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3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93" autoAdjust="0"/>
    <p:restoredTop sz="95936" autoAdjust="0"/>
  </p:normalViewPr>
  <p:slideViewPr>
    <p:cSldViewPr showGuides="1">
      <p:cViewPr varScale="1">
        <p:scale>
          <a:sx n="115" d="100"/>
          <a:sy n="115" d="100"/>
        </p:scale>
        <p:origin x="4796" y="9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1"/>
          </a:xfrm>
          <a:prstGeom prst="rect">
            <a:avLst/>
          </a:prstGeom>
        </p:spPr>
        <p:txBody>
          <a:bodyPr vert="horz" lIns="94449" tIns="47224" rIns="94449" bIns="4722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1"/>
          </a:xfrm>
          <a:prstGeom prst="rect">
            <a:avLst/>
          </a:prstGeom>
        </p:spPr>
        <p:txBody>
          <a:bodyPr vert="horz" lIns="94449" tIns="47224" rIns="94449" bIns="47224" rtlCol="0"/>
          <a:lstStyle>
            <a:lvl1pPr algn="r">
              <a:defRPr sz="1200"/>
            </a:lvl1pPr>
          </a:lstStyle>
          <a:p>
            <a:fld id="{870FF662-F36E-467B-94A1-1D13E8934871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49" tIns="47224" rIns="94449" bIns="4722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4449" tIns="47224" rIns="94449" bIns="47224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1"/>
          </a:xfrm>
          <a:prstGeom prst="rect">
            <a:avLst/>
          </a:prstGeom>
        </p:spPr>
        <p:txBody>
          <a:bodyPr vert="horz" lIns="94449" tIns="47224" rIns="94449" bIns="4722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1"/>
          </a:xfrm>
          <a:prstGeom prst="rect">
            <a:avLst/>
          </a:prstGeom>
        </p:spPr>
        <p:txBody>
          <a:bodyPr vert="horz" lIns="94449" tIns="47224" rIns="94449" bIns="47224" rtlCol="0" anchor="b"/>
          <a:lstStyle>
            <a:lvl1pPr algn="r">
              <a:defRPr sz="1200"/>
            </a:lvl1pPr>
          </a:lstStyle>
          <a:p>
            <a:fld id="{33AF20F1-15CD-4FF7-8949-197A00A4D8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6620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1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err="1"/>
              <a:t>te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AF20F1-15CD-4FF7-8949-197A00A4D80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13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5"/>
            <a:ext cx="5829300" cy="212336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706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2643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96703"/>
            <a:ext cx="1543050" cy="8452202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96703"/>
            <a:ext cx="4514850" cy="8452202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330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967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90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078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311404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311404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7688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4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4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351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423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11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4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91" y="394410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4" y="2072927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710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3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5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595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4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FC9E0-0CE7-4605-A408-D357AA9CF8C2}" type="datetimeFigureOut">
              <a:rPr lang="ko-KR" altLang="en-US" smtClean="0"/>
              <a:t>2018-07-31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EC5D0-4EDD-4174-9137-6FF7843CF2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386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A47E6218-9D5A-49B4-BD2C-B5B59807D26E}"/>
              </a:ext>
            </a:extLst>
          </p:cNvPr>
          <p:cNvGrpSpPr/>
          <p:nvPr/>
        </p:nvGrpSpPr>
        <p:grpSpPr>
          <a:xfrm flipH="1">
            <a:off x="-603448" y="-1000961"/>
            <a:ext cx="10363035" cy="12055636"/>
            <a:chOff x="-2944949" y="-1000961"/>
            <a:chExt cx="10363035" cy="12055636"/>
          </a:xfrm>
        </p:grpSpPr>
        <p:sp>
          <p:nvSpPr>
            <p:cNvPr id="37" name="직사각형 36"/>
            <p:cNvSpPr/>
            <p:nvPr/>
          </p:nvSpPr>
          <p:spPr>
            <a:xfrm flipH="1">
              <a:off x="-84952" y="2698"/>
              <a:ext cx="6858000" cy="9906000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" name="직사각형 17"/>
            <p:cNvSpPr/>
            <p:nvPr/>
          </p:nvSpPr>
          <p:spPr>
            <a:xfrm flipH="1">
              <a:off x="3642698" y="2698"/>
              <a:ext cx="3237979" cy="9906000"/>
            </a:xfrm>
            <a:custGeom>
              <a:avLst/>
              <a:gdLst/>
              <a:ahLst/>
              <a:cxnLst/>
              <a:rect l="l" t="t" r="r" b="b"/>
              <a:pathLst>
                <a:path w="3237979" h="9144000">
                  <a:moveTo>
                    <a:pt x="0" y="0"/>
                  </a:moveTo>
                  <a:lnTo>
                    <a:pt x="3033355" y="0"/>
                  </a:lnTo>
                  <a:cubicBezTo>
                    <a:pt x="1330196" y="794982"/>
                    <a:pt x="150519" y="2523127"/>
                    <a:pt x="150519" y="4526801"/>
                  </a:cubicBezTo>
                  <a:cubicBezTo>
                    <a:pt x="150519" y="6609849"/>
                    <a:pt x="1425511" y="8395106"/>
                    <a:pt x="3237979" y="9144000"/>
                  </a:cubicBezTo>
                  <a:lnTo>
                    <a:pt x="0" y="9144000"/>
                  </a:lnTo>
                  <a:close/>
                </a:path>
              </a:pathLst>
            </a:cu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 flipH="1">
              <a:off x="5792320" y="4147612"/>
              <a:ext cx="1625766" cy="37702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3900" dirty="0">
                  <a:solidFill>
                    <a:srgbClr val="C00000">
                      <a:alpha val="20000"/>
                    </a:srgb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L</a:t>
              </a:r>
              <a:endParaRPr lang="ko-KR" altLang="en-US" sz="3600" dirty="0"/>
            </a:p>
          </p:txBody>
        </p:sp>
        <p:sp>
          <p:nvSpPr>
            <p:cNvPr id="46" name="직사각형 45"/>
            <p:cNvSpPr/>
            <p:nvPr/>
          </p:nvSpPr>
          <p:spPr>
            <a:xfrm flipH="1">
              <a:off x="4267720" y="8949866"/>
              <a:ext cx="516488" cy="1569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9600" dirty="0" err="1">
                  <a:solidFill>
                    <a:srgbClr val="C00000">
                      <a:alpha val="20000"/>
                    </a:srgb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i</a:t>
              </a:r>
              <a:endParaRPr lang="ko-KR" alt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 flipH="1">
              <a:off x="4244505" y="-1000961"/>
              <a:ext cx="2398413" cy="37702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3900" dirty="0">
                  <a:solidFill>
                    <a:srgbClr val="C00000">
                      <a:alpha val="20000"/>
                    </a:srgb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U</a:t>
              </a:r>
              <a:endParaRPr lang="ko-KR" altLang="en-US" sz="23900" dirty="0">
                <a:solidFill>
                  <a:srgbClr val="C00000">
                    <a:alpha val="20000"/>
                  </a:srgb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40" name="직사각형 39"/>
            <p:cNvSpPr/>
            <p:nvPr/>
          </p:nvSpPr>
          <p:spPr>
            <a:xfrm flipH="1">
              <a:off x="3274091" y="247177"/>
              <a:ext cx="4102405" cy="37702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3900" dirty="0">
                  <a:solidFill>
                    <a:srgbClr val="C00000">
                      <a:alpha val="20000"/>
                    </a:srgb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1U</a:t>
              </a:r>
              <a:endParaRPr lang="ko-KR" altLang="en-US" sz="3600" dirty="0"/>
            </a:p>
          </p:txBody>
        </p:sp>
        <p:sp>
          <p:nvSpPr>
            <p:cNvPr id="41" name="직사각형 40"/>
            <p:cNvSpPr/>
            <p:nvPr/>
          </p:nvSpPr>
          <p:spPr>
            <a:xfrm flipH="1">
              <a:off x="5295477" y="1991370"/>
              <a:ext cx="2081019" cy="37702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3900" dirty="0">
                  <a:solidFill>
                    <a:srgbClr val="C00000">
                      <a:alpha val="20000"/>
                    </a:srgb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o</a:t>
              </a:r>
              <a:endParaRPr lang="ko-KR" altLang="en-US" sz="3600" dirty="0"/>
            </a:p>
          </p:txBody>
        </p:sp>
        <p:sp>
          <p:nvSpPr>
            <p:cNvPr id="43" name="직사각형 42"/>
            <p:cNvSpPr/>
            <p:nvPr/>
          </p:nvSpPr>
          <p:spPr>
            <a:xfrm flipH="1">
              <a:off x="5360272" y="5501760"/>
              <a:ext cx="1999265" cy="37702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3900" dirty="0">
                  <a:solidFill>
                    <a:srgbClr val="C00000">
                      <a:alpha val="20000"/>
                    </a:srgb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u</a:t>
              </a:r>
              <a:endParaRPr lang="ko-KR" altLang="en-US" sz="3600" dirty="0"/>
            </a:p>
          </p:txBody>
        </p:sp>
        <p:sp>
          <p:nvSpPr>
            <p:cNvPr id="44" name="직사각형 43"/>
            <p:cNvSpPr/>
            <p:nvPr/>
          </p:nvSpPr>
          <p:spPr>
            <a:xfrm flipH="1">
              <a:off x="6212640" y="5657776"/>
              <a:ext cx="590226" cy="1569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9600" dirty="0">
                  <a:solidFill>
                    <a:srgbClr val="C00000">
                      <a:alpha val="20000"/>
                    </a:srgb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</a:t>
              </a:r>
              <a:endParaRPr lang="ko-KR" altLang="en-US" dirty="0"/>
            </a:p>
          </p:txBody>
        </p:sp>
        <p:sp>
          <p:nvSpPr>
            <p:cNvPr id="47" name="직사각형 46"/>
            <p:cNvSpPr/>
            <p:nvPr/>
          </p:nvSpPr>
          <p:spPr>
            <a:xfrm flipH="1">
              <a:off x="4309296" y="6545748"/>
              <a:ext cx="2347117" cy="450892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8700" dirty="0">
                  <a:solidFill>
                    <a:srgbClr val="C00000">
                      <a:alpha val="20000"/>
                    </a:srgb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n</a:t>
              </a:r>
              <a:endParaRPr lang="ko-KR" altLang="en-US" sz="28700" dirty="0">
                <a:solidFill>
                  <a:srgbClr val="C00000">
                    <a:alpha val="20000"/>
                  </a:srgb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6" name="타원 35"/>
            <p:cNvSpPr/>
            <p:nvPr/>
          </p:nvSpPr>
          <p:spPr>
            <a:xfrm flipH="1">
              <a:off x="-2944949" y="-372894"/>
              <a:ext cx="9684522" cy="105486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rgbClr val="800000"/>
                </a:solidFill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BCB254AE-0A1B-4499-9290-7859EF3BE531}"/>
              </a:ext>
            </a:extLst>
          </p:cNvPr>
          <p:cNvSpPr txBox="1"/>
          <p:nvPr/>
        </p:nvSpPr>
        <p:spPr>
          <a:xfrm flipH="1">
            <a:off x="2780928" y="2371616"/>
            <a:ext cx="3639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물리치료학과</a:t>
            </a:r>
            <a:endParaRPr lang="en-US" altLang="ko-K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ko-KR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직책 이름</a:t>
            </a:r>
            <a:endParaRPr lang="en-US" altLang="ko-K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4803AAC-B52C-4DC3-865C-72248B6EFF06}"/>
              </a:ext>
            </a:extLst>
          </p:cNvPr>
          <p:cNvSpPr/>
          <p:nvPr/>
        </p:nvSpPr>
        <p:spPr>
          <a:xfrm flipH="1">
            <a:off x="419915" y="8548813"/>
            <a:ext cx="56913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ko-KR" altLang="en-US" sz="3200" b="1" spc="-150" dirty="0">
                <a:solidFill>
                  <a:prstClr val="black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물리치료학과장 이대희</a:t>
            </a:r>
            <a:endParaRPr lang="en-US" altLang="ko-KR" sz="3200" b="1" spc="-150" dirty="0">
              <a:solidFill>
                <a:prstClr val="black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924FD33-A75E-4BAC-8F56-CDDE10BEAF74}"/>
              </a:ext>
            </a:extLst>
          </p:cNvPr>
          <p:cNvSpPr txBox="1"/>
          <p:nvPr/>
        </p:nvSpPr>
        <p:spPr>
          <a:xfrm flipH="1">
            <a:off x="434342" y="3463605"/>
            <a:ext cx="6072495" cy="2811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2300" dirty="0">
                <a:latin typeface="+mn-ea"/>
              </a:rPr>
              <a:t>귀하는 ‘</a:t>
            </a:r>
            <a:r>
              <a:rPr lang="en-US" altLang="ko-KR" sz="23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U</a:t>
            </a:r>
            <a:r>
              <a:rPr lang="en-US" altLang="ko-KR" sz="2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1</a:t>
            </a:r>
            <a:r>
              <a:rPr lang="ko-KR" altLang="en-US" sz="2300" dirty="0">
                <a:latin typeface="+mn-ea"/>
              </a:rPr>
              <a:t>대학교 물리치료학과’ </a:t>
            </a:r>
          </a:p>
          <a:p>
            <a:pPr algn="ctr">
              <a:lnSpc>
                <a:spcPct val="200000"/>
              </a:lnSpc>
            </a:pPr>
            <a:r>
              <a:rPr lang="ko-KR" altLang="en-US" sz="2300" dirty="0" err="1">
                <a:solidFill>
                  <a:srgbClr val="FF0000"/>
                </a:solidFill>
                <a:latin typeface="+mn-ea"/>
              </a:rPr>
              <a:t>직책</a:t>
            </a:r>
            <a:r>
              <a:rPr lang="ko-KR" altLang="en-US" sz="2300" dirty="0" err="1">
                <a:latin typeface="+mn-ea"/>
              </a:rPr>
              <a:t>로</a:t>
            </a:r>
            <a:r>
              <a:rPr lang="ko-KR" altLang="en-US" sz="2300" dirty="0">
                <a:latin typeface="+mn-ea"/>
              </a:rPr>
              <a:t> 선출되었기에 물리치료학과와 </a:t>
            </a:r>
            <a:endParaRPr lang="en-US" altLang="ko-KR" sz="2300" dirty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sz="2300" dirty="0">
                <a:latin typeface="+mn-ea"/>
              </a:rPr>
              <a:t>학생들에게 헌신</a:t>
            </a:r>
            <a:r>
              <a:rPr lang="en-US" altLang="ko-KR" sz="2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·</a:t>
            </a:r>
            <a:r>
              <a:rPr lang="ko-KR" altLang="en-US" sz="2300" dirty="0">
                <a:latin typeface="+mn-ea"/>
              </a:rPr>
              <a:t>봉사하여 주시기를 바라며 </a:t>
            </a:r>
            <a:endParaRPr lang="en-US" altLang="ko-KR" sz="2300" dirty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sz="2300" dirty="0">
                <a:latin typeface="+mn-ea"/>
              </a:rPr>
              <a:t>이에 임명장을 드립니다</a:t>
            </a:r>
            <a:r>
              <a:rPr lang="en-US" altLang="ko-KR" sz="2300" dirty="0">
                <a:latin typeface="+mn-ea"/>
              </a:rPr>
              <a:t>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D6A00A-8167-4DDC-AC32-25A4D7FBBBF9}"/>
              </a:ext>
            </a:extLst>
          </p:cNvPr>
          <p:cNvSpPr txBox="1"/>
          <p:nvPr/>
        </p:nvSpPr>
        <p:spPr>
          <a:xfrm flipH="1">
            <a:off x="1994240" y="1160373"/>
            <a:ext cx="2869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임  명  장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DC8348-480B-4401-8226-4C46EF92096B}"/>
              </a:ext>
            </a:extLst>
          </p:cNvPr>
          <p:cNvSpPr txBox="1"/>
          <p:nvPr/>
        </p:nvSpPr>
        <p:spPr>
          <a:xfrm flipH="1">
            <a:off x="2278684" y="7547925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solidFill>
                  <a:srgbClr val="FF0000"/>
                </a:solidFill>
              </a:rPr>
              <a:t>2018</a:t>
            </a:r>
            <a:r>
              <a:rPr lang="ko-KR" altLang="en-US" sz="2000" dirty="0">
                <a:solidFill>
                  <a:srgbClr val="FF0000"/>
                </a:solidFill>
              </a:rPr>
              <a:t>년  </a:t>
            </a:r>
            <a:r>
              <a:rPr lang="en-US" altLang="ko-KR" sz="2000" dirty="0">
                <a:solidFill>
                  <a:srgbClr val="FF0000"/>
                </a:solidFill>
              </a:rPr>
              <a:t>2</a:t>
            </a:r>
            <a:r>
              <a:rPr lang="ko-KR" altLang="en-US" sz="2000" dirty="0">
                <a:solidFill>
                  <a:srgbClr val="FF0000"/>
                </a:solidFill>
              </a:rPr>
              <a:t>월  </a:t>
            </a:r>
            <a:r>
              <a:rPr lang="en-US" altLang="ko-KR" sz="2000" dirty="0">
                <a:solidFill>
                  <a:srgbClr val="FF0000"/>
                </a:solidFill>
              </a:rPr>
              <a:t>28</a:t>
            </a:r>
            <a:r>
              <a:rPr lang="ko-KR" altLang="en-US" sz="2000" dirty="0">
                <a:solidFill>
                  <a:srgbClr val="FF0000"/>
                </a:solidFill>
              </a:rPr>
              <a:t>일</a:t>
            </a:r>
            <a:endParaRPr lang="en-US" altLang="ko-KR" sz="2000" dirty="0">
              <a:solidFill>
                <a:srgbClr val="FF0000"/>
              </a:solidFill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CE074D3B-17F1-4EAC-A234-A0CDA7D14CEE}"/>
              </a:ext>
            </a:extLst>
          </p:cNvPr>
          <p:cNvSpPr/>
          <p:nvPr/>
        </p:nvSpPr>
        <p:spPr>
          <a:xfrm>
            <a:off x="1584947" y="6379611"/>
            <a:ext cx="3765295" cy="558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dirty="0" err="1">
                <a:latin typeface="+mn-ea"/>
              </a:rPr>
              <a:t>임명기간</a:t>
            </a:r>
            <a:r>
              <a:rPr lang="en-US" altLang="ko-KR" dirty="0">
                <a:latin typeface="+mn-ea"/>
              </a:rPr>
              <a:t>: </a:t>
            </a:r>
            <a:r>
              <a:rPr lang="ko-KR" altLang="en-US" dirty="0">
                <a:solidFill>
                  <a:srgbClr val="FF0000"/>
                </a:solidFill>
                <a:latin typeface="+mn-ea"/>
              </a:rPr>
              <a:t>년</a:t>
            </a:r>
            <a:r>
              <a:rPr lang="en-US" altLang="ko-KR" dirty="0">
                <a:solidFill>
                  <a:srgbClr val="FF0000"/>
                </a:solidFill>
                <a:latin typeface="+mn-ea"/>
              </a:rPr>
              <a:t>.</a:t>
            </a:r>
            <a:r>
              <a:rPr lang="ko-KR" altLang="en-US" dirty="0">
                <a:solidFill>
                  <a:srgbClr val="FF0000"/>
                </a:solidFill>
                <a:latin typeface="+mn-ea"/>
              </a:rPr>
              <a:t>월</a:t>
            </a:r>
            <a:r>
              <a:rPr lang="en-US" altLang="ko-KR" dirty="0">
                <a:solidFill>
                  <a:srgbClr val="FF0000"/>
                </a:solidFill>
                <a:latin typeface="+mn-ea"/>
              </a:rPr>
              <a:t>.</a:t>
            </a:r>
            <a:r>
              <a:rPr lang="ko-KR" altLang="en-US" dirty="0">
                <a:solidFill>
                  <a:srgbClr val="FF0000"/>
                </a:solidFill>
                <a:latin typeface="+mn-ea"/>
              </a:rPr>
              <a:t>일 </a:t>
            </a:r>
            <a:r>
              <a:rPr lang="en-US" altLang="ko-KR" dirty="0">
                <a:solidFill>
                  <a:srgbClr val="FF0000"/>
                </a:solidFill>
                <a:latin typeface="+mn-ea"/>
              </a:rPr>
              <a:t>~ </a:t>
            </a:r>
            <a:r>
              <a:rPr lang="ko-KR" altLang="en-US" dirty="0">
                <a:solidFill>
                  <a:srgbClr val="FF0000"/>
                </a:solidFill>
                <a:latin typeface="+mn-ea"/>
              </a:rPr>
              <a:t>년</a:t>
            </a:r>
            <a:r>
              <a:rPr lang="en-US" altLang="ko-KR" dirty="0">
                <a:solidFill>
                  <a:srgbClr val="FF0000"/>
                </a:solidFill>
                <a:latin typeface="+mn-ea"/>
              </a:rPr>
              <a:t>.</a:t>
            </a:r>
            <a:r>
              <a:rPr lang="ko-KR" altLang="en-US" dirty="0">
                <a:solidFill>
                  <a:srgbClr val="FF0000"/>
                </a:solidFill>
                <a:latin typeface="+mn-ea"/>
              </a:rPr>
              <a:t>월</a:t>
            </a:r>
            <a:r>
              <a:rPr lang="en-US" altLang="ko-KR" dirty="0">
                <a:solidFill>
                  <a:srgbClr val="FF0000"/>
                </a:solidFill>
                <a:latin typeface="+mn-ea"/>
              </a:rPr>
              <a:t>.</a:t>
            </a:r>
            <a:r>
              <a:rPr lang="ko-KR" altLang="en-US" dirty="0">
                <a:solidFill>
                  <a:srgbClr val="FF0000"/>
                </a:solidFill>
                <a:latin typeface="+mn-ea"/>
              </a:rPr>
              <a:t>일</a:t>
            </a:r>
            <a:endParaRPr lang="en-US" altLang="ko-KR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57185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1973</TotalTime>
  <Words>56</Words>
  <Application>Microsoft Office PowerPoint</Application>
  <PresentationFormat>A4 용지(210x297mm)</PresentationFormat>
  <Paragraphs>20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HY견고딕</vt:lpstr>
      <vt:lpstr>맑은 고딕</vt:lpstr>
      <vt:lpstr>Aharoni</vt:lpstr>
      <vt:lpstr>Arial</vt:lpstr>
      <vt:lpstr>Arial Rounded MT Bold</vt:lpstr>
      <vt:lpstr>Gisha</vt:lpstr>
      <vt:lpstr>Times New Roman</vt:lpstr>
      <vt:lpstr>Office 테마</vt:lpstr>
      <vt:lpstr>PowerPoint 프레젠테이션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한슬기</dc:creator>
  <cp:lastModifiedBy>Han Seulki</cp:lastModifiedBy>
  <cp:revision>98</cp:revision>
  <cp:lastPrinted>2018-03-06T02:31:30Z</cp:lastPrinted>
  <dcterms:created xsi:type="dcterms:W3CDTF">2015-02-06T02:34:12Z</dcterms:created>
  <dcterms:modified xsi:type="dcterms:W3CDTF">2018-07-31T01:56:23Z</dcterms:modified>
</cp:coreProperties>
</file>