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0693400" cy="756285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64" y="-102"/>
      </p:cViewPr>
      <p:guideLst>
        <p:guide orient="horz" pos="2880"/>
        <p:guide pos="21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presProps" Target="presProps.xml"  /><Relationship Id="rId55" Type="http://schemas.openxmlformats.org/officeDocument/2006/relationships/viewProps" Target="viewProps.xml"  /><Relationship Id="rId56" Type="http://schemas.openxmlformats.org/officeDocument/2006/relationships/theme" Target="theme/theme1.xml"  /><Relationship Id="rId57" Type="http://schemas.openxmlformats.org/officeDocument/2006/relationships/tableStyles" Target="tableStyles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Slide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idx="0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d3939"/>
                </a:solidFill>
                <a:latin typeface="G마켓 산스 Medium"/>
                <a:cs typeface="G마켓 산스 Medium"/>
              </a:defRPr>
            </a:lvl1pPr>
          </a:lstStyle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spc="-50"/>
              <a:pPr marL="38100">
                <a:lnSpc>
                  <a:spcPts val="1500"/>
                </a:lnSpc>
                <a:defRPr/>
              </a:pPr>
              <a:t>‹#›</a:t>
            </a:fld>
            <a:endParaRPr spc="-5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77" y="0"/>
                </a:moveTo>
                <a:lnTo>
                  <a:pt x="0" y="0"/>
                </a:lnTo>
                <a:lnTo>
                  <a:pt x="0" y="483285"/>
                </a:lnTo>
                <a:lnTo>
                  <a:pt x="10691977" y="483285"/>
                </a:lnTo>
                <a:lnTo>
                  <a:pt x="10691977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cs typeface="나눔스퀘어OT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850" b="1" i="0">
                <a:solidFill>
                  <a:srgbClr val="3E85BB"/>
                </a:solidFill>
                <a:latin typeface="나눔스퀘어OTF Bold"/>
                <a:cs typeface="나눔스퀘어OTF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D3939"/>
                </a:solidFill>
                <a:latin typeface="G마켓 산스 Medium"/>
                <a:cs typeface="G마켓 산스 Medium"/>
              </a:defRPr>
            </a:lvl1pPr>
          </a:lstStyle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cs typeface="나눔스퀘어OT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75535" y="2894247"/>
            <a:ext cx="4127500" cy="4136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E85BB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D3939"/>
                </a:solidFill>
                <a:latin typeface="G마켓 산스 Medium"/>
                <a:cs typeface="G마켓 산스 Medium"/>
              </a:defRPr>
            </a:lvl1pPr>
          </a:lstStyle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0022" y="181063"/>
            <a:ext cx="10331996" cy="7198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" y="1662845"/>
            <a:ext cx="1738630" cy="1445895"/>
          </a:xfrm>
          <a:custGeom>
            <a:avLst/>
            <a:gdLst/>
            <a:ahLst/>
            <a:cxnLst/>
            <a:rect l="l" t="t" r="r" b="b"/>
            <a:pathLst>
              <a:path w="1738630" h="1445895">
                <a:moveTo>
                  <a:pt x="1015352" y="0"/>
                </a:moveTo>
                <a:lnTo>
                  <a:pt x="0" y="0"/>
                </a:lnTo>
                <a:lnTo>
                  <a:pt x="0" y="1445425"/>
                </a:lnTo>
                <a:lnTo>
                  <a:pt x="1015352" y="1445425"/>
                </a:lnTo>
                <a:lnTo>
                  <a:pt x="1062874" y="1443887"/>
                </a:lnTo>
                <a:lnTo>
                  <a:pt x="1109575" y="1439339"/>
                </a:lnTo>
                <a:lnTo>
                  <a:pt x="1155359" y="1431875"/>
                </a:lnTo>
                <a:lnTo>
                  <a:pt x="1200132" y="1421591"/>
                </a:lnTo>
                <a:lnTo>
                  <a:pt x="1243799" y="1408581"/>
                </a:lnTo>
                <a:lnTo>
                  <a:pt x="1286263" y="1392942"/>
                </a:lnTo>
                <a:lnTo>
                  <a:pt x="1327430" y="1374767"/>
                </a:lnTo>
                <a:lnTo>
                  <a:pt x="1367205" y="1354153"/>
                </a:lnTo>
                <a:lnTo>
                  <a:pt x="1405492" y="1331195"/>
                </a:lnTo>
                <a:lnTo>
                  <a:pt x="1442196" y="1305988"/>
                </a:lnTo>
                <a:lnTo>
                  <a:pt x="1477223" y="1278626"/>
                </a:lnTo>
                <a:lnTo>
                  <a:pt x="1510476" y="1249206"/>
                </a:lnTo>
                <a:lnTo>
                  <a:pt x="1541861" y="1217822"/>
                </a:lnTo>
                <a:lnTo>
                  <a:pt x="1571282" y="1184571"/>
                </a:lnTo>
                <a:lnTo>
                  <a:pt x="1598644" y="1149546"/>
                </a:lnTo>
                <a:lnTo>
                  <a:pt x="1623852" y="1112843"/>
                </a:lnTo>
                <a:lnTo>
                  <a:pt x="1646811" y="1074558"/>
                </a:lnTo>
                <a:lnTo>
                  <a:pt x="1667425" y="1034785"/>
                </a:lnTo>
                <a:lnTo>
                  <a:pt x="1685600" y="993621"/>
                </a:lnTo>
                <a:lnTo>
                  <a:pt x="1701240" y="951159"/>
                </a:lnTo>
                <a:lnTo>
                  <a:pt x="1714250" y="907496"/>
                </a:lnTo>
                <a:lnTo>
                  <a:pt x="1724534" y="862726"/>
                </a:lnTo>
                <a:lnTo>
                  <a:pt x="1731998" y="816946"/>
                </a:lnTo>
                <a:lnTo>
                  <a:pt x="1736546" y="770249"/>
                </a:lnTo>
                <a:lnTo>
                  <a:pt x="1738083" y="722731"/>
                </a:lnTo>
                <a:lnTo>
                  <a:pt x="1736546" y="675212"/>
                </a:lnTo>
                <a:lnTo>
                  <a:pt x="1731998" y="628513"/>
                </a:lnTo>
                <a:lnTo>
                  <a:pt x="1724534" y="582731"/>
                </a:lnTo>
                <a:lnTo>
                  <a:pt x="1714250" y="537959"/>
                </a:lnTo>
                <a:lnTo>
                  <a:pt x="1701240" y="494294"/>
                </a:lnTo>
                <a:lnTo>
                  <a:pt x="1685600" y="451831"/>
                </a:lnTo>
                <a:lnTo>
                  <a:pt x="1667425" y="410664"/>
                </a:lnTo>
                <a:lnTo>
                  <a:pt x="1646811" y="370889"/>
                </a:lnTo>
                <a:lnTo>
                  <a:pt x="1623852" y="332602"/>
                </a:lnTo>
                <a:lnTo>
                  <a:pt x="1598644" y="295898"/>
                </a:lnTo>
                <a:lnTo>
                  <a:pt x="1571282" y="260871"/>
                </a:lnTo>
                <a:lnTo>
                  <a:pt x="1541861" y="227617"/>
                </a:lnTo>
                <a:lnTo>
                  <a:pt x="1510476" y="196231"/>
                </a:lnTo>
                <a:lnTo>
                  <a:pt x="1477223" y="166809"/>
                </a:lnTo>
                <a:lnTo>
                  <a:pt x="1442196" y="139446"/>
                </a:lnTo>
                <a:lnTo>
                  <a:pt x="1405492" y="114237"/>
                </a:lnTo>
                <a:lnTo>
                  <a:pt x="1367205" y="91277"/>
                </a:lnTo>
                <a:lnTo>
                  <a:pt x="1327430" y="70662"/>
                </a:lnTo>
                <a:lnTo>
                  <a:pt x="1286263" y="52486"/>
                </a:lnTo>
                <a:lnTo>
                  <a:pt x="1243799" y="36845"/>
                </a:lnTo>
                <a:lnTo>
                  <a:pt x="1200132" y="23835"/>
                </a:lnTo>
                <a:lnTo>
                  <a:pt x="1155359" y="13550"/>
                </a:lnTo>
                <a:lnTo>
                  <a:pt x="1109575" y="6085"/>
                </a:lnTo>
                <a:lnTo>
                  <a:pt x="1062874" y="1537"/>
                </a:lnTo>
                <a:lnTo>
                  <a:pt x="1015352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cs typeface="나눔스퀘어OT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D3939"/>
                </a:solidFill>
                <a:latin typeface="G마켓 산스 Medium"/>
                <a:cs typeface="G마켓 산스 Medium"/>
              </a:defRPr>
            </a:lvl1pPr>
          </a:lstStyle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D3939"/>
                </a:solidFill>
                <a:latin typeface="G마켓 산스 Medium"/>
                <a:cs typeface="G마켓 산스 Medium"/>
              </a:defRPr>
            </a:lvl1pPr>
          </a:lstStyle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Theme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idx="0"/>
          </p:nvPr>
        </p:nvSpPr>
        <p:spPr>
          <a:xfrm>
            <a:off x="4162284" y="991141"/>
            <a:ext cx="236883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cs typeface="나눔스퀘어OTF Bold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6020" y="1754913"/>
            <a:ext cx="7361555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1" i="0">
                <a:solidFill>
                  <a:srgbClr val="3e85bb"/>
                </a:solidFill>
                <a:latin typeface="나눔스퀘어OTF Bold"/>
                <a:cs typeface="나눔스퀘어OTF Bold"/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3870" y="7221485"/>
            <a:ext cx="29654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d3939"/>
                </a:solidFill>
                <a:latin typeface="G마켓 산스 TTF Medium"/>
                <a:cs typeface="G마켓 산스 Medium"/>
              </a:defRPr>
            </a:lvl1pPr>
          </a:lstStyle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spc="-50"/>
              <a:pPr marL="38100">
                <a:lnSpc>
                  <a:spcPts val="1500"/>
                </a:lnSpc>
                <a:defRPr/>
              </a:pPr>
              <a:t>‹#›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ransition xmlns:mc="http://schemas.openxmlformats.org/markup-compatibility/2006" xmlns:hp="http://schemas.haansoft.com/office/presentation/8.0" mc:Ignorable="hp" hp:hslDur="50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8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2.png"  /><Relationship Id="rId3" Type="http://schemas.openxmlformats.org/officeDocument/2006/relationships/image" Target="../media/image53.png"  /><Relationship Id="rId4" Type="http://schemas.openxmlformats.org/officeDocument/2006/relationships/image" Target="../media/image53.png"  /><Relationship Id="rId5" Type="http://schemas.openxmlformats.org/officeDocument/2006/relationships/image" Target="../media/image54.png"  /><Relationship Id="rId6" Type="http://schemas.openxmlformats.org/officeDocument/2006/relationships/image" Target="../media/image5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64.png"  /><Relationship Id="rId11" Type="http://schemas.openxmlformats.org/officeDocument/2006/relationships/image" Target="../media/image65.png"  /><Relationship Id="rId12" Type="http://schemas.openxmlformats.org/officeDocument/2006/relationships/image" Target="../media/image66.png"  /><Relationship Id="rId13" Type="http://schemas.openxmlformats.org/officeDocument/2006/relationships/image" Target="../media/image67.png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Relationship Id="rId7" Type="http://schemas.openxmlformats.org/officeDocument/2006/relationships/image" Target="../media/image61.png"  /><Relationship Id="rId8" Type="http://schemas.openxmlformats.org/officeDocument/2006/relationships/image" Target="../media/image62.png"  /><Relationship Id="rId9" Type="http://schemas.openxmlformats.org/officeDocument/2006/relationships/image" Target="../media/image6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8.png"  /><Relationship Id="rId3" Type="http://schemas.openxmlformats.org/officeDocument/2006/relationships/image" Target="../media/image6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73.png"  /><Relationship Id="rId11" Type="http://schemas.openxmlformats.org/officeDocument/2006/relationships/image" Target="../media/image74.png"  /><Relationship Id="rId12" Type="http://schemas.openxmlformats.org/officeDocument/2006/relationships/image" Target="../media/image75.png"  /><Relationship Id="rId13" Type="http://schemas.openxmlformats.org/officeDocument/2006/relationships/image" Target="../media/image76.png"  /><Relationship Id="rId14" Type="http://schemas.openxmlformats.org/officeDocument/2006/relationships/image" Target="../media/image77.png"  /><Relationship Id="rId15" Type="http://schemas.openxmlformats.org/officeDocument/2006/relationships/image" Target="../media/image78.png"  /><Relationship Id="rId16" Type="http://schemas.openxmlformats.org/officeDocument/2006/relationships/image" Target="../media/image79.png"  /><Relationship Id="rId17" Type="http://schemas.openxmlformats.org/officeDocument/2006/relationships/image" Target="../media/image74.png"  /><Relationship Id="rId18" Type="http://schemas.openxmlformats.org/officeDocument/2006/relationships/image" Target="../media/image80.png"  /><Relationship Id="rId19" Type="http://schemas.openxmlformats.org/officeDocument/2006/relationships/image" Target="../media/image81.png"  /><Relationship Id="rId2" Type="http://schemas.openxmlformats.org/officeDocument/2006/relationships/image" Target="../media/image71.png"  /><Relationship Id="rId20" Type="http://schemas.openxmlformats.org/officeDocument/2006/relationships/image" Target="../media/image82.png"  /><Relationship Id="rId21" Type="http://schemas.openxmlformats.org/officeDocument/2006/relationships/image" Target="../media/image83.png"  /><Relationship Id="rId22" Type="http://schemas.openxmlformats.org/officeDocument/2006/relationships/image" Target="../media/image84.png"  /><Relationship Id="rId23" Type="http://schemas.openxmlformats.org/officeDocument/2006/relationships/image" Target="../media/image85.png"  /><Relationship Id="rId24" Type="http://schemas.openxmlformats.org/officeDocument/2006/relationships/image" Target="../media/image86.png"  /><Relationship Id="rId25" Type="http://schemas.openxmlformats.org/officeDocument/2006/relationships/image" Target="../media/image87.png"  /><Relationship Id="rId3" Type="http://schemas.openxmlformats.org/officeDocument/2006/relationships/image" Target="../media/image72.png"  /><Relationship Id="rId4" Type="http://schemas.openxmlformats.org/officeDocument/2006/relationships/image" Target="../media/image71.png"  /><Relationship Id="rId5" Type="http://schemas.openxmlformats.org/officeDocument/2006/relationships/image" Target="../media/image73.png"  /><Relationship Id="rId6" Type="http://schemas.openxmlformats.org/officeDocument/2006/relationships/image" Target="../media/image71.png"  /><Relationship Id="rId7" Type="http://schemas.openxmlformats.org/officeDocument/2006/relationships/image" Target="../media/image72.png"  /><Relationship Id="rId8" Type="http://schemas.openxmlformats.org/officeDocument/2006/relationships/image" Target="../media/image72.png"  /><Relationship Id="rId9" Type="http://schemas.openxmlformats.org/officeDocument/2006/relationships/image" Target="../media/image7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8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89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0.jpeg"  /><Relationship Id="rId3" Type="http://schemas.openxmlformats.org/officeDocument/2006/relationships/image" Target="../media/image91.png"  /><Relationship Id="rId4" Type="http://schemas.openxmlformats.org/officeDocument/2006/relationships/image" Target="../media/image9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93.png"  /><Relationship Id="rId3" Type="http://schemas.openxmlformats.org/officeDocument/2006/relationships/image" Target="../media/image9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95.png"  /><Relationship Id="rId3" Type="http://schemas.openxmlformats.org/officeDocument/2006/relationships/image" Target="../media/image96.png"  /><Relationship Id="rId4" Type="http://schemas.openxmlformats.org/officeDocument/2006/relationships/image" Target="../media/image97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8.png"  /><Relationship Id="rId3" Type="http://schemas.openxmlformats.org/officeDocument/2006/relationships/image" Target="../media/image99.png"  /><Relationship Id="rId4" Type="http://schemas.openxmlformats.org/officeDocument/2006/relationships/image" Target="../media/image100.png"  /><Relationship Id="rId5" Type="http://schemas.openxmlformats.org/officeDocument/2006/relationships/image" Target="../media/image101.png"  /><Relationship Id="rId6" Type="http://schemas.openxmlformats.org/officeDocument/2006/relationships/image" Target="../media/image102.png"  /><Relationship Id="rId7" Type="http://schemas.openxmlformats.org/officeDocument/2006/relationships/image" Target="../media/image103.png"  /><Relationship Id="rId8" Type="http://schemas.openxmlformats.org/officeDocument/2006/relationships/image" Target="../media/image10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5.jpeg"  /><Relationship Id="rId3" Type="http://schemas.openxmlformats.org/officeDocument/2006/relationships/image" Target="../media/image106.png"  /><Relationship Id="rId4" Type="http://schemas.openxmlformats.org/officeDocument/2006/relationships/image" Target="../media/image107.png"  /><Relationship Id="rId5" Type="http://schemas.openxmlformats.org/officeDocument/2006/relationships/image" Target="../media/image108.png"  /><Relationship Id="rId6" Type="http://schemas.openxmlformats.org/officeDocument/2006/relationships/image" Target="../media/image109.png"  /><Relationship Id="rId7" Type="http://schemas.openxmlformats.org/officeDocument/2006/relationships/image" Target="../media/image110.png"  /><Relationship Id="rId8" Type="http://schemas.openxmlformats.org/officeDocument/2006/relationships/image" Target="../media/image111.png"  /><Relationship Id="rId9" Type="http://schemas.openxmlformats.org/officeDocument/2006/relationships/image" Target="../media/image112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2.png"  /><Relationship Id="rId3" Type="http://schemas.openxmlformats.org/officeDocument/2006/relationships/image" Target="../media/image113.png"  /><Relationship Id="rId4" Type="http://schemas.openxmlformats.org/officeDocument/2006/relationships/image" Target="../media/image101.png"  /><Relationship Id="rId5" Type="http://schemas.openxmlformats.org/officeDocument/2006/relationships/image" Target="../media/image102.png"  /><Relationship Id="rId6" Type="http://schemas.openxmlformats.org/officeDocument/2006/relationships/image" Target="../media/image114.png"  /><Relationship Id="rId7" Type="http://schemas.openxmlformats.org/officeDocument/2006/relationships/image" Target="../media/image104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6.png"  /><Relationship Id="rId3" Type="http://schemas.openxmlformats.org/officeDocument/2006/relationships/image" Target="../media/image117.png"  /><Relationship Id="rId4" Type="http://schemas.openxmlformats.org/officeDocument/2006/relationships/image" Target="../media/image117.png"  /><Relationship Id="rId5" Type="http://schemas.openxmlformats.org/officeDocument/2006/relationships/image" Target="../media/image118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9.png"  /><Relationship Id="rId3" Type="http://schemas.openxmlformats.org/officeDocument/2006/relationships/image" Target="../media/image120.png"  /><Relationship Id="rId4" Type="http://schemas.openxmlformats.org/officeDocument/2006/relationships/image" Target="../media/image121.png"  /><Relationship Id="rId5" Type="http://schemas.openxmlformats.org/officeDocument/2006/relationships/image" Target="../media/image122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23.png"  /><Relationship Id="rId3" Type="http://schemas.openxmlformats.org/officeDocument/2006/relationships/image" Target="../media/image124.png"  /><Relationship Id="rId4" Type="http://schemas.openxmlformats.org/officeDocument/2006/relationships/image" Target="../media/image125.png"  /><Relationship Id="rId5" Type="http://schemas.openxmlformats.org/officeDocument/2006/relationships/image" Target="../media/image126.png"  /><Relationship Id="rId6" Type="http://schemas.openxmlformats.org/officeDocument/2006/relationships/image" Target="../media/image127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34.png"  /><Relationship Id="rId11" Type="http://schemas.openxmlformats.org/officeDocument/2006/relationships/image" Target="../media/image135.png"  /><Relationship Id="rId12" Type="http://schemas.openxmlformats.org/officeDocument/2006/relationships/image" Target="../media/image136.png"  /><Relationship Id="rId13" Type="http://schemas.openxmlformats.org/officeDocument/2006/relationships/image" Target="../media/image137.png"  /><Relationship Id="rId14" Type="http://schemas.openxmlformats.org/officeDocument/2006/relationships/image" Target="../media/image138.png"  /><Relationship Id="rId15" Type="http://schemas.openxmlformats.org/officeDocument/2006/relationships/image" Target="../media/image139.png"  /><Relationship Id="rId16" Type="http://schemas.openxmlformats.org/officeDocument/2006/relationships/image" Target="../media/image140.png"  /><Relationship Id="rId17" Type="http://schemas.openxmlformats.org/officeDocument/2006/relationships/image" Target="../media/image141.png"  /><Relationship Id="rId18" Type="http://schemas.openxmlformats.org/officeDocument/2006/relationships/image" Target="../media/image142.png"  /><Relationship Id="rId19" Type="http://schemas.openxmlformats.org/officeDocument/2006/relationships/image" Target="../media/image143.png"  /><Relationship Id="rId2" Type="http://schemas.openxmlformats.org/officeDocument/2006/relationships/image" Target="../media/image91.png"  /><Relationship Id="rId20" Type="http://schemas.openxmlformats.org/officeDocument/2006/relationships/image" Target="../media/image144.png"  /><Relationship Id="rId21" Type="http://schemas.openxmlformats.org/officeDocument/2006/relationships/image" Target="../media/image145.png"  /><Relationship Id="rId22" Type="http://schemas.openxmlformats.org/officeDocument/2006/relationships/image" Target="../media/image146.png"  /><Relationship Id="rId23" Type="http://schemas.openxmlformats.org/officeDocument/2006/relationships/image" Target="../media/image147.png"  /><Relationship Id="rId24" Type="http://schemas.openxmlformats.org/officeDocument/2006/relationships/image" Target="../media/image148.png"  /><Relationship Id="rId25" Type="http://schemas.openxmlformats.org/officeDocument/2006/relationships/image" Target="../media/image149.png"  /><Relationship Id="rId26" Type="http://schemas.openxmlformats.org/officeDocument/2006/relationships/image" Target="../media/image150.png"  /><Relationship Id="rId27" Type="http://schemas.openxmlformats.org/officeDocument/2006/relationships/image" Target="../media/image151.png"  /><Relationship Id="rId28" Type="http://schemas.openxmlformats.org/officeDocument/2006/relationships/image" Target="../media/image152.png"  /><Relationship Id="rId29" Type="http://schemas.openxmlformats.org/officeDocument/2006/relationships/image" Target="../media/image153.png"  /><Relationship Id="rId3" Type="http://schemas.openxmlformats.org/officeDocument/2006/relationships/image" Target="../media/image128.png"  /><Relationship Id="rId30" Type="http://schemas.openxmlformats.org/officeDocument/2006/relationships/image" Target="../media/image154.png"  /><Relationship Id="rId31" Type="http://schemas.openxmlformats.org/officeDocument/2006/relationships/image" Target="../media/image155.png"  /><Relationship Id="rId32" Type="http://schemas.openxmlformats.org/officeDocument/2006/relationships/image" Target="../media/image156.png"  /><Relationship Id="rId33" Type="http://schemas.openxmlformats.org/officeDocument/2006/relationships/image" Target="../media/image157.png"  /><Relationship Id="rId34" Type="http://schemas.openxmlformats.org/officeDocument/2006/relationships/image" Target="../media/image158.png"  /><Relationship Id="rId4" Type="http://schemas.openxmlformats.org/officeDocument/2006/relationships/image" Target="../media/image129.png"  /><Relationship Id="rId5" Type="http://schemas.openxmlformats.org/officeDocument/2006/relationships/image" Target="../media/image130.png"  /><Relationship Id="rId6" Type="http://schemas.openxmlformats.org/officeDocument/2006/relationships/image" Target="../media/image102.png"  /><Relationship Id="rId7" Type="http://schemas.openxmlformats.org/officeDocument/2006/relationships/image" Target="../media/image131.png"  /><Relationship Id="rId8" Type="http://schemas.openxmlformats.org/officeDocument/2006/relationships/image" Target="../media/image132.png"  /><Relationship Id="rId9" Type="http://schemas.openxmlformats.org/officeDocument/2006/relationships/image" Target="../media/image133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10" Type="http://schemas.openxmlformats.org/officeDocument/2006/relationships/image" Target="../media/image167.png"  /><Relationship Id="rId11" Type="http://schemas.openxmlformats.org/officeDocument/2006/relationships/image" Target="../media/image168.png"  /><Relationship Id="rId12" Type="http://schemas.openxmlformats.org/officeDocument/2006/relationships/image" Target="../media/image169.png"  /><Relationship Id="rId13" Type="http://schemas.openxmlformats.org/officeDocument/2006/relationships/image" Target="../media/image170.png"  /><Relationship Id="rId14" Type="http://schemas.openxmlformats.org/officeDocument/2006/relationships/image" Target="../media/image171.png"  /><Relationship Id="rId2" Type="http://schemas.openxmlformats.org/officeDocument/2006/relationships/image" Target="../media/image159.png"  /><Relationship Id="rId3" Type="http://schemas.openxmlformats.org/officeDocument/2006/relationships/image" Target="../media/image160.png"  /><Relationship Id="rId4" Type="http://schemas.openxmlformats.org/officeDocument/2006/relationships/image" Target="../media/image161.png"  /><Relationship Id="rId5" Type="http://schemas.openxmlformats.org/officeDocument/2006/relationships/image" Target="../media/image162.png"  /><Relationship Id="rId6" Type="http://schemas.openxmlformats.org/officeDocument/2006/relationships/image" Target="../media/image163.png"  /><Relationship Id="rId7" Type="http://schemas.openxmlformats.org/officeDocument/2006/relationships/image" Target="../media/image164.png"  /><Relationship Id="rId8" Type="http://schemas.openxmlformats.org/officeDocument/2006/relationships/image" Target="../media/image165.png"  /><Relationship Id="rId9" Type="http://schemas.openxmlformats.org/officeDocument/2006/relationships/image" Target="../media/image166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2.png"  /><Relationship Id="rId3" Type="http://schemas.openxmlformats.org/officeDocument/2006/relationships/image" Target="../media/image173.png"  /><Relationship Id="rId4" Type="http://schemas.openxmlformats.org/officeDocument/2006/relationships/image" Target="../media/image174.png"  /><Relationship Id="rId5" Type="http://schemas.openxmlformats.org/officeDocument/2006/relationships/image" Target="../media/image101.png"  /><Relationship Id="rId6" Type="http://schemas.openxmlformats.org/officeDocument/2006/relationships/image" Target="../media/image102.png"  /><Relationship Id="rId7" Type="http://schemas.openxmlformats.org/officeDocument/2006/relationships/image" Target="../media/image114.png"  /><Relationship Id="rId8" Type="http://schemas.openxmlformats.org/officeDocument/2006/relationships/image" Target="../media/image104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75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76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77.png"  /><Relationship Id="rId3" Type="http://schemas.openxmlformats.org/officeDocument/2006/relationships/image" Target="../media/image178.png"  /><Relationship Id="rId4" Type="http://schemas.openxmlformats.org/officeDocument/2006/relationships/image" Target="../media/image179.png"  /><Relationship Id="rId5" Type="http://schemas.openxmlformats.org/officeDocument/2006/relationships/image" Target="../media/image180.png"  /><Relationship Id="rId6" Type="http://schemas.openxmlformats.org/officeDocument/2006/relationships/image" Target="../media/image181.png"  /><Relationship Id="rId7" Type="http://schemas.openxmlformats.org/officeDocument/2006/relationships/image" Target="../media/image182.png"  /><Relationship Id="rId8" Type="http://schemas.openxmlformats.org/officeDocument/2006/relationships/image" Target="../media/image183.png"  /><Relationship Id="rId9" Type="http://schemas.openxmlformats.org/officeDocument/2006/relationships/image" Target="../media/image184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85.png"  /><Relationship Id="rId3" Type="http://schemas.openxmlformats.org/officeDocument/2006/relationships/image" Target="../media/image18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87.png"  /><Relationship Id="rId3" Type="http://schemas.openxmlformats.org/officeDocument/2006/relationships/image" Target="../media/image188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89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90.png"  /><Relationship Id="rId3" Type="http://schemas.openxmlformats.org/officeDocument/2006/relationships/image" Target="../media/image191.png"  /><Relationship Id="rId4" Type="http://schemas.openxmlformats.org/officeDocument/2006/relationships/image" Target="../media/image192.png"  /><Relationship Id="rId5" Type="http://schemas.openxmlformats.org/officeDocument/2006/relationships/image" Target="../media/image193.png"  /><Relationship Id="rId6" Type="http://schemas.openxmlformats.org/officeDocument/2006/relationships/image" Target="../media/image194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95.png"  /><Relationship Id="rId3" Type="http://schemas.openxmlformats.org/officeDocument/2006/relationships/image" Target="../media/image196.png"  /><Relationship Id="rId4" Type="http://schemas.openxmlformats.org/officeDocument/2006/relationships/image" Target="../media/image197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8.png"  /><Relationship Id="rId3" Type="http://schemas.openxmlformats.org/officeDocument/2006/relationships/image" Target="../media/image199.png"  /><Relationship Id="rId4" Type="http://schemas.openxmlformats.org/officeDocument/2006/relationships/image" Target="../media/image200.png"  /><Relationship Id="rId5" Type="http://schemas.openxmlformats.org/officeDocument/2006/relationships/image" Target="../media/image201.png"  /><Relationship Id="rId6" Type="http://schemas.openxmlformats.org/officeDocument/2006/relationships/image" Target="../media/image202.png"  /><Relationship Id="rId7" Type="http://schemas.openxmlformats.org/officeDocument/2006/relationships/image" Target="../media/image203.png"  /><Relationship Id="rId8" Type="http://schemas.openxmlformats.org/officeDocument/2006/relationships/image" Target="../media/image204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5.png"  /><Relationship Id="rId3" Type="http://schemas.openxmlformats.org/officeDocument/2006/relationships/image" Target="../media/image206.png"  /><Relationship Id="rId4" Type="http://schemas.openxmlformats.org/officeDocument/2006/relationships/image" Target="../media/image207.png"  /><Relationship Id="rId5" Type="http://schemas.openxmlformats.org/officeDocument/2006/relationships/image" Target="../media/image208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9.png"  /><Relationship Id="rId3" Type="http://schemas.openxmlformats.org/officeDocument/2006/relationships/image" Target="../media/image210.png"  /><Relationship Id="rId4" Type="http://schemas.openxmlformats.org/officeDocument/2006/relationships/image" Target="../media/image211.png"  /><Relationship Id="rId5" Type="http://schemas.openxmlformats.org/officeDocument/2006/relationships/image" Target="../media/image212.png"  /><Relationship Id="rId6" Type="http://schemas.openxmlformats.org/officeDocument/2006/relationships/image" Target="../media/image213.png"  /><Relationship Id="rId7" Type="http://schemas.openxmlformats.org/officeDocument/2006/relationships/image" Target="../media/image214.png"  /><Relationship Id="rId8" Type="http://schemas.openxmlformats.org/officeDocument/2006/relationships/image" Target="../media/image215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6.png"  /><Relationship Id="rId3" Type="http://schemas.openxmlformats.org/officeDocument/2006/relationships/image" Target="../media/image217.png"  /><Relationship Id="rId4" Type="http://schemas.openxmlformats.org/officeDocument/2006/relationships/image" Target="../media/image218.png"  /><Relationship Id="rId5" Type="http://schemas.openxmlformats.org/officeDocument/2006/relationships/image" Target="../media/image219.png"  /><Relationship Id="rId6" Type="http://schemas.openxmlformats.org/officeDocument/2006/relationships/image" Target="../media/image220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16.png"  /><Relationship Id="rId3" Type="http://schemas.openxmlformats.org/officeDocument/2006/relationships/image" Target="../media/image221.png"  /><Relationship Id="rId4" Type="http://schemas.openxmlformats.org/officeDocument/2006/relationships/image" Target="../media/image222.png"  /><Relationship Id="rId5" Type="http://schemas.openxmlformats.org/officeDocument/2006/relationships/image" Target="../media/image223.png"  /><Relationship Id="rId6" Type="http://schemas.openxmlformats.org/officeDocument/2006/relationships/image" Target="../media/image220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31.png"  /><Relationship Id="rId11" Type="http://schemas.openxmlformats.org/officeDocument/2006/relationships/image" Target="../media/image232.png"  /><Relationship Id="rId12" Type="http://schemas.openxmlformats.org/officeDocument/2006/relationships/image" Target="../media/image233.png"  /><Relationship Id="rId13" Type="http://schemas.openxmlformats.org/officeDocument/2006/relationships/image" Target="../media/image234.png"  /><Relationship Id="rId14" Type="http://schemas.openxmlformats.org/officeDocument/2006/relationships/image" Target="../media/image235.png"  /><Relationship Id="rId15" Type="http://schemas.openxmlformats.org/officeDocument/2006/relationships/image" Target="../media/image236.png"  /><Relationship Id="rId16" Type="http://schemas.openxmlformats.org/officeDocument/2006/relationships/image" Target="../media/image237.png"  /><Relationship Id="rId17" Type="http://schemas.openxmlformats.org/officeDocument/2006/relationships/image" Target="../media/image238.png"  /><Relationship Id="rId18" Type="http://schemas.openxmlformats.org/officeDocument/2006/relationships/image" Target="../media/image239.png"  /><Relationship Id="rId19" Type="http://schemas.openxmlformats.org/officeDocument/2006/relationships/image" Target="../media/image240.png"  /><Relationship Id="rId2" Type="http://schemas.openxmlformats.org/officeDocument/2006/relationships/image" Target="../media/image224.png"  /><Relationship Id="rId20" Type="http://schemas.openxmlformats.org/officeDocument/2006/relationships/image" Target="../media/image241.png"  /><Relationship Id="rId21" Type="http://schemas.openxmlformats.org/officeDocument/2006/relationships/image" Target="../media/image242.png"  /><Relationship Id="rId22" Type="http://schemas.openxmlformats.org/officeDocument/2006/relationships/image" Target="../media/image243.png"  /><Relationship Id="rId23" Type="http://schemas.openxmlformats.org/officeDocument/2006/relationships/image" Target="../media/image244.png"  /><Relationship Id="rId24" Type="http://schemas.openxmlformats.org/officeDocument/2006/relationships/image" Target="../media/image245.png"  /><Relationship Id="rId25" Type="http://schemas.openxmlformats.org/officeDocument/2006/relationships/image" Target="../media/image246.png"  /><Relationship Id="rId26" Type="http://schemas.openxmlformats.org/officeDocument/2006/relationships/image" Target="../media/image247.png"  /><Relationship Id="rId27" Type="http://schemas.openxmlformats.org/officeDocument/2006/relationships/image" Target="../media/image248.png"  /><Relationship Id="rId28" Type="http://schemas.openxmlformats.org/officeDocument/2006/relationships/image" Target="../media/image249.png"  /><Relationship Id="rId29" Type="http://schemas.openxmlformats.org/officeDocument/2006/relationships/image" Target="../media/image250.png"  /><Relationship Id="rId3" Type="http://schemas.openxmlformats.org/officeDocument/2006/relationships/image" Target="../media/image225.png"  /><Relationship Id="rId30" Type="http://schemas.openxmlformats.org/officeDocument/2006/relationships/image" Target="../media/image251.png"  /><Relationship Id="rId31" Type="http://schemas.openxmlformats.org/officeDocument/2006/relationships/image" Target="../media/image252.png"  /><Relationship Id="rId32" Type="http://schemas.openxmlformats.org/officeDocument/2006/relationships/image" Target="../media/image253.png"  /><Relationship Id="rId33" Type="http://schemas.openxmlformats.org/officeDocument/2006/relationships/image" Target="../media/image254.png"  /><Relationship Id="rId34" Type="http://schemas.openxmlformats.org/officeDocument/2006/relationships/image" Target="../media/image255.png"  /><Relationship Id="rId35" Type="http://schemas.openxmlformats.org/officeDocument/2006/relationships/image" Target="../media/image256.png"  /><Relationship Id="rId36" Type="http://schemas.openxmlformats.org/officeDocument/2006/relationships/image" Target="../media/image257.png"  /><Relationship Id="rId37" Type="http://schemas.openxmlformats.org/officeDocument/2006/relationships/image" Target="../media/image258.png"  /><Relationship Id="rId38" Type="http://schemas.openxmlformats.org/officeDocument/2006/relationships/image" Target="../media/image259.png"  /><Relationship Id="rId39" Type="http://schemas.openxmlformats.org/officeDocument/2006/relationships/image" Target="../media/image260.png"  /><Relationship Id="rId4" Type="http://schemas.openxmlformats.org/officeDocument/2006/relationships/image" Target="../media/image226.png"  /><Relationship Id="rId40" Type="http://schemas.openxmlformats.org/officeDocument/2006/relationships/image" Target="../media/image261.png"  /><Relationship Id="rId41" Type="http://schemas.openxmlformats.org/officeDocument/2006/relationships/image" Target="../media/image262.png"  /><Relationship Id="rId42" Type="http://schemas.openxmlformats.org/officeDocument/2006/relationships/image" Target="../media/image263.png"  /><Relationship Id="rId43" Type="http://schemas.openxmlformats.org/officeDocument/2006/relationships/image" Target="../media/image264.png"  /><Relationship Id="rId44" Type="http://schemas.openxmlformats.org/officeDocument/2006/relationships/image" Target="../media/image265.png"  /><Relationship Id="rId45" Type="http://schemas.openxmlformats.org/officeDocument/2006/relationships/image" Target="../media/image266.png"  /><Relationship Id="rId46" Type="http://schemas.openxmlformats.org/officeDocument/2006/relationships/image" Target="../media/image267.png"  /><Relationship Id="rId47" Type="http://schemas.openxmlformats.org/officeDocument/2006/relationships/image" Target="../media/image268.png"  /><Relationship Id="rId48" Type="http://schemas.openxmlformats.org/officeDocument/2006/relationships/image" Target="../media/image269.png"  /><Relationship Id="rId49" Type="http://schemas.openxmlformats.org/officeDocument/2006/relationships/image" Target="../media/image270.png"  /><Relationship Id="rId5" Type="http://schemas.openxmlformats.org/officeDocument/2006/relationships/image" Target="../media/image227.png"  /><Relationship Id="rId50" Type="http://schemas.openxmlformats.org/officeDocument/2006/relationships/image" Target="../media/image271.png"  /><Relationship Id="rId51" Type="http://schemas.openxmlformats.org/officeDocument/2006/relationships/image" Target="../media/image272.png"  /><Relationship Id="rId52" Type="http://schemas.openxmlformats.org/officeDocument/2006/relationships/image" Target="../media/image273.png"  /><Relationship Id="rId53" Type="http://schemas.openxmlformats.org/officeDocument/2006/relationships/image" Target="../media/image274.png"  /><Relationship Id="rId54" Type="http://schemas.openxmlformats.org/officeDocument/2006/relationships/image" Target="../media/image275.png"  /><Relationship Id="rId55" Type="http://schemas.openxmlformats.org/officeDocument/2006/relationships/image" Target="../media/image276.png"  /><Relationship Id="rId56" Type="http://schemas.openxmlformats.org/officeDocument/2006/relationships/image" Target="../media/image277.png"  /><Relationship Id="rId57" Type="http://schemas.openxmlformats.org/officeDocument/2006/relationships/image" Target="../media/image278.png"  /><Relationship Id="rId58" Type="http://schemas.openxmlformats.org/officeDocument/2006/relationships/image" Target="../media/image279.png"  /><Relationship Id="rId59" Type="http://schemas.openxmlformats.org/officeDocument/2006/relationships/image" Target="../media/image280.png"  /><Relationship Id="rId6" Type="http://schemas.openxmlformats.org/officeDocument/2006/relationships/image" Target="../media/image228.png"  /><Relationship Id="rId60" Type="http://schemas.openxmlformats.org/officeDocument/2006/relationships/image" Target="../media/image281.png"  /><Relationship Id="rId61" Type="http://schemas.openxmlformats.org/officeDocument/2006/relationships/image" Target="../media/image282.png"  /><Relationship Id="rId62" Type="http://schemas.openxmlformats.org/officeDocument/2006/relationships/image" Target="../media/image283.png"  /><Relationship Id="rId63" Type="http://schemas.openxmlformats.org/officeDocument/2006/relationships/image" Target="../media/image284.png"  /><Relationship Id="rId64" Type="http://schemas.openxmlformats.org/officeDocument/2006/relationships/image" Target="../media/image285.png"  /><Relationship Id="rId65" Type="http://schemas.openxmlformats.org/officeDocument/2006/relationships/image" Target="../media/image286.png"  /><Relationship Id="rId66" Type="http://schemas.openxmlformats.org/officeDocument/2006/relationships/image" Target="../media/image287.png"  /><Relationship Id="rId67" Type="http://schemas.openxmlformats.org/officeDocument/2006/relationships/image" Target="../media/image288.png"  /><Relationship Id="rId7" Type="http://schemas.openxmlformats.org/officeDocument/2006/relationships/image" Target="../media/image229.png"  /><Relationship Id="rId8" Type="http://schemas.openxmlformats.org/officeDocument/2006/relationships/image" Target="../media/image230.png"  /><Relationship Id="rId9" Type="http://schemas.openxmlformats.org/officeDocument/2006/relationships/hyperlink" Target="http://www.kosha.or.kr/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1.png"  /><Relationship Id="rId11" Type="http://schemas.openxmlformats.org/officeDocument/2006/relationships/image" Target="../media/image22.png"  /><Relationship Id="rId12" Type="http://schemas.openxmlformats.org/officeDocument/2006/relationships/image" Target="../media/image23.png"  /><Relationship Id="rId13" Type="http://schemas.openxmlformats.org/officeDocument/2006/relationships/image" Target="../media/image24.png"  /><Relationship Id="rId14" Type="http://schemas.openxmlformats.org/officeDocument/2006/relationships/image" Target="../media/image25.png"  /><Relationship Id="rId15" Type="http://schemas.openxmlformats.org/officeDocument/2006/relationships/image" Target="../media/image26.png"  /><Relationship Id="rId16" Type="http://schemas.openxmlformats.org/officeDocument/2006/relationships/image" Target="../media/image27.png"  /><Relationship Id="rId17" Type="http://schemas.openxmlformats.org/officeDocument/2006/relationships/image" Target="../media/image28.png"  /><Relationship Id="rId18" Type="http://schemas.openxmlformats.org/officeDocument/2006/relationships/image" Target="../media/image29.png"  /><Relationship Id="rId19" Type="http://schemas.openxmlformats.org/officeDocument/2006/relationships/image" Target="../media/image30.png"  /><Relationship Id="rId2" Type="http://schemas.openxmlformats.org/officeDocument/2006/relationships/image" Target="../media/image13.png"  /><Relationship Id="rId20" Type="http://schemas.openxmlformats.org/officeDocument/2006/relationships/image" Target="../media/image31.png"  /><Relationship Id="rId21" Type="http://schemas.openxmlformats.org/officeDocument/2006/relationships/image" Target="../media/image32.png"  /><Relationship Id="rId22" Type="http://schemas.openxmlformats.org/officeDocument/2006/relationships/image" Target="../media/image33.png"  /><Relationship Id="rId23" Type="http://schemas.openxmlformats.org/officeDocument/2006/relationships/image" Target="../media/image34.png"  /><Relationship Id="rId24" Type="http://schemas.openxmlformats.org/officeDocument/2006/relationships/image" Target="../media/image35.png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Relationship Id="rId6" Type="http://schemas.openxmlformats.org/officeDocument/2006/relationships/image" Target="../media/image17.png"  /><Relationship Id="rId7" Type="http://schemas.openxmlformats.org/officeDocument/2006/relationships/image" Target="../media/image18.png"  /><Relationship Id="rId8" Type="http://schemas.openxmlformats.org/officeDocument/2006/relationships/image" Target="../media/image19.png"  /><Relationship Id="rId9" Type="http://schemas.openxmlformats.org/officeDocument/2006/relationships/image" Target="../media/image20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9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98.jpeg"  /><Relationship Id="rId11" Type="http://schemas.openxmlformats.org/officeDocument/2006/relationships/image" Target="../media/image299.jpeg"  /><Relationship Id="rId12" Type="http://schemas.openxmlformats.org/officeDocument/2006/relationships/image" Target="../media/image300.png"  /><Relationship Id="rId13" Type="http://schemas.openxmlformats.org/officeDocument/2006/relationships/image" Target="../media/image301.jpeg"  /><Relationship Id="rId2" Type="http://schemas.openxmlformats.org/officeDocument/2006/relationships/image" Target="../media/image290.png"  /><Relationship Id="rId3" Type="http://schemas.openxmlformats.org/officeDocument/2006/relationships/image" Target="../media/image291.png"  /><Relationship Id="rId4" Type="http://schemas.openxmlformats.org/officeDocument/2006/relationships/image" Target="../media/image292.png"  /><Relationship Id="rId5" Type="http://schemas.openxmlformats.org/officeDocument/2006/relationships/image" Target="../media/image293.jpeg"  /><Relationship Id="rId6" Type="http://schemas.openxmlformats.org/officeDocument/2006/relationships/image" Target="../media/image294.png"  /><Relationship Id="rId7" Type="http://schemas.openxmlformats.org/officeDocument/2006/relationships/image" Target="../media/image295.png"  /><Relationship Id="rId8" Type="http://schemas.openxmlformats.org/officeDocument/2006/relationships/image" Target="../media/image296.png"  /><Relationship Id="rId9" Type="http://schemas.openxmlformats.org/officeDocument/2006/relationships/image" Target="../media/image297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02.png"  /><Relationship Id="rId3" Type="http://schemas.openxmlformats.org/officeDocument/2006/relationships/image" Target="../media/image303.png"  /><Relationship Id="rId4" Type="http://schemas.openxmlformats.org/officeDocument/2006/relationships/image" Target="../media/image304.png"  /><Relationship Id="rId5" Type="http://schemas.openxmlformats.org/officeDocument/2006/relationships/image" Target="../media/image30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10" Type="http://schemas.openxmlformats.org/officeDocument/2006/relationships/image" Target="../media/image40.png"  /><Relationship Id="rId11" Type="http://schemas.openxmlformats.org/officeDocument/2006/relationships/image" Target="../media/image40.png"  /><Relationship Id="rId12" Type="http://schemas.openxmlformats.org/officeDocument/2006/relationships/image" Target="../media/image41.png"  /><Relationship Id="rId13" Type="http://schemas.openxmlformats.org/officeDocument/2006/relationships/image" Target="../media/image39.png"  /><Relationship Id="rId14" Type="http://schemas.openxmlformats.org/officeDocument/2006/relationships/image" Target="../media/image40.png"  /><Relationship Id="rId15" Type="http://schemas.openxmlformats.org/officeDocument/2006/relationships/image" Target="../media/image40.png"  /><Relationship Id="rId16" Type="http://schemas.openxmlformats.org/officeDocument/2006/relationships/image" Target="../media/image42.png"  /><Relationship Id="rId2" Type="http://schemas.openxmlformats.org/officeDocument/2006/relationships/image" Target="../media/image36.png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0.png"  /><Relationship Id="rId8" Type="http://schemas.openxmlformats.org/officeDocument/2006/relationships/image" Target="../media/image39.png"  /><Relationship Id="rId9" Type="http://schemas.openxmlformats.org/officeDocument/2006/relationships/image" Target="../media/image3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0692130" cy="7560309"/>
          </a:xfrm>
          <a:custGeom>
            <a:avLst/>
            <a:gdLst/>
            <a:rect l="l" t="t" r="r" b="b"/>
            <a:pathLst>
              <a:path w="10692130" h="7560309">
                <a:moveTo>
                  <a:pt x="10691876" y="0"/>
                </a:moveTo>
                <a:lnTo>
                  <a:pt x="0" y="0"/>
                </a:lnTo>
                <a:lnTo>
                  <a:pt x="0" y="7559929"/>
                </a:lnTo>
                <a:lnTo>
                  <a:pt x="10691876" y="7559929"/>
                </a:lnTo>
                <a:lnTo>
                  <a:pt x="10691876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21" y="181131"/>
            <a:ext cx="10332085" cy="7198995"/>
          </a:xfrm>
          <a:custGeom>
            <a:avLst/>
            <a:gdLst/>
            <a:rect l="l" t="t" r="r" b="b"/>
            <a:pathLst>
              <a:path w="10332085" h="719899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2"/>
                </a:lnTo>
                <a:lnTo>
                  <a:pt x="186111" y="29815"/>
                </a:lnTo>
                <a:lnTo>
                  <a:pt x="146556" y="51681"/>
                </a:lnTo>
                <a:lnTo>
                  <a:pt x="110660" y="78684"/>
                </a:lnTo>
                <a:lnTo>
                  <a:pt x="78921" y="110328"/>
                </a:lnTo>
                <a:lnTo>
                  <a:pt x="51837" y="146117"/>
                </a:lnTo>
                <a:lnTo>
                  <a:pt x="29904" y="185553"/>
                </a:lnTo>
                <a:lnTo>
                  <a:pt x="13622" y="228141"/>
                </a:lnTo>
                <a:lnTo>
                  <a:pt x="3488" y="273385"/>
                </a:lnTo>
                <a:lnTo>
                  <a:pt x="0" y="320789"/>
                </a:lnTo>
                <a:lnTo>
                  <a:pt x="0" y="6878066"/>
                </a:lnTo>
                <a:lnTo>
                  <a:pt x="3488" y="6925466"/>
                </a:lnTo>
                <a:lnTo>
                  <a:pt x="13624" y="6970707"/>
                </a:lnTo>
                <a:lnTo>
                  <a:pt x="29907" y="7013293"/>
                </a:lnTo>
                <a:lnTo>
                  <a:pt x="51840" y="7052728"/>
                </a:lnTo>
                <a:lnTo>
                  <a:pt x="78927" y="7088515"/>
                </a:lnTo>
                <a:lnTo>
                  <a:pt x="110667" y="7120158"/>
                </a:lnTo>
                <a:lnTo>
                  <a:pt x="146565" y="7147161"/>
                </a:lnTo>
                <a:lnTo>
                  <a:pt x="186122" y="7169027"/>
                </a:lnTo>
                <a:lnTo>
                  <a:pt x="228839" y="7185260"/>
                </a:lnTo>
                <a:lnTo>
                  <a:pt x="274220" y="7195364"/>
                </a:lnTo>
                <a:lnTo>
                  <a:pt x="321767" y="7198842"/>
                </a:lnTo>
                <a:lnTo>
                  <a:pt x="10010254" y="7198842"/>
                </a:lnTo>
                <a:lnTo>
                  <a:pt x="10057800" y="7195364"/>
                </a:lnTo>
                <a:lnTo>
                  <a:pt x="10103180" y="7185260"/>
                </a:lnTo>
                <a:lnTo>
                  <a:pt x="10145897" y="7169027"/>
                </a:lnTo>
                <a:lnTo>
                  <a:pt x="10185452" y="7147161"/>
                </a:lnTo>
                <a:lnTo>
                  <a:pt x="10221348" y="7120158"/>
                </a:lnTo>
                <a:lnTo>
                  <a:pt x="10253087" y="7088515"/>
                </a:lnTo>
                <a:lnTo>
                  <a:pt x="10280171" y="7052728"/>
                </a:lnTo>
                <a:lnTo>
                  <a:pt x="10302103" y="7013293"/>
                </a:lnTo>
                <a:lnTo>
                  <a:pt x="10318385" y="6970707"/>
                </a:lnTo>
                <a:lnTo>
                  <a:pt x="10328520" y="6925466"/>
                </a:lnTo>
                <a:lnTo>
                  <a:pt x="10332008" y="6878066"/>
                </a:lnTo>
                <a:lnTo>
                  <a:pt x="10332008" y="320789"/>
                </a:lnTo>
                <a:lnTo>
                  <a:pt x="10328519" y="273385"/>
                </a:lnTo>
                <a:lnTo>
                  <a:pt x="10318384" y="228141"/>
                </a:lnTo>
                <a:lnTo>
                  <a:pt x="10302101" y="185553"/>
                </a:lnTo>
                <a:lnTo>
                  <a:pt x="10280167" y="146117"/>
                </a:lnTo>
                <a:lnTo>
                  <a:pt x="10253081" y="110328"/>
                </a:lnTo>
                <a:lnTo>
                  <a:pt x="10221340" y="78684"/>
                </a:lnTo>
                <a:lnTo>
                  <a:pt x="10185443" y="51681"/>
                </a:lnTo>
                <a:lnTo>
                  <a:pt x="10145886" y="29815"/>
                </a:lnTo>
                <a:lnTo>
                  <a:pt x="10103169" y="13582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3016" y="6402293"/>
            <a:ext cx="238760" cy="28575"/>
          </a:xfrm>
          <a:custGeom>
            <a:avLst/>
            <a:gdLst/>
            <a:rect l="l" t="t" r="r" b="b"/>
            <a:pathLst>
              <a:path w="238760" h="28575">
                <a:moveTo>
                  <a:pt x="238455" y="0"/>
                </a:moveTo>
                <a:lnTo>
                  <a:pt x="0" y="0"/>
                </a:lnTo>
                <a:lnTo>
                  <a:pt x="0" y="28193"/>
                </a:lnTo>
                <a:lnTo>
                  <a:pt x="238455" y="28193"/>
                </a:lnTo>
                <a:lnTo>
                  <a:pt x="238455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5789" y="6321724"/>
            <a:ext cx="31750" cy="80645"/>
          </a:xfrm>
          <a:custGeom>
            <a:avLst/>
            <a:gdLst/>
            <a:rect l="l" t="t" r="r" b="b"/>
            <a:pathLst>
              <a:path w="31750" h="80645">
                <a:moveTo>
                  <a:pt x="31407" y="0"/>
                </a:moveTo>
                <a:lnTo>
                  <a:pt x="0" y="0"/>
                </a:lnTo>
                <a:lnTo>
                  <a:pt x="0" y="80568"/>
                </a:lnTo>
                <a:lnTo>
                  <a:pt x="31407" y="80568"/>
                </a:lnTo>
                <a:lnTo>
                  <a:pt x="31407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9998" y="6232164"/>
            <a:ext cx="32384" cy="124460"/>
          </a:xfrm>
          <a:custGeom>
            <a:avLst/>
            <a:gdLst/>
            <a:rect l="l" t="t" r="r" b="b"/>
            <a:pathLst>
              <a:path w="32385" h="124460">
                <a:moveTo>
                  <a:pt x="0" y="124460"/>
                </a:moveTo>
                <a:lnTo>
                  <a:pt x="32270" y="124460"/>
                </a:lnTo>
                <a:lnTo>
                  <a:pt x="32270" y="0"/>
                </a:lnTo>
                <a:lnTo>
                  <a:pt x="0" y="0"/>
                </a:lnTo>
                <a:lnTo>
                  <a:pt x="0" y="12446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2193" y="6202954"/>
            <a:ext cx="200660" cy="29209"/>
          </a:xfrm>
          <a:custGeom>
            <a:avLst/>
            <a:gdLst/>
            <a:rect l="l" t="t" r="r" b="b"/>
            <a:pathLst>
              <a:path w="200660" h="29210">
                <a:moveTo>
                  <a:pt x="0" y="29209"/>
                </a:moveTo>
                <a:lnTo>
                  <a:pt x="200075" y="29209"/>
                </a:lnTo>
                <a:lnTo>
                  <a:pt x="200075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6293" y="6176893"/>
            <a:ext cx="238760" cy="285115"/>
          </a:xfrm>
          <a:custGeom>
            <a:avLst/>
            <a:gdLst/>
            <a:rect l="l" t="t" r="r" b="b"/>
            <a:pathLst>
              <a:path w="238760" h="285114">
                <a:moveTo>
                  <a:pt x="238455" y="134061"/>
                </a:moveTo>
                <a:lnTo>
                  <a:pt x="0" y="134061"/>
                </a:lnTo>
                <a:lnTo>
                  <a:pt x="0" y="161429"/>
                </a:lnTo>
                <a:lnTo>
                  <a:pt x="238455" y="161429"/>
                </a:lnTo>
                <a:lnTo>
                  <a:pt x="238455" y="134061"/>
                </a:lnTo>
                <a:close/>
              </a:path>
              <a:path w="238760" h="285114">
                <a:moveTo>
                  <a:pt x="83477" y="109931"/>
                </a:moveTo>
                <a:lnTo>
                  <a:pt x="53784" y="109931"/>
                </a:lnTo>
                <a:lnTo>
                  <a:pt x="53784" y="134061"/>
                </a:lnTo>
                <a:lnTo>
                  <a:pt x="83477" y="134061"/>
                </a:lnTo>
                <a:lnTo>
                  <a:pt x="83477" y="109931"/>
                </a:lnTo>
                <a:close/>
              </a:path>
              <a:path w="238760" h="285114">
                <a:moveTo>
                  <a:pt x="184670" y="109931"/>
                </a:moveTo>
                <a:lnTo>
                  <a:pt x="155003" y="109931"/>
                </a:lnTo>
                <a:lnTo>
                  <a:pt x="155003" y="134061"/>
                </a:lnTo>
                <a:lnTo>
                  <a:pt x="184670" y="134061"/>
                </a:lnTo>
                <a:lnTo>
                  <a:pt x="184670" y="109931"/>
                </a:lnTo>
                <a:close/>
              </a:path>
              <a:path w="238760" h="285114">
                <a:moveTo>
                  <a:pt x="127850" y="0"/>
                </a:moveTo>
                <a:lnTo>
                  <a:pt x="111175" y="0"/>
                </a:lnTo>
                <a:lnTo>
                  <a:pt x="103289" y="1562"/>
                </a:lnTo>
                <a:lnTo>
                  <a:pt x="88353" y="7772"/>
                </a:lnTo>
                <a:lnTo>
                  <a:pt x="82003" y="11823"/>
                </a:lnTo>
                <a:lnTo>
                  <a:pt x="76771" y="16878"/>
                </a:lnTo>
                <a:lnTo>
                  <a:pt x="71170" y="22097"/>
                </a:lnTo>
                <a:lnTo>
                  <a:pt x="58489" y="64655"/>
                </a:lnTo>
                <a:lnTo>
                  <a:pt x="60109" y="71729"/>
                </a:lnTo>
                <a:lnTo>
                  <a:pt x="63385" y="78524"/>
                </a:lnTo>
                <a:lnTo>
                  <a:pt x="66700" y="85318"/>
                </a:lnTo>
                <a:lnTo>
                  <a:pt x="71170" y="91338"/>
                </a:lnTo>
                <a:lnTo>
                  <a:pt x="76771" y="96558"/>
                </a:lnTo>
                <a:lnTo>
                  <a:pt x="82003" y="101599"/>
                </a:lnTo>
                <a:lnTo>
                  <a:pt x="88353" y="105663"/>
                </a:lnTo>
                <a:lnTo>
                  <a:pt x="103289" y="111861"/>
                </a:lnTo>
                <a:lnTo>
                  <a:pt x="111175" y="113423"/>
                </a:lnTo>
                <a:lnTo>
                  <a:pt x="127850" y="113423"/>
                </a:lnTo>
                <a:lnTo>
                  <a:pt x="135737" y="111861"/>
                </a:lnTo>
                <a:lnTo>
                  <a:pt x="150444" y="105663"/>
                </a:lnTo>
                <a:lnTo>
                  <a:pt x="156743" y="101599"/>
                </a:lnTo>
                <a:lnTo>
                  <a:pt x="162001" y="96558"/>
                </a:lnTo>
                <a:lnTo>
                  <a:pt x="167614" y="91338"/>
                </a:lnTo>
                <a:lnTo>
                  <a:pt x="171498" y="86093"/>
                </a:lnTo>
                <a:lnTo>
                  <a:pt x="111074" y="86093"/>
                </a:lnTo>
                <a:lnTo>
                  <a:pt x="104140" y="83184"/>
                </a:lnTo>
                <a:lnTo>
                  <a:pt x="92722" y="71551"/>
                </a:lnTo>
                <a:lnTo>
                  <a:pt x="89852" y="64655"/>
                </a:lnTo>
                <a:lnTo>
                  <a:pt x="89852" y="48958"/>
                </a:lnTo>
                <a:lnTo>
                  <a:pt x="92722" y="42163"/>
                </a:lnTo>
                <a:lnTo>
                  <a:pt x="104140" y="30530"/>
                </a:lnTo>
                <a:lnTo>
                  <a:pt x="111074" y="27622"/>
                </a:lnTo>
                <a:lnTo>
                  <a:pt x="171671" y="27622"/>
                </a:lnTo>
                <a:lnTo>
                  <a:pt x="167614" y="22097"/>
                </a:lnTo>
                <a:lnTo>
                  <a:pt x="162001" y="16878"/>
                </a:lnTo>
                <a:lnTo>
                  <a:pt x="156743" y="11823"/>
                </a:lnTo>
                <a:lnTo>
                  <a:pt x="150444" y="7772"/>
                </a:lnTo>
                <a:lnTo>
                  <a:pt x="135737" y="1562"/>
                </a:lnTo>
                <a:lnTo>
                  <a:pt x="127850" y="0"/>
                </a:lnTo>
                <a:close/>
              </a:path>
              <a:path w="238760" h="285114">
                <a:moveTo>
                  <a:pt x="171671" y="27622"/>
                </a:moveTo>
                <a:lnTo>
                  <a:pt x="127381" y="27622"/>
                </a:lnTo>
                <a:lnTo>
                  <a:pt x="134366" y="30530"/>
                </a:lnTo>
                <a:lnTo>
                  <a:pt x="145999" y="42163"/>
                </a:lnTo>
                <a:lnTo>
                  <a:pt x="148882" y="48958"/>
                </a:lnTo>
                <a:lnTo>
                  <a:pt x="148882" y="64655"/>
                </a:lnTo>
                <a:lnTo>
                  <a:pt x="145999" y="71551"/>
                </a:lnTo>
                <a:lnTo>
                  <a:pt x="134366" y="83184"/>
                </a:lnTo>
                <a:lnTo>
                  <a:pt x="127381" y="86093"/>
                </a:lnTo>
                <a:lnTo>
                  <a:pt x="171498" y="86093"/>
                </a:lnTo>
                <a:lnTo>
                  <a:pt x="172072" y="85318"/>
                </a:lnTo>
                <a:lnTo>
                  <a:pt x="178650" y="71729"/>
                </a:lnTo>
                <a:lnTo>
                  <a:pt x="180246" y="64655"/>
                </a:lnTo>
                <a:lnTo>
                  <a:pt x="180243" y="48958"/>
                </a:lnTo>
                <a:lnTo>
                  <a:pt x="178650" y="41909"/>
                </a:lnTo>
                <a:lnTo>
                  <a:pt x="172072" y="28168"/>
                </a:lnTo>
                <a:lnTo>
                  <a:pt x="171671" y="27622"/>
                </a:lnTo>
                <a:close/>
              </a:path>
              <a:path w="238760" h="285114">
                <a:moveTo>
                  <a:pt x="127850" y="171005"/>
                </a:moveTo>
                <a:lnTo>
                  <a:pt x="111175" y="171005"/>
                </a:lnTo>
                <a:lnTo>
                  <a:pt x="103238" y="172516"/>
                </a:lnTo>
                <a:lnTo>
                  <a:pt x="70472" y="193103"/>
                </a:lnTo>
                <a:lnTo>
                  <a:pt x="57873" y="220256"/>
                </a:lnTo>
                <a:lnTo>
                  <a:pt x="57873" y="235788"/>
                </a:lnTo>
                <a:lnTo>
                  <a:pt x="59512" y="243077"/>
                </a:lnTo>
                <a:lnTo>
                  <a:pt x="62814" y="249948"/>
                </a:lnTo>
                <a:lnTo>
                  <a:pt x="66103" y="256857"/>
                </a:lnTo>
                <a:lnTo>
                  <a:pt x="103238" y="283463"/>
                </a:lnTo>
                <a:lnTo>
                  <a:pt x="111175" y="285013"/>
                </a:lnTo>
                <a:lnTo>
                  <a:pt x="127850" y="285013"/>
                </a:lnTo>
                <a:lnTo>
                  <a:pt x="135763" y="283463"/>
                </a:lnTo>
                <a:lnTo>
                  <a:pt x="150698" y="277266"/>
                </a:lnTo>
                <a:lnTo>
                  <a:pt x="157137" y="273100"/>
                </a:lnTo>
                <a:lnTo>
                  <a:pt x="162547" y="267842"/>
                </a:lnTo>
                <a:lnTo>
                  <a:pt x="168186" y="262801"/>
                </a:lnTo>
                <a:lnTo>
                  <a:pt x="172462" y="257098"/>
                </a:lnTo>
                <a:lnTo>
                  <a:pt x="110909" y="257098"/>
                </a:lnTo>
                <a:lnTo>
                  <a:pt x="103809" y="254165"/>
                </a:lnTo>
                <a:lnTo>
                  <a:pt x="92176" y="242557"/>
                </a:lnTo>
                <a:lnTo>
                  <a:pt x="89370" y="235788"/>
                </a:lnTo>
                <a:lnTo>
                  <a:pt x="89281" y="219290"/>
                </a:lnTo>
                <a:lnTo>
                  <a:pt x="92176" y="212343"/>
                </a:lnTo>
                <a:lnTo>
                  <a:pt x="103809" y="200913"/>
                </a:lnTo>
                <a:lnTo>
                  <a:pt x="110909" y="198056"/>
                </a:lnTo>
                <a:lnTo>
                  <a:pt x="171823" y="198056"/>
                </a:lnTo>
                <a:lnTo>
                  <a:pt x="168186" y="193103"/>
                </a:lnTo>
                <a:lnTo>
                  <a:pt x="162547" y="187871"/>
                </a:lnTo>
                <a:lnTo>
                  <a:pt x="157137" y="182638"/>
                </a:lnTo>
                <a:lnTo>
                  <a:pt x="150698" y="178549"/>
                </a:lnTo>
                <a:lnTo>
                  <a:pt x="135763" y="172516"/>
                </a:lnTo>
                <a:lnTo>
                  <a:pt x="127850" y="171005"/>
                </a:lnTo>
                <a:close/>
              </a:path>
              <a:path w="238760" h="285114">
                <a:moveTo>
                  <a:pt x="171823" y="198056"/>
                </a:moveTo>
                <a:lnTo>
                  <a:pt x="127571" y="198056"/>
                </a:lnTo>
                <a:lnTo>
                  <a:pt x="134696" y="200913"/>
                </a:lnTo>
                <a:lnTo>
                  <a:pt x="146519" y="212343"/>
                </a:lnTo>
                <a:lnTo>
                  <a:pt x="149479" y="219290"/>
                </a:lnTo>
                <a:lnTo>
                  <a:pt x="149387" y="235788"/>
                </a:lnTo>
                <a:lnTo>
                  <a:pt x="146519" y="242557"/>
                </a:lnTo>
                <a:lnTo>
                  <a:pt x="134696" y="254165"/>
                </a:lnTo>
                <a:lnTo>
                  <a:pt x="127571" y="257098"/>
                </a:lnTo>
                <a:lnTo>
                  <a:pt x="172462" y="257098"/>
                </a:lnTo>
                <a:lnTo>
                  <a:pt x="172643" y="256857"/>
                </a:lnTo>
                <a:lnTo>
                  <a:pt x="179247" y="243077"/>
                </a:lnTo>
                <a:lnTo>
                  <a:pt x="180886" y="235788"/>
                </a:lnTo>
                <a:lnTo>
                  <a:pt x="180886" y="220256"/>
                </a:lnTo>
                <a:lnTo>
                  <a:pt x="179247" y="212915"/>
                </a:lnTo>
                <a:lnTo>
                  <a:pt x="172643" y="199174"/>
                </a:lnTo>
                <a:lnTo>
                  <a:pt x="171823" y="198056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1388" y="6401997"/>
            <a:ext cx="238760" cy="27940"/>
          </a:xfrm>
          <a:custGeom>
            <a:avLst/>
            <a:gdLst/>
            <a:rect l="l" t="t" r="r" b="b"/>
            <a:pathLst>
              <a:path w="238760" h="27939">
                <a:moveTo>
                  <a:pt x="0" y="27940"/>
                </a:moveTo>
                <a:lnTo>
                  <a:pt x="238518" y="27940"/>
                </a:lnTo>
                <a:lnTo>
                  <a:pt x="238518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4347" y="6339768"/>
            <a:ext cx="32384" cy="62230"/>
          </a:xfrm>
          <a:custGeom>
            <a:avLst/>
            <a:gdLst/>
            <a:rect l="l" t="t" r="r" b="b"/>
            <a:pathLst>
              <a:path w="32385" h="62229">
                <a:moveTo>
                  <a:pt x="0" y="62229"/>
                </a:moveTo>
                <a:lnTo>
                  <a:pt x="32270" y="62229"/>
                </a:lnTo>
                <a:lnTo>
                  <a:pt x="3227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0565" y="6310557"/>
            <a:ext cx="204470" cy="29209"/>
          </a:xfrm>
          <a:custGeom>
            <a:avLst/>
            <a:gdLst/>
            <a:rect l="l" t="t" r="r" b="b"/>
            <a:pathLst>
              <a:path w="204469" h="29210">
                <a:moveTo>
                  <a:pt x="0" y="29209"/>
                </a:moveTo>
                <a:lnTo>
                  <a:pt x="203885" y="29209"/>
                </a:lnTo>
                <a:lnTo>
                  <a:pt x="203885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0565" y="6201337"/>
            <a:ext cx="32384" cy="109220"/>
          </a:xfrm>
          <a:custGeom>
            <a:avLst/>
            <a:gdLst/>
            <a:rect l="l" t="t" r="r" b="b"/>
            <a:pathLst>
              <a:path w="32385" h="109220">
                <a:moveTo>
                  <a:pt x="0" y="109220"/>
                </a:moveTo>
                <a:lnTo>
                  <a:pt x="32283" y="109220"/>
                </a:lnTo>
                <a:lnTo>
                  <a:pt x="32283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0046" y="6193189"/>
            <a:ext cx="238760" cy="267335"/>
          </a:xfrm>
          <a:custGeom>
            <a:avLst/>
            <a:gdLst/>
            <a:rect l="l" t="t" r="r" b="b"/>
            <a:pathLst>
              <a:path w="238760" h="267335">
                <a:moveTo>
                  <a:pt x="127965" y="147739"/>
                </a:moveTo>
                <a:lnTo>
                  <a:pt x="110502" y="147739"/>
                </a:lnTo>
                <a:lnTo>
                  <a:pt x="102323" y="149351"/>
                </a:lnTo>
                <a:lnTo>
                  <a:pt x="68554" y="170713"/>
                </a:lnTo>
                <a:lnTo>
                  <a:pt x="60642" y="184251"/>
                </a:lnTo>
                <a:lnTo>
                  <a:pt x="57226" y="191490"/>
                </a:lnTo>
                <a:lnTo>
                  <a:pt x="55537" y="199199"/>
                </a:lnTo>
                <a:lnTo>
                  <a:pt x="55578" y="215696"/>
                </a:lnTo>
                <a:lnTo>
                  <a:pt x="57226" y="223189"/>
                </a:lnTo>
                <a:lnTo>
                  <a:pt x="80162" y="254660"/>
                </a:lnTo>
                <a:lnTo>
                  <a:pt x="110502" y="266992"/>
                </a:lnTo>
                <a:lnTo>
                  <a:pt x="127965" y="266992"/>
                </a:lnTo>
                <a:lnTo>
                  <a:pt x="164299" y="249237"/>
                </a:lnTo>
                <a:lnTo>
                  <a:pt x="173685" y="238772"/>
                </a:lnTo>
                <a:lnTo>
                  <a:pt x="110299" y="238772"/>
                </a:lnTo>
                <a:lnTo>
                  <a:pt x="102641" y="235635"/>
                </a:lnTo>
                <a:lnTo>
                  <a:pt x="89865" y="223265"/>
                </a:lnTo>
                <a:lnTo>
                  <a:pt x="86664" y="215696"/>
                </a:lnTo>
                <a:lnTo>
                  <a:pt x="86664" y="197865"/>
                </a:lnTo>
                <a:lnTo>
                  <a:pt x="89865" y="190245"/>
                </a:lnTo>
                <a:lnTo>
                  <a:pt x="102641" y="177647"/>
                </a:lnTo>
                <a:lnTo>
                  <a:pt x="110299" y="174497"/>
                </a:lnTo>
                <a:lnTo>
                  <a:pt x="172659" y="174497"/>
                </a:lnTo>
                <a:lnTo>
                  <a:pt x="169938" y="170713"/>
                </a:lnTo>
                <a:lnTo>
                  <a:pt x="164299" y="165468"/>
                </a:lnTo>
                <a:lnTo>
                  <a:pt x="158305" y="160058"/>
                </a:lnTo>
                <a:lnTo>
                  <a:pt x="151460" y="155740"/>
                </a:lnTo>
                <a:lnTo>
                  <a:pt x="136156" y="149351"/>
                </a:lnTo>
                <a:lnTo>
                  <a:pt x="127965" y="147739"/>
                </a:lnTo>
                <a:close/>
              </a:path>
              <a:path w="238760" h="267335">
                <a:moveTo>
                  <a:pt x="172659" y="174497"/>
                </a:moveTo>
                <a:lnTo>
                  <a:pt x="128143" y="174497"/>
                </a:lnTo>
                <a:lnTo>
                  <a:pt x="135801" y="177647"/>
                </a:lnTo>
                <a:lnTo>
                  <a:pt x="148602" y="190245"/>
                </a:lnTo>
                <a:lnTo>
                  <a:pt x="151803" y="197865"/>
                </a:lnTo>
                <a:lnTo>
                  <a:pt x="151803" y="215696"/>
                </a:lnTo>
                <a:lnTo>
                  <a:pt x="148602" y="223265"/>
                </a:lnTo>
                <a:lnTo>
                  <a:pt x="142227" y="229463"/>
                </a:lnTo>
                <a:lnTo>
                  <a:pt x="135801" y="235635"/>
                </a:lnTo>
                <a:lnTo>
                  <a:pt x="128143" y="238772"/>
                </a:lnTo>
                <a:lnTo>
                  <a:pt x="173685" y="238772"/>
                </a:lnTo>
                <a:lnTo>
                  <a:pt x="182930" y="199199"/>
                </a:lnTo>
                <a:lnTo>
                  <a:pt x="181216" y="191490"/>
                </a:lnTo>
                <a:lnTo>
                  <a:pt x="177876" y="184251"/>
                </a:lnTo>
                <a:lnTo>
                  <a:pt x="174421" y="176949"/>
                </a:lnTo>
                <a:lnTo>
                  <a:pt x="172659" y="174497"/>
                </a:lnTo>
                <a:close/>
              </a:path>
              <a:path w="238760" h="267335">
                <a:moveTo>
                  <a:pt x="238467" y="112534"/>
                </a:moveTo>
                <a:lnTo>
                  <a:pt x="0" y="112534"/>
                </a:lnTo>
                <a:lnTo>
                  <a:pt x="0" y="139865"/>
                </a:lnTo>
                <a:lnTo>
                  <a:pt x="238467" y="139865"/>
                </a:lnTo>
                <a:lnTo>
                  <a:pt x="238467" y="112534"/>
                </a:lnTo>
                <a:close/>
              </a:path>
              <a:path w="238760" h="267335">
                <a:moveTo>
                  <a:pt x="135229" y="88404"/>
                </a:moveTo>
                <a:lnTo>
                  <a:pt x="102958" y="88404"/>
                </a:lnTo>
                <a:lnTo>
                  <a:pt x="102958" y="112534"/>
                </a:lnTo>
                <a:lnTo>
                  <a:pt x="135229" y="112534"/>
                </a:lnTo>
                <a:lnTo>
                  <a:pt x="135229" y="88404"/>
                </a:lnTo>
                <a:close/>
              </a:path>
              <a:path w="238760" h="267335">
                <a:moveTo>
                  <a:pt x="219570" y="0"/>
                </a:moveTo>
                <a:lnTo>
                  <a:pt x="19202" y="0"/>
                </a:lnTo>
                <a:lnTo>
                  <a:pt x="19202" y="88404"/>
                </a:lnTo>
                <a:lnTo>
                  <a:pt x="220141" y="88404"/>
                </a:lnTo>
                <a:lnTo>
                  <a:pt x="220141" y="61366"/>
                </a:lnTo>
                <a:lnTo>
                  <a:pt x="51168" y="61366"/>
                </a:lnTo>
                <a:lnTo>
                  <a:pt x="51168" y="27330"/>
                </a:lnTo>
                <a:lnTo>
                  <a:pt x="219570" y="27330"/>
                </a:lnTo>
                <a:lnTo>
                  <a:pt x="21957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0877" y="6291262"/>
            <a:ext cx="200660" cy="27940"/>
          </a:xfrm>
          <a:custGeom>
            <a:avLst/>
            <a:gdLst/>
            <a:rect l="l" t="t" r="r" b="b"/>
            <a:pathLst>
              <a:path w="200660" h="27939">
                <a:moveTo>
                  <a:pt x="0" y="27939"/>
                </a:moveTo>
                <a:lnTo>
                  <a:pt x="200075" y="27939"/>
                </a:lnTo>
                <a:lnTo>
                  <a:pt x="200075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0877" y="6255702"/>
            <a:ext cx="31750" cy="35560"/>
          </a:xfrm>
          <a:custGeom>
            <a:avLst/>
            <a:gdLst/>
            <a:rect l="l" t="t" r="r" b="b"/>
            <a:pathLst>
              <a:path w="31750" h="35560">
                <a:moveTo>
                  <a:pt x="0" y="35559"/>
                </a:moveTo>
                <a:lnTo>
                  <a:pt x="31673" y="35559"/>
                </a:lnTo>
                <a:lnTo>
                  <a:pt x="31673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0877" y="6227762"/>
            <a:ext cx="200660" cy="27940"/>
          </a:xfrm>
          <a:custGeom>
            <a:avLst/>
            <a:gdLst/>
            <a:rect l="l" t="t" r="r" b="b"/>
            <a:pathLst>
              <a:path w="200660" h="27939">
                <a:moveTo>
                  <a:pt x="0" y="27939"/>
                </a:moveTo>
                <a:lnTo>
                  <a:pt x="200075" y="27939"/>
                </a:lnTo>
                <a:lnTo>
                  <a:pt x="200075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0877" y="6194742"/>
            <a:ext cx="31750" cy="33020"/>
          </a:xfrm>
          <a:custGeom>
            <a:avLst/>
            <a:gdLst/>
            <a:rect l="l" t="t" r="r" b="b"/>
            <a:pathLst>
              <a:path w="31750" h="33020">
                <a:moveTo>
                  <a:pt x="0" y="33019"/>
                </a:moveTo>
                <a:lnTo>
                  <a:pt x="31673" y="33019"/>
                </a:lnTo>
                <a:lnTo>
                  <a:pt x="31673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8975" y="6255245"/>
            <a:ext cx="32384" cy="36195"/>
          </a:xfrm>
          <a:custGeom>
            <a:avLst/>
            <a:gdLst/>
            <a:rect l="l" t="t" r="r" b="b"/>
            <a:pathLst>
              <a:path w="32385" h="36195">
                <a:moveTo>
                  <a:pt x="31978" y="0"/>
                </a:moveTo>
                <a:lnTo>
                  <a:pt x="0" y="0"/>
                </a:lnTo>
                <a:lnTo>
                  <a:pt x="0" y="35763"/>
                </a:lnTo>
                <a:lnTo>
                  <a:pt x="31978" y="35763"/>
                </a:lnTo>
                <a:lnTo>
                  <a:pt x="31978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8975" y="6194450"/>
            <a:ext cx="32384" cy="33020"/>
          </a:xfrm>
          <a:custGeom>
            <a:avLst/>
            <a:gdLst/>
            <a:rect l="l" t="t" r="r" b="b"/>
            <a:pathLst>
              <a:path w="32385" h="33020">
                <a:moveTo>
                  <a:pt x="31978" y="0"/>
                </a:moveTo>
                <a:lnTo>
                  <a:pt x="0" y="0"/>
                </a:lnTo>
                <a:lnTo>
                  <a:pt x="0" y="32867"/>
                </a:lnTo>
                <a:lnTo>
                  <a:pt x="31978" y="32867"/>
                </a:lnTo>
                <a:lnTo>
                  <a:pt x="31978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4647" y="6382613"/>
            <a:ext cx="32384" cy="67310"/>
          </a:xfrm>
          <a:custGeom>
            <a:avLst/>
            <a:gdLst/>
            <a:rect l="l" t="t" r="r" b="b"/>
            <a:pathLst>
              <a:path w="32385" h="67310">
                <a:moveTo>
                  <a:pt x="32270" y="0"/>
                </a:moveTo>
                <a:lnTo>
                  <a:pt x="0" y="0"/>
                </a:lnTo>
                <a:lnTo>
                  <a:pt x="0" y="66903"/>
                </a:lnTo>
                <a:lnTo>
                  <a:pt x="32270" y="66903"/>
                </a:lnTo>
                <a:lnTo>
                  <a:pt x="3227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1675" y="6354115"/>
            <a:ext cx="238760" cy="28575"/>
          </a:xfrm>
          <a:custGeom>
            <a:avLst/>
            <a:gdLst/>
            <a:rect l="l" t="t" r="r" b="b"/>
            <a:pathLst>
              <a:path w="238760" h="28575">
                <a:moveTo>
                  <a:pt x="238480" y="0"/>
                </a:moveTo>
                <a:lnTo>
                  <a:pt x="0" y="0"/>
                </a:lnTo>
                <a:lnTo>
                  <a:pt x="0" y="28498"/>
                </a:lnTo>
                <a:lnTo>
                  <a:pt x="238480" y="28498"/>
                </a:lnTo>
                <a:lnTo>
                  <a:pt x="238480" y="0"/>
                </a:lnTo>
                <a:close/>
              </a:path>
            </a:pathLst>
          </a:custGeom>
          <a:solidFill>
            <a:srgbClr val="57585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7384" y="5957795"/>
            <a:ext cx="702945" cy="702945"/>
          </a:xfrm>
          <a:custGeom>
            <a:avLst/>
            <a:gdLst/>
            <a:rect l="l" t="t" r="r" b="b"/>
            <a:pathLst>
              <a:path w="702944" h="702945">
                <a:moveTo>
                  <a:pt x="351180" y="0"/>
                </a:moveTo>
                <a:lnTo>
                  <a:pt x="303524" y="3205"/>
                </a:lnTo>
                <a:lnTo>
                  <a:pt x="257817" y="12543"/>
                </a:lnTo>
                <a:lnTo>
                  <a:pt x="214478" y="27594"/>
                </a:lnTo>
                <a:lnTo>
                  <a:pt x="173926" y="47942"/>
                </a:lnTo>
                <a:lnTo>
                  <a:pt x="136577" y="73166"/>
                </a:lnTo>
                <a:lnTo>
                  <a:pt x="102852" y="102849"/>
                </a:lnTo>
                <a:lnTo>
                  <a:pt x="73168" y="136572"/>
                </a:lnTo>
                <a:lnTo>
                  <a:pt x="47942" y="173918"/>
                </a:lnTo>
                <a:lnTo>
                  <a:pt x="27595" y="214467"/>
                </a:lnTo>
                <a:lnTo>
                  <a:pt x="12543" y="257802"/>
                </a:lnTo>
                <a:lnTo>
                  <a:pt x="3205" y="303504"/>
                </a:lnTo>
                <a:lnTo>
                  <a:pt x="0" y="351154"/>
                </a:lnTo>
                <a:lnTo>
                  <a:pt x="3205" y="398811"/>
                </a:lnTo>
                <a:lnTo>
                  <a:pt x="12543" y="444519"/>
                </a:lnTo>
                <a:lnTo>
                  <a:pt x="27595" y="487860"/>
                </a:lnTo>
                <a:lnTo>
                  <a:pt x="47942" y="528415"/>
                </a:lnTo>
                <a:lnTo>
                  <a:pt x="73168" y="565767"/>
                </a:lnTo>
                <a:lnTo>
                  <a:pt x="102852" y="599495"/>
                </a:lnTo>
                <a:lnTo>
                  <a:pt x="136577" y="629183"/>
                </a:lnTo>
                <a:lnTo>
                  <a:pt x="173926" y="654411"/>
                </a:lnTo>
                <a:lnTo>
                  <a:pt x="214478" y="674761"/>
                </a:lnTo>
                <a:lnTo>
                  <a:pt x="257817" y="689815"/>
                </a:lnTo>
                <a:lnTo>
                  <a:pt x="303524" y="699154"/>
                </a:lnTo>
                <a:lnTo>
                  <a:pt x="351180" y="702360"/>
                </a:lnTo>
                <a:lnTo>
                  <a:pt x="398830" y="699154"/>
                </a:lnTo>
                <a:lnTo>
                  <a:pt x="444532" y="689815"/>
                </a:lnTo>
                <a:lnTo>
                  <a:pt x="487867" y="674761"/>
                </a:lnTo>
                <a:lnTo>
                  <a:pt x="528416" y="654411"/>
                </a:lnTo>
                <a:lnTo>
                  <a:pt x="565762" y="629183"/>
                </a:lnTo>
                <a:lnTo>
                  <a:pt x="599486" y="599495"/>
                </a:lnTo>
                <a:lnTo>
                  <a:pt x="629169" y="565767"/>
                </a:lnTo>
                <a:lnTo>
                  <a:pt x="654393" y="528415"/>
                </a:lnTo>
                <a:lnTo>
                  <a:pt x="674740" y="487860"/>
                </a:lnTo>
                <a:lnTo>
                  <a:pt x="689792" y="444519"/>
                </a:lnTo>
                <a:lnTo>
                  <a:pt x="699129" y="398811"/>
                </a:lnTo>
                <a:lnTo>
                  <a:pt x="702335" y="351154"/>
                </a:lnTo>
                <a:lnTo>
                  <a:pt x="699129" y="303504"/>
                </a:lnTo>
                <a:lnTo>
                  <a:pt x="689792" y="257802"/>
                </a:lnTo>
                <a:lnTo>
                  <a:pt x="674740" y="214467"/>
                </a:lnTo>
                <a:lnTo>
                  <a:pt x="654393" y="173918"/>
                </a:lnTo>
                <a:lnTo>
                  <a:pt x="629169" y="136572"/>
                </a:lnTo>
                <a:lnTo>
                  <a:pt x="599486" y="102849"/>
                </a:lnTo>
                <a:lnTo>
                  <a:pt x="565762" y="73166"/>
                </a:lnTo>
                <a:lnTo>
                  <a:pt x="528416" y="47942"/>
                </a:lnTo>
                <a:lnTo>
                  <a:pt x="487867" y="27594"/>
                </a:lnTo>
                <a:lnTo>
                  <a:pt x="444532" y="12543"/>
                </a:lnTo>
                <a:lnTo>
                  <a:pt x="398830" y="3205"/>
                </a:lnTo>
                <a:lnTo>
                  <a:pt x="351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4746" y="5984354"/>
            <a:ext cx="633095" cy="622300"/>
          </a:xfrm>
          <a:custGeom>
            <a:avLst/>
            <a:gdLst/>
            <a:rect l="l" t="t" r="r" b="b"/>
            <a:pathLst>
              <a:path w="633094" h="622300">
                <a:moveTo>
                  <a:pt x="324624" y="0"/>
                </a:moveTo>
                <a:lnTo>
                  <a:pt x="276656" y="3519"/>
                </a:lnTo>
                <a:lnTo>
                  <a:pt x="230873" y="13743"/>
                </a:lnTo>
                <a:lnTo>
                  <a:pt x="187776" y="30168"/>
                </a:lnTo>
                <a:lnTo>
                  <a:pt x="147868" y="52294"/>
                </a:lnTo>
                <a:lnTo>
                  <a:pt x="111651" y="79618"/>
                </a:lnTo>
                <a:lnTo>
                  <a:pt x="79629" y="111637"/>
                </a:lnTo>
                <a:lnTo>
                  <a:pt x="52302" y="147850"/>
                </a:lnTo>
                <a:lnTo>
                  <a:pt x="30173" y="187755"/>
                </a:lnTo>
                <a:lnTo>
                  <a:pt x="13745" y="230850"/>
                </a:lnTo>
                <a:lnTo>
                  <a:pt x="3520" y="276631"/>
                </a:lnTo>
                <a:lnTo>
                  <a:pt x="0" y="324599"/>
                </a:lnTo>
                <a:lnTo>
                  <a:pt x="3396" y="371864"/>
                </a:lnTo>
                <a:lnTo>
                  <a:pt x="13301" y="417063"/>
                </a:lnTo>
                <a:lnTo>
                  <a:pt x="29291" y="459509"/>
                </a:lnTo>
                <a:lnTo>
                  <a:pt x="50941" y="498517"/>
                </a:lnTo>
                <a:lnTo>
                  <a:pt x="77825" y="533404"/>
                </a:lnTo>
                <a:lnTo>
                  <a:pt x="109519" y="563484"/>
                </a:lnTo>
                <a:lnTo>
                  <a:pt x="145598" y="588072"/>
                </a:lnTo>
                <a:lnTo>
                  <a:pt x="185637" y="606482"/>
                </a:lnTo>
                <a:lnTo>
                  <a:pt x="229210" y="618031"/>
                </a:lnTo>
                <a:lnTo>
                  <a:pt x="275894" y="622033"/>
                </a:lnTo>
                <a:lnTo>
                  <a:pt x="328112" y="617772"/>
                </a:lnTo>
                <a:lnTo>
                  <a:pt x="375115" y="605511"/>
                </a:lnTo>
                <a:lnTo>
                  <a:pt x="416824" y="586029"/>
                </a:lnTo>
                <a:lnTo>
                  <a:pt x="453159" y="560109"/>
                </a:lnTo>
                <a:lnTo>
                  <a:pt x="484039" y="528530"/>
                </a:lnTo>
                <a:lnTo>
                  <a:pt x="509386" y="492075"/>
                </a:lnTo>
                <a:lnTo>
                  <a:pt x="529120" y="451523"/>
                </a:lnTo>
                <a:lnTo>
                  <a:pt x="538461" y="409842"/>
                </a:lnTo>
                <a:lnTo>
                  <a:pt x="534244" y="368317"/>
                </a:lnTo>
                <a:lnTo>
                  <a:pt x="516768" y="330666"/>
                </a:lnTo>
                <a:lnTo>
                  <a:pt x="486333" y="300609"/>
                </a:lnTo>
                <a:lnTo>
                  <a:pt x="443184" y="282354"/>
                </a:lnTo>
                <a:lnTo>
                  <a:pt x="398838" y="282644"/>
                </a:lnTo>
                <a:lnTo>
                  <a:pt x="357848" y="300394"/>
                </a:lnTo>
                <a:lnTo>
                  <a:pt x="324764" y="334518"/>
                </a:lnTo>
                <a:lnTo>
                  <a:pt x="299476" y="362429"/>
                </a:lnTo>
                <a:lnTo>
                  <a:pt x="272451" y="378291"/>
                </a:lnTo>
                <a:lnTo>
                  <a:pt x="247824" y="385395"/>
                </a:lnTo>
                <a:lnTo>
                  <a:pt x="229730" y="387032"/>
                </a:lnTo>
                <a:lnTo>
                  <a:pt x="189449" y="379933"/>
                </a:lnTo>
                <a:lnTo>
                  <a:pt x="133311" y="334322"/>
                </a:lnTo>
                <a:lnTo>
                  <a:pt x="115665" y="288745"/>
                </a:lnTo>
                <a:lnTo>
                  <a:pt x="112750" y="255460"/>
                </a:lnTo>
                <a:lnTo>
                  <a:pt x="117534" y="216963"/>
                </a:lnTo>
                <a:lnTo>
                  <a:pt x="131430" y="178848"/>
                </a:lnTo>
                <a:lnTo>
                  <a:pt x="153753" y="142579"/>
                </a:lnTo>
                <a:lnTo>
                  <a:pt x="183819" y="109621"/>
                </a:lnTo>
                <a:lnTo>
                  <a:pt x="220943" y="81438"/>
                </a:lnTo>
                <a:lnTo>
                  <a:pt x="264440" y="59494"/>
                </a:lnTo>
                <a:lnTo>
                  <a:pt x="313627" y="45254"/>
                </a:lnTo>
                <a:lnTo>
                  <a:pt x="367817" y="40182"/>
                </a:lnTo>
                <a:lnTo>
                  <a:pt x="429841" y="46873"/>
                </a:lnTo>
                <a:lnTo>
                  <a:pt x="483799" y="64970"/>
                </a:lnTo>
                <a:lnTo>
                  <a:pt x="529697" y="91508"/>
                </a:lnTo>
                <a:lnTo>
                  <a:pt x="567545" y="123522"/>
                </a:lnTo>
                <a:lnTo>
                  <a:pt x="597348" y="158047"/>
                </a:lnTo>
                <a:lnTo>
                  <a:pt x="619115" y="192118"/>
                </a:lnTo>
                <a:lnTo>
                  <a:pt x="632853" y="222770"/>
                </a:lnTo>
                <a:lnTo>
                  <a:pt x="631736" y="219278"/>
                </a:lnTo>
                <a:lnTo>
                  <a:pt x="611818" y="173236"/>
                </a:lnTo>
                <a:lnTo>
                  <a:pt x="585316" y="131207"/>
                </a:lnTo>
                <a:lnTo>
                  <a:pt x="552882" y="93846"/>
                </a:lnTo>
                <a:lnTo>
                  <a:pt x="515170" y="61809"/>
                </a:lnTo>
                <a:lnTo>
                  <a:pt x="472835" y="35750"/>
                </a:lnTo>
                <a:lnTo>
                  <a:pt x="426530" y="16326"/>
                </a:lnTo>
                <a:lnTo>
                  <a:pt x="376908" y="4190"/>
                </a:lnTo>
                <a:lnTo>
                  <a:pt x="324624" y="0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7500" y="6024538"/>
            <a:ext cx="536575" cy="589915"/>
          </a:xfrm>
          <a:custGeom>
            <a:avLst/>
            <a:gdLst/>
            <a:rect l="l" t="t" r="r" b="b"/>
            <a:pathLst>
              <a:path w="536575" h="589915">
                <a:moveTo>
                  <a:pt x="424906" y="57683"/>
                </a:moveTo>
                <a:lnTo>
                  <a:pt x="218249" y="57683"/>
                </a:lnTo>
                <a:lnTo>
                  <a:pt x="266358" y="61995"/>
                </a:lnTo>
                <a:lnTo>
                  <a:pt x="311636" y="74427"/>
                </a:lnTo>
                <a:lnTo>
                  <a:pt x="353329" y="94223"/>
                </a:lnTo>
                <a:lnTo>
                  <a:pt x="390681" y="120627"/>
                </a:lnTo>
                <a:lnTo>
                  <a:pt x="422937" y="152883"/>
                </a:lnTo>
                <a:lnTo>
                  <a:pt x="449339" y="190235"/>
                </a:lnTo>
                <a:lnTo>
                  <a:pt x="469134" y="231928"/>
                </a:lnTo>
                <a:lnTo>
                  <a:pt x="481565" y="277205"/>
                </a:lnTo>
                <a:lnTo>
                  <a:pt x="485876" y="325310"/>
                </a:lnTo>
                <a:lnTo>
                  <a:pt x="481900" y="373905"/>
                </a:lnTo>
                <a:lnTo>
                  <a:pt x="470399" y="419955"/>
                </a:lnTo>
                <a:lnTo>
                  <a:pt x="452009" y="462821"/>
                </a:lnTo>
                <a:lnTo>
                  <a:pt x="427370" y="501863"/>
                </a:lnTo>
                <a:lnTo>
                  <a:pt x="397120" y="536443"/>
                </a:lnTo>
                <a:lnTo>
                  <a:pt x="361896" y="565922"/>
                </a:lnTo>
                <a:lnTo>
                  <a:pt x="322338" y="589661"/>
                </a:lnTo>
                <a:lnTo>
                  <a:pt x="367419" y="569396"/>
                </a:lnTo>
                <a:lnTo>
                  <a:pt x="408490" y="542709"/>
                </a:lnTo>
                <a:lnTo>
                  <a:pt x="444961" y="510303"/>
                </a:lnTo>
                <a:lnTo>
                  <a:pt x="476207" y="472805"/>
                </a:lnTo>
                <a:lnTo>
                  <a:pt x="501600" y="430840"/>
                </a:lnTo>
                <a:lnTo>
                  <a:pt x="520514" y="385036"/>
                </a:lnTo>
                <a:lnTo>
                  <a:pt x="532321" y="336019"/>
                </a:lnTo>
                <a:lnTo>
                  <a:pt x="536397" y="284416"/>
                </a:lnTo>
                <a:lnTo>
                  <a:pt x="535549" y="260099"/>
                </a:lnTo>
                <a:lnTo>
                  <a:pt x="528505" y="213057"/>
                </a:lnTo>
                <a:lnTo>
                  <a:pt x="509731" y="158405"/>
                </a:lnTo>
                <a:lnTo>
                  <a:pt x="488758" y="123624"/>
                </a:lnTo>
                <a:lnTo>
                  <a:pt x="459207" y="87836"/>
                </a:lnTo>
                <a:lnTo>
                  <a:pt x="424906" y="57683"/>
                </a:lnTo>
                <a:close/>
              </a:path>
              <a:path w="536575" h="589915">
                <a:moveTo>
                  <a:pt x="3745" y="251991"/>
                </a:moveTo>
                <a:lnTo>
                  <a:pt x="3835" y="252666"/>
                </a:lnTo>
                <a:lnTo>
                  <a:pt x="5791" y="260451"/>
                </a:lnTo>
                <a:lnTo>
                  <a:pt x="3745" y="251991"/>
                </a:lnTo>
                <a:close/>
              </a:path>
              <a:path w="536575" h="589915">
                <a:moveTo>
                  <a:pt x="255066" y="0"/>
                </a:moveTo>
                <a:lnTo>
                  <a:pt x="200876" y="5072"/>
                </a:lnTo>
                <a:lnTo>
                  <a:pt x="151690" y="19312"/>
                </a:lnTo>
                <a:lnTo>
                  <a:pt x="108193" y="41255"/>
                </a:lnTo>
                <a:lnTo>
                  <a:pt x="71069" y="69438"/>
                </a:lnTo>
                <a:lnTo>
                  <a:pt x="41003" y="102396"/>
                </a:lnTo>
                <a:lnTo>
                  <a:pt x="18680" y="138665"/>
                </a:lnTo>
                <a:lnTo>
                  <a:pt x="4784" y="176780"/>
                </a:lnTo>
                <a:lnTo>
                  <a:pt x="0" y="215277"/>
                </a:lnTo>
                <a:lnTo>
                  <a:pt x="247" y="227815"/>
                </a:lnTo>
                <a:lnTo>
                  <a:pt x="1143" y="238293"/>
                </a:lnTo>
                <a:lnTo>
                  <a:pt x="2914" y="248556"/>
                </a:lnTo>
                <a:lnTo>
                  <a:pt x="3745" y="251991"/>
                </a:lnTo>
                <a:lnTo>
                  <a:pt x="2793" y="244868"/>
                </a:lnTo>
                <a:lnTo>
                  <a:pt x="2899" y="236550"/>
                </a:lnTo>
                <a:lnTo>
                  <a:pt x="8999" y="193931"/>
                </a:lnTo>
                <a:lnTo>
                  <a:pt x="26409" y="155282"/>
                </a:lnTo>
                <a:lnTo>
                  <a:pt x="53216" y="122055"/>
                </a:lnTo>
                <a:lnTo>
                  <a:pt x="87611" y="94966"/>
                </a:lnTo>
                <a:lnTo>
                  <a:pt x="127788" y="74730"/>
                </a:lnTo>
                <a:lnTo>
                  <a:pt x="171936" y="62064"/>
                </a:lnTo>
                <a:lnTo>
                  <a:pt x="218249" y="57683"/>
                </a:lnTo>
                <a:lnTo>
                  <a:pt x="424906" y="57683"/>
                </a:lnTo>
                <a:lnTo>
                  <a:pt x="421070" y="54311"/>
                </a:lnTo>
                <a:lnTo>
                  <a:pt x="374339" y="26317"/>
                </a:lnTo>
                <a:lnTo>
                  <a:pt x="319007" y="7124"/>
                </a:lnTo>
                <a:lnTo>
                  <a:pt x="255066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42964" y="3192837"/>
            <a:ext cx="1049655" cy="935355"/>
          </a:xfrm>
          <a:custGeom>
            <a:avLst/>
            <a:gdLst/>
            <a:rect l="l" t="t" r="r" b="b"/>
            <a:pathLst>
              <a:path w="1049654" h="935354">
                <a:moveTo>
                  <a:pt x="524535" y="0"/>
                </a:moveTo>
                <a:lnTo>
                  <a:pt x="474020" y="2139"/>
                </a:lnTo>
                <a:lnTo>
                  <a:pt x="424863" y="8429"/>
                </a:lnTo>
                <a:lnTo>
                  <a:pt x="377284" y="18671"/>
                </a:lnTo>
                <a:lnTo>
                  <a:pt x="331503" y="32672"/>
                </a:lnTo>
                <a:lnTo>
                  <a:pt x="287740" y="50233"/>
                </a:lnTo>
                <a:lnTo>
                  <a:pt x="246215" y="71161"/>
                </a:lnTo>
                <a:lnTo>
                  <a:pt x="207147" y="95258"/>
                </a:lnTo>
                <a:lnTo>
                  <a:pt x="170757" y="122329"/>
                </a:lnTo>
                <a:lnTo>
                  <a:pt x="137264" y="152178"/>
                </a:lnTo>
                <a:lnTo>
                  <a:pt x="106888" y="184608"/>
                </a:lnTo>
                <a:lnTo>
                  <a:pt x="79849" y="219425"/>
                </a:lnTo>
                <a:lnTo>
                  <a:pt x="56366" y="256432"/>
                </a:lnTo>
                <a:lnTo>
                  <a:pt x="36661" y="295433"/>
                </a:lnTo>
                <a:lnTo>
                  <a:pt x="20951" y="336233"/>
                </a:lnTo>
                <a:lnTo>
                  <a:pt x="9458" y="378634"/>
                </a:lnTo>
                <a:lnTo>
                  <a:pt x="2401" y="422442"/>
                </a:lnTo>
                <a:lnTo>
                  <a:pt x="0" y="467461"/>
                </a:lnTo>
                <a:lnTo>
                  <a:pt x="2401" y="512482"/>
                </a:lnTo>
                <a:lnTo>
                  <a:pt x="9458" y="556291"/>
                </a:lnTo>
                <a:lnTo>
                  <a:pt x="20951" y="598694"/>
                </a:lnTo>
                <a:lnTo>
                  <a:pt x="36661" y="639494"/>
                </a:lnTo>
                <a:lnTo>
                  <a:pt x="56366" y="678496"/>
                </a:lnTo>
                <a:lnTo>
                  <a:pt x="79849" y="715503"/>
                </a:lnTo>
                <a:lnTo>
                  <a:pt x="106888" y="750319"/>
                </a:lnTo>
                <a:lnTo>
                  <a:pt x="137264" y="782750"/>
                </a:lnTo>
                <a:lnTo>
                  <a:pt x="170757" y="812598"/>
                </a:lnTo>
                <a:lnTo>
                  <a:pt x="207147" y="839668"/>
                </a:lnTo>
                <a:lnTo>
                  <a:pt x="246215" y="863764"/>
                </a:lnTo>
                <a:lnTo>
                  <a:pt x="287740" y="884691"/>
                </a:lnTo>
                <a:lnTo>
                  <a:pt x="331503" y="902252"/>
                </a:lnTo>
                <a:lnTo>
                  <a:pt x="377284" y="916252"/>
                </a:lnTo>
                <a:lnTo>
                  <a:pt x="424863" y="926494"/>
                </a:lnTo>
                <a:lnTo>
                  <a:pt x="474020" y="932783"/>
                </a:lnTo>
                <a:lnTo>
                  <a:pt x="524535" y="934923"/>
                </a:lnTo>
                <a:lnTo>
                  <a:pt x="575052" y="932783"/>
                </a:lnTo>
                <a:lnTo>
                  <a:pt x="624211" y="926494"/>
                </a:lnTo>
                <a:lnTo>
                  <a:pt x="671792" y="916252"/>
                </a:lnTo>
                <a:lnTo>
                  <a:pt x="717574" y="902252"/>
                </a:lnTo>
                <a:lnTo>
                  <a:pt x="761338" y="884691"/>
                </a:lnTo>
                <a:lnTo>
                  <a:pt x="802864" y="863764"/>
                </a:lnTo>
                <a:lnTo>
                  <a:pt x="841933" y="839668"/>
                </a:lnTo>
                <a:lnTo>
                  <a:pt x="878324" y="812598"/>
                </a:lnTo>
                <a:lnTo>
                  <a:pt x="911817" y="782750"/>
                </a:lnTo>
                <a:lnTo>
                  <a:pt x="942194" y="750319"/>
                </a:lnTo>
                <a:lnTo>
                  <a:pt x="969233" y="715503"/>
                </a:lnTo>
                <a:lnTo>
                  <a:pt x="992716" y="678496"/>
                </a:lnTo>
                <a:lnTo>
                  <a:pt x="1012422" y="639494"/>
                </a:lnTo>
                <a:lnTo>
                  <a:pt x="1028131" y="598694"/>
                </a:lnTo>
                <a:lnTo>
                  <a:pt x="1039625" y="556291"/>
                </a:lnTo>
                <a:lnTo>
                  <a:pt x="1046682" y="512482"/>
                </a:lnTo>
                <a:lnTo>
                  <a:pt x="1049083" y="467461"/>
                </a:lnTo>
                <a:lnTo>
                  <a:pt x="1046682" y="422442"/>
                </a:lnTo>
                <a:lnTo>
                  <a:pt x="1039625" y="378634"/>
                </a:lnTo>
                <a:lnTo>
                  <a:pt x="1028131" y="336233"/>
                </a:lnTo>
                <a:lnTo>
                  <a:pt x="1012422" y="295433"/>
                </a:lnTo>
                <a:lnTo>
                  <a:pt x="992716" y="256432"/>
                </a:lnTo>
                <a:lnTo>
                  <a:pt x="969233" y="219425"/>
                </a:lnTo>
                <a:lnTo>
                  <a:pt x="942194" y="184608"/>
                </a:lnTo>
                <a:lnTo>
                  <a:pt x="911817" y="152178"/>
                </a:lnTo>
                <a:lnTo>
                  <a:pt x="878324" y="122329"/>
                </a:lnTo>
                <a:lnTo>
                  <a:pt x="841933" y="95258"/>
                </a:lnTo>
                <a:lnTo>
                  <a:pt x="802864" y="71161"/>
                </a:lnTo>
                <a:lnTo>
                  <a:pt x="761338" y="50233"/>
                </a:lnTo>
                <a:lnTo>
                  <a:pt x="717574" y="32672"/>
                </a:lnTo>
                <a:lnTo>
                  <a:pt x="671792" y="18671"/>
                </a:lnTo>
                <a:lnTo>
                  <a:pt x="624211" y="8429"/>
                </a:lnTo>
                <a:lnTo>
                  <a:pt x="575052" y="2139"/>
                </a:lnTo>
                <a:lnTo>
                  <a:pt x="524535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63346" y="3617168"/>
            <a:ext cx="1445260" cy="3637915"/>
          </a:xfrm>
          <a:custGeom>
            <a:avLst/>
            <a:gdLst/>
            <a:rect l="l" t="t" r="r" b="b"/>
            <a:pathLst>
              <a:path w="1445259" h="3637915">
                <a:moveTo>
                  <a:pt x="1230363" y="0"/>
                </a:moveTo>
                <a:lnTo>
                  <a:pt x="181470" y="0"/>
                </a:lnTo>
                <a:lnTo>
                  <a:pt x="0" y="3637826"/>
                </a:lnTo>
                <a:lnTo>
                  <a:pt x="1444942" y="3637826"/>
                </a:lnTo>
                <a:lnTo>
                  <a:pt x="1230363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2173" y="4863922"/>
            <a:ext cx="492125" cy="2398395"/>
          </a:xfrm>
          <a:custGeom>
            <a:avLst/>
            <a:gdLst/>
            <a:rect l="l" t="t" r="r" b="b"/>
            <a:pathLst>
              <a:path w="492125" h="2398395">
                <a:moveTo>
                  <a:pt x="418579" y="0"/>
                </a:moveTo>
                <a:lnTo>
                  <a:pt x="61734" y="0"/>
                </a:lnTo>
                <a:lnTo>
                  <a:pt x="0" y="2398141"/>
                </a:lnTo>
                <a:lnTo>
                  <a:pt x="491553" y="2398141"/>
                </a:lnTo>
                <a:lnTo>
                  <a:pt x="418579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79255" y="3602926"/>
            <a:ext cx="1176655" cy="168275"/>
          </a:xfrm>
          <a:custGeom>
            <a:avLst/>
            <a:gdLst/>
            <a:rect l="l" t="t" r="r" b="b"/>
            <a:pathLst>
              <a:path w="1176654" h="168275">
                <a:moveTo>
                  <a:pt x="1176464" y="0"/>
                </a:moveTo>
                <a:lnTo>
                  <a:pt x="0" y="0"/>
                </a:lnTo>
                <a:lnTo>
                  <a:pt x="0" y="167741"/>
                </a:lnTo>
                <a:lnTo>
                  <a:pt x="1176464" y="167741"/>
                </a:lnTo>
                <a:lnTo>
                  <a:pt x="1176464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4952" y="5901398"/>
            <a:ext cx="875665" cy="1353820"/>
          </a:xfrm>
          <a:custGeom>
            <a:avLst/>
            <a:gdLst/>
            <a:rect l="l" t="t" r="r" b="b"/>
            <a:pathLst>
              <a:path w="875665" h="1353820">
                <a:moveTo>
                  <a:pt x="0" y="1353591"/>
                </a:moveTo>
                <a:lnTo>
                  <a:pt x="875626" y="1353591"/>
                </a:lnTo>
                <a:lnTo>
                  <a:pt x="875626" y="0"/>
                </a:lnTo>
                <a:lnTo>
                  <a:pt x="0" y="0"/>
                </a:lnTo>
                <a:lnTo>
                  <a:pt x="0" y="1353591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3348" y="5382565"/>
            <a:ext cx="699770" cy="1872614"/>
          </a:xfrm>
          <a:custGeom>
            <a:avLst/>
            <a:gdLst/>
            <a:rect l="l" t="t" r="r" b="b"/>
            <a:pathLst>
              <a:path w="699770" h="1872615">
                <a:moveTo>
                  <a:pt x="0" y="1872424"/>
                </a:moveTo>
                <a:lnTo>
                  <a:pt x="699592" y="1872424"/>
                </a:lnTo>
                <a:lnTo>
                  <a:pt x="699592" y="0"/>
                </a:lnTo>
                <a:lnTo>
                  <a:pt x="0" y="0"/>
                </a:lnTo>
                <a:lnTo>
                  <a:pt x="0" y="1872424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2120" y="6329616"/>
            <a:ext cx="410845" cy="932815"/>
          </a:xfrm>
          <a:custGeom>
            <a:avLst/>
            <a:gdLst/>
            <a:rect l="l" t="t" r="r" b="b"/>
            <a:pathLst>
              <a:path w="410845" h="932815">
                <a:moveTo>
                  <a:pt x="0" y="932446"/>
                </a:moveTo>
                <a:lnTo>
                  <a:pt x="410235" y="932446"/>
                </a:lnTo>
                <a:lnTo>
                  <a:pt x="410235" y="0"/>
                </a:lnTo>
                <a:lnTo>
                  <a:pt x="0" y="0"/>
                </a:lnTo>
                <a:lnTo>
                  <a:pt x="0" y="932446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19269" y="5460450"/>
            <a:ext cx="1542415" cy="607695"/>
          </a:xfrm>
          <a:custGeom>
            <a:avLst/>
            <a:gdLst/>
            <a:rect l="l" t="t" r="r" b="b"/>
            <a:pathLst>
              <a:path w="1542415" h="607695">
                <a:moveTo>
                  <a:pt x="1542402" y="0"/>
                </a:moveTo>
                <a:lnTo>
                  <a:pt x="203517" y="0"/>
                </a:lnTo>
                <a:lnTo>
                  <a:pt x="156910" y="5383"/>
                </a:lnTo>
                <a:lnTo>
                  <a:pt x="114095" y="20714"/>
                </a:lnTo>
                <a:lnTo>
                  <a:pt x="76304" y="44761"/>
                </a:lnTo>
                <a:lnTo>
                  <a:pt x="44767" y="76294"/>
                </a:lnTo>
                <a:lnTo>
                  <a:pt x="20717" y="114080"/>
                </a:lnTo>
                <a:lnTo>
                  <a:pt x="5384" y="156890"/>
                </a:lnTo>
                <a:lnTo>
                  <a:pt x="0" y="203492"/>
                </a:lnTo>
                <a:lnTo>
                  <a:pt x="0" y="607428"/>
                </a:lnTo>
                <a:lnTo>
                  <a:pt x="72402" y="607428"/>
                </a:lnTo>
                <a:lnTo>
                  <a:pt x="72402" y="203492"/>
                </a:lnTo>
                <a:lnTo>
                  <a:pt x="82722" y="152518"/>
                </a:lnTo>
                <a:lnTo>
                  <a:pt x="110847" y="110844"/>
                </a:lnTo>
                <a:lnTo>
                  <a:pt x="152528" y="82721"/>
                </a:lnTo>
                <a:lnTo>
                  <a:pt x="203517" y="72402"/>
                </a:lnTo>
                <a:lnTo>
                  <a:pt x="1542402" y="72402"/>
                </a:lnTo>
                <a:lnTo>
                  <a:pt x="1542402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0579" y="6950215"/>
            <a:ext cx="1172845" cy="304800"/>
          </a:xfrm>
          <a:custGeom>
            <a:avLst/>
            <a:gdLst/>
            <a:rect l="l" t="t" r="r" b="b"/>
            <a:pathLst>
              <a:path w="1172845" h="304800">
                <a:moveTo>
                  <a:pt x="0" y="304774"/>
                </a:moveTo>
                <a:lnTo>
                  <a:pt x="1172768" y="304774"/>
                </a:lnTo>
                <a:lnTo>
                  <a:pt x="1172768" y="0"/>
                </a:lnTo>
                <a:lnTo>
                  <a:pt x="0" y="0"/>
                </a:lnTo>
                <a:lnTo>
                  <a:pt x="0" y="304774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579" y="6631305"/>
            <a:ext cx="1172845" cy="265430"/>
          </a:xfrm>
          <a:custGeom>
            <a:avLst/>
            <a:gdLst/>
            <a:rect l="l" t="t" r="r" b="b"/>
            <a:pathLst>
              <a:path w="1172845" h="265429">
                <a:moveTo>
                  <a:pt x="0" y="265201"/>
                </a:moveTo>
                <a:lnTo>
                  <a:pt x="1172768" y="265201"/>
                </a:lnTo>
                <a:lnTo>
                  <a:pt x="1172768" y="0"/>
                </a:lnTo>
                <a:lnTo>
                  <a:pt x="0" y="0"/>
                </a:lnTo>
                <a:lnTo>
                  <a:pt x="0" y="265201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0579" y="6379007"/>
            <a:ext cx="1172845" cy="198755"/>
          </a:xfrm>
          <a:custGeom>
            <a:avLst/>
            <a:gdLst/>
            <a:rect l="l" t="t" r="r" b="b"/>
            <a:pathLst>
              <a:path w="1172845" h="198754">
                <a:moveTo>
                  <a:pt x="0" y="198602"/>
                </a:moveTo>
                <a:lnTo>
                  <a:pt x="1172768" y="198602"/>
                </a:lnTo>
                <a:lnTo>
                  <a:pt x="1172768" y="0"/>
                </a:lnTo>
                <a:lnTo>
                  <a:pt x="0" y="0"/>
                </a:lnTo>
                <a:lnTo>
                  <a:pt x="0" y="198602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80579" y="6060084"/>
            <a:ext cx="1172845" cy="265430"/>
          </a:xfrm>
          <a:custGeom>
            <a:avLst/>
            <a:gdLst/>
            <a:rect l="l" t="t" r="r" b="b"/>
            <a:pathLst>
              <a:path w="1172845" h="265429">
                <a:moveTo>
                  <a:pt x="0" y="265201"/>
                </a:moveTo>
                <a:lnTo>
                  <a:pt x="1172768" y="265201"/>
                </a:lnTo>
                <a:lnTo>
                  <a:pt x="1172768" y="0"/>
                </a:lnTo>
                <a:lnTo>
                  <a:pt x="0" y="0"/>
                </a:lnTo>
                <a:lnTo>
                  <a:pt x="0" y="265201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80579" y="5807761"/>
            <a:ext cx="1172845" cy="198755"/>
          </a:xfrm>
          <a:custGeom>
            <a:avLst/>
            <a:gdLst/>
            <a:rect l="l" t="t" r="r" b="b"/>
            <a:pathLst>
              <a:path w="1172845" h="198754">
                <a:moveTo>
                  <a:pt x="0" y="198615"/>
                </a:moveTo>
                <a:lnTo>
                  <a:pt x="1172768" y="198615"/>
                </a:lnTo>
                <a:lnTo>
                  <a:pt x="1172768" y="0"/>
                </a:lnTo>
                <a:lnTo>
                  <a:pt x="0" y="0"/>
                </a:lnTo>
                <a:lnTo>
                  <a:pt x="0" y="198615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0579" y="5488864"/>
            <a:ext cx="1172845" cy="265430"/>
          </a:xfrm>
          <a:custGeom>
            <a:avLst/>
            <a:gdLst/>
            <a:rect l="l" t="t" r="r" b="b"/>
            <a:pathLst>
              <a:path w="1172845" h="265429">
                <a:moveTo>
                  <a:pt x="0" y="265201"/>
                </a:moveTo>
                <a:lnTo>
                  <a:pt x="1172768" y="265201"/>
                </a:lnTo>
                <a:lnTo>
                  <a:pt x="1172768" y="0"/>
                </a:lnTo>
                <a:lnTo>
                  <a:pt x="0" y="0"/>
                </a:lnTo>
                <a:lnTo>
                  <a:pt x="0" y="265201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0579" y="5236540"/>
            <a:ext cx="1172845" cy="198755"/>
          </a:xfrm>
          <a:custGeom>
            <a:avLst/>
            <a:gdLst/>
            <a:rect l="l" t="t" r="r" b="b"/>
            <a:pathLst>
              <a:path w="1172845" h="198754">
                <a:moveTo>
                  <a:pt x="0" y="198615"/>
                </a:moveTo>
                <a:lnTo>
                  <a:pt x="1172768" y="198615"/>
                </a:lnTo>
                <a:lnTo>
                  <a:pt x="1172768" y="0"/>
                </a:lnTo>
                <a:lnTo>
                  <a:pt x="0" y="0"/>
                </a:lnTo>
                <a:lnTo>
                  <a:pt x="0" y="198615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80579" y="4917618"/>
            <a:ext cx="1172845" cy="265430"/>
          </a:xfrm>
          <a:custGeom>
            <a:avLst/>
            <a:gdLst/>
            <a:rect l="l" t="t" r="r" b="b"/>
            <a:pathLst>
              <a:path w="1172845" h="265429">
                <a:moveTo>
                  <a:pt x="0" y="265214"/>
                </a:moveTo>
                <a:lnTo>
                  <a:pt x="1172768" y="265214"/>
                </a:lnTo>
                <a:lnTo>
                  <a:pt x="1172768" y="0"/>
                </a:lnTo>
                <a:lnTo>
                  <a:pt x="0" y="0"/>
                </a:lnTo>
                <a:lnTo>
                  <a:pt x="0" y="265214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80579" y="4647514"/>
            <a:ext cx="1172845" cy="216535"/>
          </a:xfrm>
          <a:custGeom>
            <a:avLst/>
            <a:gdLst/>
            <a:rect l="l" t="t" r="r" b="b"/>
            <a:pathLst>
              <a:path w="1172845" h="216535">
                <a:moveTo>
                  <a:pt x="0" y="216395"/>
                </a:moveTo>
                <a:lnTo>
                  <a:pt x="1172768" y="216395"/>
                </a:lnTo>
                <a:lnTo>
                  <a:pt x="1172768" y="0"/>
                </a:lnTo>
                <a:lnTo>
                  <a:pt x="0" y="0"/>
                </a:lnTo>
                <a:lnTo>
                  <a:pt x="0" y="216395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43228" y="4863909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708"/>
                </a:moveTo>
                <a:lnTo>
                  <a:pt x="1210132" y="53708"/>
                </a:lnTo>
                <a:lnTo>
                  <a:pt x="1210132" y="0"/>
                </a:lnTo>
                <a:lnTo>
                  <a:pt x="0" y="0"/>
                </a:lnTo>
                <a:lnTo>
                  <a:pt x="0" y="53708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43228" y="5182832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708"/>
                </a:moveTo>
                <a:lnTo>
                  <a:pt x="1210132" y="53708"/>
                </a:lnTo>
                <a:lnTo>
                  <a:pt x="1210132" y="0"/>
                </a:lnTo>
                <a:lnTo>
                  <a:pt x="0" y="0"/>
                </a:lnTo>
                <a:lnTo>
                  <a:pt x="0" y="53708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32800" y="4890782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79421" y="4890782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53360" y="5182832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708"/>
                </a:lnTo>
                <a:lnTo>
                  <a:pt x="89166" y="53708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53360" y="4863909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708"/>
                </a:lnTo>
                <a:lnTo>
                  <a:pt x="89166" y="53708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43228" y="5435155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708"/>
                </a:moveTo>
                <a:lnTo>
                  <a:pt x="1210132" y="53708"/>
                </a:lnTo>
                <a:lnTo>
                  <a:pt x="1210132" y="0"/>
                </a:lnTo>
                <a:lnTo>
                  <a:pt x="0" y="0"/>
                </a:lnTo>
                <a:lnTo>
                  <a:pt x="0" y="53708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43228" y="5754065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695"/>
                </a:moveTo>
                <a:lnTo>
                  <a:pt x="1210132" y="53695"/>
                </a:lnTo>
                <a:lnTo>
                  <a:pt x="1210132" y="0"/>
                </a:lnTo>
                <a:lnTo>
                  <a:pt x="0" y="0"/>
                </a:lnTo>
                <a:lnTo>
                  <a:pt x="0" y="53695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32800" y="5462003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86840" y="5462003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86840" y="6033249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8775" y="6033249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70723" y="6033249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6840" y="6604457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22"/>
                </a:lnTo>
                <a:lnTo>
                  <a:pt x="39395" y="318922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8775" y="6604457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22"/>
                </a:lnTo>
                <a:lnTo>
                  <a:pt x="39395" y="318922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70723" y="6604457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22"/>
                </a:lnTo>
                <a:lnTo>
                  <a:pt x="39395" y="318922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96415" y="6604457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22"/>
                </a:lnTo>
                <a:lnTo>
                  <a:pt x="39395" y="318922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79421" y="5462003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3360" y="5754065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695"/>
                </a:lnTo>
                <a:lnTo>
                  <a:pt x="89166" y="53695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53360" y="5435155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708"/>
                </a:lnTo>
                <a:lnTo>
                  <a:pt x="89166" y="53708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3228" y="6006376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708"/>
                </a:moveTo>
                <a:lnTo>
                  <a:pt x="1210132" y="53708"/>
                </a:lnTo>
                <a:lnTo>
                  <a:pt x="1210132" y="0"/>
                </a:lnTo>
                <a:lnTo>
                  <a:pt x="0" y="0"/>
                </a:lnTo>
                <a:lnTo>
                  <a:pt x="0" y="53708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43228" y="6325286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721"/>
                </a:moveTo>
                <a:lnTo>
                  <a:pt x="1210132" y="53721"/>
                </a:lnTo>
                <a:lnTo>
                  <a:pt x="1210132" y="0"/>
                </a:lnTo>
                <a:lnTo>
                  <a:pt x="0" y="0"/>
                </a:lnTo>
                <a:lnTo>
                  <a:pt x="0" y="53721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32800" y="6033249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79421" y="6033249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09"/>
                </a:lnTo>
                <a:lnTo>
                  <a:pt x="39395" y="318909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53360" y="6325286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721"/>
                </a:lnTo>
                <a:lnTo>
                  <a:pt x="89166" y="53721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53360" y="6006376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708"/>
                </a:lnTo>
                <a:lnTo>
                  <a:pt x="89166" y="53708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43228" y="6577609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695"/>
                </a:moveTo>
                <a:lnTo>
                  <a:pt x="1210132" y="53695"/>
                </a:lnTo>
                <a:lnTo>
                  <a:pt x="1210132" y="0"/>
                </a:lnTo>
                <a:lnTo>
                  <a:pt x="0" y="0"/>
                </a:lnTo>
                <a:lnTo>
                  <a:pt x="0" y="53695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43228" y="6896506"/>
            <a:ext cx="1210310" cy="53975"/>
          </a:xfrm>
          <a:custGeom>
            <a:avLst/>
            <a:gdLst/>
            <a:rect l="l" t="t" r="r" b="b"/>
            <a:pathLst>
              <a:path w="1210309" h="53975">
                <a:moveTo>
                  <a:pt x="0" y="53708"/>
                </a:moveTo>
                <a:lnTo>
                  <a:pt x="1210132" y="53708"/>
                </a:lnTo>
                <a:lnTo>
                  <a:pt x="1210132" y="0"/>
                </a:lnTo>
                <a:lnTo>
                  <a:pt x="0" y="0"/>
                </a:lnTo>
                <a:lnTo>
                  <a:pt x="0" y="53708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32800" y="6604457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22"/>
                </a:lnTo>
                <a:lnTo>
                  <a:pt x="39395" y="318922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79421" y="6604457"/>
            <a:ext cx="40005" cy="319405"/>
          </a:xfrm>
          <a:custGeom>
            <a:avLst/>
            <a:gdLst/>
            <a:rect l="l" t="t" r="r" b="b"/>
            <a:pathLst>
              <a:path w="40004" h="319404">
                <a:moveTo>
                  <a:pt x="39395" y="0"/>
                </a:moveTo>
                <a:lnTo>
                  <a:pt x="0" y="0"/>
                </a:lnTo>
                <a:lnTo>
                  <a:pt x="0" y="318922"/>
                </a:lnTo>
                <a:lnTo>
                  <a:pt x="39395" y="318922"/>
                </a:lnTo>
                <a:lnTo>
                  <a:pt x="3939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53360" y="6896506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708"/>
                </a:lnTo>
                <a:lnTo>
                  <a:pt x="89166" y="53708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53360" y="6577609"/>
            <a:ext cx="89535" cy="53975"/>
          </a:xfrm>
          <a:custGeom>
            <a:avLst/>
            <a:gdLst/>
            <a:rect l="l" t="t" r="r" b="b"/>
            <a:pathLst>
              <a:path w="89534" h="53975">
                <a:moveTo>
                  <a:pt x="89166" y="0"/>
                </a:moveTo>
                <a:lnTo>
                  <a:pt x="0" y="0"/>
                </a:lnTo>
                <a:lnTo>
                  <a:pt x="0" y="53695"/>
                </a:lnTo>
                <a:lnTo>
                  <a:pt x="89166" y="53695"/>
                </a:lnTo>
                <a:lnTo>
                  <a:pt x="8916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08457" y="5928461"/>
            <a:ext cx="1109980" cy="1109980"/>
          </a:xfrm>
          <a:custGeom>
            <a:avLst/>
            <a:gdLst/>
            <a:rect l="l" t="t" r="r" b="b"/>
            <a:pathLst>
              <a:path w="1109979" h="1109979">
                <a:moveTo>
                  <a:pt x="554710" y="0"/>
                </a:moveTo>
                <a:lnTo>
                  <a:pt x="506843" y="2036"/>
                </a:lnTo>
                <a:lnTo>
                  <a:pt x="460108" y="8033"/>
                </a:lnTo>
                <a:lnTo>
                  <a:pt x="414671" y="17825"/>
                </a:lnTo>
                <a:lnTo>
                  <a:pt x="370698" y="31245"/>
                </a:lnTo>
                <a:lnTo>
                  <a:pt x="328356" y="48127"/>
                </a:lnTo>
                <a:lnTo>
                  <a:pt x="287811" y="68303"/>
                </a:lnTo>
                <a:lnTo>
                  <a:pt x="249230" y="91609"/>
                </a:lnTo>
                <a:lnTo>
                  <a:pt x="212778" y="117876"/>
                </a:lnTo>
                <a:lnTo>
                  <a:pt x="178624" y="146940"/>
                </a:lnTo>
                <a:lnTo>
                  <a:pt x="146932" y="178632"/>
                </a:lnTo>
                <a:lnTo>
                  <a:pt x="117869" y="212787"/>
                </a:lnTo>
                <a:lnTo>
                  <a:pt x="91603" y="249238"/>
                </a:lnTo>
                <a:lnTo>
                  <a:pt x="68299" y="287818"/>
                </a:lnTo>
                <a:lnTo>
                  <a:pt x="48123" y="328362"/>
                </a:lnTo>
                <a:lnTo>
                  <a:pt x="31242" y="370702"/>
                </a:lnTo>
                <a:lnTo>
                  <a:pt x="17823" y="414672"/>
                </a:lnTo>
                <a:lnTo>
                  <a:pt x="8032" y="460106"/>
                </a:lnTo>
                <a:lnTo>
                  <a:pt x="2035" y="506836"/>
                </a:lnTo>
                <a:lnTo>
                  <a:pt x="0" y="554697"/>
                </a:lnTo>
                <a:lnTo>
                  <a:pt x="2035" y="602561"/>
                </a:lnTo>
                <a:lnTo>
                  <a:pt x="8032" y="649293"/>
                </a:lnTo>
                <a:lnTo>
                  <a:pt x="17823" y="694728"/>
                </a:lnTo>
                <a:lnTo>
                  <a:pt x="31242" y="738700"/>
                </a:lnTo>
                <a:lnTo>
                  <a:pt x="48123" y="781041"/>
                </a:lnTo>
                <a:lnTo>
                  <a:pt x="68299" y="821585"/>
                </a:lnTo>
                <a:lnTo>
                  <a:pt x="91603" y="860167"/>
                </a:lnTo>
                <a:lnTo>
                  <a:pt x="117869" y="896618"/>
                </a:lnTo>
                <a:lnTo>
                  <a:pt x="146932" y="930774"/>
                </a:lnTo>
                <a:lnTo>
                  <a:pt x="178624" y="962467"/>
                </a:lnTo>
                <a:lnTo>
                  <a:pt x="212778" y="991530"/>
                </a:lnTo>
                <a:lnTo>
                  <a:pt x="249230" y="1017798"/>
                </a:lnTo>
                <a:lnTo>
                  <a:pt x="287811" y="1041104"/>
                </a:lnTo>
                <a:lnTo>
                  <a:pt x="328356" y="1061281"/>
                </a:lnTo>
                <a:lnTo>
                  <a:pt x="370698" y="1078163"/>
                </a:lnTo>
                <a:lnTo>
                  <a:pt x="414671" y="1091583"/>
                </a:lnTo>
                <a:lnTo>
                  <a:pt x="460108" y="1101375"/>
                </a:lnTo>
                <a:lnTo>
                  <a:pt x="506843" y="1107372"/>
                </a:lnTo>
                <a:lnTo>
                  <a:pt x="554710" y="1109408"/>
                </a:lnTo>
                <a:lnTo>
                  <a:pt x="602569" y="1107372"/>
                </a:lnTo>
                <a:lnTo>
                  <a:pt x="649298" y="1101375"/>
                </a:lnTo>
                <a:lnTo>
                  <a:pt x="694731" y="1091583"/>
                </a:lnTo>
                <a:lnTo>
                  <a:pt x="738699" y="1078163"/>
                </a:lnTo>
                <a:lnTo>
                  <a:pt x="781038" y="1061281"/>
                </a:lnTo>
                <a:lnTo>
                  <a:pt x="821581" y="1041104"/>
                </a:lnTo>
                <a:lnTo>
                  <a:pt x="860160" y="1017798"/>
                </a:lnTo>
                <a:lnTo>
                  <a:pt x="896611" y="991530"/>
                </a:lnTo>
                <a:lnTo>
                  <a:pt x="930765" y="962467"/>
                </a:lnTo>
                <a:lnTo>
                  <a:pt x="962457" y="930774"/>
                </a:lnTo>
                <a:lnTo>
                  <a:pt x="991519" y="896618"/>
                </a:lnTo>
                <a:lnTo>
                  <a:pt x="1017787" y="860167"/>
                </a:lnTo>
                <a:lnTo>
                  <a:pt x="1041092" y="821585"/>
                </a:lnTo>
                <a:lnTo>
                  <a:pt x="1061269" y="781041"/>
                </a:lnTo>
                <a:lnTo>
                  <a:pt x="1078150" y="738700"/>
                </a:lnTo>
                <a:lnTo>
                  <a:pt x="1091570" y="694728"/>
                </a:lnTo>
                <a:lnTo>
                  <a:pt x="1101362" y="649293"/>
                </a:lnTo>
                <a:lnTo>
                  <a:pt x="1107359" y="602561"/>
                </a:lnTo>
                <a:lnTo>
                  <a:pt x="1109395" y="554697"/>
                </a:lnTo>
                <a:lnTo>
                  <a:pt x="1107359" y="506836"/>
                </a:lnTo>
                <a:lnTo>
                  <a:pt x="1101362" y="460106"/>
                </a:lnTo>
                <a:lnTo>
                  <a:pt x="1091570" y="414672"/>
                </a:lnTo>
                <a:lnTo>
                  <a:pt x="1078150" y="370702"/>
                </a:lnTo>
                <a:lnTo>
                  <a:pt x="1061269" y="328362"/>
                </a:lnTo>
                <a:lnTo>
                  <a:pt x="1041092" y="287818"/>
                </a:lnTo>
                <a:lnTo>
                  <a:pt x="1017787" y="249238"/>
                </a:lnTo>
                <a:lnTo>
                  <a:pt x="991519" y="212787"/>
                </a:lnTo>
                <a:lnTo>
                  <a:pt x="962457" y="178632"/>
                </a:lnTo>
                <a:lnTo>
                  <a:pt x="930765" y="146940"/>
                </a:lnTo>
                <a:lnTo>
                  <a:pt x="896611" y="117876"/>
                </a:lnTo>
                <a:lnTo>
                  <a:pt x="860160" y="91609"/>
                </a:lnTo>
                <a:lnTo>
                  <a:pt x="821581" y="68303"/>
                </a:lnTo>
                <a:lnTo>
                  <a:pt x="781038" y="48127"/>
                </a:lnTo>
                <a:lnTo>
                  <a:pt x="738699" y="31245"/>
                </a:lnTo>
                <a:lnTo>
                  <a:pt x="694731" y="17825"/>
                </a:lnTo>
                <a:lnTo>
                  <a:pt x="649298" y="8033"/>
                </a:lnTo>
                <a:lnTo>
                  <a:pt x="602569" y="2036"/>
                </a:lnTo>
                <a:lnTo>
                  <a:pt x="554710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74512" y="6842366"/>
            <a:ext cx="777875" cy="419734"/>
          </a:xfrm>
          <a:custGeom>
            <a:avLst/>
            <a:gdLst/>
            <a:rect l="l" t="t" r="r" b="b"/>
            <a:pathLst>
              <a:path w="777875" h="419734">
                <a:moveTo>
                  <a:pt x="777328" y="0"/>
                </a:moveTo>
                <a:lnTo>
                  <a:pt x="0" y="0"/>
                </a:lnTo>
                <a:lnTo>
                  <a:pt x="0" y="419696"/>
                </a:lnTo>
                <a:lnTo>
                  <a:pt x="777328" y="419696"/>
                </a:lnTo>
                <a:lnTo>
                  <a:pt x="77732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32120" y="6490932"/>
            <a:ext cx="1262380" cy="34925"/>
          </a:xfrm>
          <a:custGeom>
            <a:avLst/>
            <a:gdLst/>
            <a:rect l="l" t="t" r="r" b="b"/>
            <a:pathLst>
              <a:path w="1262379" h="34925">
                <a:moveTo>
                  <a:pt x="1262087" y="0"/>
                </a:moveTo>
                <a:lnTo>
                  <a:pt x="0" y="0"/>
                </a:lnTo>
                <a:lnTo>
                  <a:pt x="0" y="34378"/>
                </a:lnTo>
                <a:lnTo>
                  <a:pt x="1262087" y="34378"/>
                </a:lnTo>
                <a:lnTo>
                  <a:pt x="126208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32120" y="6689547"/>
            <a:ext cx="1262380" cy="34925"/>
          </a:xfrm>
          <a:custGeom>
            <a:avLst/>
            <a:gdLst/>
            <a:rect l="l" t="t" r="r" b="b"/>
            <a:pathLst>
              <a:path w="1262379" h="34925">
                <a:moveTo>
                  <a:pt x="1262087" y="0"/>
                </a:moveTo>
                <a:lnTo>
                  <a:pt x="0" y="0"/>
                </a:lnTo>
                <a:lnTo>
                  <a:pt x="0" y="34378"/>
                </a:lnTo>
                <a:lnTo>
                  <a:pt x="1262087" y="34378"/>
                </a:lnTo>
                <a:lnTo>
                  <a:pt x="126208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82082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85015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87936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82" y="0"/>
                </a:moveTo>
                <a:lnTo>
                  <a:pt x="0" y="0"/>
                </a:lnTo>
                <a:lnTo>
                  <a:pt x="0" y="198615"/>
                </a:lnTo>
                <a:lnTo>
                  <a:pt x="28282" y="198615"/>
                </a:lnTo>
                <a:lnTo>
                  <a:pt x="2828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90895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93815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82" y="0"/>
                </a:moveTo>
                <a:lnTo>
                  <a:pt x="0" y="0"/>
                </a:lnTo>
                <a:lnTo>
                  <a:pt x="0" y="198615"/>
                </a:lnTo>
                <a:lnTo>
                  <a:pt x="28282" y="198615"/>
                </a:lnTo>
                <a:lnTo>
                  <a:pt x="2828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96775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9695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82" y="0"/>
                </a:moveTo>
                <a:lnTo>
                  <a:pt x="0" y="0"/>
                </a:lnTo>
                <a:lnTo>
                  <a:pt x="0" y="198615"/>
                </a:lnTo>
                <a:lnTo>
                  <a:pt x="28282" y="198615"/>
                </a:lnTo>
                <a:lnTo>
                  <a:pt x="2828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02629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05575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08508" y="6508128"/>
            <a:ext cx="28575" cy="198755"/>
          </a:xfrm>
          <a:custGeom>
            <a:avLst/>
            <a:gdLst/>
            <a:rect l="l" t="t" r="r" b="b"/>
            <a:pathLst>
              <a:path w="28575" h="198754">
                <a:moveTo>
                  <a:pt x="28257" y="0"/>
                </a:moveTo>
                <a:lnTo>
                  <a:pt x="0" y="0"/>
                </a:lnTo>
                <a:lnTo>
                  <a:pt x="0" y="198615"/>
                </a:lnTo>
                <a:lnTo>
                  <a:pt x="28257" y="198615"/>
                </a:lnTo>
                <a:lnTo>
                  <a:pt x="28257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25758" y="5797436"/>
            <a:ext cx="54610" cy="1464945"/>
          </a:xfrm>
          <a:custGeom>
            <a:avLst/>
            <a:gdLst/>
            <a:rect l="l" t="t" r="r" b="b"/>
            <a:pathLst>
              <a:path w="54610" h="1464945">
                <a:moveTo>
                  <a:pt x="54571" y="0"/>
                </a:moveTo>
                <a:lnTo>
                  <a:pt x="0" y="0"/>
                </a:lnTo>
                <a:lnTo>
                  <a:pt x="0" y="1464627"/>
                </a:lnTo>
                <a:lnTo>
                  <a:pt x="54571" y="1464627"/>
                </a:lnTo>
                <a:lnTo>
                  <a:pt x="54571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65178" y="6124791"/>
            <a:ext cx="139700" cy="1137285"/>
          </a:xfrm>
          <a:custGeom>
            <a:avLst/>
            <a:gdLst/>
            <a:rect l="l" t="t" r="r" b="b"/>
            <a:pathLst>
              <a:path w="139700" h="1137284">
                <a:moveTo>
                  <a:pt x="139649" y="0"/>
                </a:moveTo>
                <a:lnTo>
                  <a:pt x="0" y="0"/>
                </a:lnTo>
                <a:lnTo>
                  <a:pt x="0" y="1137272"/>
                </a:lnTo>
                <a:lnTo>
                  <a:pt x="139649" y="1137272"/>
                </a:lnTo>
                <a:lnTo>
                  <a:pt x="139649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77573" y="5797436"/>
            <a:ext cx="54610" cy="1464945"/>
          </a:xfrm>
          <a:custGeom>
            <a:avLst/>
            <a:gdLst/>
            <a:rect l="l" t="t" r="r" b="b"/>
            <a:pathLst>
              <a:path w="54610" h="1464945">
                <a:moveTo>
                  <a:pt x="54546" y="0"/>
                </a:moveTo>
                <a:lnTo>
                  <a:pt x="0" y="0"/>
                </a:lnTo>
                <a:lnTo>
                  <a:pt x="0" y="1464627"/>
                </a:lnTo>
                <a:lnTo>
                  <a:pt x="54546" y="1464627"/>
                </a:lnTo>
                <a:lnTo>
                  <a:pt x="5454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93822" y="4256773"/>
            <a:ext cx="1384300" cy="48260"/>
          </a:xfrm>
          <a:custGeom>
            <a:avLst/>
            <a:gdLst/>
            <a:rect l="l" t="t" r="r" b="b"/>
            <a:pathLst>
              <a:path w="1384300" h="48260">
                <a:moveTo>
                  <a:pt x="1383982" y="0"/>
                </a:moveTo>
                <a:lnTo>
                  <a:pt x="0" y="0"/>
                </a:lnTo>
                <a:lnTo>
                  <a:pt x="0" y="47929"/>
                </a:lnTo>
                <a:lnTo>
                  <a:pt x="1383982" y="47929"/>
                </a:lnTo>
                <a:lnTo>
                  <a:pt x="1383982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93822" y="4623575"/>
            <a:ext cx="1384300" cy="48260"/>
          </a:xfrm>
          <a:custGeom>
            <a:avLst/>
            <a:gdLst/>
            <a:rect l="l" t="t" r="r" b="b"/>
            <a:pathLst>
              <a:path w="1384300" h="48260">
                <a:moveTo>
                  <a:pt x="1383982" y="0"/>
                </a:moveTo>
                <a:lnTo>
                  <a:pt x="0" y="0"/>
                </a:lnTo>
                <a:lnTo>
                  <a:pt x="0" y="47917"/>
                </a:lnTo>
                <a:lnTo>
                  <a:pt x="1383982" y="47917"/>
                </a:lnTo>
                <a:lnTo>
                  <a:pt x="1383982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93822" y="5219243"/>
            <a:ext cx="1384300" cy="48260"/>
          </a:xfrm>
          <a:custGeom>
            <a:avLst/>
            <a:gdLst/>
            <a:rect l="l" t="t" r="r" b="b"/>
            <a:pathLst>
              <a:path w="1384300" h="48260">
                <a:moveTo>
                  <a:pt x="1383982" y="0"/>
                </a:moveTo>
                <a:lnTo>
                  <a:pt x="0" y="0"/>
                </a:lnTo>
                <a:lnTo>
                  <a:pt x="0" y="47917"/>
                </a:lnTo>
                <a:lnTo>
                  <a:pt x="1383982" y="47917"/>
                </a:lnTo>
                <a:lnTo>
                  <a:pt x="138398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52940" y="6154255"/>
            <a:ext cx="925194" cy="48260"/>
          </a:xfrm>
          <a:custGeom>
            <a:avLst/>
            <a:gdLst/>
            <a:rect l="l" t="t" r="r" b="b"/>
            <a:pathLst>
              <a:path w="925195" h="48260">
                <a:moveTo>
                  <a:pt x="924864" y="0"/>
                </a:moveTo>
                <a:lnTo>
                  <a:pt x="0" y="0"/>
                </a:lnTo>
                <a:lnTo>
                  <a:pt x="0" y="47904"/>
                </a:lnTo>
                <a:lnTo>
                  <a:pt x="924864" y="47904"/>
                </a:lnTo>
                <a:lnTo>
                  <a:pt x="924864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18171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178117" y="0"/>
                </a:moveTo>
                <a:lnTo>
                  <a:pt x="0" y="355765"/>
                </a:lnTo>
                <a:lnTo>
                  <a:pt x="29933" y="375716"/>
                </a:lnTo>
                <a:lnTo>
                  <a:pt x="208051" y="19939"/>
                </a:lnTo>
                <a:lnTo>
                  <a:pt x="17811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18170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29933" y="0"/>
                </a:moveTo>
                <a:lnTo>
                  <a:pt x="0" y="19939"/>
                </a:lnTo>
                <a:lnTo>
                  <a:pt x="178117" y="375716"/>
                </a:lnTo>
                <a:lnTo>
                  <a:pt x="208051" y="355765"/>
                </a:lnTo>
                <a:lnTo>
                  <a:pt x="29933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44860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178117" y="0"/>
                </a:moveTo>
                <a:lnTo>
                  <a:pt x="0" y="355765"/>
                </a:lnTo>
                <a:lnTo>
                  <a:pt x="29959" y="375716"/>
                </a:lnTo>
                <a:lnTo>
                  <a:pt x="208076" y="19939"/>
                </a:lnTo>
                <a:lnTo>
                  <a:pt x="17811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44861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29959" y="0"/>
                </a:moveTo>
                <a:lnTo>
                  <a:pt x="0" y="19939"/>
                </a:lnTo>
                <a:lnTo>
                  <a:pt x="178117" y="375716"/>
                </a:lnTo>
                <a:lnTo>
                  <a:pt x="208076" y="355765"/>
                </a:lnTo>
                <a:lnTo>
                  <a:pt x="29959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71575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178117" y="0"/>
                </a:moveTo>
                <a:lnTo>
                  <a:pt x="0" y="355765"/>
                </a:lnTo>
                <a:lnTo>
                  <a:pt x="29933" y="375716"/>
                </a:lnTo>
                <a:lnTo>
                  <a:pt x="208076" y="19939"/>
                </a:lnTo>
                <a:lnTo>
                  <a:pt x="17811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71575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29933" y="0"/>
                </a:moveTo>
                <a:lnTo>
                  <a:pt x="0" y="19939"/>
                </a:lnTo>
                <a:lnTo>
                  <a:pt x="178117" y="375716"/>
                </a:lnTo>
                <a:lnTo>
                  <a:pt x="208076" y="355765"/>
                </a:lnTo>
                <a:lnTo>
                  <a:pt x="29933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98290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178117" y="0"/>
                </a:moveTo>
                <a:lnTo>
                  <a:pt x="0" y="355765"/>
                </a:lnTo>
                <a:lnTo>
                  <a:pt x="29933" y="375716"/>
                </a:lnTo>
                <a:lnTo>
                  <a:pt x="208051" y="19939"/>
                </a:lnTo>
                <a:lnTo>
                  <a:pt x="17811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498290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29933" y="0"/>
                </a:moveTo>
                <a:lnTo>
                  <a:pt x="0" y="19939"/>
                </a:lnTo>
                <a:lnTo>
                  <a:pt x="178117" y="375716"/>
                </a:lnTo>
                <a:lnTo>
                  <a:pt x="208051" y="355765"/>
                </a:lnTo>
                <a:lnTo>
                  <a:pt x="29933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24980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178117" y="0"/>
                </a:moveTo>
                <a:lnTo>
                  <a:pt x="0" y="355765"/>
                </a:lnTo>
                <a:lnTo>
                  <a:pt x="29959" y="375716"/>
                </a:lnTo>
                <a:lnTo>
                  <a:pt x="208076" y="19939"/>
                </a:lnTo>
                <a:lnTo>
                  <a:pt x="17811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24980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29959" y="0"/>
                </a:moveTo>
                <a:lnTo>
                  <a:pt x="0" y="19939"/>
                </a:lnTo>
                <a:lnTo>
                  <a:pt x="178117" y="375716"/>
                </a:lnTo>
                <a:lnTo>
                  <a:pt x="208076" y="355765"/>
                </a:lnTo>
                <a:lnTo>
                  <a:pt x="29959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951695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178117" y="0"/>
                </a:moveTo>
                <a:lnTo>
                  <a:pt x="0" y="355765"/>
                </a:lnTo>
                <a:lnTo>
                  <a:pt x="29933" y="375716"/>
                </a:lnTo>
                <a:lnTo>
                  <a:pt x="208076" y="19939"/>
                </a:lnTo>
                <a:lnTo>
                  <a:pt x="17811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51694" y="4271809"/>
            <a:ext cx="208279" cy="375920"/>
          </a:xfrm>
          <a:custGeom>
            <a:avLst/>
            <a:gdLst/>
            <a:rect l="l" t="t" r="r" b="b"/>
            <a:pathLst>
              <a:path w="208279" h="375920">
                <a:moveTo>
                  <a:pt x="29933" y="0"/>
                </a:moveTo>
                <a:lnTo>
                  <a:pt x="0" y="19939"/>
                </a:lnTo>
                <a:lnTo>
                  <a:pt x="178117" y="375716"/>
                </a:lnTo>
                <a:lnTo>
                  <a:pt x="208076" y="355765"/>
                </a:lnTo>
                <a:lnTo>
                  <a:pt x="29933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48401" y="5136184"/>
            <a:ext cx="433070" cy="27305"/>
          </a:xfrm>
          <a:custGeom>
            <a:avLst/>
            <a:gdLst/>
            <a:rect l="l" t="t" r="r" b="b"/>
            <a:pathLst>
              <a:path w="433070" h="27304">
                <a:moveTo>
                  <a:pt x="432942" y="0"/>
                </a:moveTo>
                <a:lnTo>
                  <a:pt x="0" y="0"/>
                </a:lnTo>
                <a:lnTo>
                  <a:pt x="0" y="26695"/>
                </a:lnTo>
                <a:lnTo>
                  <a:pt x="432942" y="26695"/>
                </a:lnTo>
                <a:lnTo>
                  <a:pt x="432942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48401" y="5327802"/>
            <a:ext cx="433070" cy="27305"/>
          </a:xfrm>
          <a:custGeom>
            <a:avLst/>
            <a:gdLst/>
            <a:rect l="l" t="t" r="r" b="b"/>
            <a:pathLst>
              <a:path w="433070" h="27304">
                <a:moveTo>
                  <a:pt x="432942" y="0"/>
                </a:moveTo>
                <a:lnTo>
                  <a:pt x="0" y="0"/>
                </a:lnTo>
                <a:lnTo>
                  <a:pt x="0" y="26682"/>
                </a:lnTo>
                <a:lnTo>
                  <a:pt x="432942" y="26682"/>
                </a:lnTo>
                <a:lnTo>
                  <a:pt x="432942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24969" y="5341150"/>
            <a:ext cx="27305" cy="906780"/>
          </a:xfrm>
          <a:custGeom>
            <a:avLst/>
            <a:gdLst/>
            <a:rect l="l" t="t" r="r" b="b"/>
            <a:pathLst>
              <a:path w="27304" h="906779">
                <a:moveTo>
                  <a:pt x="27165" y="0"/>
                </a:moveTo>
                <a:lnTo>
                  <a:pt x="0" y="0"/>
                </a:lnTo>
                <a:lnTo>
                  <a:pt x="0" y="906475"/>
                </a:lnTo>
                <a:lnTo>
                  <a:pt x="27165" y="906475"/>
                </a:lnTo>
                <a:lnTo>
                  <a:pt x="27165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42813" y="5341150"/>
            <a:ext cx="27305" cy="906780"/>
          </a:xfrm>
          <a:custGeom>
            <a:avLst/>
            <a:gdLst/>
            <a:rect l="l" t="t" r="r" b="b"/>
            <a:pathLst>
              <a:path w="27304" h="906779">
                <a:moveTo>
                  <a:pt x="27139" y="0"/>
                </a:moveTo>
                <a:lnTo>
                  <a:pt x="0" y="0"/>
                </a:lnTo>
                <a:lnTo>
                  <a:pt x="0" y="906475"/>
                </a:lnTo>
                <a:lnTo>
                  <a:pt x="27139" y="906475"/>
                </a:lnTo>
                <a:lnTo>
                  <a:pt x="27139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38571" y="5408663"/>
            <a:ext cx="111760" cy="18415"/>
          </a:xfrm>
          <a:custGeom>
            <a:avLst/>
            <a:gdLst/>
            <a:rect l="l" t="t" r="r" b="b"/>
            <a:pathLst>
              <a:path w="111760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38571" y="5491556"/>
            <a:ext cx="111760" cy="18415"/>
          </a:xfrm>
          <a:custGeom>
            <a:avLst/>
            <a:gdLst/>
            <a:rect l="l" t="t" r="r" b="b"/>
            <a:pathLst>
              <a:path w="111760" h="18414">
                <a:moveTo>
                  <a:pt x="111518" y="0"/>
                </a:moveTo>
                <a:lnTo>
                  <a:pt x="0" y="0"/>
                </a:lnTo>
                <a:lnTo>
                  <a:pt x="0" y="18402"/>
                </a:lnTo>
                <a:lnTo>
                  <a:pt x="111518" y="18402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38571" y="5574424"/>
            <a:ext cx="111760" cy="19050"/>
          </a:xfrm>
          <a:custGeom>
            <a:avLst/>
            <a:gdLst/>
            <a:rect l="l" t="t" r="r" b="b"/>
            <a:pathLst>
              <a:path w="111760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38571" y="5657304"/>
            <a:ext cx="111760" cy="19050"/>
          </a:xfrm>
          <a:custGeom>
            <a:avLst/>
            <a:gdLst/>
            <a:rect l="l" t="t" r="r" b="b"/>
            <a:pathLst>
              <a:path w="111760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38571" y="5740197"/>
            <a:ext cx="111760" cy="19050"/>
          </a:xfrm>
          <a:custGeom>
            <a:avLst/>
            <a:gdLst/>
            <a:rect l="l" t="t" r="r" b="b"/>
            <a:pathLst>
              <a:path w="111760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38571" y="5823077"/>
            <a:ext cx="111760" cy="19050"/>
          </a:xfrm>
          <a:custGeom>
            <a:avLst/>
            <a:gdLst/>
            <a:rect l="l" t="t" r="r" b="b"/>
            <a:pathLst>
              <a:path w="111760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38571" y="5905970"/>
            <a:ext cx="111760" cy="18415"/>
          </a:xfrm>
          <a:custGeom>
            <a:avLst/>
            <a:gdLst/>
            <a:rect l="l" t="t" r="r" b="b"/>
            <a:pathLst>
              <a:path w="111760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38571" y="5988850"/>
            <a:ext cx="111760" cy="19050"/>
          </a:xfrm>
          <a:custGeom>
            <a:avLst/>
            <a:gdLst/>
            <a:rect l="l" t="t" r="r" b="b"/>
            <a:pathLst>
              <a:path w="111760" h="19050">
                <a:moveTo>
                  <a:pt x="111518" y="0"/>
                </a:moveTo>
                <a:lnTo>
                  <a:pt x="0" y="0"/>
                </a:lnTo>
                <a:lnTo>
                  <a:pt x="0" y="18440"/>
                </a:lnTo>
                <a:lnTo>
                  <a:pt x="111518" y="18440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38571" y="6071743"/>
            <a:ext cx="111760" cy="19050"/>
          </a:xfrm>
          <a:custGeom>
            <a:avLst/>
            <a:gdLst/>
            <a:rect l="l" t="t" r="r" b="b"/>
            <a:pathLst>
              <a:path w="111760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4969" y="4752988"/>
            <a:ext cx="27305" cy="285115"/>
          </a:xfrm>
          <a:custGeom>
            <a:avLst/>
            <a:gdLst/>
            <a:rect l="l" t="t" r="r" b="b"/>
            <a:pathLst>
              <a:path w="27304" h="285114">
                <a:moveTo>
                  <a:pt x="27165" y="0"/>
                </a:moveTo>
                <a:lnTo>
                  <a:pt x="0" y="0"/>
                </a:lnTo>
                <a:lnTo>
                  <a:pt x="0" y="285038"/>
                </a:lnTo>
                <a:lnTo>
                  <a:pt x="27165" y="285038"/>
                </a:lnTo>
                <a:lnTo>
                  <a:pt x="27165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09291" y="4991494"/>
            <a:ext cx="139700" cy="245110"/>
          </a:xfrm>
          <a:custGeom>
            <a:avLst/>
            <a:gdLst/>
            <a:rect l="l" t="t" r="r" b="b"/>
            <a:pathLst>
              <a:path w="139700" h="245110">
                <a:moveTo>
                  <a:pt x="139623" y="0"/>
                </a:moveTo>
                <a:lnTo>
                  <a:pt x="0" y="0"/>
                </a:lnTo>
                <a:lnTo>
                  <a:pt x="0" y="245046"/>
                </a:lnTo>
                <a:lnTo>
                  <a:pt x="139623" y="245046"/>
                </a:lnTo>
                <a:lnTo>
                  <a:pt x="139623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57409" y="5255793"/>
            <a:ext cx="27305" cy="906780"/>
          </a:xfrm>
          <a:custGeom>
            <a:avLst/>
            <a:gdLst/>
            <a:rect l="l" t="t" r="r" b="b"/>
            <a:pathLst>
              <a:path w="27304" h="906779">
                <a:moveTo>
                  <a:pt x="27165" y="0"/>
                </a:moveTo>
                <a:lnTo>
                  <a:pt x="0" y="0"/>
                </a:lnTo>
                <a:lnTo>
                  <a:pt x="0" y="906475"/>
                </a:lnTo>
                <a:lnTo>
                  <a:pt x="27165" y="906475"/>
                </a:lnTo>
                <a:lnTo>
                  <a:pt x="2716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75253" y="5255793"/>
            <a:ext cx="27305" cy="906780"/>
          </a:xfrm>
          <a:custGeom>
            <a:avLst/>
            <a:gdLst/>
            <a:rect l="l" t="t" r="r" b="b"/>
            <a:pathLst>
              <a:path w="27304" h="906779">
                <a:moveTo>
                  <a:pt x="27165" y="0"/>
                </a:moveTo>
                <a:lnTo>
                  <a:pt x="0" y="0"/>
                </a:lnTo>
                <a:lnTo>
                  <a:pt x="0" y="906475"/>
                </a:lnTo>
                <a:lnTo>
                  <a:pt x="27165" y="906475"/>
                </a:lnTo>
                <a:lnTo>
                  <a:pt x="2716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0999" y="5323306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0999" y="5406187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70999" y="5489080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70999" y="5571973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02"/>
                </a:lnTo>
                <a:lnTo>
                  <a:pt x="111518" y="18402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70999" y="5654840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70999" y="5737733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70999" y="5820626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870999" y="5901194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870999" y="5984087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70999" y="6066968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857409" y="6344856"/>
            <a:ext cx="27305" cy="906780"/>
          </a:xfrm>
          <a:custGeom>
            <a:avLst/>
            <a:gdLst/>
            <a:rect l="l" t="t" r="r" b="b"/>
            <a:pathLst>
              <a:path w="27304" h="906779">
                <a:moveTo>
                  <a:pt x="27165" y="0"/>
                </a:moveTo>
                <a:lnTo>
                  <a:pt x="0" y="0"/>
                </a:lnTo>
                <a:lnTo>
                  <a:pt x="0" y="906487"/>
                </a:lnTo>
                <a:lnTo>
                  <a:pt x="27165" y="906487"/>
                </a:lnTo>
                <a:lnTo>
                  <a:pt x="2716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975253" y="6344856"/>
            <a:ext cx="27305" cy="906780"/>
          </a:xfrm>
          <a:custGeom>
            <a:avLst/>
            <a:gdLst/>
            <a:rect l="l" t="t" r="r" b="b"/>
            <a:pathLst>
              <a:path w="27304" h="906779">
                <a:moveTo>
                  <a:pt x="27165" y="0"/>
                </a:moveTo>
                <a:lnTo>
                  <a:pt x="0" y="0"/>
                </a:lnTo>
                <a:lnTo>
                  <a:pt x="0" y="906487"/>
                </a:lnTo>
                <a:lnTo>
                  <a:pt x="27165" y="906487"/>
                </a:lnTo>
                <a:lnTo>
                  <a:pt x="27165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870999" y="6412382"/>
            <a:ext cx="111760" cy="18415"/>
          </a:xfrm>
          <a:custGeom>
            <a:avLst/>
            <a:gdLst/>
            <a:rect l="l" t="t" r="r" b="b"/>
            <a:pathLst>
              <a:path w="111759" h="18414">
                <a:moveTo>
                  <a:pt x="111518" y="0"/>
                </a:moveTo>
                <a:lnTo>
                  <a:pt x="0" y="0"/>
                </a:lnTo>
                <a:lnTo>
                  <a:pt x="0" y="18415"/>
                </a:lnTo>
                <a:lnTo>
                  <a:pt x="111518" y="18415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70999" y="6495262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70999" y="6578143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70999" y="6661036"/>
            <a:ext cx="111760" cy="18415"/>
          </a:xfrm>
          <a:custGeom>
            <a:avLst/>
            <a:gdLst/>
            <a:rect l="l" t="t" r="r" b="b"/>
            <a:pathLst>
              <a:path w="111759" h="18415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870999" y="6743916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870999" y="6826808"/>
            <a:ext cx="111760" cy="18415"/>
          </a:xfrm>
          <a:custGeom>
            <a:avLst/>
            <a:gdLst/>
            <a:rect l="l" t="t" r="r" b="b"/>
            <a:pathLst>
              <a:path w="111759" h="18415">
                <a:moveTo>
                  <a:pt x="111518" y="0"/>
                </a:moveTo>
                <a:lnTo>
                  <a:pt x="0" y="0"/>
                </a:lnTo>
                <a:lnTo>
                  <a:pt x="0" y="18414"/>
                </a:lnTo>
                <a:lnTo>
                  <a:pt x="111518" y="18414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870999" y="6909702"/>
            <a:ext cx="111760" cy="18415"/>
          </a:xfrm>
          <a:custGeom>
            <a:avLst/>
            <a:gdLst/>
            <a:rect l="l" t="t" r="r" b="b"/>
            <a:pathLst>
              <a:path w="111759" h="18415">
                <a:moveTo>
                  <a:pt x="111518" y="0"/>
                </a:moveTo>
                <a:lnTo>
                  <a:pt x="0" y="0"/>
                </a:lnTo>
                <a:lnTo>
                  <a:pt x="0" y="18402"/>
                </a:lnTo>
                <a:lnTo>
                  <a:pt x="111518" y="18402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70999" y="6990270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70999" y="7073151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70999" y="7156043"/>
            <a:ext cx="111760" cy="19050"/>
          </a:xfrm>
          <a:custGeom>
            <a:avLst/>
            <a:gdLst/>
            <a:rect l="l" t="t" r="r" b="b"/>
            <a:pathLst>
              <a:path w="111759" h="19050">
                <a:moveTo>
                  <a:pt x="111518" y="0"/>
                </a:moveTo>
                <a:lnTo>
                  <a:pt x="0" y="0"/>
                </a:lnTo>
                <a:lnTo>
                  <a:pt x="0" y="18427"/>
                </a:lnTo>
                <a:lnTo>
                  <a:pt x="111518" y="18427"/>
                </a:lnTo>
                <a:lnTo>
                  <a:pt x="111518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02304" y="4799939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31"/>
                </a:lnTo>
                <a:lnTo>
                  <a:pt x="313537" y="20231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602304" y="4853800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43"/>
                </a:lnTo>
                <a:lnTo>
                  <a:pt x="313537" y="20243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602304" y="4907686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31"/>
                </a:lnTo>
                <a:lnTo>
                  <a:pt x="313537" y="20231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602304" y="4961559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31"/>
                </a:lnTo>
                <a:lnTo>
                  <a:pt x="313537" y="20231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602304" y="5015433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31"/>
                </a:lnTo>
                <a:lnTo>
                  <a:pt x="313537" y="20231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602304" y="5069306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31"/>
                </a:lnTo>
                <a:lnTo>
                  <a:pt x="313537" y="20231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602304" y="5123193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37" y="0"/>
                </a:moveTo>
                <a:lnTo>
                  <a:pt x="0" y="0"/>
                </a:lnTo>
                <a:lnTo>
                  <a:pt x="0" y="20218"/>
                </a:lnTo>
                <a:lnTo>
                  <a:pt x="313537" y="20218"/>
                </a:lnTo>
                <a:lnTo>
                  <a:pt x="313537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329051" y="6624091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31"/>
                </a:lnTo>
                <a:lnTo>
                  <a:pt x="313550" y="20231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329051" y="6677977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31"/>
                </a:lnTo>
                <a:lnTo>
                  <a:pt x="313550" y="20231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329051" y="6731838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56"/>
                </a:lnTo>
                <a:lnTo>
                  <a:pt x="313550" y="20256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29051" y="6785724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18"/>
                </a:lnTo>
                <a:lnTo>
                  <a:pt x="313550" y="20218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29051" y="6839598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18"/>
                </a:lnTo>
                <a:lnTo>
                  <a:pt x="313550" y="20218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329051" y="6893471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31"/>
                </a:lnTo>
                <a:lnTo>
                  <a:pt x="313550" y="20231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329051" y="6947344"/>
            <a:ext cx="313690" cy="20320"/>
          </a:xfrm>
          <a:custGeom>
            <a:avLst/>
            <a:gdLst/>
            <a:rect l="l" t="t" r="r" b="b"/>
            <a:pathLst>
              <a:path w="313690" h="20320">
                <a:moveTo>
                  <a:pt x="313550" y="0"/>
                </a:moveTo>
                <a:lnTo>
                  <a:pt x="0" y="0"/>
                </a:lnTo>
                <a:lnTo>
                  <a:pt x="0" y="20243"/>
                </a:lnTo>
                <a:lnTo>
                  <a:pt x="313550" y="20243"/>
                </a:lnTo>
                <a:lnTo>
                  <a:pt x="313550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70060" y="3950805"/>
            <a:ext cx="68580" cy="68580"/>
          </a:xfrm>
          <a:custGeom>
            <a:avLst/>
            <a:gdLst/>
            <a:rect l="l" t="t" r="r" b="b"/>
            <a:pathLst>
              <a:path w="68579" h="68579">
                <a:moveTo>
                  <a:pt x="68186" y="0"/>
                </a:moveTo>
                <a:lnTo>
                  <a:pt x="0" y="0"/>
                </a:lnTo>
                <a:lnTo>
                  <a:pt x="0" y="68173"/>
                </a:lnTo>
                <a:lnTo>
                  <a:pt x="68186" y="68173"/>
                </a:lnTo>
                <a:lnTo>
                  <a:pt x="68186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70060" y="4108107"/>
            <a:ext cx="68580" cy="68580"/>
          </a:xfrm>
          <a:custGeom>
            <a:avLst/>
            <a:gdLst/>
            <a:rect l="l" t="t" r="r" b="b"/>
            <a:pathLst>
              <a:path w="68579" h="68579">
                <a:moveTo>
                  <a:pt x="68186" y="0"/>
                </a:moveTo>
                <a:lnTo>
                  <a:pt x="0" y="0"/>
                </a:lnTo>
                <a:lnTo>
                  <a:pt x="0" y="68173"/>
                </a:lnTo>
                <a:lnTo>
                  <a:pt x="68186" y="68173"/>
                </a:lnTo>
                <a:lnTo>
                  <a:pt x="68186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05633" y="5558002"/>
            <a:ext cx="88265" cy="180340"/>
          </a:xfrm>
          <a:custGeom>
            <a:avLst/>
            <a:gdLst/>
            <a:rect l="l" t="t" r="r" b="b"/>
            <a:pathLst>
              <a:path w="88265" h="180339">
                <a:moveTo>
                  <a:pt x="88201" y="0"/>
                </a:moveTo>
                <a:lnTo>
                  <a:pt x="0" y="0"/>
                </a:lnTo>
                <a:lnTo>
                  <a:pt x="0" y="179730"/>
                </a:lnTo>
                <a:lnTo>
                  <a:pt x="88201" y="179730"/>
                </a:lnTo>
                <a:lnTo>
                  <a:pt x="88201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000756" y="5558002"/>
            <a:ext cx="88265" cy="180340"/>
          </a:xfrm>
          <a:custGeom>
            <a:avLst/>
            <a:gdLst/>
            <a:rect l="l" t="t" r="r" b="b"/>
            <a:pathLst>
              <a:path w="88265" h="180339">
                <a:moveTo>
                  <a:pt x="88201" y="0"/>
                </a:moveTo>
                <a:lnTo>
                  <a:pt x="0" y="0"/>
                </a:lnTo>
                <a:lnTo>
                  <a:pt x="0" y="179730"/>
                </a:lnTo>
                <a:lnTo>
                  <a:pt x="88201" y="179730"/>
                </a:lnTo>
                <a:lnTo>
                  <a:pt x="88201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05633" y="6154255"/>
            <a:ext cx="88265" cy="180340"/>
          </a:xfrm>
          <a:custGeom>
            <a:avLst/>
            <a:gdLst/>
            <a:rect l="l" t="t" r="r" b="b"/>
            <a:pathLst>
              <a:path w="88265" h="180339">
                <a:moveTo>
                  <a:pt x="88201" y="0"/>
                </a:moveTo>
                <a:lnTo>
                  <a:pt x="0" y="0"/>
                </a:lnTo>
                <a:lnTo>
                  <a:pt x="0" y="179730"/>
                </a:lnTo>
                <a:lnTo>
                  <a:pt x="88201" y="179730"/>
                </a:lnTo>
                <a:lnTo>
                  <a:pt x="88201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000756" y="6154255"/>
            <a:ext cx="88265" cy="180340"/>
          </a:xfrm>
          <a:custGeom>
            <a:avLst/>
            <a:gdLst/>
            <a:rect l="l" t="t" r="r" b="b"/>
            <a:pathLst>
              <a:path w="88265" h="180339">
                <a:moveTo>
                  <a:pt x="88201" y="0"/>
                </a:moveTo>
                <a:lnTo>
                  <a:pt x="0" y="0"/>
                </a:lnTo>
                <a:lnTo>
                  <a:pt x="0" y="179730"/>
                </a:lnTo>
                <a:lnTo>
                  <a:pt x="88201" y="179730"/>
                </a:lnTo>
                <a:lnTo>
                  <a:pt x="88201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66232" y="7181291"/>
            <a:ext cx="955675" cy="81280"/>
          </a:xfrm>
          <a:custGeom>
            <a:avLst/>
            <a:gdLst/>
            <a:rect l="l" t="t" r="r" b="b"/>
            <a:pathLst>
              <a:path w="955675" h="81279">
                <a:moveTo>
                  <a:pt x="955306" y="0"/>
                </a:moveTo>
                <a:lnTo>
                  <a:pt x="0" y="0"/>
                </a:lnTo>
                <a:lnTo>
                  <a:pt x="0" y="80771"/>
                </a:lnTo>
                <a:lnTo>
                  <a:pt x="955306" y="80771"/>
                </a:lnTo>
                <a:lnTo>
                  <a:pt x="955306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97371" y="7083742"/>
            <a:ext cx="55880" cy="97790"/>
          </a:xfrm>
          <a:custGeom>
            <a:avLst/>
            <a:gdLst/>
            <a:rect l="l" t="t" r="r" b="b"/>
            <a:pathLst>
              <a:path w="55879" h="97790">
                <a:moveTo>
                  <a:pt x="55295" y="0"/>
                </a:moveTo>
                <a:lnTo>
                  <a:pt x="0" y="0"/>
                </a:lnTo>
                <a:lnTo>
                  <a:pt x="0" y="97548"/>
                </a:lnTo>
                <a:lnTo>
                  <a:pt x="55295" y="97548"/>
                </a:lnTo>
                <a:lnTo>
                  <a:pt x="55295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58522" y="7083742"/>
            <a:ext cx="55880" cy="97790"/>
          </a:xfrm>
          <a:custGeom>
            <a:avLst/>
            <a:gdLst/>
            <a:rect l="l" t="t" r="r" b="b"/>
            <a:pathLst>
              <a:path w="55879" h="97790">
                <a:moveTo>
                  <a:pt x="55308" y="0"/>
                </a:moveTo>
                <a:lnTo>
                  <a:pt x="0" y="0"/>
                </a:lnTo>
                <a:lnTo>
                  <a:pt x="0" y="97548"/>
                </a:lnTo>
                <a:lnTo>
                  <a:pt x="55308" y="97548"/>
                </a:lnTo>
                <a:lnTo>
                  <a:pt x="5530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25371" y="6971414"/>
            <a:ext cx="300990" cy="290830"/>
          </a:xfrm>
          <a:custGeom>
            <a:avLst/>
            <a:gdLst/>
            <a:rect l="l" t="t" r="r" b="b"/>
            <a:pathLst>
              <a:path w="300989" h="290829">
                <a:moveTo>
                  <a:pt x="300393" y="0"/>
                </a:moveTo>
                <a:lnTo>
                  <a:pt x="122859" y="0"/>
                </a:lnTo>
                <a:lnTo>
                  <a:pt x="0" y="133261"/>
                </a:lnTo>
                <a:lnTo>
                  <a:pt x="0" y="290652"/>
                </a:lnTo>
                <a:lnTo>
                  <a:pt x="300393" y="290652"/>
                </a:lnTo>
                <a:lnTo>
                  <a:pt x="300393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80526" y="6820243"/>
            <a:ext cx="251460" cy="434975"/>
          </a:xfrm>
          <a:custGeom>
            <a:avLst/>
            <a:gdLst/>
            <a:rect l="l" t="t" r="r" b="b"/>
            <a:pathLst>
              <a:path w="251459" h="434975">
                <a:moveTo>
                  <a:pt x="251028" y="0"/>
                </a:moveTo>
                <a:lnTo>
                  <a:pt x="0" y="0"/>
                </a:lnTo>
                <a:lnTo>
                  <a:pt x="0" y="434746"/>
                </a:lnTo>
                <a:lnTo>
                  <a:pt x="251028" y="434746"/>
                </a:lnTo>
                <a:lnTo>
                  <a:pt x="251028" y="0"/>
                </a:lnTo>
                <a:close/>
              </a:path>
            </a:pathLst>
          </a:custGeom>
          <a:solidFill>
            <a:srgbClr val="d2d2d2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80526" y="6849707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47"/>
                </a:lnTo>
                <a:lnTo>
                  <a:pt x="251028" y="15747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80526" y="6888657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35"/>
                </a:lnTo>
                <a:lnTo>
                  <a:pt x="251028" y="15735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80526" y="6927583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35"/>
                </a:lnTo>
                <a:lnTo>
                  <a:pt x="251028" y="15735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80526" y="6966534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35"/>
                </a:lnTo>
                <a:lnTo>
                  <a:pt x="251028" y="15735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80526" y="7005447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60"/>
                </a:lnTo>
                <a:lnTo>
                  <a:pt x="251028" y="15760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80526" y="7044397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35"/>
                </a:lnTo>
                <a:lnTo>
                  <a:pt x="251028" y="15735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80526" y="7083323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48"/>
                </a:lnTo>
                <a:lnTo>
                  <a:pt x="251028" y="15748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80526" y="7122248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47"/>
                </a:lnTo>
                <a:lnTo>
                  <a:pt x="251028" y="15747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80526" y="7161187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48"/>
                </a:lnTo>
                <a:lnTo>
                  <a:pt x="251028" y="15748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80526" y="7200125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48"/>
                </a:lnTo>
                <a:lnTo>
                  <a:pt x="251028" y="15748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80526" y="7239063"/>
            <a:ext cx="251460" cy="15875"/>
          </a:xfrm>
          <a:custGeom>
            <a:avLst/>
            <a:gdLst/>
            <a:rect l="l" t="t" r="r" b="b"/>
            <a:pathLst>
              <a:path w="251459" h="15875">
                <a:moveTo>
                  <a:pt x="251028" y="0"/>
                </a:moveTo>
                <a:lnTo>
                  <a:pt x="0" y="0"/>
                </a:lnTo>
                <a:lnTo>
                  <a:pt x="0" y="15747"/>
                </a:lnTo>
                <a:lnTo>
                  <a:pt x="251028" y="15747"/>
                </a:lnTo>
                <a:lnTo>
                  <a:pt x="251028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65227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773" y="0"/>
                </a:moveTo>
                <a:lnTo>
                  <a:pt x="0" y="0"/>
                </a:lnTo>
                <a:lnTo>
                  <a:pt x="0" y="72402"/>
                </a:lnTo>
                <a:lnTo>
                  <a:pt x="19773" y="72402"/>
                </a:lnTo>
                <a:lnTo>
                  <a:pt x="19773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47574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773" y="0"/>
                </a:moveTo>
                <a:lnTo>
                  <a:pt x="0" y="0"/>
                </a:lnTo>
                <a:lnTo>
                  <a:pt x="0" y="72402"/>
                </a:lnTo>
                <a:lnTo>
                  <a:pt x="19773" y="72402"/>
                </a:lnTo>
                <a:lnTo>
                  <a:pt x="19773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29908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799" y="0"/>
                </a:moveTo>
                <a:lnTo>
                  <a:pt x="0" y="0"/>
                </a:lnTo>
                <a:lnTo>
                  <a:pt x="0" y="72402"/>
                </a:lnTo>
                <a:lnTo>
                  <a:pt x="19799" y="72402"/>
                </a:lnTo>
                <a:lnTo>
                  <a:pt x="19799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12255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799" y="0"/>
                </a:moveTo>
                <a:lnTo>
                  <a:pt x="0" y="0"/>
                </a:lnTo>
                <a:lnTo>
                  <a:pt x="0" y="72402"/>
                </a:lnTo>
                <a:lnTo>
                  <a:pt x="19799" y="72402"/>
                </a:lnTo>
                <a:lnTo>
                  <a:pt x="19799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94602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799" y="0"/>
                </a:moveTo>
                <a:lnTo>
                  <a:pt x="0" y="0"/>
                </a:lnTo>
                <a:lnTo>
                  <a:pt x="0" y="72402"/>
                </a:lnTo>
                <a:lnTo>
                  <a:pt x="19799" y="72402"/>
                </a:lnTo>
                <a:lnTo>
                  <a:pt x="19799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76936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824" y="0"/>
                </a:moveTo>
                <a:lnTo>
                  <a:pt x="0" y="0"/>
                </a:lnTo>
                <a:lnTo>
                  <a:pt x="0" y="72402"/>
                </a:lnTo>
                <a:lnTo>
                  <a:pt x="19824" y="72402"/>
                </a:lnTo>
                <a:lnTo>
                  <a:pt x="19824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59283" y="5460454"/>
            <a:ext cx="20320" cy="73025"/>
          </a:xfrm>
          <a:custGeom>
            <a:avLst/>
            <a:gdLst/>
            <a:rect l="l" t="t" r="r" b="b"/>
            <a:pathLst>
              <a:path w="20320" h="73025">
                <a:moveTo>
                  <a:pt x="19799" y="0"/>
                </a:moveTo>
                <a:lnTo>
                  <a:pt x="0" y="0"/>
                </a:lnTo>
                <a:lnTo>
                  <a:pt x="0" y="72402"/>
                </a:lnTo>
                <a:lnTo>
                  <a:pt x="19799" y="72402"/>
                </a:lnTo>
                <a:lnTo>
                  <a:pt x="19799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19266" y="5679199"/>
            <a:ext cx="73025" cy="16510"/>
          </a:xfrm>
          <a:custGeom>
            <a:avLst/>
            <a:gdLst/>
            <a:rect l="l" t="t" r="r" b="b"/>
            <a:pathLst>
              <a:path w="73025" h="16510">
                <a:moveTo>
                  <a:pt x="72402" y="0"/>
                </a:moveTo>
                <a:lnTo>
                  <a:pt x="0" y="0"/>
                </a:lnTo>
                <a:lnTo>
                  <a:pt x="0" y="16001"/>
                </a:lnTo>
                <a:lnTo>
                  <a:pt x="72402" y="16001"/>
                </a:lnTo>
                <a:lnTo>
                  <a:pt x="7240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19266" y="5748159"/>
            <a:ext cx="73025" cy="16510"/>
          </a:xfrm>
          <a:custGeom>
            <a:avLst/>
            <a:gdLst/>
            <a:rect l="l" t="t" r="r" b="b"/>
            <a:pathLst>
              <a:path w="73025" h="16510">
                <a:moveTo>
                  <a:pt x="72402" y="0"/>
                </a:moveTo>
                <a:lnTo>
                  <a:pt x="0" y="0"/>
                </a:lnTo>
                <a:lnTo>
                  <a:pt x="0" y="16001"/>
                </a:lnTo>
                <a:lnTo>
                  <a:pt x="72402" y="16001"/>
                </a:lnTo>
                <a:lnTo>
                  <a:pt x="7240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19266" y="5817120"/>
            <a:ext cx="73025" cy="16510"/>
          </a:xfrm>
          <a:custGeom>
            <a:avLst/>
            <a:gdLst/>
            <a:rect l="l" t="t" r="r" b="b"/>
            <a:pathLst>
              <a:path w="73025" h="16510">
                <a:moveTo>
                  <a:pt x="72402" y="0"/>
                </a:moveTo>
                <a:lnTo>
                  <a:pt x="0" y="0"/>
                </a:lnTo>
                <a:lnTo>
                  <a:pt x="0" y="16014"/>
                </a:lnTo>
                <a:lnTo>
                  <a:pt x="72402" y="16014"/>
                </a:lnTo>
                <a:lnTo>
                  <a:pt x="7240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19266" y="5886094"/>
            <a:ext cx="73025" cy="16510"/>
          </a:xfrm>
          <a:custGeom>
            <a:avLst/>
            <a:gdLst/>
            <a:rect l="l" t="t" r="r" b="b"/>
            <a:pathLst>
              <a:path w="73025" h="16510">
                <a:moveTo>
                  <a:pt x="72402" y="0"/>
                </a:moveTo>
                <a:lnTo>
                  <a:pt x="0" y="0"/>
                </a:lnTo>
                <a:lnTo>
                  <a:pt x="0" y="16001"/>
                </a:lnTo>
                <a:lnTo>
                  <a:pt x="72402" y="16001"/>
                </a:lnTo>
                <a:lnTo>
                  <a:pt x="72402" y="0"/>
                </a:lnTo>
                <a:close/>
              </a:path>
            </a:pathLst>
          </a:custGeom>
          <a:solidFill>
            <a:srgbClr val="ececec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673831" y="2942602"/>
            <a:ext cx="85725" cy="466090"/>
          </a:xfrm>
          <a:custGeom>
            <a:avLst/>
            <a:gdLst/>
            <a:rect l="l" t="t" r="r" b="b"/>
            <a:pathLst>
              <a:path w="85725" h="466089">
                <a:moveTo>
                  <a:pt x="85255" y="0"/>
                </a:moveTo>
                <a:lnTo>
                  <a:pt x="0" y="0"/>
                </a:lnTo>
                <a:lnTo>
                  <a:pt x="0" y="466064"/>
                </a:lnTo>
                <a:lnTo>
                  <a:pt x="85255" y="466064"/>
                </a:lnTo>
                <a:lnTo>
                  <a:pt x="85255" y="0"/>
                </a:lnTo>
                <a:close/>
              </a:path>
            </a:pathLst>
          </a:custGeom>
          <a:solidFill>
            <a:srgbClr val="c6c6c6">
              <a:alpha val="60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37370" y="3056842"/>
            <a:ext cx="7288530" cy="4345305"/>
          </a:xfrm>
          <a:custGeom>
            <a:avLst/>
            <a:gdLst/>
            <a:rect l="l" t="t" r="r" b="b"/>
            <a:pathLst>
              <a:path w="7288530" h="4345305">
                <a:moveTo>
                  <a:pt x="7288364" y="0"/>
                </a:moveTo>
                <a:lnTo>
                  <a:pt x="7174484" y="2387218"/>
                </a:lnTo>
                <a:lnTo>
                  <a:pt x="6377319" y="3635573"/>
                </a:lnTo>
                <a:lnTo>
                  <a:pt x="4213585" y="4152420"/>
                </a:lnTo>
                <a:lnTo>
                  <a:pt x="0" y="4345114"/>
                </a:lnTo>
                <a:lnTo>
                  <a:pt x="7288364" y="4336415"/>
                </a:lnTo>
                <a:lnTo>
                  <a:pt x="7288364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50152" y="3163028"/>
            <a:ext cx="3610426" cy="440648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96948" y="3321692"/>
            <a:ext cx="849630" cy="849630"/>
          </a:xfrm>
          <a:custGeom>
            <a:avLst/>
            <a:gdLst/>
            <a:rect l="l" t="t" r="r" b="b"/>
            <a:pathLst>
              <a:path w="849629" h="849629">
                <a:moveTo>
                  <a:pt x="424802" y="0"/>
                </a:moveTo>
                <a:lnTo>
                  <a:pt x="378511" y="2492"/>
                </a:lnTo>
                <a:lnTo>
                  <a:pt x="333666" y="9797"/>
                </a:lnTo>
                <a:lnTo>
                  <a:pt x="290523" y="21655"/>
                </a:lnTo>
                <a:lnTo>
                  <a:pt x="249344" y="37808"/>
                </a:lnTo>
                <a:lnTo>
                  <a:pt x="210387" y="57996"/>
                </a:lnTo>
                <a:lnTo>
                  <a:pt x="173910" y="81959"/>
                </a:lnTo>
                <a:lnTo>
                  <a:pt x="140173" y="109440"/>
                </a:lnTo>
                <a:lnTo>
                  <a:pt x="109436" y="140178"/>
                </a:lnTo>
                <a:lnTo>
                  <a:pt x="81956" y="173916"/>
                </a:lnTo>
                <a:lnTo>
                  <a:pt x="57993" y="210392"/>
                </a:lnTo>
                <a:lnTo>
                  <a:pt x="37806" y="249350"/>
                </a:lnTo>
                <a:lnTo>
                  <a:pt x="21654" y="290528"/>
                </a:lnTo>
                <a:lnTo>
                  <a:pt x="9797" y="333669"/>
                </a:lnTo>
                <a:lnTo>
                  <a:pt x="2492" y="378514"/>
                </a:lnTo>
                <a:lnTo>
                  <a:pt x="0" y="424802"/>
                </a:lnTo>
                <a:lnTo>
                  <a:pt x="2492" y="471088"/>
                </a:lnTo>
                <a:lnTo>
                  <a:pt x="9797" y="515930"/>
                </a:lnTo>
                <a:lnTo>
                  <a:pt x="21654" y="559070"/>
                </a:lnTo>
                <a:lnTo>
                  <a:pt x="37806" y="600248"/>
                </a:lnTo>
                <a:lnTo>
                  <a:pt x="57993" y="639206"/>
                </a:lnTo>
                <a:lnTo>
                  <a:pt x="81956" y="675682"/>
                </a:lnTo>
                <a:lnTo>
                  <a:pt x="109436" y="709420"/>
                </a:lnTo>
                <a:lnTo>
                  <a:pt x="140173" y="740159"/>
                </a:lnTo>
                <a:lnTo>
                  <a:pt x="173910" y="767641"/>
                </a:lnTo>
                <a:lnTo>
                  <a:pt x="210387" y="791605"/>
                </a:lnTo>
                <a:lnTo>
                  <a:pt x="249344" y="811794"/>
                </a:lnTo>
                <a:lnTo>
                  <a:pt x="290523" y="827947"/>
                </a:lnTo>
                <a:lnTo>
                  <a:pt x="333666" y="839806"/>
                </a:lnTo>
                <a:lnTo>
                  <a:pt x="378511" y="847111"/>
                </a:lnTo>
                <a:lnTo>
                  <a:pt x="424802" y="849604"/>
                </a:lnTo>
                <a:lnTo>
                  <a:pt x="471086" y="847111"/>
                </a:lnTo>
                <a:lnTo>
                  <a:pt x="515927" y="839806"/>
                </a:lnTo>
                <a:lnTo>
                  <a:pt x="559065" y="827947"/>
                </a:lnTo>
                <a:lnTo>
                  <a:pt x="600243" y="811794"/>
                </a:lnTo>
                <a:lnTo>
                  <a:pt x="639200" y="791605"/>
                </a:lnTo>
                <a:lnTo>
                  <a:pt x="675677" y="767641"/>
                </a:lnTo>
                <a:lnTo>
                  <a:pt x="709415" y="740159"/>
                </a:lnTo>
                <a:lnTo>
                  <a:pt x="740155" y="709420"/>
                </a:lnTo>
                <a:lnTo>
                  <a:pt x="767637" y="675682"/>
                </a:lnTo>
                <a:lnTo>
                  <a:pt x="791602" y="639206"/>
                </a:lnTo>
                <a:lnTo>
                  <a:pt x="811792" y="600248"/>
                </a:lnTo>
                <a:lnTo>
                  <a:pt x="827946" y="559070"/>
                </a:lnTo>
                <a:lnTo>
                  <a:pt x="839805" y="515930"/>
                </a:lnTo>
                <a:lnTo>
                  <a:pt x="847111" y="471088"/>
                </a:lnTo>
                <a:lnTo>
                  <a:pt x="849604" y="424802"/>
                </a:lnTo>
                <a:lnTo>
                  <a:pt x="847111" y="378514"/>
                </a:lnTo>
                <a:lnTo>
                  <a:pt x="839805" y="333669"/>
                </a:lnTo>
                <a:lnTo>
                  <a:pt x="827946" y="290528"/>
                </a:lnTo>
                <a:lnTo>
                  <a:pt x="811792" y="249350"/>
                </a:lnTo>
                <a:lnTo>
                  <a:pt x="791602" y="210392"/>
                </a:lnTo>
                <a:lnTo>
                  <a:pt x="767637" y="173916"/>
                </a:lnTo>
                <a:lnTo>
                  <a:pt x="740155" y="140178"/>
                </a:lnTo>
                <a:lnTo>
                  <a:pt x="709415" y="109440"/>
                </a:lnTo>
                <a:lnTo>
                  <a:pt x="675677" y="81959"/>
                </a:lnTo>
                <a:lnTo>
                  <a:pt x="639200" y="57996"/>
                </a:lnTo>
                <a:lnTo>
                  <a:pt x="600243" y="37808"/>
                </a:lnTo>
                <a:lnTo>
                  <a:pt x="559065" y="21655"/>
                </a:lnTo>
                <a:lnTo>
                  <a:pt x="515927" y="9797"/>
                </a:lnTo>
                <a:lnTo>
                  <a:pt x="471086" y="2492"/>
                </a:lnTo>
                <a:lnTo>
                  <a:pt x="424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96948" y="3321692"/>
            <a:ext cx="849630" cy="849630"/>
          </a:xfrm>
          <a:custGeom>
            <a:avLst/>
            <a:gdLst/>
            <a:rect l="l" t="t" r="r" b="b"/>
            <a:pathLst>
              <a:path w="849629" h="849629">
                <a:moveTo>
                  <a:pt x="849604" y="424802"/>
                </a:moveTo>
                <a:lnTo>
                  <a:pt x="847111" y="471088"/>
                </a:lnTo>
                <a:lnTo>
                  <a:pt x="839805" y="515930"/>
                </a:lnTo>
                <a:lnTo>
                  <a:pt x="827946" y="559070"/>
                </a:lnTo>
                <a:lnTo>
                  <a:pt x="811792" y="600248"/>
                </a:lnTo>
                <a:lnTo>
                  <a:pt x="791602" y="639206"/>
                </a:lnTo>
                <a:lnTo>
                  <a:pt x="767637" y="675682"/>
                </a:lnTo>
                <a:lnTo>
                  <a:pt x="740155" y="709420"/>
                </a:lnTo>
                <a:lnTo>
                  <a:pt x="709415" y="740159"/>
                </a:lnTo>
                <a:lnTo>
                  <a:pt x="675677" y="767641"/>
                </a:lnTo>
                <a:lnTo>
                  <a:pt x="639200" y="791605"/>
                </a:lnTo>
                <a:lnTo>
                  <a:pt x="600243" y="811794"/>
                </a:lnTo>
                <a:lnTo>
                  <a:pt x="559065" y="827947"/>
                </a:lnTo>
                <a:lnTo>
                  <a:pt x="515927" y="839806"/>
                </a:lnTo>
                <a:lnTo>
                  <a:pt x="471086" y="847111"/>
                </a:lnTo>
                <a:lnTo>
                  <a:pt x="424802" y="849604"/>
                </a:lnTo>
                <a:lnTo>
                  <a:pt x="378511" y="847111"/>
                </a:lnTo>
                <a:lnTo>
                  <a:pt x="333666" y="839806"/>
                </a:lnTo>
                <a:lnTo>
                  <a:pt x="290523" y="827947"/>
                </a:lnTo>
                <a:lnTo>
                  <a:pt x="249344" y="811794"/>
                </a:lnTo>
                <a:lnTo>
                  <a:pt x="210387" y="791605"/>
                </a:lnTo>
                <a:lnTo>
                  <a:pt x="173910" y="767641"/>
                </a:lnTo>
                <a:lnTo>
                  <a:pt x="140173" y="740159"/>
                </a:lnTo>
                <a:lnTo>
                  <a:pt x="109436" y="709420"/>
                </a:lnTo>
                <a:lnTo>
                  <a:pt x="81956" y="675682"/>
                </a:lnTo>
                <a:lnTo>
                  <a:pt x="57993" y="639206"/>
                </a:lnTo>
                <a:lnTo>
                  <a:pt x="37806" y="600248"/>
                </a:lnTo>
                <a:lnTo>
                  <a:pt x="21654" y="559070"/>
                </a:lnTo>
                <a:lnTo>
                  <a:pt x="9797" y="515930"/>
                </a:lnTo>
                <a:lnTo>
                  <a:pt x="2492" y="471088"/>
                </a:lnTo>
                <a:lnTo>
                  <a:pt x="0" y="424802"/>
                </a:lnTo>
                <a:lnTo>
                  <a:pt x="2492" y="378514"/>
                </a:lnTo>
                <a:lnTo>
                  <a:pt x="9797" y="333669"/>
                </a:lnTo>
                <a:lnTo>
                  <a:pt x="21654" y="290528"/>
                </a:lnTo>
                <a:lnTo>
                  <a:pt x="37806" y="249350"/>
                </a:lnTo>
                <a:lnTo>
                  <a:pt x="57993" y="210392"/>
                </a:lnTo>
                <a:lnTo>
                  <a:pt x="81956" y="173916"/>
                </a:lnTo>
                <a:lnTo>
                  <a:pt x="109436" y="140178"/>
                </a:lnTo>
                <a:lnTo>
                  <a:pt x="140173" y="109440"/>
                </a:lnTo>
                <a:lnTo>
                  <a:pt x="173910" y="81959"/>
                </a:lnTo>
                <a:lnTo>
                  <a:pt x="210387" y="57996"/>
                </a:lnTo>
                <a:lnTo>
                  <a:pt x="249344" y="37808"/>
                </a:lnTo>
                <a:lnTo>
                  <a:pt x="290523" y="21655"/>
                </a:lnTo>
                <a:lnTo>
                  <a:pt x="333666" y="9797"/>
                </a:lnTo>
                <a:lnTo>
                  <a:pt x="378511" y="2492"/>
                </a:lnTo>
                <a:lnTo>
                  <a:pt x="424802" y="0"/>
                </a:lnTo>
                <a:lnTo>
                  <a:pt x="471086" y="2492"/>
                </a:lnTo>
                <a:lnTo>
                  <a:pt x="515927" y="9797"/>
                </a:lnTo>
                <a:lnTo>
                  <a:pt x="559065" y="21655"/>
                </a:lnTo>
                <a:lnTo>
                  <a:pt x="600243" y="37808"/>
                </a:lnTo>
                <a:lnTo>
                  <a:pt x="639200" y="57996"/>
                </a:lnTo>
                <a:lnTo>
                  <a:pt x="675677" y="81959"/>
                </a:lnTo>
                <a:lnTo>
                  <a:pt x="709415" y="109440"/>
                </a:lnTo>
                <a:lnTo>
                  <a:pt x="740155" y="140178"/>
                </a:lnTo>
                <a:lnTo>
                  <a:pt x="767637" y="173916"/>
                </a:lnTo>
                <a:lnTo>
                  <a:pt x="791602" y="210392"/>
                </a:lnTo>
                <a:lnTo>
                  <a:pt x="811792" y="249350"/>
                </a:lnTo>
                <a:lnTo>
                  <a:pt x="827946" y="290528"/>
                </a:lnTo>
                <a:lnTo>
                  <a:pt x="839805" y="333669"/>
                </a:lnTo>
                <a:lnTo>
                  <a:pt x="847111" y="378514"/>
                </a:lnTo>
                <a:lnTo>
                  <a:pt x="849604" y="42480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46590" y="3482162"/>
            <a:ext cx="550545" cy="153035"/>
          </a:xfrm>
          <a:custGeom>
            <a:avLst/>
            <a:gdLst/>
            <a:rect l="l" t="t" r="r" b="b"/>
            <a:pathLst>
              <a:path w="550545" h="153035">
                <a:moveTo>
                  <a:pt x="275158" y="0"/>
                </a:moveTo>
                <a:lnTo>
                  <a:pt x="0" y="117513"/>
                </a:lnTo>
                <a:lnTo>
                  <a:pt x="0" y="152984"/>
                </a:lnTo>
                <a:lnTo>
                  <a:pt x="550290" y="152984"/>
                </a:lnTo>
                <a:lnTo>
                  <a:pt x="550290" y="117513"/>
                </a:lnTo>
                <a:lnTo>
                  <a:pt x="275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46590" y="3482162"/>
            <a:ext cx="550545" cy="153035"/>
          </a:xfrm>
          <a:custGeom>
            <a:avLst/>
            <a:gdLst/>
            <a:rect l="l" t="t" r="r" b="b"/>
            <a:pathLst>
              <a:path w="550545" h="153035">
                <a:moveTo>
                  <a:pt x="550290" y="152984"/>
                </a:moveTo>
                <a:lnTo>
                  <a:pt x="0" y="152984"/>
                </a:lnTo>
                <a:lnTo>
                  <a:pt x="0" y="117513"/>
                </a:lnTo>
                <a:lnTo>
                  <a:pt x="275158" y="0"/>
                </a:lnTo>
                <a:lnTo>
                  <a:pt x="550290" y="117513"/>
                </a:lnTo>
                <a:lnTo>
                  <a:pt x="550290" y="15298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78624" y="3530012"/>
            <a:ext cx="286385" cy="61594"/>
          </a:xfrm>
          <a:custGeom>
            <a:avLst/>
            <a:gdLst/>
            <a:rect l="l" t="t" r="r" b="b"/>
            <a:pathLst>
              <a:path w="286384" h="61595">
                <a:moveTo>
                  <a:pt x="143129" y="0"/>
                </a:moveTo>
                <a:lnTo>
                  <a:pt x="0" y="61125"/>
                </a:lnTo>
                <a:lnTo>
                  <a:pt x="286245" y="61125"/>
                </a:lnTo>
                <a:lnTo>
                  <a:pt x="143129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78624" y="3530012"/>
            <a:ext cx="286385" cy="61594"/>
          </a:xfrm>
          <a:custGeom>
            <a:avLst/>
            <a:gdLst/>
            <a:rect l="l" t="t" r="r" b="b"/>
            <a:pathLst>
              <a:path w="286384" h="61595">
                <a:moveTo>
                  <a:pt x="0" y="61125"/>
                </a:moveTo>
                <a:lnTo>
                  <a:pt x="143129" y="0"/>
                </a:lnTo>
                <a:lnTo>
                  <a:pt x="286245" y="61125"/>
                </a:lnTo>
                <a:lnTo>
                  <a:pt x="0" y="6112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371399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0"/>
                </a:moveTo>
                <a:lnTo>
                  <a:pt x="0" y="0"/>
                </a:lnTo>
                <a:lnTo>
                  <a:pt x="0" y="49022"/>
                </a:lnTo>
                <a:lnTo>
                  <a:pt x="102438" y="49022"/>
                </a:lnTo>
                <a:lnTo>
                  <a:pt x="10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71399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49022"/>
                </a:moveTo>
                <a:lnTo>
                  <a:pt x="0" y="49022"/>
                </a:lnTo>
                <a:lnTo>
                  <a:pt x="0" y="0"/>
                </a:lnTo>
                <a:lnTo>
                  <a:pt x="102438" y="0"/>
                </a:lnTo>
                <a:lnTo>
                  <a:pt x="102438" y="490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46583" y="3938029"/>
            <a:ext cx="550545" cy="48895"/>
          </a:xfrm>
          <a:custGeom>
            <a:avLst/>
            <a:gdLst/>
            <a:rect l="l" t="t" r="r" b="b"/>
            <a:pathLst>
              <a:path w="550545" h="48895">
                <a:moveTo>
                  <a:pt x="550316" y="0"/>
                </a:moveTo>
                <a:lnTo>
                  <a:pt x="0" y="0"/>
                </a:lnTo>
                <a:lnTo>
                  <a:pt x="0" y="48539"/>
                </a:lnTo>
                <a:lnTo>
                  <a:pt x="550316" y="48539"/>
                </a:lnTo>
                <a:lnTo>
                  <a:pt x="550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46583" y="3938029"/>
            <a:ext cx="550545" cy="48895"/>
          </a:xfrm>
          <a:custGeom>
            <a:avLst/>
            <a:gdLst/>
            <a:rect l="l" t="t" r="r" b="b"/>
            <a:pathLst>
              <a:path w="550545" h="48895">
                <a:moveTo>
                  <a:pt x="550316" y="48539"/>
                </a:moveTo>
                <a:lnTo>
                  <a:pt x="0" y="48539"/>
                </a:lnTo>
                <a:lnTo>
                  <a:pt x="0" y="0"/>
                </a:lnTo>
                <a:lnTo>
                  <a:pt x="550316" y="0"/>
                </a:lnTo>
                <a:lnTo>
                  <a:pt x="550316" y="4853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27736" y="3938029"/>
            <a:ext cx="188595" cy="24765"/>
          </a:xfrm>
          <a:custGeom>
            <a:avLst/>
            <a:gdLst/>
            <a:rect l="l" t="t" r="r" b="b"/>
            <a:pathLst>
              <a:path w="188595" h="24764">
                <a:moveTo>
                  <a:pt x="188023" y="0"/>
                </a:moveTo>
                <a:lnTo>
                  <a:pt x="0" y="0"/>
                </a:lnTo>
                <a:lnTo>
                  <a:pt x="0" y="24269"/>
                </a:lnTo>
                <a:lnTo>
                  <a:pt x="188023" y="24269"/>
                </a:lnTo>
                <a:lnTo>
                  <a:pt x="18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18211" y="3933272"/>
            <a:ext cx="135890" cy="0"/>
          </a:xfrm>
          <a:custGeom>
            <a:avLst/>
            <a:gdLst/>
            <a:rect l="l" t="t" r="r" b="b"/>
            <a:pathLst>
              <a:path w="135890">
                <a:moveTo>
                  <a:pt x="0" y="0"/>
                </a:moveTo>
                <a:lnTo>
                  <a:pt x="135267" y="0"/>
                </a:lnTo>
              </a:path>
            </a:pathLst>
          </a:custGeom>
          <a:ln w="9537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18211" y="3954932"/>
            <a:ext cx="207645" cy="0"/>
          </a:xfrm>
          <a:custGeom>
            <a:avLst/>
            <a:gdLst/>
            <a:rect l="l" t="t" r="r" b="b"/>
            <a:pathLst>
              <a:path w="207645">
                <a:moveTo>
                  <a:pt x="0" y="0"/>
                </a:moveTo>
                <a:lnTo>
                  <a:pt x="207073" y="0"/>
                </a:lnTo>
              </a:path>
            </a:pathLst>
          </a:custGeom>
          <a:ln w="9537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27736" y="3962298"/>
            <a:ext cx="188595" cy="24765"/>
          </a:xfrm>
          <a:custGeom>
            <a:avLst/>
            <a:gdLst/>
            <a:rect l="l" t="t" r="r" b="b"/>
            <a:pathLst>
              <a:path w="188595" h="24764">
                <a:moveTo>
                  <a:pt x="188023" y="0"/>
                </a:moveTo>
                <a:lnTo>
                  <a:pt x="0" y="0"/>
                </a:lnTo>
                <a:lnTo>
                  <a:pt x="0" y="24269"/>
                </a:lnTo>
                <a:lnTo>
                  <a:pt x="188023" y="24269"/>
                </a:lnTo>
                <a:lnTo>
                  <a:pt x="18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27736" y="3962298"/>
            <a:ext cx="188595" cy="24765"/>
          </a:xfrm>
          <a:custGeom>
            <a:avLst/>
            <a:gdLst/>
            <a:rect l="l" t="t" r="r" b="b"/>
            <a:pathLst>
              <a:path w="188595" h="24764">
                <a:moveTo>
                  <a:pt x="188023" y="24269"/>
                </a:moveTo>
                <a:lnTo>
                  <a:pt x="0" y="24269"/>
                </a:lnTo>
                <a:lnTo>
                  <a:pt x="0" y="0"/>
                </a:lnTo>
                <a:lnTo>
                  <a:pt x="188023" y="0"/>
                </a:lnTo>
                <a:lnTo>
                  <a:pt x="188023" y="24269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527736" y="3986581"/>
            <a:ext cx="188595" cy="24765"/>
          </a:xfrm>
          <a:custGeom>
            <a:avLst/>
            <a:gdLst/>
            <a:rect l="l" t="t" r="r" b="b"/>
            <a:pathLst>
              <a:path w="188595" h="24764">
                <a:moveTo>
                  <a:pt x="188023" y="0"/>
                </a:moveTo>
                <a:lnTo>
                  <a:pt x="0" y="0"/>
                </a:lnTo>
                <a:lnTo>
                  <a:pt x="0" y="24257"/>
                </a:lnTo>
                <a:lnTo>
                  <a:pt x="188023" y="24257"/>
                </a:lnTo>
                <a:lnTo>
                  <a:pt x="188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27736" y="3986581"/>
            <a:ext cx="188595" cy="24765"/>
          </a:xfrm>
          <a:custGeom>
            <a:avLst/>
            <a:gdLst/>
            <a:rect l="l" t="t" r="r" b="b"/>
            <a:pathLst>
              <a:path w="188595" h="24764">
                <a:moveTo>
                  <a:pt x="188023" y="24257"/>
                </a:moveTo>
                <a:lnTo>
                  <a:pt x="0" y="24257"/>
                </a:lnTo>
                <a:lnTo>
                  <a:pt x="0" y="0"/>
                </a:lnTo>
                <a:lnTo>
                  <a:pt x="188023" y="0"/>
                </a:lnTo>
                <a:lnTo>
                  <a:pt x="188023" y="2425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71399" y="3635146"/>
            <a:ext cx="102870" cy="21590"/>
          </a:xfrm>
          <a:custGeom>
            <a:avLst/>
            <a:gdLst/>
            <a:rect l="l" t="t" r="r" b="b"/>
            <a:pathLst>
              <a:path w="102870" h="21589">
                <a:moveTo>
                  <a:pt x="102438" y="0"/>
                </a:moveTo>
                <a:lnTo>
                  <a:pt x="0" y="0"/>
                </a:lnTo>
                <a:lnTo>
                  <a:pt x="0" y="20980"/>
                </a:lnTo>
                <a:lnTo>
                  <a:pt x="102438" y="20980"/>
                </a:lnTo>
                <a:lnTo>
                  <a:pt x="102438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87985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78" y="0"/>
                </a:moveTo>
                <a:lnTo>
                  <a:pt x="0" y="0"/>
                </a:lnTo>
                <a:lnTo>
                  <a:pt x="0" y="253860"/>
                </a:lnTo>
                <a:lnTo>
                  <a:pt x="69278" y="253860"/>
                </a:lnTo>
                <a:lnTo>
                  <a:pt x="69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87985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78" y="253860"/>
                </a:moveTo>
                <a:lnTo>
                  <a:pt x="0" y="253860"/>
                </a:lnTo>
                <a:lnTo>
                  <a:pt x="0" y="0"/>
                </a:lnTo>
                <a:lnTo>
                  <a:pt x="69278" y="0"/>
                </a:lnTo>
                <a:lnTo>
                  <a:pt x="69278" y="25386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04152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0"/>
                </a:moveTo>
                <a:lnTo>
                  <a:pt x="0" y="0"/>
                </a:lnTo>
                <a:lnTo>
                  <a:pt x="0" y="49022"/>
                </a:lnTo>
                <a:lnTo>
                  <a:pt x="102438" y="49022"/>
                </a:lnTo>
                <a:lnTo>
                  <a:pt x="10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04152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49022"/>
                </a:moveTo>
                <a:lnTo>
                  <a:pt x="0" y="49022"/>
                </a:lnTo>
                <a:lnTo>
                  <a:pt x="0" y="0"/>
                </a:lnTo>
                <a:lnTo>
                  <a:pt x="102438" y="0"/>
                </a:lnTo>
                <a:lnTo>
                  <a:pt x="102438" y="490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504152" y="3635146"/>
            <a:ext cx="102870" cy="21590"/>
          </a:xfrm>
          <a:custGeom>
            <a:avLst/>
            <a:gdLst/>
            <a:rect l="l" t="t" r="r" b="b"/>
            <a:pathLst>
              <a:path w="102870" h="21589">
                <a:moveTo>
                  <a:pt x="102438" y="0"/>
                </a:moveTo>
                <a:lnTo>
                  <a:pt x="0" y="0"/>
                </a:lnTo>
                <a:lnTo>
                  <a:pt x="0" y="20980"/>
                </a:lnTo>
                <a:lnTo>
                  <a:pt x="102438" y="20980"/>
                </a:lnTo>
                <a:lnTo>
                  <a:pt x="102438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20738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53" y="0"/>
                </a:moveTo>
                <a:lnTo>
                  <a:pt x="0" y="0"/>
                </a:lnTo>
                <a:lnTo>
                  <a:pt x="0" y="253860"/>
                </a:lnTo>
                <a:lnTo>
                  <a:pt x="69253" y="253860"/>
                </a:lnTo>
                <a:lnTo>
                  <a:pt x="69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520738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53" y="253860"/>
                </a:moveTo>
                <a:lnTo>
                  <a:pt x="0" y="253860"/>
                </a:lnTo>
                <a:lnTo>
                  <a:pt x="0" y="0"/>
                </a:lnTo>
                <a:lnTo>
                  <a:pt x="69253" y="0"/>
                </a:lnTo>
                <a:lnTo>
                  <a:pt x="69253" y="25386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36905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12" y="0"/>
                </a:moveTo>
                <a:lnTo>
                  <a:pt x="0" y="0"/>
                </a:lnTo>
                <a:lnTo>
                  <a:pt x="0" y="49022"/>
                </a:lnTo>
                <a:lnTo>
                  <a:pt x="102412" y="49022"/>
                </a:lnTo>
                <a:lnTo>
                  <a:pt x="102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36905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12" y="49022"/>
                </a:moveTo>
                <a:lnTo>
                  <a:pt x="0" y="49022"/>
                </a:lnTo>
                <a:lnTo>
                  <a:pt x="0" y="0"/>
                </a:lnTo>
                <a:lnTo>
                  <a:pt x="102412" y="0"/>
                </a:lnTo>
                <a:lnTo>
                  <a:pt x="102412" y="490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36905" y="3635146"/>
            <a:ext cx="102870" cy="21590"/>
          </a:xfrm>
          <a:custGeom>
            <a:avLst/>
            <a:gdLst/>
            <a:rect l="l" t="t" r="r" b="b"/>
            <a:pathLst>
              <a:path w="102870" h="21589">
                <a:moveTo>
                  <a:pt x="102412" y="0"/>
                </a:moveTo>
                <a:lnTo>
                  <a:pt x="0" y="0"/>
                </a:lnTo>
                <a:lnTo>
                  <a:pt x="0" y="20980"/>
                </a:lnTo>
                <a:lnTo>
                  <a:pt x="102412" y="20980"/>
                </a:lnTo>
                <a:lnTo>
                  <a:pt x="102412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653479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78" y="0"/>
                </a:moveTo>
                <a:lnTo>
                  <a:pt x="0" y="0"/>
                </a:lnTo>
                <a:lnTo>
                  <a:pt x="0" y="253860"/>
                </a:lnTo>
                <a:lnTo>
                  <a:pt x="69278" y="253860"/>
                </a:lnTo>
                <a:lnTo>
                  <a:pt x="69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653479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78" y="253860"/>
                </a:moveTo>
                <a:lnTo>
                  <a:pt x="0" y="253860"/>
                </a:lnTo>
                <a:lnTo>
                  <a:pt x="0" y="0"/>
                </a:lnTo>
                <a:lnTo>
                  <a:pt x="69278" y="0"/>
                </a:lnTo>
                <a:lnTo>
                  <a:pt x="69278" y="25386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69633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0"/>
                </a:moveTo>
                <a:lnTo>
                  <a:pt x="0" y="0"/>
                </a:lnTo>
                <a:lnTo>
                  <a:pt x="0" y="49022"/>
                </a:lnTo>
                <a:lnTo>
                  <a:pt x="102438" y="49022"/>
                </a:lnTo>
                <a:lnTo>
                  <a:pt x="10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769633" y="3635146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49022"/>
                </a:moveTo>
                <a:lnTo>
                  <a:pt x="0" y="49022"/>
                </a:lnTo>
                <a:lnTo>
                  <a:pt x="0" y="0"/>
                </a:lnTo>
                <a:lnTo>
                  <a:pt x="102438" y="0"/>
                </a:lnTo>
                <a:lnTo>
                  <a:pt x="102438" y="490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71399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0"/>
                </a:moveTo>
                <a:lnTo>
                  <a:pt x="0" y="0"/>
                </a:lnTo>
                <a:lnTo>
                  <a:pt x="0" y="49034"/>
                </a:lnTo>
                <a:lnTo>
                  <a:pt x="102438" y="49034"/>
                </a:lnTo>
                <a:lnTo>
                  <a:pt x="10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71399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49034"/>
                </a:moveTo>
                <a:lnTo>
                  <a:pt x="0" y="49034"/>
                </a:lnTo>
                <a:lnTo>
                  <a:pt x="0" y="0"/>
                </a:lnTo>
                <a:lnTo>
                  <a:pt x="102438" y="0"/>
                </a:lnTo>
                <a:lnTo>
                  <a:pt x="102438" y="490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04152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0"/>
                </a:moveTo>
                <a:lnTo>
                  <a:pt x="0" y="0"/>
                </a:lnTo>
                <a:lnTo>
                  <a:pt x="0" y="49034"/>
                </a:lnTo>
                <a:lnTo>
                  <a:pt x="102438" y="49034"/>
                </a:lnTo>
                <a:lnTo>
                  <a:pt x="10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04152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49034"/>
                </a:moveTo>
                <a:lnTo>
                  <a:pt x="0" y="49034"/>
                </a:lnTo>
                <a:lnTo>
                  <a:pt x="0" y="0"/>
                </a:lnTo>
                <a:lnTo>
                  <a:pt x="102438" y="0"/>
                </a:lnTo>
                <a:lnTo>
                  <a:pt x="102438" y="490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36905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12" y="0"/>
                </a:moveTo>
                <a:lnTo>
                  <a:pt x="0" y="0"/>
                </a:lnTo>
                <a:lnTo>
                  <a:pt x="0" y="49034"/>
                </a:lnTo>
                <a:lnTo>
                  <a:pt x="102412" y="49034"/>
                </a:lnTo>
                <a:lnTo>
                  <a:pt x="102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36905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12" y="49034"/>
                </a:moveTo>
                <a:lnTo>
                  <a:pt x="0" y="49034"/>
                </a:lnTo>
                <a:lnTo>
                  <a:pt x="0" y="0"/>
                </a:lnTo>
                <a:lnTo>
                  <a:pt x="102412" y="0"/>
                </a:lnTo>
                <a:lnTo>
                  <a:pt x="102412" y="490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69633" y="3635146"/>
            <a:ext cx="102870" cy="21590"/>
          </a:xfrm>
          <a:custGeom>
            <a:avLst/>
            <a:gdLst/>
            <a:rect l="l" t="t" r="r" b="b"/>
            <a:pathLst>
              <a:path w="102870" h="21589">
                <a:moveTo>
                  <a:pt x="102438" y="0"/>
                </a:moveTo>
                <a:lnTo>
                  <a:pt x="0" y="0"/>
                </a:lnTo>
                <a:lnTo>
                  <a:pt x="0" y="20980"/>
                </a:lnTo>
                <a:lnTo>
                  <a:pt x="102438" y="20980"/>
                </a:lnTo>
                <a:lnTo>
                  <a:pt x="102438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786206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78" y="0"/>
                </a:moveTo>
                <a:lnTo>
                  <a:pt x="0" y="0"/>
                </a:lnTo>
                <a:lnTo>
                  <a:pt x="0" y="253860"/>
                </a:lnTo>
                <a:lnTo>
                  <a:pt x="69278" y="253860"/>
                </a:lnTo>
                <a:lnTo>
                  <a:pt x="69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786206" y="3684181"/>
            <a:ext cx="69850" cy="254000"/>
          </a:xfrm>
          <a:custGeom>
            <a:avLst/>
            <a:gdLst/>
            <a:rect l="l" t="t" r="r" b="b"/>
            <a:pathLst>
              <a:path w="69850" h="254000">
                <a:moveTo>
                  <a:pt x="69278" y="253860"/>
                </a:moveTo>
                <a:lnTo>
                  <a:pt x="0" y="253860"/>
                </a:lnTo>
                <a:lnTo>
                  <a:pt x="0" y="0"/>
                </a:lnTo>
                <a:lnTo>
                  <a:pt x="69278" y="0"/>
                </a:lnTo>
                <a:lnTo>
                  <a:pt x="69278" y="25386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769633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0"/>
                </a:moveTo>
                <a:lnTo>
                  <a:pt x="0" y="0"/>
                </a:lnTo>
                <a:lnTo>
                  <a:pt x="0" y="49034"/>
                </a:lnTo>
                <a:lnTo>
                  <a:pt x="102438" y="49034"/>
                </a:lnTo>
                <a:lnTo>
                  <a:pt x="102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769633" y="3889007"/>
            <a:ext cx="102870" cy="49530"/>
          </a:xfrm>
          <a:custGeom>
            <a:avLst/>
            <a:gdLst/>
            <a:rect l="l" t="t" r="r" b="b"/>
            <a:pathLst>
              <a:path w="102870" h="49529">
                <a:moveTo>
                  <a:pt x="102438" y="49034"/>
                </a:moveTo>
                <a:lnTo>
                  <a:pt x="0" y="49034"/>
                </a:lnTo>
                <a:lnTo>
                  <a:pt x="0" y="0"/>
                </a:lnTo>
                <a:lnTo>
                  <a:pt x="102438" y="0"/>
                </a:lnTo>
                <a:lnTo>
                  <a:pt x="102438" y="490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395304" y="3892254"/>
            <a:ext cx="1440815" cy="1440815"/>
          </a:xfrm>
          <a:custGeom>
            <a:avLst/>
            <a:gdLst/>
            <a:rect l="l" t="t" r="r" b="b"/>
            <a:pathLst>
              <a:path w="1440814" h="1440814">
                <a:moveTo>
                  <a:pt x="720178" y="0"/>
                </a:moveTo>
                <a:lnTo>
                  <a:pt x="672827" y="1531"/>
                </a:lnTo>
                <a:lnTo>
                  <a:pt x="626293" y="6064"/>
                </a:lnTo>
                <a:lnTo>
                  <a:pt x="580672" y="13502"/>
                </a:lnTo>
                <a:lnTo>
                  <a:pt x="536059" y="23751"/>
                </a:lnTo>
                <a:lnTo>
                  <a:pt x="492548" y="36715"/>
                </a:lnTo>
                <a:lnTo>
                  <a:pt x="450235" y="52301"/>
                </a:lnTo>
                <a:lnTo>
                  <a:pt x="409213" y="70412"/>
                </a:lnTo>
                <a:lnTo>
                  <a:pt x="369579" y="90955"/>
                </a:lnTo>
                <a:lnTo>
                  <a:pt x="331427" y="113834"/>
                </a:lnTo>
                <a:lnTo>
                  <a:pt x="294852" y="138954"/>
                </a:lnTo>
                <a:lnTo>
                  <a:pt x="259949" y="166220"/>
                </a:lnTo>
                <a:lnTo>
                  <a:pt x="226813" y="195538"/>
                </a:lnTo>
                <a:lnTo>
                  <a:pt x="195538" y="226813"/>
                </a:lnTo>
                <a:lnTo>
                  <a:pt x="166220" y="259949"/>
                </a:lnTo>
                <a:lnTo>
                  <a:pt x="138954" y="294852"/>
                </a:lnTo>
                <a:lnTo>
                  <a:pt x="113834" y="331427"/>
                </a:lnTo>
                <a:lnTo>
                  <a:pt x="90955" y="369579"/>
                </a:lnTo>
                <a:lnTo>
                  <a:pt x="70412" y="409213"/>
                </a:lnTo>
                <a:lnTo>
                  <a:pt x="52301" y="450235"/>
                </a:lnTo>
                <a:lnTo>
                  <a:pt x="36715" y="492548"/>
                </a:lnTo>
                <a:lnTo>
                  <a:pt x="23751" y="536059"/>
                </a:lnTo>
                <a:lnTo>
                  <a:pt x="13502" y="580672"/>
                </a:lnTo>
                <a:lnTo>
                  <a:pt x="6064" y="626293"/>
                </a:lnTo>
                <a:lnTo>
                  <a:pt x="1531" y="672827"/>
                </a:lnTo>
                <a:lnTo>
                  <a:pt x="0" y="720178"/>
                </a:lnTo>
                <a:lnTo>
                  <a:pt x="1531" y="767530"/>
                </a:lnTo>
                <a:lnTo>
                  <a:pt x="6064" y="814063"/>
                </a:lnTo>
                <a:lnTo>
                  <a:pt x="13502" y="859684"/>
                </a:lnTo>
                <a:lnTo>
                  <a:pt x="23751" y="904298"/>
                </a:lnTo>
                <a:lnTo>
                  <a:pt x="36715" y="947809"/>
                </a:lnTo>
                <a:lnTo>
                  <a:pt x="52301" y="990122"/>
                </a:lnTo>
                <a:lnTo>
                  <a:pt x="70412" y="1031143"/>
                </a:lnTo>
                <a:lnTo>
                  <a:pt x="90955" y="1070777"/>
                </a:lnTo>
                <a:lnTo>
                  <a:pt x="113834" y="1108929"/>
                </a:lnTo>
                <a:lnTo>
                  <a:pt x="138954" y="1145504"/>
                </a:lnTo>
                <a:lnTo>
                  <a:pt x="166220" y="1180408"/>
                </a:lnTo>
                <a:lnTo>
                  <a:pt x="195538" y="1213544"/>
                </a:lnTo>
                <a:lnTo>
                  <a:pt x="226813" y="1244818"/>
                </a:lnTo>
                <a:lnTo>
                  <a:pt x="259949" y="1274137"/>
                </a:lnTo>
                <a:lnTo>
                  <a:pt x="294852" y="1301403"/>
                </a:lnTo>
                <a:lnTo>
                  <a:pt x="331427" y="1326523"/>
                </a:lnTo>
                <a:lnTo>
                  <a:pt x="369579" y="1349402"/>
                </a:lnTo>
                <a:lnTo>
                  <a:pt x="409213" y="1369945"/>
                </a:lnTo>
                <a:lnTo>
                  <a:pt x="450235" y="1388056"/>
                </a:lnTo>
                <a:lnTo>
                  <a:pt x="492548" y="1403642"/>
                </a:lnTo>
                <a:lnTo>
                  <a:pt x="536059" y="1416606"/>
                </a:lnTo>
                <a:lnTo>
                  <a:pt x="580672" y="1426855"/>
                </a:lnTo>
                <a:lnTo>
                  <a:pt x="626293" y="1434293"/>
                </a:lnTo>
                <a:lnTo>
                  <a:pt x="672827" y="1438825"/>
                </a:lnTo>
                <a:lnTo>
                  <a:pt x="720178" y="1440357"/>
                </a:lnTo>
                <a:lnTo>
                  <a:pt x="767527" y="1438825"/>
                </a:lnTo>
                <a:lnTo>
                  <a:pt x="814058" y="1434293"/>
                </a:lnTo>
                <a:lnTo>
                  <a:pt x="859676" y="1426855"/>
                </a:lnTo>
                <a:lnTo>
                  <a:pt x="904287" y="1416606"/>
                </a:lnTo>
                <a:lnTo>
                  <a:pt x="947796" y="1403642"/>
                </a:lnTo>
                <a:lnTo>
                  <a:pt x="990108" y="1388056"/>
                </a:lnTo>
                <a:lnTo>
                  <a:pt x="1031127" y="1369945"/>
                </a:lnTo>
                <a:lnTo>
                  <a:pt x="1070760" y="1349402"/>
                </a:lnTo>
                <a:lnTo>
                  <a:pt x="1108911" y="1326523"/>
                </a:lnTo>
                <a:lnTo>
                  <a:pt x="1145485" y="1301403"/>
                </a:lnTo>
                <a:lnTo>
                  <a:pt x="1180387" y="1274137"/>
                </a:lnTo>
                <a:lnTo>
                  <a:pt x="1213522" y="1244818"/>
                </a:lnTo>
                <a:lnTo>
                  <a:pt x="1244796" y="1213544"/>
                </a:lnTo>
                <a:lnTo>
                  <a:pt x="1274113" y="1180408"/>
                </a:lnTo>
                <a:lnTo>
                  <a:pt x="1301379" y="1145504"/>
                </a:lnTo>
                <a:lnTo>
                  <a:pt x="1326499" y="1108929"/>
                </a:lnTo>
                <a:lnTo>
                  <a:pt x="1349377" y="1070777"/>
                </a:lnTo>
                <a:lnTo>
                  <a:pt x="1369920" y="1031143"/>
                </a:lnTo>
                <a:lnTo>
                  <a:pt x="1388031" y="990122"/>
                </a:lnTo>
                <a:lnTo>
                  <a:pt x="1403616" y="947809"/>
                </a:lnTo>
                <a:lnTo>
                  <a:pt x="1416581" y="904298"/>
                </a:lnTo>
                <a:lnTo>
                  <a:pt x="1426830" y="859684"/>
                </a:lnTo>
                <a:lnTo>
                  <a:pt x="1434268" y="814063"/>
                </a:lnTo>
                <a:lnTo>
                  <a:pt x="1438800" y="767530"/>
                </a:lnTo>
                <a:lnTo>
                  <a:pt x="1440332" y="720178"/>
                </a:lnTo>
                <a:lnTo>
                  <a:pt x="1438800" y="672827"/>
                </a:lnTo>
                <a:lnTo>
                  <a:pt x="1434268" y="626293"/>
                </a:lnTo>
                <a:lnTo>
                  <a:pt x="1426830" y="580672"/>
                </a:lnTo>
                <a:lnTo>
                  <a:pt x="1416581" y="536059"/>
                </a:lnTo>
                <a:lnTo>
                  <a:pt x="1403616" y="492548"/>
                </a:lnTo>
                <a:lnTo>
                  <a:pt x="1388031" y="450235"/>
                </a:lnTo>
                <a:lnTo>
                  <a:pt x="1369920" y="409213"/>
                </a:lnTo>
                <a:lnTo>
                  <a:pt x="1349377" y="369579"/>
                </a:lnTo>
                <a:lnTo>
                  <a:pt x="1326499" y="331427"/>
                </a:lnTo>
                <a:lnTo>
                  <a:pt x="1301379" y="294852"/>
                </a:lnTo>
                <a:lnTo>
                  <a:pt x="1274113" y="259949"/>
                </a:lnTo>
                <a:lnTo>
                  <a:pt x="1244796" y="226813"/>
                </a:lnTo>
                <a:lnTo>
                  <a:pt x="1213522" y="195538"/>
                </a:lnTo>
                <a:lnTo>
                  <a:pt x="1180387" y="166220"/>
                </a:lnTo>
                <a:lnTo>
                  <a:pt x="1145485" y="138954"/>
                </a:lnTo>
                <a:lnTo>
                  <a:pt x="1108911" y="113834"/>
                </a:lnTo>
                <a:lnTo>
                  <a:pt x="1070760" y="90955"/>
                </a:lnTo>
                <a:lnTo>
                  <a:pt x="1031127" y="70412"/>
                </a:lnTo>
                <a:lnTo>
                  <a:pt x="990108" y="52301"/>
                </a:lnTo>
                <a:lnTo>
                  <a:pt x="947796" y="36715"/>
                </a:lnTo>
                <a:lnTo>
                  <a:pt x="904287" y="23751"/>
                </a:lnTo>
                <a:lnTo>
                  <a:pt x="859676" y="13502"/>
                </a:lnTo>
                <a:lnTo>
                  <a:pt x="814058" y="6064"/>
                </a:lnTo>
                <a:lnTo>
                  <a:pt x="767527" y="1531"/>
                </a:lnTo>
                <a:lnTo>
                  <a:pt x="72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395304" y="3892254"/>
            <a:ext cx="1440815" cy="1440815"/>
          </a:xfrm>
          <a:custGeom>
            <a:avLst/>
            <a:gdLst/>
            <a:rect l="l" t="t" r="r" b="b"/>
            <a:pathLst>
              <a:path w="1440814" h="1440814">
                <a:moveTo>
                  <a:pt x="1440332" y="720178"/>
                </a:moveTo>
                <a:lnTo>
                  <a:pt x="1438800" y="767530"/>
                </a:lnTo>
                <a:lnTo>
                  <a:pt x="1434268" y="814063"/>
                </a:lnTo>
                <a:lnTo>
                  <a:pt x="1426830" y="859684"/>
                </a:lnTo>
                <a:lnTo>
                  <a:pt x="1416581" y="904298"/>
                </a:lnTo>
                <a:lnTo>
                  <a:pt x="1403616" y="947809"/>
                </a:lnTo>
                <a:lnTo>
                  <a:pt x="1388031" y="990122"/>
                </a:lnTo>
                <a:lnTo>
                  <a:pt x="1369920" y="1031143"/>
                </a:lnTo>
                <a:lnTo>
                  <a:pt x="1349377" y="1070777"/>
                </a:lnTo>
                <a:lnTo>
                  <a:pt x="1326499" y="1108929"/>
                </a:lnTo>
                <a:lnTo>
                  <a:pt x="1301379" y="1145504"/>
                </a:lnTo>
                <a:lnTo>
                  <a:pt x="1274113" y="1180408"/>
                </a:lnTo>
                <a:lnTo>
                  <a:pt x="1244796" y="1213544"/>
                </a:lnTo>
                <a:lnTo>
                  <a:pt x="1213522" y="1244818"/>
                </a:lnTo>
                <a:lnTo>
                  <a:pt x="1180387" y="1274137"/>
                </a:lnTo>
                <a:lnTo>
                  <a:pt x="1145485" y="1301403"/>
                </a:lnTo>
                <a:lnTo>
                  <a:pt x="1108911" y="1326523"/>
                </a:lnTo>
                <a:lnTo>
                  <a:pt x="1070760" y="1349402"/>
                </a:lnTo>
                <a:lnTo>
                  <a:pt x="1031127" y="1369945"/>
                </a:lnTo>
                <a:lnTo>
                  <a:pt x="990108" y="1388056"/>
                </a:lnTo>
                <a:lnTo>
                  <a:pt x="947796" y="1403642"/>
                </a:lnTo>
                <a:lnTo>
                  <a:pt x="904287" y="1416606"/>
                </a:lnTo>
                <a:lnTo>
                  <a:pt x="859676" y="1426855"/>
                </a:lnTo>
                <a:lnTo>
                  <a:pt x="814058" y="1434293"/>
                </a:lnTo>
                <a:lnTo>
                  <a:pt x="767527" y="1438825"/>
                </a:lnTo>
                <a:lnTo>
                  <a:pt x="720178" y="1440357"/>
                </a:lnTo>
                <a:lnTo>
                  <a:pt x="672827" y="1438825"/>
                </a:lnTo>
                <a:lnTo>
                  <a:pt x="626293" y="1434293"/>
                </a:lnTo>
                <a:lnTo>
                  <a:pt x="580672" y="1426855"/>
                </a:lnTo>
                <a:lnTo>
                  <a:pt x="536059" y="1416606"/>
                </a:lnTo>
                <a:lnTo>
                  <a:pt x="492548" y="1403642"/>
                </a:lnTo>
                <a:lnTo>
                  <a:pt x="450235" y="1388056"/>
                </a:lnTo>
                <a:lnTo>
                  <a:pt x="409213" y="1369945"/>
                </a:lnTo>
                <a:lnTo>
                  <a:pt x="369579" y="1349402"/>
                </a:lnTo>
                <a:lnTo>
                  <a:pt x="331427" y="1326523"/>
                </a:lnTo>
                <a:lnTo>
                  <a:pt x="294852" y="1301403"/>
                </a:lnTo>
                <a:lnTo>
                  <a:pt x="259949" y="1274137"/>
                </a:lnTo>
                <a:lnTo>
                  <a:pt x="226813" y="1244818"/>
                </a:lnTo>
                <a:lnTo>
                  <a:pt x="195538" y="1213544"/>
                </a:lnTo>
                <a:lnTo>
                  <a:pt x="166220" y="1180408"/>
                </a:lnTo>
                <a:lnTo>
                  <a:pt x="138954" y="1145504"/>
                </a:lnTo>
                <a:lnTo>
                  <a:pt x="113834" y="1108929"/>
                </a:lnTo>
                <a:lnTo>
                  <a:pt x="90955" y="1070777"/>
                </a:lnTo>
                <a:lnTo>
                  <a:pt x="70412" y="1031143"/>
                </a:lnTo>
                <a:lnTo>
                  <a:pt x="52301" y="990122"/>
                </a:lnTo>
                <a:lnTo>
                  <a:pt x="36715" y="947809"/>
                </a:lnTo>
                <a:lnTo>
                  <a:pt x="23751" y="904298"/>
                </a:lnTo>
                <a:lnTo>
                  <a:pt x="13502" y="859684"/>
                </a:lnTo>
                <a:lnTo>
                  <a:pt x="6064" y="814063"/>
                </a:lnTo>
                <a:lnTo>
                  <a:pt x="1531" y="767530"/>
                </a:lnTo>
                <a:lnTo>
                  <a:pt x="0" y="720178"/>
                </a:lnTo>
                <a:lnTo>
                  <a:pt x="1531" y="672827"/>
                </a:lnTo>
                <a:lnTo>
                  <a:pt x="6064" y="626293"/>
                </a:lnTo>
                <a:lnTo>
                  <a:pt x="13502" y="580672"/>
                </a:lnTo>
                <a:lnTo>
                  <a:pt x="23751" y="536059"/>
                </a:lnTo>
                <a:lnTo>
                  <a:pt x="36715" y="492548"/>
                </a:lnTo>
                <a:lnTo>
                  <a:pt x="52301" y="450235"/>
                </a:lnTo>
                <a:lnTo>
                  <a:pt x="70412" y="409213"/>
                </a:lnTo>
                <a:lnTo>
                  <a:pt x="90955" y="369579"/>
                </a:lnTo>
                <a:lnTo>
                  <a:pt x="113834" y="331427"/>
                </a:lnTo>
                <a:lnTo>
                  <a:pt x="138954" y="294852"/>
                </a:lnTo>
                <a:lnTo>
                  <a:pt x="166220" y="259949"/>
                </a:lnTo>
                <a:lnTo>
                  <a:pt x="195538" y="226813"/>
                </a:lnTo>
                <a:lnTo>
                  <a:pt x="226813" y="195538"/>
                </a:lnTo>
                <a:lnTo>
                  <a:pt x="259949" y="166220"/>
                </a:lnTo>
                <a:lnTo>
                  <a:pt x="294852" y="138954"/>
                </a:lnTo>
                <a:lnTo>
                  <a:pt x="331427" y="113834"/>
                </a:lnTo>
                <a:lnTo>
                  <a:pt x="369579" y="90955"/>
                </a:lnTo>
                <a:lnTo>
                  <a:pt x="409213" y="70412"/>
                </a:lnTo>
                <a:lnTo>
                  <a:pt x="450235" y="52301"/>
                </a:lnTo>
                <a:lnTo>
                  <a:pt x="492548" y="36715"/>
                </a:lnTo>
                <a:lnTo>
                  <a:pt x="536059" y="23751"/>
                </a:lnTo>
                <a:lnTo>
                  <a:pt x="580672" y="13502"/>
                </a:lnTo>
                <a:lnTo>
                  <a:pt x="626293" y="6064"/>
                </a:lnTo>
                <a:lnTo>
                  <a:pt x="672827" y="1531"/>
                </a:lnTo>
                <a:lnTo>
                  <a:pt x="720178" y="0"/>
                </a:lnTo>
                <a:lnTo>
                  <a:pt x="767527" y="1531"/>
                </a:lnTo>
                <a:lnTo>
                  <a:pt x="814058" y="6064"/>
                </a:lnTo>
                <a:lnTo>
                  <a:pt x="859676" y="13502"/>
                </a:lnTo>
                <a:lnTo>
                  <a:pt x="904287" y="23751"/>
                </a:lnTo>
                <a:lnTo>
                  <a:pt x="947796" y="36715"/>
                </a:lnTo>
                <a:lnTo>
                  <a:pt x="990108" y="52301"/>
                </a:lnTo>
                <a:lnTo>
                  <a:pt x="1031127" y="70412"/>
                </a:lnTo>
                <a:lnTo>
                  <a:pt x="1070760" y="90955"/>
                </a:lnTo>
                <a:lnTo>
                  <a:pt x="1108911" y="113834"/>
                </a:lnTo>
                <a:lnTo>
                  <a:pt x="1145485" y="138954"/>
                </a:lnTo>
                <a:lnTo>
                  <a:pt x="1180387" y="166220"/>
                </a:lnTo>
                <a:lnTo>
                  <a:pt x="1213522" y="195538"/>
                </a:lnTo>
                <a:lnTo>
                  <a:pt x="1244796" y="226813"/>
                </a:lnTo>
                <a:lnTo>
                  <a:pt x="1274113" y="259949"/>
                </a:lnTo>
                <a:lnTo>
                  <a:pt x="1301379" y="294852"/>
                </a:lnTo>
                <a:lnTo>
                  <a:pt x="1326499" y="331427"/>
                </a:lnTo>
                <a:lnTo>
                  <a:pt x="1349377" y="369579"/>
                </a:lnTo>
                <a:lnTo>
                  <a:pt x="1369920" y="409213"/>
                </a:lnTo>
                <a:lnTo>
                  <a:pt x="1388031" y="450235"/>
                </a:lnTo>
                <a:lnTo>
                  <a:pt x="1403616" y="492548"/>
                </a:lnTo>
                <a:lnTo>
                  <a:pt x="1416581" y="536059"/>
                </a:lnTo>
                <a:lnTo>
                  <a:pt x="1426830" y="580672"/>
                </a:lnTo>
                <a:lnTo>
                  <a:pt x="1434268" y="626293"/>
                </a:lnTo>
                <a:lnTo>
                  <a:pt x="1438800" y="672827"/>
                </a:lnTo>
                <a:lnTo>
                  <a:pt x="1440332" y="72017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47015" y="4375393"/>
            <a:ext cx="73660" cy="302260"/>
          </a:xfrm>
          <a:custGeom>
            <a:avLst/>
            <a:gdLst/>
            <a:rect l="l" t="t" r="r" b="b"/>
            <a:pathLst>
              <a:path w="73660" h="302260">
                <a:moveTo>
                  <a:pt x="36779" y="0"/>
                </a:moveTo>
                <a:lnTo>
                  <a:pt x="22459" y="2891"/>
                </a:lnTo>
                <a:lnTo>
                  <a:pt x="10769" y="10774"/>
                </a:lnTo>
                <a:lnTo>
                  <a:pt x="2889" y="22465"/>
                </a:lnTo>
                <a:lnTo>
                  <a:pt x="0" y="36779"/>
                </a:lnTo>
                <a:lnTo>
                  <a:pt x="0" y="301713"/>
                </a:lnTo>
                <a:lnTo>
                  <a:pt x="73583" y="301713"/>
                </a:lnTo>
                <a:lnTo>
                  <a:pt x="73583" y="36779"/>
                </a:lnTo>
                <a:lnTo>
                  <a:pt x="70694" y="22465"/>
                </a:lnTo>
                <a:lnTo>
                  <a:pt x="62811" y="10774"/>
                </a:lnTo>
                <a:lnTo>
                  <a:pt x="51113" y="2891"/>
                </a:lnTo>
                <a:lnTo>
                  <a:pt x="36779" y="0"/>
                </a:lnTo>
                <a:close/>
              </a:path>
            </a:pathLst>
          </a:custGeom>
          <a:solidFill>
            <a:srgbClr val="fcb9b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47015" y="4375393"/>
            <a:ext cx="73660" cy="302260"/>
          </a:xfrm>
          <a:custGeom>
            <a:avLst/>
            <a:gdLst/>
            <a:rect l="l" t="t" r="r" b="b"/>
            <a:pathLst>
              <a:path w="73660" h="302260">
                <a:moveTo>
                  <a:pt x="36779" y="0"/>
                </a:moveTo>
                <a:lnTo>
                  <a:pt x="51113" y="2891"/>
                </a:lnTo>
                <a:lnTo>
                  <a:pt x="62811" y="10774"/>
                </a:lnTo>
                <a:lnTo>
                  <a:pt x="70694" y="22465"/>
                </a:lnTo>
                <a:lnTo>
                  <a:pt x="73583" y="36779"/>
                </a:lnTo>
                <a:lnTo>
                  <a:pt x="73583" y="301713"/>
                </a:lnTo>
                <a:lnTo>
                  <a:pt x="0" y="301713"/>
                </a:lnTo>
                <a:lnTo>
                  <a:pt x="0" y="36779"/>
                </a:lnTo>
                <a:lnTo>
                  <a:pt x="2889" y="22465"/>
                </a:lnTo>
                <a:lnTo>
                  <a:pt x="10769" y="10774"/>
                </a:lnTo>
                <a:lnTo>
                  <a:pt x="22459" y="2891"/>
                </a:lnTo>
                <a:lnTo>
                  <a:pt x="36779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447015" y="4375393"/>
            <a:ext cx="73660" cy="302260"/>
          </a:xfrm>
          <a:custGeom>
            <a:avLst/>
            <a:gdLst/>
            <a:rect l="l" t="t" r="r" b="b"/>
            <a:pathLst>
              <a:path w="73660" h="302260">
                <a:moveTo>
                  <a:pt x="36779" y="0"/>
                </a:moveTo>
                <a:lnTo>
                  <a:pt x="51113" y="2891"/>
                </a:lnTo>
                <a:lnTo>
                  <a:pt x="62811" y="10774"/>
                </a:lnTo>
                <a:lnTo>
                  <a:pt x="70694" y="22465"/>
                </a:lnTo>
                <a:lnTo>
                  <a:pt x="73583" y="36779"/>
                </a:lnTo>
                <a:lnTo>
                  <a:pt x="73583" y="301713"/>
                </a:lnTo>
                <a:lnTo>
                  <a:pt x="0" y="301713"/>
                </a:lnTo>
                <a:lnTo>
                  <a:pt x="0" y="36779"/>
                </a:lnTo>
                <a:lnTo>
                  <a:pt x="2889" y="22465"/>
                </a:lnTo>
                <a:lnTo>
                  <a:pt x="10769" y="10774"/>
                </a:lnTo>
                <a:lnTo>
                  <a:pt x="22459" y="2891"/>
                </a:lnTo>
                <a:lnTo>
                  <a:pt x="367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165194" y="4286793"/>
            <a:ext cx="444500" cy="636270"/>
          </a:xfrm>
          <a:custGeom>
            <a:avLst/>
            <a:gdLst/>
            <a:rect l="l" t="t" r="r" b="b"/>
            <a:pathLst>
              <a:path w="444500" h="636270">
                <a:moveTo>
                  <a:pt x="396963" y="0"/>
                </a:moveTo>
                <a:lnTo>
                  <a:pt x="380160" y="4490"/>
                </a:lnTo>
                <a:lnTo>
                  <a:pt x="366755" y="14971"/>
                </a:lnTo>
                <a:lnTo>
                  <a:pt x="357882" y="29755"/>
                </a:lnTo>
                <a:lnTo>
                  <a:pt x="354672" y="47155"/>
                </a:lnTo>
                <a:lnTo>
                  <a:pt x="354672" y="274294"/>
                </a:lnTo>
                <a:lnTo>
                  <a:pt x="281940" y="347014"/>
                </a:lnTo>
                <a:lnTo>
                  <a:pt x="292226" y="331311"/>
                </a:lnTo>
                <a:lnTo>
                  <a:pt x="295363" y="313462"/>
                </a:lnTo>
                <a:lnTo>
                  <a:pt x="291348" y="295760"/>
                </a:lnTo>
                <a:lnTo>
                  <a:pt x="280174" y="280492"/>
                </a:lnTo>
                <a:lnTo>
                  <a:pt x="264721" y="271574"/>
                </a:lnTo>
                <a:lnTo>
                  <a:pt x="247399" y="269455"/>
                </a:lnTo>
                <a:lnTo>
                  <a:pt x="230243" y="273737"/>
                </a:lnTo>
                <a:lnTo>
                  <a:pt x="27279" y="472046"/>
                </a:lnTo>
                <a:lnTo>
                  <a:pt x="1804" y="519646"/>
                </a:lnTo>
                <a:lnTo>
                  <a:pt x="0" y="537895"/>
                </a:lnTo>
                <a:lnTo>
                  <a:pt x="0" y="635863"/>
                </a:lnTo>
                <a:lnTo>
                  <a:pt x="245973" y="635863"/>
                </a:lnTo>
                <a:lnTo>
                  <a:pt x="245973" y="561784"/>
                </a:lnTo>
                <a:lnTo>
                  <a:pt x="419112" y="388670"/>
                </a:lnTo>
                <a:lnTo>
                  <a:pt x="429752" y="375695"/>
                </a:lnTo>
                <a:lnTo>
                  <a:pt x="437581" y="361032"/>
                </a:lnTo>
                <a:lnTo>
                  <a:pt x="442415" y="345126"/>
                </a:lnTo>
                <a:lnTo>
                  <a:pt x="444068" y="328421"/>
                </a:lnTo>
                <a:lnTo>
                  <a:pt x="444068" y="44627"/>
                </a:lnTo>
                <a:lnTo>
                  <a:pt x="440335" y="26710"/>
                </a:lnTo>
                <a:lnTo>
                  <a:pt x="430188" y="12245"/>
                </a:lnTo>
                <a:lnTo>
                  <a:pt x="415205" y="2815"/>
                </a:lnTo>
                <a:lnTo>
                  <a:pt x="396963" y="0"/>
                </a:lnTo>
                <a:close/>
              </a:path>
            </a:pathLst>
          </a:custGeom>
          <a:solidFill>
            <a:srgbClr val="fcb9b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65194" y="4286793"/>
            <a:ext cx="444500" cy="636270"/>
          </a:xfrm>
          <a:custGeom>
            <a:avLst/>
            <a:gdLst/>
            <a:rect l="l" t="t" r="r" b="b"/>
            <a:pathLst>
              <a:path w="444500" h="636270">
                <a:moveTo>
                  <a:pt x="215290" y="284022"/>
                </a:moveTo>
                <a:lnTo>
                  <a:pt x="230243" y="273737"/>
                </a:lnTo>
                <a:lnTo>
                  <a:pt x="247399" y="269455"/>
                </a:lnTo>
                <a:lnTo>
                  <a:pt x="264721" y="271574"/>
                </a:lnTo>
                <a:lnTo>
                  <a:pt x="280174" y="280492"/>
                </a:lnTo>
                <a:lnTo>
                  <a:pt x="291348" y="295760"/>
                </a:lnTo>
                <a:lnTo>
                  <a:pt x="295363" y="313462"/>
                </a:lnTo>
                <a:lnTo>
                  <a:pt x="292226" y="331311"/>
                </a:lnTo>
                <a:lnTo>
                  <a:pt x="281940" y="347014"/>
                </a:lnTo>
                <a:lnTo>
                  <a:pt x="354672" y="274294"/>
                </a:lnTo>
                <a:lnTo>
                  <a:pt x="354672" y="47155"/>
                </a:lnTo>
                <a:lnTo>
                  <a:pt x="380160" y="4490"/>
                </a:lnTo>
                <a:lnTo>
                  <a:pt x="396963" y="0"/>
                </a:lnTo>
                <a:lnTo>
                  <a:pt x="415205" y="2815"/>
                </a:lnTo>
                <a:lnTo>
                  <a:pt x="430188" y="12245"/>
                </a:lnTo>
                <a:lnTo>
                  <a:pt x="440335" y="26710"/>
                </a:lnTo>
                <a:lnTo>
                  <a:pt x="444068" y="44627"/>
                </a:lnTo>
                <a:lnTo>
                  <a:pt x="444068" y="328421"/>
                </a:lnTo>
                <a:lnTo>
                  <a:pt x="429752" y="375695"/>
                </a:lnTo>
                <a:lnTo>
                  <a:pt x="245973" y="561784"/>
                </a:lnTo>
                <a:lnTo>
                  <a:pt x="245973" y="635863"/>
                </a:lnTo>
                <a:lnTo>
                  <a:pt x="0" y="635863"/>
                </a:lnTo>
                <a:lnTo>
                  <a:pt x="0" y="537895"/>
                </a:lnTo>
                <a:lnTo>
                  <a:pt x="1804" y="519646"/>
                </a:lnTo>
                <a:lnTo>
                  <a:pt x="7086" y="502261"/>
                </a:lnTo>
                <a:lnTo>
                  <a:pt x="15644" y="486230"/>
                </a:lnTo>
                <a:lnTo>
                  <a:pt x="27279" y="472046"/>
                </a:lnTo>
                <a:lnTo>
                  <a:pt x="215290" y="284022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165194" y="4286793"/>
            <a:ext cx="444500" cy="636270"/>
          </a:xfrm>
          <a:custGeom>
            <a:avLst/>
            <a:gdLst/>
            <a:rect l="l" t="t" r="r" b="b"/>
            <a:pathLst>
              <a:path w="444500" h="636270">
                <a:moveTo>
                  <a:pt x="215290" y="284022"/>
                </a:moveTo>
                <a:lnTo>
                  <a:pt x="230243" y="273737"/>
                </a:lnTo>
                <a:lnTo>
                  <a:pt x="247399" y="269455"/>
                </a:lnTo>
                <a:lnTo>
                  <a:pt x="264721" y="271574"/>
                </a:lnTo>
                <a:lnTo>
                  <a:pt x="280174" y="280492"/>
                </a:lnTo>
                <a:lnTo>
                  <a:pt x="291348" y="295760"/>
                </a:lnTo>
                <a:lnTo>
                  <a:pt x="295363" y="313462"/>
                </a:lnTo>
                <a:lnTo>
                  <a:pt x="292226" y="331311"/>
                </a:lnTo>
                <a:lnTo>
                  <a:pt x="281940" y="347014"/>
                </a:lnTo>
                <a:lnTo>
                  <a:pt x="354672" y="274294"/>
                </a:lnTo>
                <a:lnTo>
                  <a:pt x="354672" y="47155"/>
                </a:lnTo>
                <a:lnTo>
                  <a:pt x="380160" y="4490"/>
                </a:lnTo>
                <a:lnTo>
                  <a:pt x="396963" y="0"/>
                </a:lnTo>
                <a:lnTo>
                  <a:pt x="415205" y="2815"/>
                </a:lnTo>
                <a:lnTo>
                  <a:pt x="430188" y="12245"/>
                </a:lnTo>
                <a:lnTo>
                  <a:pt x="440335" y="26710"/>
                </a:lnTo>
                <a:lnTo>
                  <a:pt x="444068" y="44627"/>
                </a:lnTo>
                <a:lnTo>
                  <a:pt x="444068" y="328421"/>
                </a:lnTo>
                <a:lnTo>
                  <a:pt x="429752" y="375695"/>
                </a:lnTo>
                <a:lnTo>
                  <a:pt x="245973" y="561784"/>
                </a:lnTo>
                <a:lnTo>
                  <a:pt x="245973" y="635863"/>
                </a:lnTo>
                <a:lnTo>
                  <a:pt x="0" y="635863"/>
                </a:lnTo>
                <a:lnTo>
                  <a:pt x="0" y="537895"/>
                </a:lnTo>
                <a:lnTo>
                  <a:pt x="1804" y="519646"/>
                </a:lnTo>
                <a:lnTo>
                  <a:pt x="7086" y="502261"/>
                </a:lnTo>
                <a:lnTo>
                  <a:pt x="15644" y="486230"/>
                </a:lnTo>
                <a:lnTo>
                  <a:pt x="27279" y="472046"/>
                </a:lnTo>
                <a:lnTo>
                  <a:pt x="215290" y="284022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21705" y="4971082"/>
            <a:ext cx="343535" cy="104139"/>
          </a:xfrm>
          <a:custGeom>
            <a:avLst/>
            <a:gdLst/>
            <a:rect l="l" t="t" r="r" b="b"/>
            <a:pathLst>
              <a:path w="343535" h="104139">
                <a:moveTo>
                  <a:pt x="343039" y="0"/>
                </a:moveTo>
                <a:lnTo>
                  <a:pt x="0" y="0"/>
                </a:lnTo>
                <a:lnTo>
                  <a:pt x="0" y="103543"/>
                </a:lnTo>
                <a:lnTo>
                  <a:pt x="343039" y="103543"/>
                </a:lnTo>
                <a:lnTo>
                  <a:pt x="343039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21705" y="4971082"/>
            <a:ext cx="343535" cy="104139"/>
          </a:xfrm>
          <a:custGeom>
            <a:avLst/>
            <a:gdLst/>
            <a:rect l="l" t="t" r="r" b="b"/>
            <a:pathLst>
              <a:path w="343535" h="104139">
                <a:moveTo>
                  <a:pt x="343039" y="103543"/>
                </a:moveTo>
                <a:lnTo>
                  <a:pt x="343039" y="0"/>
                </a:lnTo>
                <a:lnTo>
                  <a:pt x="0" y="0"/>
                </a:lnTo>
                <a:lnTo>
                  <a:pt x="0" y="103543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138521" y="4894669"/>
            <a:ext cx="309880" cy="76835"/>
          </a:xfrm>
          <a:custGeom>
            <a:avLst/>
            <a:gdLst/>
            <a:rect l="l" t="t" r="r" b="b"/>
            <a:pathLst>
              <a:path w="309879" h="76835">
                <a:moveTo>
                  <a:pt x="309435" y="0"/>
                </a:moveTo>
                <a:lnTo>
                  <a:pt x="0" y="0"/>
                </a:lnTo>
                <a:lnTo>
                  <a:pt x="0" y="76403"/>
                </a:lnTo>
                <a:lnTo>
                  <a:pt x="309435" y="76403"/>
                </a:lnTo>
                <a:lnTo>
                  <a:pt x="309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8521" y="4894669"/>
            <a:ext cx="309880" cy="76835"/>
          </a:xfrm>
          <a:custGeom>
            <a:avLst/>
            <a:gdLst/>
            <a:rect l="l" t="t" r="r" b="b"/>
            <a:pathLst>
              <a:path w="309879" h="76835">
                <a:moveTo>
                  <a:pt x="0" y="76403"/>
                </a:moveTo>
                <a:lnTo>
                  <a:pt x="309435" y="76403"/>
                </a:lnTo>
                <a:lnTo>
                  <a:pt x="309435" y="0"/>
                </a:lnTo>
                <a:lnTo>
                  <a:pt x="0" y="0"/>
                </a:lnTo>
                <a:lnTo>
                  <a:pt x="0" y="76403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57167" y="4633808"/>
            <a:ext cx="90170" cy="90170"/>
          </a:xfrm>
          <a:custGeom>
            <a:avLst/>
            <a:gdLst/>
            <a:rect l="l" t="t" r="r" b="b"/>
            <a:pathLst>
              <a:path w="90170" h="90170">
                <a:moveTo>
                  <a:pt x="89966" y="0"/>
                </a:moveTo>
                <a:lnTo>
                  <a:pt x="0" y="8996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57167" y="4633808"/>
            <a:ext cx="90170" cy="90170"/>
          </a:xfrm>
          <a:custGeom>
            <a:avLst/>
            <a:gdLst/>
            <a:rect l="l" t="t" r="r" b="b"/>
            <a:pathLst>
              <a:path w="90170" h="90170">
                <a:moveTo>
                  <a:pt x="89966" y="0"/>
                </a:moveTo>
                <a:lnTo>
                  <a:pt x="0" y="89966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710341" y="4375393"/>
            <a:ext cx="73660" cy="302260"/>
          </a:xfrm>
          <a:custGeom>
            <a:avLst/>
            <a:gdLst/>
            <a:rect l="l" t="t" r="r" b="b"/>
            <a:pathLst>
              <a:path w="73660" h="302260">
                <a:moveTo>
                  <a:pt x="36804" y="0"/>
                </a:moveTo>
                <a:lnTo>
                  <a:pt x="22476" y="2891"/>
                </a:lnTo>
                <a:lnTo>
                  <a:pt x="10777" y="10774"/>
                </a:lnTo>
                <a:lnTo>
                  <a:pt x="2891" y="22465"/>
                </a:lnTo>
                <a:lnTo>
                  <a:pt x="0" y="36779"/>
                </a:lnTo>
                <a:lnTo>
                  <a:pt x="0" y="301713"/>
                </a:lnTo>
                <a:lnTo>
                  <a:pt x="73609" y="301713"/>
                </a:lnTo>
                <a:lnTo>
                  <a:pt x="73609" y="36779"/>
                </a:lnTo>
                <a:lnTo>
                  <a:pt x="70715" y="22465"/>
                </a:lnTo>
                <a:lnTo>
                  <a:pt x="62826" y="10774"/>
                </a:lnTo>
                <a:lnTo>
                  <a:pt x="51127" y="2891"/>
                </a:lnTo>
                <a:lnTo>
                  <a:pt x="36804" y="0"/>
                </a:lnTo>
                <a:close/>
              </a:path>
            </a:pathLst>
          </a:custGeom>
          <a:solidFill>
            <a:srgbClr val="fcb9b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10341" y="4375393"/>
            <a:ext cx="73660" cy="302260"/>
          </a:xfrm>
          <a:custGeom>
            <a:avLst/>
            <a:gdLst/>
            <a:rect l="l" t="t" r="r" b="b"/>
            <a:pathLst>
              <a:path w="73660" h="302260">
                <a:moveTo>
                  <a:pt x="36804" y="0"/>
                </a:moveTo>
                <a:lnTo>
                  <a:pt x="22476" y="2891"/>
                </a:lnTo>
                <a:lnTo>
                  <a:pt x="10777" y="10774"/>
                </a:lnTo>
                <a:lnTo>
                  <a:pt x="2891" y="22465"/>
                </a:lnTo>
                <a:lnTo>
                  <a:pt x="0" y="36779"/>
                </a:lnTo>
                <a:lnTo>
                  <a:pt x="0" y="301713"/>
                </a:lnTo>
                <a:lnTo>
                  <a:pt x="73609" y="301713"/>
                </a:lnTo>
                <a:lnTo>
                  <a:pt x="73609" y="36779"/>
                </a:lnTo>
                <a:lnTo>
                  <a:pt x="70715" y="22465"/>
                </a:lnTo>
                <a:lnTo>
                  <a:pt x="62826" y="10774"/>
                </a:lnTo>
                <a:lnTo>
                  <a:pt x="51127" y="2891"/>
                </a:lnTo>
                <a:lnTo>
                  <a:pt x="3680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10341" y="4375393"/>
            <a:ext cx="73660" cy="302260"/>
          </a:xfrm>
          <a:custGeom>
            <a:avLst/>
            <a:gdLst/>
            <a:rect l="l" t="t" r="r" b="b"/>
            <a:pathLst>
              <a:path w="73660" h="302260">
                <a:moveTo>
                  <a:pt x="36804" y="0"/>
                </a:moveTo>
                <a:lnTo>
                  <a:pt x="22476" y="2891"/>
                </a:lnTo>
                <a:lnTo>
                  <a:pt x="10777" y="10774"/>
                </a:lnTo>
                <a:lnTo>
                  <a:pt x="2891" y="22465"/>
                </a:lnTo>
                <a:lnTo>
                  <a:pt x="0" y="36779"/>
                </a:lnTo>
                <a:lnTo>
                  <a:pt x="0" y="301713"/>
                </a:lnTo>
                <a:lnTo>
                  <a:pt x="73609" y="301713"/>
                </a:lnTo>
                <a:lnTo>
                  <a:pt x="73609" y="36779"/>
                </a:lnTo>
                <a:lnTo>
                  <a:pt x="70715" y="22465"/>
                </a:lnTo>
                <a:lnTo>
                  <a:pt x="62826" y="10774"/>
                </a:lnTo>
                <a:lnTo>
                  <a:pt x="51127" y="2891"/>
                </a:lnTo>
                <a:lnTo>
                  <a:pt x="3680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621692" y="4286793"/>
            <a:ext cx="444500" cy="636270"/>
          </a:xfrm>
          <a:custGeom>
            <a:avLst/>
            <a:gdLst/>
            <a:rect l="l" t="t" r="r" b="b"/>
            <a:pathLst>
              <a:path w="444500" h="636270">
                <a:moveTo>
                  <a:pt x="47091" y="0"/>
                </a:moveTo>
                <a:lnTo>
                  <a:pt x="28862" y="2815"/>
                </a:lnTo>
                <a:lnTo>
                  <a:pt x="13882" y="12245"/>
                </a:lnTo>
                <a:lnTo>
                  <a:pt x="3734" y="26710"/>
                </a:lnTo>
                <a:lnTo>
                  <a:pt x="0" y="44627"/>
                </a:lnTo>
                <a:lnTo>
                  <a:pt x="0" y="328421"/>
                </a:lnTo>
                <a:lnTo>
                  <a:pt x="14310" y="375695"/>
                </a:lnTo>
                <a:lnTo>
                  <a:pt x="198069" y="561784"/>
                </a:lnTo>
                <a:lnTo>
                  <a:pt x="198069" y="635863"/>
                </a:lnTo>
                <a:lnTo>
                  <a:pt x="444055" y="635863"/>
                </a:lnTo>
                <a:lnTo>
                  <a:pt x="444055" y="537895"/>
                </a:lnTo>
                <a:lnTo>
                  <a:pt x="428410" y="486230"/>
                </a:lnTo>
                <a:lnTo>
                  <a:pt x="228765" y="284022"/>
                </a:lnTo>
                <a:lnTo>
                  <a:pt x="196662" y="269455"/>
                </a:lnTo>
                <a:lnTo>
                  <a:pt x="179341" y="271574"/>
                </a:lnTo>
                <a:lnTo>
                  <a:pt x="163893" y="280492"/>
                </a:lnTo>
                <a:lnTo>
                  <a:pt x="152723" y="295760"/>
                </a:lnTo>
                <a:lnTo>
                  <a:pt x="148702" y="313462"/>
                </a:lnTo>
                <a:lnTo>
                  <a:pt x="151833" y="331311"/>
                </a:lnTo>
                <a:lnTo>
                  <a:pt x="162115" y="347014"/>
                </a:lnTo>
                <a:lnTo>
                  <a:pt x="89395" y="274294"/>
                </a:lnTo>
                <a:lnTo>
                  <a:pt x="89395" y="47155"/>
                </a:lnTo>
                <a:lnTo>
                  <a:pt x="86185" y="29755"/>
                </a:lnTo>
                <a:lnTo>
                  <a:pt x="77311" y="14971"/>
                </a:lnTo>
                <a:lnTo>
                  <a:pt x="63902" y="4490"/>
                </a:lnTo>
                <a:lnTo>
                  <a:pt x="47091" y="0"/>
                </a:lnTo>
                <a:close/>
              </a:path>
            </a:pathLst>
          </a:custGeom>
          <a:solidFill>
            <a:srgbClr val="fcb9b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621692" y="4286793"/>
            <a:ext cx="444500" cy="636270"/>
          </a:xfrm>
          <a:custGeom>
            <a:avLst/>
            <a:gdLst/>
            <a:rect l="l" t="t" r="r" b="b"/>
            <a:pathLst>
              <a:path w="444500" h="636270">
                <a:moveTo>
                  <a:pt x="228765" y="284022"/>
                </a:moveTo>
                <a:lnTo>
                  <a:pt x="213817" y="273737"/>
                </a:lnTo>
                <a:lnTo>
                  <a:pt x="196662" y="269455"/>
                </a:lnTo>
                <a:lnTo>
                  <a:pt x="179341" y="271574"/>
                </a:lnTo>
                <a:lnTo>
                  <a:pt x="163893" y="280492"/>
                </a:lnTo>
                <a:lnTo>
                  <a:pt x="152723" y="295760"/>
                </a:lnTo>
                <a:lnTo>
                  <a:pt x="148702" y="313462"/>
                </a:lnTo>
                <a:lnTo>
                  <a:pt x="151833" y="331311"/>
                </a:lnTo>
                <a:lnTo>
                  <a:pt x="162115" y="347014"/>
                </a:lnTo>
                <a:lnTo>
                  <a:pt x="89395" y="274294"/>
                </a:lnTo>
                <a:lnTo>
                  <a:pt x="89395" y="47155"/>
                </a:lnTo>
                <a:lnTo>
                  <a:pt x="63902" y="4490"/>
                </a:lnTo>
                <a:lnTo>
                  <a:pt x="47091" y="0"/>
                </a:lnTo>
                <a:lnTo>
                  <a:pt x="28862" y="2815"/>
                </a:lnTo>
                <a:lnTo>
                  <a:pt x="13882" y="12245"/>
                </a:lnTo>
                <a:lnTo>
                  <a:pt x="3734" y="26710"/>
                </a:lnTo>
                <a:lnTo>
                  <a:pt x="0" y="44627"/>
                </a:lnTo>
                <a:lnTo>
                  <a:pt x="0" y="328421"/>
                </a:lnTo>
                <a:lnTo>
                  <a:pt x="14310" y="375695"/>
                </a:lnTo>
                <a:lnTo>
                  <a:pt x="198069" y="561784"/>
                </a:lnTo>
                <a:lnTo>
                  <a:pt x="198069" y="635863"/>
                </a:lnTo>
                <a:lnTo>
                  <a:pt x="444055" y="635863"/>
                </a:lnTo>
                <a:lnTo>
                  <a:pt x="444055" y="537895"/>
                </a:lnTo>
                <a:lnTo>
                  <a:pt x="442250" y="519646"/>
                </a:lnTo>
                <a:lnTo>
                  <a:pt x="436968" y="502261"/>
                </a:lnTo>
                <a:lnTo>
                  <a:pt x="428410" y="486230"/>
                </a:lnTo>
                <a:lnTo>
                  <a:pt x="416775" y="472046"/>
                </a:lnTo>
                <a:lnTo>
                  <a:pt x="228765" y="2840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621692" y="4286793"/>
            <a:ext cx="444500" cy="636270"/>
          </a:xfrm>
          <a:custGeom>
            <a:avLst/>
            <a:gdLst/>
            <a:rect l="l" t="t" r="r" b="b"/>
            <a:pathLst>
              <a:path w="444500" h="636270">
                <a:moveTo>
                  <a:pt x="228765" y="284022"/>
                </a:moveTo>
                <a:lnTo>
                  <a:pt x="213817" y="273737"/>
                </a:lnTo>
                <a:lnTo>
                  <a:pt x="196662" y="269455"/>
                </a:lnTo>
                <a:lnTo>
                  <a:pt x="179341" y="271574"/>
                </a:lnTo>
                <a:lnTo>
                  <a:pt x="163893" y="280492"/>
                </a:lnTo>
                <a:lnTo>
                  <a:pt x="152723" y="295760"/>
                </a:lnTo>
                <a:lnTo>
                  <a:pt x="148702" y="313462"/>
                </a:lnTo>
                <a:lnTo>
                  <a:pt x="151833" y="331311"/>
                </a:lnTo>
                <a:lnTo>
                  <a:pt x="162115" y="347014"/>
                </a:lnTo>
                <a:lnTo>
                  <a:pt x="89395" y="274294"/>
                </a:lnTo>
                <a:lnTo>
                  <a:pt x="89395" y="47155"/>
                </a:lnTo>
                <a:lnTo>
                  <a:pt x="63902" y="4490"/>
                </a:lnTo>
                <a:lnTo>
                  <a:pt x="47091" y="0"/>
                </a:lnTo>
                <a:lnTo>
                  <a:pt x="28862" y="2815"/>
                </a:lnTo>
                <a:lnTo>
                  <a:pt x="13882" y="12245"/>
                </a:lnTo>
                <a:lnTo>
                  <a:pt x="3734" y="26710"/>
                </a:lnTo>
                <a:lnTo>
                  <a:pt x="0" y="44627"/>
                </a:lnTo>
                <a:lnTo>
                  <a:pt x="0" y="328421"/>
                </a:lnTo>
                <a:lnTo>
                  <a:pt x="14310" y="375695"/>
                </a:lnTo>
                <a:lnTo>
                  <a:pt x="198069" y="561784"/>
                </a:lnTo>
                <a:lnTo>
                  <a:pt x="198069" y="635863"/>
                </a:lnTo>
                <a:lnTo>
                  <a:pt x="444055" y="635863"/>
                </a:lnTo>
                <a:lnTo>
                  <a:pt x="444055" y="537895"/>
                </a:lnTo>
                <a:lnTo>
                  <a:pt x="442250" y="519646"/>
                </a:lnTo>
                <a:lnTo>
                  <a:pt x="436968" y="502261"/>
                </a:lnTo>
                <a:lnTo>
                  <a:pt x="428410" y="486230"/>
                </a:lnTo>
                <a:lnTo>
                  <a:pt x="416775" y="472046"/>
                </a:lnTo>
                <a:lnTo>
                  <a:pt x="228765" y="2840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66189" y="4971082"/>
            <a:ext cx="343535" cy="104139"/>
          </a:xfrm>
          <a:custGeom>
            <a:avLst/>
            <a:gdLst/>
            <a:rect l="l" t="t" r="r" b="b"/>
            <a:pathLst>
              <a:path w="343535" h="104139">
                <a:moveTo>
                  <a:pt x="343039" y="0"/>
                </a:moveTo>
                <a:lnTo>
                  <a:pt x="0" y="0"/>
                </a:lnTo>
                <a:lnTo>
                  <a:pt x="0" y="103543"/>
                </a:lnTo>
                <a:lnTo>
                  <a:pt x="343039" y="103543"/>
                </a:lnTo>
                <a:lnTo>
                  <a:pt x="343039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66189" y="4971082"/>
            <a:ext cx="343535" cy="104139"/>
          </a:xfrm>
          <a:custGeom>
            <a:avLst/>
            <a:gdLst/>
            <a:rect l="l" t="t" r="r" b="b"/>
            <a:pathLst>
              <a:path w="343535" h="104139">
                <a:moveTo>
                  <a:pt x="0" y="103543"/>
                </a:moveTo>
                <a:lnTo>
                  <a:pt x="0" y="0"/>
                </a:lnTo>
                <a:lnTo>
                  <a:pt x="343039" y="0"/>
                </a:lnTo>
                <a:lnTo>
                  <a:pt x="343039" y="103543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782997" y="4894669"/>
            <a:ext cx="309880" cy="76835"/>
          </a:xfrm>
          <a:custGeom>
            <a:avLst/>
            <a:gdLst/>
            <a:rect l="l" t="t" r="r" b="b"/>
            <a:pathLst>
              <a:path w="309879" h="76835">
                <a:moveTo>
                  <a:pt x="309410" y="0"/>
                </a:moveTo>
                <a:lnTo>
                  <a:pt x="0" y="0"/>
                </a:lnTo>
                <a:lnTo>
                  <a:pt x="0" y="76403"/>
                </a:lnTo>
                <a:lnTo>
                  <a:pt x="309410" y="76403"/>
                </a:lnTo>
                <a:lnTo>
                  <a:pt x="309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82997" y="4894669"/>
            <a:ext cx="309880" cy="76835"/>
          </a:xfrm>
          <a:custGeom>
            <a:avLst/>
            <a:gdLst/>
            <a:rect l="l" t="t" r="r" b="b"/>
            <a:pathLst>
              <a:path w="309879" h="76835">
                <a:moveTo>
                  <a:pt x="309410" y="76403"/>
                </a:moveTo>
                <a:lnTo>
                  <a:pt x="0" y="76403"/>
                </a:lnTo>
                <a:lnTo>
                  <a:pt x="0" y="0"/>
                </a:lnTo>
                <a:lnTo>
                  <a:pt x="309410" y="0"/>
                </a:lnTo>
                <a:lnTo>
                  <a:pt x="309410" y="7640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783800" y="4633808"/>
            <a:ext cx="90170" cy="90170"/>
          </a:xfrm>
          <a:custGeom>
            <a:avLst/>
            <a:gdLst/>
            <a:rect l="l" t="t" r="r" b="b"/>
            <a:pathLst>
              <a:path w="90170" h="90170">
                <a:moveTo>
                  <a:pt x="0" y="0"/>
                </a:moveTo>
                <a:lnTo>
                  <a:pt x="89966" y="8996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83800" y="4633808"/>
            <a:ext cx="90170" cy="90170"/>
          </a:xfrm>
          <a:custGeom>
            <a:avLst/>
            <a:gdLst/>
            <a:rect l="l" t="t" r="r" b="b"/>
            <a:pathLst>
              <a:path w="90170" h="90170">
                <a:moveTo>
                  <a:pt x="0" y="0"/>
                </a:moveTo>
                <a:lnTo>
                  <a:pt x="89966" y="89966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844775" y="4114825"/>
            <a:ext cx="541655" cy="297180"/>
          </a:xfrm>
          <a:custGeom>
            <a:avLst/>
            <a:gdLst/>
            <a:rect l="l" t="t" r="r" b="b"/>
            <a:pathLst>
              <a:path w="541654" h="297179">
                <a:moveTo>
                  <a:pt x="270700" y="0"/>
                </a:moveTo>
                <a:lnTo>
                  <a:pt x="222041" y="4360"/>
                </a:lnTo>
                <a:lnTo>
                  <a:pt x="176244" y="16932"/>
                </a:lnTo>
                <a:lnTo>
                  <a:pt x="134072" y="36952"/>
                </a:lnTo>
                <a:lnTo>
                  <a:pt x="96291" y="63655"/>
                </a:lnTo>
                <a:lnTo>
                  <a:pt x="63665" y="96278"/>
                </a:lnTo>
                <a:lnTo>
                  <a:pt x="36958" y="134057"/>
                </a:lnTo>
                <a:lnTo>
                  <a:pt x="16935" y="176227"/>
                </a:lnTo>
                <a:lnTo>
                  <a:pt x="4361" y="222025"/>
                </a:lnTo>
                <a:lnTo>
                  <a:pt x="0" y="270687"/>
                </a:lnTo>
                <a:lnTo>
                  <a:pt x="352" y="283870"/>
                </a:lnTo>
                <a:lnTo>
                  <a:pt x="1333" y="296900"/>
                </a:lnTo>
                <a:lnTo>
                  <a:pt x="540080" y="296900"/>
                </a:lnTo>
                <a:lnTo>
                  <a:pt x="541056" y="283870"/>
                </a:lnTo>
                <a:lnTo>
                  <a:pt x="541413" y="270687"/>
                </a:lnTo>
                <a:lnTo>
                  <a:pt x="537051" y="222025"/>
                </a:lnTo>
                <a:lnTo>
                  <a:pt x="524476" y="176227"/>
                </a:lnTo>
                <a:lnTo>
                  <a:pt x="504451" y="134057"/>
                </a:lnTo>
                <a:lnTo>
                  <a:pt x="477743" y="96278"/>
                </a:lnTo>
                <a:lnTo>
                  <a:pt x="445114" y="63655"/>
                </a:lnTo>
                <a:lnTo>
                  <a:pt x="407331" y="36952"/>
                </a:lnTo>
                <a:lnTo>
                  <a:pt x="365158" y="16932"/>
                </a:lnTo>
                <a:lnTo>
                  <a:pt x="319359" y="4360"/>
                </a:lnTo>
                <a:lnTo>
                  <a:pt x="270700" y="0"/>
                </a:lnTo>
                <a:close/>
              </a:path>
            </a:pathLst>
          </a:custGeom>
          <a:solidFill>
            <a:srgbClr val="ffb81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844775" y="4114825"/>
            <a:ext cx="541655" cy="297180"/>
          </a:xfrm>
          <a:custGeom>
            <a:avLst/>
            <a:gdLst/>
            <a:rect l="l" t="t" r="r" b="b"/>
            <a:pathLst>
              <a:path w="541654" h="297179">
                <a:moveTo>
                  <a:pt x="541413" y="270687"/>
                </a:moveTo>
                <a:lnTo>
                  <a:pt x="537051" y="222025"/>
                </a:lnTo>
                <a:lnTo>
                  <a:pt x="524476" y="176227"/>
                </a:lnTo>
                <a:lnTo>
                  <a:pt x="504451" y="134057"/>
                </a:lnTo>
                <a:lnTo>
                  <a:pt x="477743" y="96278"/>
                </a:lnTo>
                <a:lnTo>
                  <a:pt x="445114" y="63655"/>
                </a:lnTo>
                <a:lnTo>
                  <a:pt x="407331" y="36952"/>
                </a:lnTo>
                <a:lnTo>
                  <a:pt x="365158" y="16932"/>
                </a:lnTo>
                <a:lnTo>
                  <a:pt x="319359" y="4360"/>
                </a:lnTo>
                <a:lnTo>
                  <a:pt x="270700" y="0"/>
                </a:lnTo>
                <a:lnTo>
                  <a:pt x="222041" y="4360"/>
                </a:lnTo>
                <a:lnTo>
                  <a:pt x="176244" y="16932"/>
                </a:lnTo>
                <a:lnTo>
                  <a:pt x="134072" y="36952"/>
                </a:lnTo>
                <a:lnTo>
                  <a:pt x="96291" y="63655"/>
                </a:lnTo>
                <a:lnTo>
                  <a:pt x="63665" y="96278"/>
                </a:lnTo>
                <a:lnTo>
                  <a:pt x="36958" y="134057"/>
                </a:lnTo>
                <a:lnTo>
                  <a:pt x="16935" y="176227"/>
                </a:lnTo>
                <a:lnTo>
                  <a:pt x="4361" y="222025"/>
                </a:lnTo>
                <a:lnTo>
                  <a:pt x="0" y="270687"/>
                </a:lnTo>
                <a:lnTo>
                  <a:pt x="90" y="277301"/>
                </a:lnTo>
                <a:lnTo>
                  <a:pt x="352" y="283870"/>
                </a:lnTo>
                <a:lnTo>
                  <a:pt x="771" y="290400"/>
                </a:lnTo>
                <a:lnTo>
                  <a:pt x="1333" y="296900"/>
                </a:lnTo>
                <a:lnTo>
                  <a:pt x="540080" y="296900"/>
                </a:lnTo>
                <a:lnTo>
                  <a:pt x="540636" y="290400"/>
                </a:lnTo>
                <a:lnTo>
                  <a:pt x="541056" y="283870"/>
                </a:lnTo>
                <a:lnTo>
                  <a:pt x="541321" y="277301"/>
                </a:lnTo>
                <a:lnTo>
                  <a:pt x="541413" y="2706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821327" y="4382243"/>
            <a:ext cx="588645" cy="76835"/>
          </a:xfrm>
          <a:custGeom>
            <a:avLst/>
            <a:gdLst/>
            <a:rect l="l" t="t" r="r" b="b"/>
            <a:pathLst>
              <a:path w="588645" h="76835">
                <a:moveTo>
                  <a:pt x="551522" y="0"/>
                </a:moveTo>
                <a:lnTo>
                  <a:pt x="36741" y="0"/>
                </a:lnTo>
                <a:lnTo>
                  <a:pt x="22433" y="3004"/>
                </a:lnTo>
                <a:lnTo>
                  <a:pt x="10755" y="11195"/>
                </a:lnTo>
                <a:lnTo>
                  <a:pt x="2885" y="23338"/>
                </a:lnTo>
                <a:lnTo>
                  <a:pt x="0" y="38201"/>
                </a:lnTo>
                <a:lnTo>
                  <a:pt x="2885" y="53069"/>
                </a:lnTo>
                <a:lnTo>
                  <a:pt x="10755" y="65212"/>
                </a:lnTo>
                <a:lnTo>
                  <a:pt x="22433" y="73400"/>
                </a:lnTo>
                <a:lnTo>
                  <a:pt x="36741" y="76403"/>
                </a:lnTo>
                <a:lnTo>
                  <a:pt x="551522" y="76403"/>
                </a:lnTo>
                <a:lnTo>
                  <a:pt x="565847" y="73400"/>
                </a:lnTo>
                <a:lnTo>
                  <a:pt x="577537" y="65212"/>
                </a:lnTo>
                <a:lnTo>
                  <a:pt x="585414" y="53069"/>
                </a:lnTo>
                <a:lnTo>
                  <a:pt x="588302" y="38201"/>
                </a:lnTo>
                <a:lnTo>
                  <a:pt x="585414" y="23338"/>
                </a:lnTo>
                <a:lnTo>
                  <a:pt x="577537" y="11195"/>
                </a:lnTo>
                <a:lnTo>
                  <a:pt x="565847" y="3004"/>
                </a:lnTo>
                <a:lnTo>
                  <a:pt x="551522" y="0"/>
                </a:lnTo>
                <a:close/>
              </a:path>
            </a:pathLst>
          </a:custGeom>
          <a:solidFill>
            <a:srgbClr val="ffb81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821327" y="4382243"/>
            <a:ext cx="588645" cy="76835"/>
          </a:xfrm>
          <a:custGeom>
            <a:avLst/>
            <a:gdLst/>
            <a:rect l="l" t="t" r="r" b="b"/>
            <a:pathLst>
              <a:path w="588645" h="76835">
                <a:moveTo>
                  <a:pt x="588302" y="38201"/>
                </a:moveTo>
                <a:lnTo>
                  <a:pt x="585414" y="53069"/>
                </a:lnTo>
                <a:lnTo>
                  <a:pt x="577537" y="65212"/>
                </a:lnTo>
                <a:lnTo>
                  <a:pt x="565847" y="73400"/>
                </a:lnTo>
                <a:lnTo>
                  <a:pt x="551522" y="76403"/>
                </a:lnTo>
                <a:lnTo>
                  <a:pt x="36741" y="76403"/>
                </a:lnTo>
                <a:lnTo>
                  <a:pt x="22433" y="73400"/>
                </a:lnTo>
                <a:lnTo>
                  <a:pt x="10755" y="65212"/>
                </a:lnTo>
                <a:lnTo>
                  <a:pt x="2885" y="53069"/>
                </a:lnTo>
                <a:lnTo>
                  <a:pt x="0" y="38201"/>
                </a:lnTo>
                <a:lnTo>
                  <a:pt x="2885" y="23338"/>
                </a:lnTo>
                <a:lnTo>
                  <a:pt x="10755" y="11195"/>
                </a:lnTo>
                <a:lnTo>
                  <a:pt x="22433" y="3004"/>
                </a:lnTo>
                <a:lnTo>
                  <a:pt x="36741" y="0"/>
                </a:lnTo>
                <a:lnTo>
                  <a:pt x="551522" y="0"/>
                </a:lnTo>
                <a:lnTo>
                  <a:pt x="565847" y="3004"/>
                </a:lnTo>
                <a:lnTo>
                  <a:pt x="577537" y="11195"/>
                </a:lnTo>
                <a:lnTo>
                  <a:pt x="585414" y="23338"/>
                </a:lnTo>
                <a:lnTo>
                  <a:pt x="588302" y="3820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030134" y="4172849"/>
            <a:ext cx="170700" cy="1706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74661" y="2054162"/>
            <a:ext cx="7369758" cy="101599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99083" y="3099613"/>
            <a:ext cx="1873935" cy="100680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86591" y="2016846"/>
            <a:ext cx="844550" cy="861694"/>
          </a:xfrm>
          <a:custGeom>
            <a:avLst/>
            <a:gdLst/>
            <a:rect l="l" t="t" r="r" b="b"/>
            <a:pathLst>
              <a:path w="844550" h="861694">
                <a:moveTo>
                  <a:pt x="504151" y="490524"/>
                </a:moveTo>
                <a:lnTo>
                  <a:pt x="340004" y="490524"/>
                </a:lnTo>
                <a:lnTo>
                  <a:pt x="340004" y="530415"/>
                </a:lnTo>
                <a:lnTo>
                  <a:pt x="273111" y="536399"/>
                </a:lnTo>
                <a:lnTo>
                  <a:pt x="214090" y="546368"/>
                </a:lnTo>
                <a:lnTo>
                  <a:pt x="162946" y="560321"/>
                </a:lnTo>
                <a:lnTo>
                  <a:pt x="119684" y="578256"/>
                </a:lnTo>
                <a:lnTo>
                  <a:pt x="85273" y="600501"/>
                </a:lnTo>
                <a:lnTo>
                  <a:pt x="45948" y="658830"/>
                </a:lnTo>
                <a:lnTo>
                  <a:pt x="41033" y="694905"/>
                </a:lnTo>
                <a:lnTo>
                  <a:pt x="44844" y="726543"/>
                </a:lnTo>
                <a:lnTo>
                  <a:pt x="75327" y="779827"/>
                </a:lnTo>
                <a:lnTo>
                  <a:pt x="136294" y="819789"/>
                </a:lnTo>
                <a:lnTo>
                  <a:pt x="178210" y="834775"/>
                </a:lnTo>
                <a:lnTo>
                  <a:pt x="227746" y="846430"/>
                </a:lnTo>
                <a:lnTo>
                  <a:pt x="284904" y="854755"/>
                </a:lnTo>
                <a:lnTo>
                  <a:pt x="349683" y="859750"/>
                </a:lnTo>
                <a:lnTo>
                  <a:pt x="422084" y="861415"/>
                </a:lnTo>
                <a:lnTo>
                  <a:pt x="494481" y="859750"/>
                </a:lnTo>
                <a:lnTo>
                  <a:pt x="559258" y="854755"/>
                </a:lnTo>
                <a:lnTo>
                  <a:pt x="616413" y="846430"/>
                </a:lnTo>
                <a:lnTo>
                  <a:pt x="665948" y="834775"/>
                </a:lnTo>
                <a:lnTo>
                  <a:pt x="707863" y="819789"/>
                </a:lnTo>
                <a:lnTo>
                  <a:pt x="742156" y="801473"/>
                </a:lnTo>
                <a:lnTo>
                  <a:pt x="787881" y="754851"/>
                </a:lnTo>
                <a:lnTo>
                  <a:pt x="795579" y="735787"/>
                </a:lnTo>
                <a:lnTo>
                  <a:pt x="422084" y="735787"/>
                </a:lnTo>
                <a:lnTo>
                  <a:pt x="348217" y="734153"/>
                </a:lnTo>
                <a:lnTo>
                  <a:pt x="290766" y="729249"/>
                </a:lnTo>
                <a:lnTo>
                  <a:pt x="249731" y="721075"/>
                </a:lnTo>
                <a:lnTo>
                  <a:pt x="225110" y="709628"/>
                </a:lnTo>
                <a:lnTo>
                  <a:pt x="216903" y="694905"/>
                </a:lnTo>
                <a:lnTo>
                  <a:pt x="225110" y="680199"/>
                </a:lnTo>
                <a:lnTo>
                  <a:pt x="249731" y="668757"/>
                </a:lnTo>
                <a:lnTo>
                  <a:pt x="290766" y="660581"/>
                </a:lnTo>
                <a:lnTo>
                  <a:pt x="348217" y="655673"/>
                </a:lnTo>
                <a:lnTo>
                  <a:pt x="422084" y="654037"/>
                </a:lnTo>
                <a:lnTo>
                  <a:pt x="795959" y="654037"/>
                </a:lnTo>
                <a:lnTo>
                  <a:pt x="783458" y="627360"/>
                </a:lnTo>
                <a:lnTo>
                  <a:pt x="724484" y="578256"/>
                </a:lnTo>
                <a:lnTo>
                  <a:pt x="681215" y="560321"/>
                </a:lnTo>
                <a:lnTo>
                  <a:pt x="630067" y="546368"/>
                </a:lnTo>
                <a:lnTo>
                  <a:pt x="571045" y="536399"/>
                </a:lnTo>
                <a:lnTo>
                  <a:pt x="504151" y="530415"/>
                </a:lnTo>
                <a:lnTo>
                  <a:pt x="504151" y="490524"/>
                </a:lnTo>
                <a:close/>
              </a:path>
              <a:path w="844550" h="861694">
                <a:moveTo>
                  <a:pt x="795959" y="654037"/>
                </a:moveTo>
                <a:lnTo>
                  <a:pt x="422084" y="654037"/>
                </a:lnTo>
                <a:lnTo>
                  <a:pt x="495950" y="655673"/>
                </a:lnTo>
                <a:lnTo>
                  <a:pt x="553397" y="660581"/>
                </a:lnTo>
                <a:lnTo>
                  <a:pt x="594429" y="668757"/>
                </a:lnTo>
                <a:lnTo>
                  <a:pt x="619047" y="680199"/>
                </a:lnTo>
                <a:lnTo>
                  <a:pt x="627253" y="694905"/>
                </a:lnTo>
                <a:lnTo>
                  <a:pt x="619047" y="709628"/>
                </a:lnTo>
                <a:lnTo>
                  <a:pt x="594429" y="721075"/>
                </a:lnTo>
                <a:lnTo>
                  <a:pt x="553397" y="729249"/>
                </a:lnTo>
                <a:lnTo>
                  <a:pt x="495950" y="734153"/>
                </a:lnTo>
                <a:lnTo>
                  <a:pt x="422084" y="735787"/>
                </a:lnTo>
                <a:lnTo>
                  <a:pt x="795579" y="735787"/>
                </a:lnTo>
                <a:lnTo>
                  <a:pt x="799312" y="726543"/>
                </a:lnTo>
                <a:lnTo>
                  <a:pt x="803122" y="694905"/>
                </a:lnTo>
                <a:lnTo>
                  <a:pt x="798205" y="658830"/>
                </a:lnTo>
                <a:lnTo>
                  <a:pt x="795959" y="654037"/>
                </a:lnTo>
                <a:close/>
              </a:path>
              <a:path w="844550" h="861694">
                <a:moveTo>
                  <a:pt x="844156" y="360921"/>
                </a:moveTo>
                <a:lnTo>
                  <a:pt x="0" y="360921"/>
                </a:lnTo>
                <a:lnTo>
                  <a:pt x="0" y="490524"/>
                </a:lnTo>
                <a:lnTo>
                  <a:pt x="844156" y="490524"/>
                </a:lnTo>
                <a:lnTo>
                  <a:pt x="844156" y="360921"/>
                </a:lnTo>
                <a:close/>
              </a:path>
              <a:path w="844550" h="861694">
                <a:moveTo>
                  <a:pt x="805076" y="251256"/>
                </a:moveTo>
                <a:lnTo>
                  <a:pt x="399605" y="251256"/>
                </a:lnTo>
                <a:lnTo>
                  <a:pt x="781634" y="335000"/>
                </a:lnTo>
                <a:lnTo>
                  <a:pt x="805076" y="251256"/>
                </a:lnTo>
                <a:close/>
              </a:path>
              <a:path w="844550" h="861694">
                <a:moveTo>
                  <a:pt x="515873" y="128625"/>
                </a:moveTo>
                <a:lnTo>
                  <a:pt x="331216" y="128625"/>
                </a:lnTo>
                <a:lnTo>
                  <a:pt x="309811" y="143769"/>
                </a:lnTo>
                <a:lnTo>
                  <a:pt x="282727" y="157292"/>
                </a:lnTo>
                <a:lnTo>
                  <a:pt x="211531" y="179463"/>
                </a:lnTo>
                <a:lnTo>
                  <a:pt x="169725" y="187876"/>
                </a:lnTo>
                <a:lnTo>
                  <a:pt x="126888" y="194175"/>
                </a:lnTo>
                <a:lnTo>
                  <a:pt x="83018" y="198357"/>
                </a:lnTo>
                <a:lnTo>
                  <a:pt x="38112" y="200418"/>
                </a:lnTo>
                <a:lnTo>
                  <a:pt x="38112" y="331012"/>
                </a:lnTo>
                <a:lnTo>
                  <a:pt x="90167" y="328900"/>
                </a:lnTo>
                <a:lnTo>
                  <a:pt x="140816" y="324542"/>
                </a:lnTo>
                <a:lnTo>
                  <a:pt x="190062" y="317936"/>
                </a:lnTo>
                <a:lnTo>
                  <a:pt x="237909" y="309079"/>
                </a:lnTo>
                <a:lnTo>
                  <a:pt x="283369" y="297987"/>
                </a:lnTo>
                <a:lnTo>
                  <a:pt x="325472" y="284654"/>
                </a:lnTo>
                <a:lnTo>
                  <a:pt x="364217" y="269078"/>
                </a:lnTo>
                <a:lnTo>
                  <a:pt x="399605" y="251256"/>
                </a:lnTo>
                <a:lnTo>
                  <a:pt x="805076" y="251256"/>
                </a:lnTo>
                <a:lnTo>
                  <a:pt x="816800" y="209372"/>
                </a:lnTo>
                <a:lnTo>
                  <a:pt x="508063" y="148564"/>
                </a:lnTo>
                <a:lnTo>
                  <a:pt x="512610" y="137934"/>
                </a:lnTo>
                <a:lnTo>
                  <a:pt x="515226" y="131292"/>
                </a:lnTo>
                <a:lnTo>
                  <a:pt x="515873" y="128625"/>
                </a:lnTo>
                <a:close/>
              </a:path>
              <a:path w="844550" h="861694">
                <a:moveTo>
                  <a:pt x="796290" y="0"/>
                </a:moveTo>
                <a:lnTo>
                  <a:pt x="47866" y="0"/>
                </a:lnTo>
                <a:lnTo>
                  <a:pt x="47866" y="128625"/>
                </a:lnTo>
                <a:lnTo>
                  <a:pt x="796290" y="128625"/>
                </a:lnTo>
                <a:lnTo>
                  <a:pt x="796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203495" y="2670884"/>
            <a:ext cx="410845" cy="81915"/>
          </a:xfrm>
          <a:custGeom>
            <a:avLst/>
            <a:gdLst/>
            <a:rect l="l" t="t" r="r" b="b"/>
            <a:pathLst>
              <a:path w="410844" h="81914">
                <a:moveTo>
                  <a:pt x="205181" y="0"/>
                </a:moveTo>
                <a:lnTo>
                  <a:pt x="131314" y="1636"/>
                </a:lnTo>
                <a:lnTo>
                  <a:pt x="73863" y="6543"/>
                </a:lnTo>
                <a:lnTo>
                  <a:pt x="32827" y="14720"/>
                </a:lnTo>
                <a:lnTo>
                  <a:pt x="0" y="40868"/>
                </a:lnTo>
                <a:lnTo>
                  <a:pt x="8206" y="55590"/>
                </a:lnTo>
                <a:lnTo>
                  <a:pt x="32827" y="67038"/>
                </a:lnTo>
                <a:lnTo>
                  <a:pt x="73863" y="75212"/>
                </a:lnTo>
                <a:lnTo>
                  <a:pt x="131314" y="80115"/>
                </a:lnTo>
                <a:lnTo>
                  <a:pt x="205181" y="81749"/>
                </a:lnTo>
                <a:lnTo>
                  <a:pt x="279046" y="80115"/>
                </a:lnTo>
                <a:lnTo>
                  <a:pt x="336494" y="75212"/>
                </a:lnTo>
                <a:lnTo>
                  <a:pt x="377526" y="67038"/>
                </a:lnTo>
                <a:lnTo>
                  <a:pt x="402144" y="55590"/>
                </a:lnTo>
                <a:lnTo>
                  <a:pt x="410349" y="40868"/>
                </a:lnTo>
                <a:lnTo>
                  <a:pt x="402144" y="26162"/>
                </a:lnTo>
                <a:lnTo>
                  <a:pt x="377526" y="14720"/>
                </a:lnTo>
                <a:lnTo>
                  <a:pt x="336494" y="6543"/>
                </a:lnTo>
                <a:lnTo>
                  <a:pt x="279046" y="1636"/>
                </a:lnTo>
                <a:lnTo>
                  <a:pt x="205181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24704" y="2016846"/>
            <a:ext cx="779145" cy="335280"/>
          </a:xfrm>
          <a:custGeom>
            <a:avLst/>
            <a:gdLst/>
            <a:rect l="l" t="t" r="r" b="b"/>
            <a:pathLst>
              <a:path w="779144" h="335280">
                <a:moveTo>
                  <a:pt x="361492" y="251256"/>
                </a:moveTo>
                <a:lnTo>
                  <a:pt x="326105" y="269078"/>
                </a:lnTo>
                <a:lnTo>
                  <a:pt x="287359" y="284654"/>
                </a:lnTo>
                <a:lnTo>
                  <a:pt x="245256" y="297987"/>
                </a:lnTo>
                <a:lnTo>
                  <a:pt x="199796" y="309079"/>
                </a:lnTo>
                <a:lnTo>
                  <a:pt x="151949" y="317936"/>
                </a:lnTo>
                <a:lnTo>
                  <a:pt x="102703" y="324542"/>
                </a:lnTo>
                <a:lnTo>
                  <a:pt x="52054" y="328900"/>
                </a:lnTo>
                <a:lnTo>
                  <a:pt x="0" y="331012"/>
                </a:lnTo>
                <a:lnTo>
                  <a:pt x="0" y="200418"/>
                </a:lnTo>
                <a:lnTo>
                  <a:pt x="44906" y="198357"/>
                </a:lnTo>
                <a:lnTo>
                  <a:pt x="88776" y="194175"/>
                </a:lnTo>
                <a:lnTo>
                  <a:pt x="131612" y="187876"/>
                </a:lnTo>
                <a:lnTo>
                  <a:pt x="173418" y="179463"/>
                </a:lnTo>
                <a:lnTo>
                  <a:pt x="211853" y="169191"/>
                </a:lnTo>
                <a:lnTo>
                  <a:pt x="271698" y="143769"/>
                </a:lnTo>
                <a:lnTo>
                  <a:pt x="293103" y="128625"/>
                </a:lnTo>
                <a:lnTo>
                  <a:pt x="9753" y="128625"/>
                </a:lnTo>
                <a:lnTo>
                  <a:pt x="9753" y="0"/>
                </a:lnTo>
                <a:lnTo>
                  <a:pt x="758177" y="0"/>
                </a:lnTo>
                <a:lnTo>
                  <a:pt x="758177" y="128625"/>
                </a:lnTo>
                <a:lnTo>
                  <a:pt x="477761" y="128625"/>
                </a:lnTo>
                <a:lnTo>
                  <a:pt x="477113" y="131292"/>
                </a:lnTo>
                <a:lnTo>
                  <a:pt x="474497" y="137934"/>
                </a:lnTo>
                <a:lnTo>
                  <a:pt x="469950" y="148564"/>
                </a:lnTo>
                <a:lnTo>
                  <a:pt x="778687" y="209372"/>
                </a:lnTo>
                <a:lnTo>
                  <a:pt x="743521" y="335000"/>
                </a:lnTo>
                <a:lnTo>
                  <a:pt x="361492" y="251256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86591" y="2377768"/>
            <a:ext cx="844550" cy="501015"/>
          </a:xfrm>
          <a:custGeom>
            <a:avLst/>
            <a:gdLst/>
            <a:rect l="l" t="t" r="r" b="b"/>
            <a:pathLst>
              <a:path w="844550" h="501014">
                <a:moveTo>
                  <a:pt x="504151" y="129603"/>
                </a:moveTo>
                <a:lnTo>
                  <a:pt x="504151" y="169494"/>
                </a:lnTo>
                <a:lnTo>
                  <a:pt x="571045" y="175478"/>
                </a:lnTo>
                <a:lnTo>
                  <a:pt x="630067" y="185446"/>
                </a:lnTo>
                <a:lnTo>
                  <a:pt x="681215" y="199399"/>
                </a:lnTo>
                <a:lnTo>
                  <a:pt x="724484" y="217335"/>
                </a:lnTo>
                <a:lnTo>
                  <a:pt x="758883" y="239579"/>
                </a:lnTo>
                <a:lnTo>
                  <a:pt x="798205" y="297909"/>
                </a:lnTo>
                <a:lnTo>
                  <a:pt x="803122" y="333984"/>
                </a:lnTo>
                <a:lnTo>
                  <a:pt x="799312" y="365622"/>
                </a:lnTo>
                <a:lnTo>
                  <a:pt x="768829" y="418906"/>
                </a:lnTo>
                <a:lnTo>
                  <a:pt x="707863" y="458868"/>
                </a:lnTo>
                <a:lnTo>
                  <a:pt x="665948" y="473853"/>
                </a:lnTo>
                <a:lnTo>
                  <a:pt x="616413" y="485509"/>
                </a:lnTo>
                <a:lnTo>
                  <a:pt x="559258" y="493834"/>
                </a:lnTo>
                <a:lnTo>
                  <a:pt x="494481" y="498829"/>
                </a:lnTo>
                <a:lnTo>
                  <a:pt x="422084" y="500494"/>
                </a:lnTo>
                <a:lnTo>
                  <a:pt x="349683" y="498829"/>
                </a:lnTo>
                <a:lnTo>
                  <a:pt x="284904" y="493834"/>
                </a:lnTo>
                <a:lnTo>
                  <a:pt x="227746" y="485509"/>
                </a:lnTo>
                <a:lnTo>
                  <a:pt x="178210" y="473853"/>
                </a:lnTo>
                <a:lnTo>
                  <a:pt x="136294" y="458868"/>
                </a:lnTo>
                <a:lnTo>
                  <a:pt x="102000" y="440552"/>
                </a:lnTo>
                <a:lnTo>
                  <a:pt x="56275" y="393929"/>
                </a:lnTo>
                <a:lnTo>
                  <a:pt x="41033" y="333984"/>
                </a:lnTo>
                <a:lnTo>
                  <a:pt x="45948" y="297909"/>
                </a:lnTo>
                <a:lnTo>
                  <a:pt x="85273" y="239579"/>
                </a:lnTo>
                <a:lnTo>
                  <a:pt x="119684" y="217335"/>
                </a:lnTo>
                <a:lnTo>
                  <a:pt x="162946" y="199399"/>
                </a:lnTo>
                <a:lnTo>
                  <a:pt x="214090" y="185446"/>
                </a:lnTo>
                <a:lnTo>
                  <a:pt x="273111" y="175478"/>
                </a:lnTo>
                <a:lnTo>
                  <a:pt x="340004" y="169494"/>
                </a:lnTo>
                <a:lnTo>
                  <a:pt x="340004" y="129603"/>
                </a:lnTo>
                <a:lnTo>
                  <a:pt x="0" y="129603"/>
                </a:lnTo>
                <a:lnTo>
                  <a:pt x="0" y="0"/>
                </a:lnTo>
                <a:lnTo>
                  <a:pt x="844156" y="0"/>
                </a:lnTo>
                <a:lnTo>
                  <a:pt x="844156" y="129603"/>
                </a:lnTo>
                <a:lnTo>
                  <a:pt x="504151" y="129603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16729" y="2016851"/>
            <a:ext cx="815975" cy="851535"/>
          </a:xfrm>
          <a:custGeom>
            <a:avLst/>
            <a:gdLst/>
            <a:rect l="l" t="t" r="r" b="b"/>
            <a:pathLst>
              <a:path w="815975" h="851535">
                <a:moveTo>
                  <a:pt x="815822" y="472567"/>
                </a:moveTo>
                <a:lnTo>
                  <a:pt x="661454" y="472567"/>
                </a:lnTo>
                <a:lnTo>
                  <a:pt x="661454" y="851433"/>
                </a:lnTo>
                <a:lnTo>
                  <a:pt x="815822" y="851433"/>
                </a:lnTo>
                <a:lnTo>
                  <a:pt x="815822" y="472567"/>
                </a:lnTo>
                <a:close/>
              </a:path>
              <a:path w="815975" h="851535">
                <a:moveTo>
                  <a:pt x="592086" y="3987"/>
                </a:moveTo>
                <a:lnTo>
                  <a:pt x="439661" y="3987"/>
                </a:lnTo>
                <a:lnTo>
                  <a:pt x="439661" y="836485"/>
                </a:lnTo>
                <a:lnTo>
                  <a:pt x="592086" y="836485"/>
                </a:lnTo>
                <a:lnTo>
                  <a:pt x="592086" y="472567"/>
                </a:lnTo>
                <a:lnTo>
                  <a:pt x="815822" y="472567"/>
                </a:lnTo>
                <a:lnTo>
                  <a:pt x="815822" y="313055"/>
                </a:lnTo>
                <a:lnTo>
                  <a:pt x="592086" y="313055"/>
                </a:lnTo>
                <a:lnTo>
                  <a:pt x="592086" y="3987"/>
                </a:lnTo>
                <a:close/>
              </a:path>
              <a:path w="815975" h="851535">
                <a:moveTo>
                  <a:pt x="815822" y="0"/>
                </a:moveTo>
                <a:lnTo>
                  <a:pt x="661454" y="0"/>
                </a:lnTo>
                <a:lnTo>
                  <a:pt x="661454" y="313055"/>
                </a:lnTo>
                <a:lnTo>
                  <a:pt x="815822" y="313055"/>
                </a:lnTo>
                <a:lnTo>
                  <a:pt x="815822" y="0"/>
                </a:lnTo>
                <a:close/>
              </a:path>
              <a:path w="815975" h="851535">
                <a:moveTo>
                  <a:pt x="364426" y="19938"/>
                </a:moveTo>
                <a:lnTo>
                  <a:pt x="0" y="19939"/>
                </a:lnTo>
                <a:lnTo>
                  <a:pt x="0" y="811555"/>
                </a:lnTo>
                <a:lnTo>
                  <a:pt x="191503" y="811555"/>
                </a:lnTo>
                <a:lnTo>
                  <a:pt x="219948" y="811055"/>
                </a:lnTo>
                <a:lnTo>
                  <a:pt x="277592" y="807065"/>
                </a:lnTo>
                <a:lnTo>
                  <a:pt x="334632" y="799149"/>
                </a:lnTo>
                <a:lnTo>
                  <a:pt x="381533" y="787693"/>
                </a:lnTo>
                <a:lnTo>
                  <a:pt x="400583" y="780656"/>
                </a:lnTo>
                <a:lnTo>
                  <a:pt x="400583" y="663994"/>
                </a:lnTo>
                <a:lnTo>
                  <a:pt x="159258" y="663994"/>
                </a:lnTo>
                <a:lnTo>
                  <a:pt x="159258" y="167500"/>
                </a:lnTo>
                <a:lnTo>
                  <a:pt x="364426" y="167500"/>
                </a:lnTo>
                <a:lnTo>
                  <a:pt x="364426" y="19938"/>
                </a:lnTo>
                <a:close/>
              </a:path>
              <a:path w="815975" h="851535">
                <a:moveTo>
                  <a:pt x="400583" y="635076"/>
                </a:moveTo>
                <a:lnTo>
                  <a:pt x="359414" y="647433"/>
                </a:lnTo>
                <a:lnTo>
                  <a:pt x="310197" y="656513"/>
                </a:lnTo>
                <a:lnTo>
                  <a:pt x="257557" y="662125"/>
                </a:lnTo>
                <a:lnTo>
                  <a:pt x="206146" y="663994"/>
                </a:lnTo>
                <a:lnTo>
                  <a:pt x="400583" y="663994"/>
                </a:lnTo>
                <a:lnTo>
                  <a:pt x="400583" y="635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56391" y="2016851"/>
            <a:ext cx="376555" cy="851535"/>
          </a:xfrm>
          <a:custGeom>
            <a:avLst/>
            <a:gdLst/>
            <a:rect l="l" t="t" r="r" b="b"/>
            <a:pathLst>
              <a:path w="376555" h="851535">
                <a:moveTo>
                  <a:pt x="376161" y="0"/>
                </a:moveTo>
                <a:lnTo>
                  <a:pt x="376161" y="851433"/>
                </a:lnTo>
                <a:lnTo>
                  <a:pt x="221792" y="851433"/>
                </a:lnTo>
                <a:lnTo>
                  <a:pt x="221792" y="472567"/>
                </a:lnTo>
                <a:lnTo>
                  <a:pt x="152425" y="472567"/>
                </a:lnTo>
                <a:lnTo>
                  <a:pt x="152425" y="836485"/>
                </a:lnTo>
                <a:lnTo>
                  <a:pt x="0" y="836485"/>
                </a:lnTo>
                <a:lnTo>
                  <a:pt x="0" y="3987"/>
                </a:lnTo>
                <a:lnTo>
                  <a:pt x="152425" y="3987"/>
                </a:lnTo>
                <a:lnTo>
                  <a:pt x="152425" y="313055"/>
                </a:lnTo>
                <a:lnTo>
                  <a:pt x="221792" y="313055"/>
                </a:lnTo>
                <a:lnTo>
                  <a:pt x="221792" y="0"/>
                </a:lnTo>
                <a:lnTo>
                  <a:pt x="376161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16729" y="2036790"/>
            <a:ext cx="400685" cy="791845"/>
          </a:xfrm>
          <a:custGeom>
            <a:avLst/>
            <a:gdLst/>
            <a:rect l="l" t="t" r="r" b="b"/>
            <a:pathLst>
              <a:path w="400685" h="791844">
                <a:moveTo>
                  <a:pt x="206146" y="644055"/>
                </a:moveTo>
                <a:lnTo>
                  <a:pt x="257557" y="642186"/>
                </a:lnTo>
                <a:lnTo>
                  <a:pt x="310197" y="636574"/>
                </a:lnTo>
                <a:lnTo>
                  <a:pt x="359414" y="627494"/>
                </a:lnTo>
                <a:lnTo>
                  <a:pt x="400583" y="615137"/>
                </a:lnTo>
                <a:lnTo>
                  <a:pt x="400583" y="760717"/>
                </a:lnTo>
                <a:lnTo>
                  <a:pt x="359549" y="773917"/>
                </a:lnTo>
                <a:lnTo>
                  <a:pt x="306781" y="783640"/>
                </a:lnTo>
                <a:lnTo>
                  <a:pt x="248646" y="789619"/>
                </a:lnTo>
                <a:lnTo>
                  <a:pt x="191503" y="791616"/>
                </a:lnTo>
                <a:lnTo>
                  <a:pt x="0" y="791616"/>
                </a:lnTo>
                <a:lnTo>
                  <a:pt x="0" y="0"/>
                </a:lnTo>
                <a:lnTo>
                  <a:pt x="364426" y="0"/>
                </a:lnTo>
                <a:lnTo>
                  <a:pt x="364426" y="147561"/>
                </a:lnTo>
                <a:lnTo>
                  <a:pt x="159258" y="147561"/>
                </a:lnTo>
                <a:lnTo>
                  <a:pt x="159258" y="644055"/>
                </a:lnTo>
                <a:lnTo>
                  <a:pt x="206146" y="644055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17540" y="2016851"/>
            <a:ext cx="830580" cy="851535"/>
          </a:xfrm>
          <a:custGeom>
            <a:avLst/>
            <a:gdLst/>
            <a:rect l="l" t="t" r="r" b="b"/>
            <a:pathLst>
              <a:path w="830579" h="851535">
                <a:moveTo>
                  <a:pt x="830491" y="0"/>
                </a:moveTo>
                <a:lnTo>
                  <a:pt x="676122" y="0"/>
                </a:lnTo>
                <a:lnTo>
                  <a:pt x="676122" y="313055"/>
                </a:lnTo>
                <a:lnTo>
                  <a:pt x="606755" y="313055"/>
                </a:lnTo>
                <a:lnTo>
                  <a:pt x="606755" y="3987"/>
                </a:lnTo>
                <a:lnTo>
                  <a:pt x="454329" y="3987"/>
                </a:lnTo>
                <a:lnTo>
                  <a:pt x="454329" y="682942"/>
                </a:lnTo>
                <a:lnTo>
                  <a:pt x="283349" y="380860"/>
                </a:lnTo>
                <a:lnTo>
                  <a:pt x="287740" y="332695"/>
                </a:lnTo>
                <a:lnTo>
                  <a:pt x="291158" y="281909"/>
                </a:lnTo>
                <a:lnTo>
                  <a:pt x="293602" y="228507"/>
                </a:lnTo>
                <a:lnTo>
                  <a:pt x="295071" y="172491"/>
                </a:lnTo>
                <a:lnTo>
                  <a:pt x="410362" y="172491"/>
                </a:lnTo>
                <a:lnTo>
                  <a:pt x="410362" y="19938"/>
                </a:lnTo>
                <a:lnTo>
                  <a:pt x="14668" y="19938"/>
                </a:lnTo>
                <a:lnTo>
                  <a:pt x="14668" y="172491"/>
                </a:lnTo>
                <a:lnTo>
                  <a:pt x="138747" y="172491"/>
                </a:lnTo>
                <a:lnTo>
                  <a:pt x="137469" y="231670"/>
                </a:lnTo>
                <a:lnTo>
                  <a:pt x="134755" y="287289"/>
                </a:lnTo>
                <a:lnTo>
                  <a:pt x="130607" y="339346"/>
                </a:lnTo>
                <a:lnTo>
                  <a:pt x="125024" y="387841"/>
                </a:lnTo>
                <a:lnTo>
                  <a:pt x="118007" y="432776"/>
                </a:lnTo>
                <a:lnTo>
                  <a:pt x="109555" y="474150"/>
                </a:lnTo>
                <a:lnTo>
                  <a:pt x="99669" y="511962"/>
                </a:lnTo>
                <a:lnTo>
                  <a:pt x="79511" y="567708"/>
                </a:lnTo>
                <a:lnTo>
                  <a:pt x="56183" y="608801"/>
                </a:lnTo>
                <a:lnTo>
                  <a:pt x="0" y="647052"/>
                </a:lnTo>
                <a:lnTo>
                  <a:pt x="0" y="811555"/>
                </a:lnTo>
                <a:lnTo>
                  <a:pt x="44287" y="805753"/>
                </a:lnTo>
                <a:lnTo>
                  <a:pt x="85025" y="791774"/>
                </a:lnTo>
                <a:lnTo>
                  <a:pt x="122213" y="769618"/>
                </a:lnTo>
                <a:lnTo>
                  <a:pt x="155851" y="739284"/>
                </a:lnTo>
                <a:lnTo>
                  <a:pt x="185940" y="700770"/>
                </a:lnTo>
                <a:lnTo>
                  <a:pt x="212480" y="654075"/>
                </a:lnTo>
                <a:lnTo>
                  <a:pt x="235470" y="599198"/>
                </a:lnTo>
                <a:lnTo>
                  <a:pt x="342950" y="798601"/>
                </a:lnTo>
                <a:lnTo>
                  <a:pt x="454329" y="735787"/>
                </a:lnTo>
                <a:lnTo>
                  <a:pt x="454329" y="836485"/>
                </a:lnTo>
                <a:lnTo>
                  <a:pt x="606755" y="836485"/>
                </a:lnTo>
                <a:lnTo>
                  <a:pt x="606755" y="472567"/>
                </a:lnTo>
                <a:lnTo>
                  <a:pt x="676122" y="472567"/>
                </a:lnTo>
                <a:lnTo>
                  <a:pt x="676122" y="851433"/>
                </a:lnTo>
                <a:lnTo>
                  <a:pt x="830491" y="851433"/>
                </a:lnTo>
                <a:lnTo>
                  <a:pt x="830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17540" y="2016851"/>
            <a:ext cx="830580" cy="851535"/>
          </a:xfrm>
          <a:custGeom>
            <a:avLst/>
            <a:gdLst/>
            <a:rect l="l" t="t" r="r" b="b"/>
            <a:pathLst>
              <a:path w="830579" h="851535">
                <a:moveTo>
                  <a:pt x="830491" y="0"/>
                </a:moveTo>
                <a:lnTo>
                  <a:pt x="830491" y="851433"/>
                </a:lnTo>
                <a:lnTo>
                  <a:pt x="676122" y="851433"/>
                </a:lnTo>
                <a:lnTo>
                  <a:pt x="676122" y="472567"/>
                </a:lnTo>
                <a:lnTo>
                  <a:pt x="606755" y="472567"/>
                </a:lnTo>
                <a:lnTo>
                  <a:pt x="606755" y="836485"/>
                </a:lnTo>
                <a:lnTo>
                  <a:pt x="454329" y="836485"/>
                </a:lnTo>
                <a:lnTo>
                  <a:pt x="454329" y="735787"/>
                </a:lnTo>
                <a:lnTo>
                  <a:pt x="342950" y="798601"/>
                </a:lnTo>
                <a:lnTo>
                  <a:pt x="235470" y="599198"/>
                </a:lnTo>
                <a:lnTo>
                  <a:pt x="212480" y="654075"/>
                </a:lnTo>
                <a:lnTo>
                  <a:pt x="185940" y="700770"/>
                </a:lnTo>
                <a:lnTo>
                  <a:pt x="155851" y="739284"/>
                </a:lnTo>
                <a:lnTo>
                  <a:pt x="122213" y="769618"/>
                </a:lnTo>
                <a:lnTo>
                  <a:pt x="85025" y="791774"/>
                </a:lnTo>
                <a:lnTo>
                  <a:pt x="44287" y="805753"/>
                </a:lnTo>
                <a:lnTo>
                  <a:pt x="0" y="811555"/>
                </a:lnTo>
                <a:lnTo>
                  <a:pt x="0" y="647052"/>
                </a:lnTo>
                <a:lnTo>
                  <a:pt x="29680" y="635247"/>
                </a:lnTo>
                <a:lnTo>
                  <a:pt x="56183" y="608801"/>
                </a:lnTo>
                <a:lnTo>
                  <a:pt x="79511" y="567708"/>
                </a:lnTo>
                <a:lnTo>
                  <a:pt x="99669" y="511962"/>
                </a:lnTo>
                <a:lnTo>
                  <a:pt x="109555" y="474150"/>
                </a:lnTo>
                <a:lnTo>
                  <a:pt x="118007" y="432776"/>
                </a:lnTo>
                <a:lnTo>
                  <a:pt x="125024" y="387841"/>
                </a:lnTo>
                <a:lnTo>
                  <a:pt x="130607" y="339346"/>
                </a:lnTo>
                <a:lnTo>
                  <a:pt x="134755" y="287289"/>
                </a:lnTo>
                <a:lnTo>
                  <a:pt x="137469" y="231670"/>
                </a:lnTo>
                <a:lnTo>
                  <a:pt x="138747" y="172491"/>
                </a:lnTo>
                <a:lnTo>
                  <a:pt x="14668" y="172491"/>
                </a:lnTo>
                <a:lnTo>
                  <a:pt x="14668" y="19938"/>
                </a:lnTo>
                <a:lnTo>
                  <a:pt x="410362" y="19938"/>
                </a:lnTo>
                <a:lnTo>
                  <a:pt x="410362" y="172491"/>
                </a:lnTo>
                <a:lnTo>
                  <a:pt x="295071" y="172491"/>
                </a:lnTo>
                <a:lnTo>
                  <a:pt x="293602" y="228507"/>
                </a:lnTo>
                <a:lnTo>
                  <a:pt x="291158" y="281909"/>
                </a:lnTo>
                <a:lnTo>
                  <a:pt x="287740" y="332695"/>
                </a:lnTo>
                <a:lnTo>
                  <a:pt x="283349" y="380860"/>
                </a:lnTo>
                <a:lnTo>
                  <a:pt x="454329" y="682942"/>
                </a:lnTo>
                <a:lnTo>
                  <a:pt x="454329" y="3987"/>
                </a:lnTo>
                <a:lnTo>
                  <a:pt x="606755" y="3987"/>
                </a:lnTo>
                <a:lnTo>
                  <a:pt x="606755" y="313055"/>
                </a:lnTo>
                <a:lnTo>
                  <a:pt x="676122" y="313055"/>
                </a:lnTo>
                <a:lnTo>
                  <a:pt x="676122" y="0"/>
                </a:lnTo>
                <a:lnTo>
                  <a:pt x="830491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713486" y="2013867"/>
            <a:ext cx="850265" cy="854710"/>
          </a:xfrm>
          <a:custGeom>
            <a:avLst/>
            <a:gdLst/>
            <a:rect l="l" t="t" r="r" b="b"/>
            <a:pathLst>
              <a:path w="850264" h="854710">
                <a:moveTo>
                  <a:pt x="850023" y="475551"/>
                </a:moveTo>
                <a:lnTo>
                  <a:pt x="698588" y="475551"/>
                </a:lnTo>
                <a:lnTo>
                  <a:pt x="698588" y="854417"/>
                </a:lnTo>
                <a:lnTo>
                  <a:pt x="850023" y="854417"/>
                </a:lnTo>
                <a:lnTo>
                  <a:pt x="850023" y="475551"/>
                </a:lnTo>
                <a:close/>
              </a:path>
              <a:path w="850264" h="854710">
                <a:moveTo>
                  <a:pt x="631177" y="6972"/>
                </a:moveTo>
                <a:lnTo>
                  <a:pt x="481685" y="6972"/>
                </a:lnTo>
                <a:lnTo>
                  <a:pt x="481685" y="839470"/>
                </a:lnTo>
                <a:lnTo>
                  <a:pt x="631177" y="839470"/>
                </a:lnTo>
                <a:lnTo>
                  <a:pt x="631177" y="475551"/>
                </a:lnTo>
                <a:lnTo>
                  <a:pt x="850023" y="475551"/>
                </a:lnTo>
                <a:lnTo>
                  <a:pt x="850023" y="316039"/>
                </a:lnTo>
                <a:lnTo>
                  <a:pt x="631177" y="316039"/>
                </a:lnTo>
                <a:lnTo>
                  <a:pt x="631177" y="6972"/>
                </a:lnTo>
                <a:close/>
              </a:path>
              <a:path w="850264" h="854710">
                <a:moveTo>
                  <a:pt x="850023" y="2984"/>
                </a:moveTo>
                <a:lnTo>
                  <a:pt x="698588" y="2984"/>
                </a:lnTo>
                <a:lnTo>
                  <a:pt x="698588" y="316039"/>
                </a:lnTo>
                <a:lnTo>
                  <a:pt x="850023" y="316039"/>
                </a:lnTo>
                <a:lnTo>
                  <a:pt x="850023" y="2984"/>
                </a:lnTo>
                <a:close/>
              </a:path>
              <a:path w="850264" h="854710">
                <a:moveTo>
                  <a:pt x="226669" y="292112"/>
                </a:moveTo>
                <a:lnTo>
                  <a:pt x="183404" y="296383"/>
                </a:lnTo>
                <a:lnTo>
                  <a:pt x="144476" y="309194"/>
                </a:lnTo>
                <a:lnTo>
                  <a:pt x="109885" y="330538"/>
                </a:lnTo>
                <a:lnTo>
                  <a:pt x="79628" y="360413"/>
                </a:lnTo>
                <a:lnTo>
                  <a:pt x="55044" y="398391"/>
                </a:lnTo>
                <a:lnTo>
                  <a:pt x="37487" y="444033"/>
                </a:lnTo>
                <a:lnTo>
                  <a:pt x="26954" y="497337"/>
                </a:lnTo>
                <a:lnTo>
                  <a:pt x="23444" y="558304"/>
                </a:lnTo>
                <a:lnTo>
                  <a:pt x="26954" y="619288"/>
                </a:lnTo>
                <a:lnTo>
                  <a:pt x="37487" y="672601"/>
                </a:lnTo>
                <a:lnTo>
                  <a:pt x="55044" y="718242"/>
                </a:lnTo>
                <a:lnTo>
                  <a:pt x="79628" y="756208"/>
                </a:lnTo>
                <a:lnTo>
                  <a:pt x="109885" y="786088"/>
                </a:lnTo>
                <a:lnTo>
                  <a:pt x="144476" y="807432"/>
                </a:lnTo>
                <a:lnTo>
                  <a:pt x="183404" y="820240"/>
                </a:lnTo>
                <a:lnTo>
                  <a:pt x="226669" y="824509"/>
                </a:lnTo>
                <a:lnTo>
                  <a:pt x="255642" y="822640"/>
                </a:lnTo>
                <a:lnTo>
                  <a:pt x="308653" y="807685"/>
                </a:lnTo>
                <a:lnTo>
                  <a:pt x="354634" y="777771"/>
                </a:lnTo>
                <a:lnTo>
                  <a:pt x="391028" y="732907"/>
                </a:lnTo>
                <a:lnTo>
                  <a:pt x="414577" y="679945"/>
                </a:lnTo>
                <a:lnTo>
                  <a:pt x="226669" y="679945"/>
                </a:lnTo>
                <a:lnTo>
                  <a:pt x="215006" y="677951"/>
                </a:lnTo>
                <a:lnTo>
                  <a:pt x="186613" y="648042"/>
                </a:lnTo>
                <a:lnTo>
                  <a:pt x="174886" y="609665"/>
                </a:lnTo>
                <a:lnTo>
                  <a:pt x="170980" y="558304"/>
                </a:lnTo>
                <a:lnTo>
                  <a:pt x="171956" y="531020"/>
                </a:lnTo>
                <a:lnTo>
                  <a:pt x="179772" y="486154"/>
                </a:lnTo>
                <a:lnTo>
                  <a:pt x="204441" y="444655"/>
                </a:lnTo>
                <a:lnTo>
                  <a:pt x="226669" y="436676"/>
                </a:lnTo>
                <a:lnTo>
                  <a:pt x="414576" y="436676"/>
                </a:lnTo>
                <a:lnTo>
                  <a:pt x="405472" y="411759"/>
                </a:lnTo>
                <a:lnTo>
                  <a:pt x="374081" y="359410"/>
                </a:lnTo>
                <a:lnTo>
                  <a:pt x="332689" y="322033"/>
                </a:lnTo>
                <a:lnTo>
                  <a:pt x="282970" y="299591"/>
                </a:lnTo>
                <a:lnTo>
                  <a:pt x="255642" y="293982"/>
                </a:lnTo>
                <a:lnTo>
                  <a:pt x="226669" y="292112"/>
                </a:lnTo>
                <a:close/>
              </a:path>
              <a:path w="850264" h="854710">
                <a:moveTo>
                  <a:pt x="414576" y="436676"/>
                </a:moveTo>
                <a:lnTo>
                  <a:pt x="226669" y="436676"/>
                </a:lnTo>
                <a:lnTo>
                  <a:pt x="238789" y="438703"/>
                </a:lnTo>
                <a:lnTo>
                  <a:pt x="249753" y="444780"/>
                </a:lnTo>
                <a:lnTo>
                  <a:pt x="275249" y="486815"/>
                </a:lnTo>
                <a:lnTo>
                  <a:pt x="283307" y="531425"/>
                </a:lnTo>
                <a:lnTo>
                  <a:pt x="284314" y="558304"/>
                </a:lnTo>
                <a:lnTo>
                  <a:pt x="283307" y="585193"/>
                </a:lnTo>
                <a:lnTo>
                  <a:pt x="275249" y="629811"/>
                </a:lnTo>
                <a:lnTo>
                  <a:pt x="249753" y="671845"/>
                </a:lnTo>
                <a:lnTo>
                  <a:pt x="226669" y="679945"/>
                </a:lnTo>
                <a:lnTo>
                  <a:pt x="414577" y="679945"/>
                </a:lnTo>
                <a:lnTo>
                  <a:pt x="417015" y="673272"/>
                </a:lnTo>
                <a:lnTo>
                  <a:pt x="425257" y="638317"/>
                </a:lnTo>
                <a:lnTo>
                  <a:pt x="430202" y="599996"/>
                </a:lnTo>
                <a:lnTo>
                  <a:pt x="431850" y="558304"/>
                </a:lnTo>
                <a:lnTo>
                  <a:pt x="430202" y="516626"/>
                </a:lnTo>
                <a:lnTo>
                  <a:pt x="425257" y="478307"/>
                </a:lnTo>
                <a:lnTo>
                  <a:pt x="417015" y="443351"/>
                </a:lnTo>
                <a:lnTo>
                  <a:pt x="414576" y="436676"/>
                </a:lnTo>
                <a:close/>
              </a:path>
              <a:path w="850264" h="854710">
                <a:moveTo>
                  <a:pt x="445528" y="107670"/>
                </a:moveTo>
                <a:lnTo>
                  <a:pt x="0" y="107670"/>
                </a:lnTo>
                <a:lnTo>
                  <a:pt x="0" y="258216"/>
                </a:lnTo>
                <a:lnTo>
                  <a:pt x="445528" y="258216"/>
                </a:lnTo>
                <a:lnTo>
                  <a:pt x="445528" y="107670"/>
                </a:lnTo>
                <a:close/>
              </a:path>
              <a:path w="850264" h="854710">
                <a:moveTo>
                  <a:pt x="305803" y="0"/>
                </a:moveTo>
                <a:lnTo>
                  <a:pt x="141681" y="0"/>
                </a:lnTo>
                <a:lnTo>
                  <a:pt x="141681" y="107670"/>
                </a:lnTo>
                <a:lnTo>
                  <a:pt x="305803" y="107670"/>
                </a:lnTo>
                <a:lnTo>
                  <a:pt x="305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195171" y="2016851"/>
            <a:ext cx="368935" cy="851535"/>
          </a:xfrm>
          <a:custGeom>
            <a:avLst/>
            <a:gdLst/>
            <a:rect l="l" t="t" r="r" b="b"/>
            <a:pathLst>
              <a:path w="368935" h="851535">
                <a:moveTo>
                  <a:pt x="368338" y="0"/>
                </a:moveTo>
                <a:lnTo>
                  <a:pt x="368338" y="851433"/>
                </a:lnTo>
                <a:lnTo>
                  <a:pt x="216903" y="851433"/>
                </a:lnTo>
                <a:lnTo>
                  <a:pt x="216903" y="472567"/>
                </a:lnTo>
                <a:lnTo>
                  <a:pt x="149491" y="472567"/>
                </a:lnTo>
                <a:lnTo>
                  <a:pt x="149491" y="836485"/>
                </a:lnTo>
                <a:lnTo>
                  <a:pt x="0" y="836485"/>
                </a:lnTo>
                <a:lnTo>
                  <a:pt x="0" y="3987"/>
                </a:lnTo>
                <a:lnTo>
                  <a:pt x="149491" y="3987"/>
                </a:lnTo>
                <a:lnTo>
                  <a:pt x="149491" y="313055"/>
                </a:lnTo>
                <a:lnTo>
                  <a:pt x="216903" y="313055"/>
                </a:lnTo>
                <a:lnTo>
                  <a:pt x="216903" y="0"/>
                </a:lnTo>
                <a:lnTo>
                  <a:pt x="368338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884466" y="2450544"/>
            <a:ext cx="113664" cy="243840"/>
          </a:xfrm>
          <a:custGeom>
            <a:avLst/>
            <a:gdLst/>
            <a:rect l="l" t="t" r="r" b="b"/>
            <a:pathLst>
              <a:path w="113664" h="243839">
                <a:moveTo>
                  <a:pt x="97218" y="210858"/>
                </a:moveTo>
                <a:lnTo>
                  <a:pt x="104269" y="193135"/>
                </a:lnTo>
                <a:lnTo>
                  <a:pt x="109305" y="172353"/>
                </a:lnTo>
                <a:lnTo>
                  <a:pt x="112327" y="148516"/>
                </a:lnTo>
                <a:lnTo>
                  <a:pt x="113334" y="121627"/>
                </a:lnTo>
                <a:lnTo>
                  <a:pt x="112327" y="94748"/>
                </a:lnTo>
                <a:lnTo>
                  <a:pt x="104269" y="50138"/>
                </a:lnTo>
                <a:lnTo>
                  <a:pt x="78773" y="8104"/>
                </a:lnTo>
                <a:lnTo>
                  <a:pt x="55689" y="0"/>
                </a:lnTo>
                <a:lnTo>
                  <a:pt x="44026" y="1995"/>
                </a:lnTo>
                <a:lnTo>
                  <a:pt x="15633" y="31902"/>
                </a:lnTo>
                <a:lnTo>
                  <a:pt x="3906" y="70292"/>
                </a:lnTo>
                <a:lnTo>
                  <a:pt x="0" y="121627"/>
                </a:lnTo>
                <a:lnTo>
                  <a:pt x="976" y="148931"/>
                </a:lnTo>
                <a:lnTo>
                  <a:pt x="8792" y="193799"/>
                </a:lnTo>
                <a:lnTo>
                  <a:pt x="33461" y="235294"/>
                </a:lnTo>
                <a:lnTo>
                  <a:pt x="55689" y="243268"/>
                </a:lnTo>
                <a:lnTo>
                  <a:pt x="67809" y="241244"/>
                </a:lnTo>
                <a:lnTo>
                  <a:pt x="78773" y="235169"/>
                </a:lnTo>
                <a:lnTo>
                  <a:pt x="88577" y="225041"/>
                </a:lnTo>
                <a:lnTo>
                  <a:pt x="97218" y="210858"/>
                </a:lnTo>
                <a:close/>
              </a:path>
            </a:pathLst>
          </a:custGeom>
          <a:ln w="152399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36930" y="2305979"/>
            <a:ext cx="408940" cy="532765"/>
          </a:xfrm>
          <a:custGeom>
            <a:avLst/>
            <a:gdLst/>
            <a:rect l="l" t="t" r="r" b="b"/>
            <a:pathLst>
              <a:path w="408939" h="532764">
                <a:moveTo>
                  <a:pt x="309244" y="29921"/>
                </a:moveTo>
                <a:lnTo>
                  <a:pt x="350637" y="67297"/>
                </a:lnTo>
                <a:lnTo>
                  <a:pt x="382028" y="119646"/>
                </a:lnTo>
                <a:lnTo>
                  <a:pt x="401813" y="186194"/>
                </a:lnTo>
                <a:lnTo>
                  <a:pt x="406758" y="224513"/>
                </a:lnTo>
                <a:lnTo>
                  <a:pt x="408406" y="266191"/>
                </a:lnTo>
                <a:lnTo>
                  <a:pt x="406758" y="307883"/>
                </a:lnTo>
                <a:lnTo>
                  <a:pt x="401813" y="346205"/>
                </a:lnTo>
                <a:lnTo>
                  <a:pt x="382028" y="412749"/>
                </a:lnTo>
                <a:lnTo>
                  <a:pt x="350637" y="465096"/>
                </a:lnTo>
                <a:lnTo>
                  <a:pt x="309244" y="502488"/>
                </a:lnTo>
                <a:lnTo>
                  <a:pt x="259526" y="524919"/>
                </a:lnTo>
                <a:lnTo>
                  <a:pt x="203225" y="532396"/>
                </a:lnTo>
                <a:lnTo>
                  <a:pt x="159960" y="528127"/>
                </a:lnTo>
                <a:lnTo>
                  <a:pt x="121032" y="515319"/>
                </a:lnTo>
                <a:lnTo>
                  <a:pt x="86441" y="493975"/>
                </a:lnTo>
                <a:lnTo>
                  <a:pt x="56184" y="464096"/>
                </a:lnTo>
                <a:lnTo>
                  <a:pt x="31600" y="426129"/>
                </a:lnTo>
                <a:lnTo>
                  <a:pt x="14043" y="380488"/>
                </a:lnTo>
                <a:lnTo>
                  <a:pt x="3510" y="327175"/>
                </a:lnTo>
                <a:lnTo>
                  <a:pt x="0" y="266191"/>
                </a:lnTo>
                <a:lnTo>
                  <a:pt x="3510" y="205224"/>
                </a:lnTo>
                <a:lnTo>
                  <a:pt x="14043" y="151920"/>
                </a:lnTo>
                <a:lnTo>
                  <a:pt x="31600" y="106279"/>
                </a:lnTo>
                <a:lnTo>
                  <a:pt x="56184" y="68300"/>
                </a:lnTo>
                <a:lnTo>
                  <a:pt x="86441" y="38426"/>
                </a:lnTo>
                <a:lnTo>
                  <a:pt x="121032" y="17081"/>
                </a:lnTo>
                <a:lnTo>
                  <a:pt x="159960" y="4271"/>
                </a:lnTo>
                <a:lnTo>
                  <a:pt x="203225" y="0"/>
                </a:lnTo>
                <a:lnTo>
                  <a:pt x="232197" y="1869"/>
                </a:lnTo>
                <a:lnTo>
                  <a:pt x="259526" y="7478"/>
                </a:lnTo>
                <a:lnTo>
                  <a:pt x="285208" y="16828"/>
                </a:lnTo>
                <a:lnTo>
                  <a:pt x="309244" y="29921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713486" y="2013867"/>
            <a:ext cx="445770" cy="258445"/>
          </a:xfrm>
          <a:custGeom>
            <a:avLst/>
            <a:gdLst/>
            <a:rect l="l" t="t" r="r" b="b"/>
            <a:pathLst>
              <a:path w="445770" h="258444">
                <a:moveTo>
                  <a:pt x="305803" y="107670"/>
                </a:moveTo>
                <a:lnTo>
                  <a:pt x="445528" y="107670"/>
                </a:lnTo>
                <a:lnTo>
                  <a:pt x="445528" y="258216"/>
                </a:lnTo>
                <a:lnTo>
                  <a:pt x="0" y="258216"/>
                </a:lnTo>
                <a:lnTo>
                  <a:pt x="0" y="107670"/>
                </a:lnTo>
                <a:lnTo>
                  <a:pt x="141681" y="107670"/>
                </a:lnTo>
                <a:lnTo>
                  <a:pt x="141681" y="0"/>
                </a:lnTo>
                <a:lnTo>
                  <a:pt x="305803" y="0"/>
                </a:lnTo>
                <a:lnTo>
                  <a:pt x="305803" y="10767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658282" y="2013867"/>
            <a:ext cx="801370" cy="854710"/>
          </a:xfrm>
          <a:custGeom>
            <a:avLst/>
            <a:gdLst/>
            <a:rect l="l" t="t" r="r" b="b"/>
            <a:pathLst>
              <a:path w="801370" h="854710">
                <a:moveTo>
                  <a:pt x="801179" y="2984"/>
                </a:moveTo>
                <a:lnTo>
                  <a:pt x="636054" y="2984"/>
                </a:lnTo>
                <a:lnTo>
                  <a:pt x="636054" y="332994"/>
                </a:lnTo>
                <a:lnTo>
                  <a:pt x="496341" y="332994"/>
                </a:lnTo>
                <a:lnTo>
                  <a:pt x="496341" y="492518"/>
                </a:lnTo>
                <a:lnTo>
                  <a:pt x="636054" y="492518"/>
                </a:lnTo>
                <a:lnTo>
                  <a:pt x="636054" y="854417"/>
                </a:lnTo>
                <a:lnTo>
                  <a:pt x="801179" y="854417"/>
                </a:lnTo>
                <a:lnTo>
                  <a:pt x="801179" y="2984"/>
                </a:lnTo>
                <a:close/>
              </a:path>
              <a:path w="801370" h="854710">
                <a:moveTo>
                  <a:pt x="374192" y="260210"/>
                </a:moveTo>
                <a:lnTo>
                  <a:pt x="208102" y="260210"/>
                </a:lnTo>
                <a:lnTo>
                  <a:pt x="204275" y="314016"/>
                </a:lnTo>
                <a:lnTo>
                  <a:pt x="197708" y="364772"/>
                </a:lnTo>
                <a:lnTo>
                  <a:pt x="188401" y="412475"/>
                </a:lnTo>
                <a:lnTo>
                  <a:pt x="176352" y="457123"/>
                </a:lnTo>
                <a:lnTo>
                  <a:pt x="161776" y="497969"/>
                </a:lnTo>
                <a:lnTo>
                  <a:pt x="144948" y="534266"/>
                </a:lnTo>
                <a:lnTo>
                  <a:pt x="104533" y="593217"/>
                </a:lnTo>
                <a:lnTo>
                  <a:pt x="55924" y="632090"/>
                </a:lnTo>
                <a:lnTo>
                  <a:pt x="0" y="649046"/>
                </a:lnTo>
                <a:lnTo>
                  <a:pt x="0" y="814539"/>
                </a:lnTo>
                <a:lnTo>
                  <a:pt x="45855" y="810548"/>
                </a:lnTo>
                <a:lnTo>
                  <a:pt x="89636" y="799580"/>
                </a:lnTo>
                <a:lnTo>
                  <a:pt x="131341" y="781634"/>
                </a:lnTo>
                <a:lnTo>
                  <a:pt x="170967" y="756704"/>
                </a:lnTo>
                <a:lnTo>
                  <a:pt x="207909" y="725305"/>
                </a:lnTo>
                <a:lnTo>
                  <a:pt x="241560" y="687919"/>
                </a:lnTo>
                <a:lnTo>
                  <a:pt x="271915" y="644549"/>
                </a:lnTo>
                <a:lnTo>
                  <a:pt x="298970" y="595198"/>
                </a:lnTo>
                <a:lnTo>
                  <a:pt x="501656" y="595198"/>
                </a:lnTo>
                <a:lnTo>
                  <a:pt x="356615" y="416750"/>
                </a:lnTo>
                <a:lnTo>
                  <a:pt x="362473" y="380043"/>
                </a:lnTo>
                <a:lnTo>
                  <a:pt x="367357" y="341718"/>
                </a:lnTo>
                <a:lnTo>
                  <a:pt x="371264" y="301775"/>
                </a:lnTo>
                <a:lnTo>
                  <a:pt x="374192" y="260210"/>
                </a:lnTo>
                <a:close/>
              </a:path>
              <a:path w="801370" h="854710">
                <a:moveTo>
                  <a:pt x="501656" y="595198"/>
                </a:moveTo>
                <a:lnTo>
                  <a:pt x="298970" y="595198"/>
                </a:lnTo>
                <a:lnTo>
                  <a:pt x="466051" y="812546"/>
                </a:lnTo>
                <a:lnTo>
                  <a:pt x="594042" y="708863"/>
                </a:lnTo>
                <a:lnTo>
                  <a:pt x="501656" y="595198"/>
                </a:lnTo>
                <a:close/>
              </a:path>
              <a:path w="801370" h="854710">
                <a:moveTo>
                  <a:pt x="553986" y="104686"/>
                </a:moveTo>
                <a:lnTo>
                  <a:pt x="18554" y="104686"/>
                </a:lnTo>
                <a:lnTo>
                  <a:pt x="18554" y="260210"/>
                </a:lnTo>
                <a:lnTo>
                  <a:pt x="553986" y="260210"/>
                </a:lnTo>
                <a:lnTo>
                  <a:pt x="553986" y="104686"/>
                </a:lnTo>
                <a:close/>
              </a:path>
              <a:path w="801370" h="854710">
                <a:moveTo>
                  <a:pt x="376161" y="0"/>
                </a:moveTo>
                <a:lnTo>
                  <a:pt x="207124" y="0"/>
                </a:lnTo>
                <a:lnTo>
                  <a:pt x="207124" y="104686"/>
                </a:lnTo>
                <a:lnTo>
                  <a:pt x="376161" y="104686"/>
                </a:lnTo>
                <a:lnTo>
                  <a:pt x="37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4623" y="2016851"/>
            <a:ext cx="305435" cy="851535"/>
          </a:xfrm>
          <a:custGeom>
            <a:avLst/>
            <a:gdLst/>
            <a:rect l="l" t="t" r="r" b="b"/>
            <a:pathLst>
              <a:path w="305435" h="851535">
                <a:moveTo>
                  <a:pt x="304838" y="0"/>
                </a:moveTo>
                <a:lnTo>
                  <a:pt x="304838" y="851433"/>
                </a:lnTo>
                <a:lnTo>
                  <a:pt x="139712" y="851433"/>
                </a:lnTo>
                <a:lnTo>
                  <a:pt x="139712" y="489534"/>
                </a:lnTo>
                <a:lnTo>
                  <a:pt x="0" y="489534"/>
                </a:lnTo>
                <a:lnTo>
                  <a:pt x="0" y="330009"/>
                </a:lnTo>
                <a:lnTo>
                  <a:pt x="139712" y="330009"/>
                </a:lnTo>
                <a:lnTo>
                  <a:pt x="139712" y="0"/>
                </a:lnTo>
                <a:lnTo>
                  <a:pt x="304838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658282" y="2013867"/>
            <a:ext cx="594360" cy="814705"/>
          </a:xfrm>
          <a:custGeom>
            <a:avLst/>
            <a:gdLst/>
            <a:rect l="l" t="t" r="r" b="b"/>
            <a:pathLst>
              <a:path w="594360" h="814705">
                <a:moveTo>
                  <a:pt x="356615" y="416750"/>
                </a:moveTo>
                <a:lnTo>
                  <a:pt x="594042" y="708863"/>
                </a:lnTo>
                <a:lnTo>
                  <a:pt x="466051" y="812546"/>
                </a:lnTo>
                <a:lnTo>
                  <a:pt x="298970" y="595198"/>
                </a:lnTo>
                <a:lnTo>
                  <a:pt x="271915" y="644549"/>
                </a:lnTo>
                <a:lnTo>
                  <a:pt x="241560" y="687919"/>
                </a:lnTo>
                <a:lnTo>
                  <a:pt x="207909" y="725305"/>
                </a:lnTo>
                <a:lnTo>
                  <a:pt x="170967" y="756704"/>
                </a:lnTo>
                <a:lnTo>
                  <a:pt x="131341" y="781634"/>
                </a:lnTo>
                <a:lnTo>
                  <a:pt x="89636" y="799580"/>
                </a:lnTo>
                <a:lnTo>
                  <a:pt x="45855" y="810548"/>
                </a:lnTo>
                <a:lnTo>
                  <a:pt x="0" y="814539"/>
                </a:lnTo>
                <a:lnTo>
                  <a:pt x="0" y="649046"/>
                </a:lnTo>
                <a:lnTo>
                  <a:pt x="28874" y="643307"/>
                </a:lnTo>
                <a:lnTo>
                  <a:pt x="55924" y="632090"/>
                </a:lnTo>
                <a:lnTo>
                  <a:pt x="104533" y="593217"/>
                </a:lnTo>
                <a:lnTo>
                  <a:pt x="144948" y="534266"/>
                </a:lnTo>
                <a:lnTo>
                  <a:pt x="161776" y="497969"/>
                </a:lnTo>
                <a:lnTo>
                  <a:pt x="176352" y="457123"/>
                </a:lnTo>
                <a:lnTo>
                  <a:pt x="188401" y="412475"/>
                </a:lnTo>
                <a:lnTo>
                  <a:pt x="197708" y="364772"/>
                </a:lnTo>
                <a:lnTo>
                  <a:pt x="204275" y="314016"/>
                </a:lnTo>
                <a:lnTo>
                  <a:pt x="208102" y="260210"/>
                </a:lnTo>
                <a:lnTo>
                  <a:pt x="18554" y="260210"/>
                </a:lnTo>
                <a:lnTo>
                  <a:pt x="18554" y="104686"/>
                </a:lnTo>
                <a:lnTo>
                  <a:pt x="207124" y="104686"/>
                </a:lnTo>
                <a:lnTo>
                  <a:pt x="207124" y="0"/>
                </a:lnTo>
                <a:lnTo>
                  <a:pt x="376161" y="0"/>
                </a:lnTo>
                <a:lnTo>
                  <a:pt x="376161" y="104686"/>
                </a:lnTo>
                <a:lnTo>
                  <a:pt x="553986" y="104686"/>
                </a:lnTo>
                <a:lnTo>
                  <a:pt x="553986" y="260210"/>
                </a:lnTo>
                <a:lnTo>
                  <a:pt x="374192" y="260210"/>
                </a:lnTo>
                <a:lnTo>
                  <a:pt x="371264" y="301775"/>
                </a:lnTo>
                <a:lnTo>
                  <a:pt x="367357" y="341718"/>
                </a:lnTo>
                <a:lnTo>
                  <a:pt x="362473" y="380043"/>
                </a:lnTo>
                <a:lnTo>
                  <a:pt x="356615" y="41675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09830" y="2298014"/>
            <a:ext cx="165735" cy="146050"/>
          </a:xfrm>
          <a:custGeom>
            <a:avLst/>
            <a:gdLst/>
            <a:rect l="l" t="t" r="r" b="b"/>
            <a:pathLst>
              <a:path w="165735" h="146050">
                <a:moveTo>
                  <a:pt x="165125" y="0"/>
                </a:moveTo>
                <a:lnTo>
                  <a:pt x="0" y="0"/>
                </a:lnTo>
                <a:lnTo>
                  <a:pt x="0" y="145554"/>
                </a:lnTo>
                <a:lnTo>
                  <a:pt x="165125" y="145554"/>
                </a:lnTo>
                <a:lnTo>
                  <a:pt x="165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587453" y="2298382"/>
            <a:ext cx="509270" cy="127000"/>
          </a:xfrm>
          <a:custGeom>
            <a:avLst/>
            <a:gdLst/>
            <a:rect l="l" t="t" r="r" b="b"/>
            <a:pathLst>
              <a:path w="509270" h="127000">
                <a:moveTo>
                  <a:pt x="0" y="127000"/>
                </a:moveTo>
                <a:lnTo>
                  <a:pt x="509041" y="127000"/>
                </a:lnTo>
                <a:lnTo>
                  <a:pt x="509041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587453" y="2295842"/>
            <a:ext cx="788035" cy="2540"/>
          </a:xfrm>
          <a:custGeom>
            <a:avLst/>
            <a:gdLst/>
            <a:rect l="l" t="t" r="r" b="b"/>
            <a:pathLst>
              <a:path w="788035" h="2539">
                <a:moveTo>
                  <a:pt x="0" y="2539"/>
                </a:moveTo>
                <a:lnTo>
                  <a:pt x="787501" y="2539"/>
                </a:lnTo>
                <a:lnTo>
                  <a:pt x="787501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87453" y="2224722"/>
            <a:ext cx="160655" cy="71120"/>
          </a:xfrm>
          <a:custGeom>
            <a:avLst/>
            <a:gdLst/>
            <a:rect l="l" t="t" r="r" b="b"/>
            <a:pathLst>
              <a:path w="160654" h="71119">
                <a:moveTo>
                  <a:pt x="0" y="71120"/>
                </a:moveTo>
                <a:lnTo>
                  <a:pt x="160235" y="71120"/>
                </a:lnTo>
                <a:lnTo>
                  <a:pt x="160235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587453" y="2144712"/>
            <a:ext cx="788035" cy="80010"/>
          </a:xfrm>
          <a:custGeom>
            <a:avLst/>
            <a:gdLst/>
            <a:rect l="l" t="t" r="r" b="b"/>
            <a:pathLst>
              <a:path w="788035" h="80010">
                <a:moveTo>
                  <a:pt x="0" y="80010"/>
                </a:moveTo>
                <a:lnTo>
                  <a:pt x="787501" y="80010"/>
                </a:lnTo>
                <a:lnTo>
                  <a:pt x="787501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87453" y="2097722"/>
            <a:ext cx="509270" cy="46990"/>
          </a:xfrm>
          <a:custGeom>
            <a:avLst/>
            <a:gdLst/>
            <a:rect l="l" t="t" r="r" b="b"/>
            <a:pathLst>
              <a:path w="509270" h="46989">
                <a:moveTo>
                  <a:pt x="0" y="46989"/>
                </a:moveTo>
                <a:lnTo>
                  <a:pt x="509041" y="46989"/>
                </a:lnTo>
                <a:lnTo>
                  <a:pt x="509041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587453" y="2026602"/>
            <a:ext cx="160655" cy="71120"/>
          </a:xfrm>
          <a:custGeom>
            <a:avLst/>
            <a:gdLst/>
            <a:rect l="l" t="t" r="r" b="b"/>
            <a:pathLst>
              <a:path w="160654" h="71119">
                <a:moveTo>
                  <a:pt x="0" y="71120"/>
                </a:moveTo>
                <a:lnTo>
                  <a:pt x="160235" y="71120"/>
                </a:lnTo>
                <a:lnTo>
                  <a:pt x="160235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36259" y="2224240"/>
            <a:ext cx="438784" cy="72390"/>
          </a:xfrm>
          <a:custGeom>
            <a:avLst/>
            <a:gdLst/>
            <a:rect l="l" t="t" r="r" b="b"/>
            <a:pathLst>
              <a:path w="438785" h="72389">
                <a:moveTo>
                  <a:pt x="438696" y="0"/>
                </a:moveTo>
                <a:lnTo>
                  <a:pt x="0" y="0"/>
                </a:lnTo>
                <a:lnTo>
                  <a:pt x="0" y="71767"/>
                </a:lnTo>
                <a:lnTo>
                  <a:pt x="438696" y="71767"/>
                </a:lnTo>
                <a:lnTo>
                  <a:pt x="438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209830" y="2016849"/>
            <a:ext cx="165735" cy="127635"/>
          </a:xfrm>
          <a:custGeom>
            <a:avLst/>
            <a:gdLst/>
            <a:rect l="l" t="t" r="r" b="b"/>
            <a:pathLst>
              <a:path w="165735" h="127635">
                <a:moveTo>
                  <a:pt x="165125" y="0"/>
                </a:moveTo>
                <a:lnTo>
                  <a:pt x="0" y="0"/>
                </a:lnTo>
                <a:lnTo>
                  <a:pt x="0" y="127622"/>
                </a:lnTo>
                <a:lnTo>
                  <a:pt x="165125" y="127622"/>
                </a:lnTo>
                <a:lnTo>
                  <a:pt x="165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36259" y="2026831"/>
            <a:ext cx="160655" cy="71120"/>
          </a:xfrm>
          <a:custGeom>
            <a:avLst/>
            <a:gdLst/>
            <a:rect l="l" t="t" r="r" b="b"/>
            <a:pathLst>
              <a:path w="160654" h="71119">
                <a:moveTo>
                  <a:pt x="160235" y="0"/>
                </a:moveTo>
                <a:lnTo>
                  <a:pt x="0" y="0"/>
                </a:lnTo>
                <a:lnTo>
                  <a:pt x="0" y="70777"/>
                </a:lnTo>
                <a:lnTo>
                  <a:pt x="160235" y="70777"/>
                </a:lnTo>
                <a:lnTo>
                  <a:pt x="160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629465" y="2755582"/>
            <a:ext cx="754380" cy="113030"/>
          </a:xfrm>
          <a:custGeom>
            <a:avLst/>
            <a:gdLst/>
            <a:rect l="l" t="t" r="r" b="b"/>
            <a:pathLst>
              <a:path w="754379" h="113030">
                <a:moveTo>
                  <a:pt x="0" y="113029"/>
                </a:moveTo>
                <a:lnTo>
                  <a:pt x="754278" y="113029"/>
                </a:lnTo>
                <a:lnTo>
                  <a:pt x="754278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29465" y="2722562"/>
            <a:ext cx="162560" cy="33020"/>
          </a:xfrm>
          <a:custGeom>
            <a:avLst/>
            <a:gdLst/>
            <a:rect l="l" t="t" r="r" b="b"/>
            <a:pathLst>
              <a:path w="162560" h="33019">
                <a:moveTo>
                  <a:pt x="0" y="33020"/>
                </a:moveTo>
                <a:lnTo>
                  <a:pt x="162191" y="33020"/>
                </a:lnTo>
                <a:lnTo>
                  <a:pt x="162191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629465" y="2618422"/>
            <a:ext cx="745490" cy="104139"/>
          </a:xfrm>
          <a:custGeom>
            <a:avLst/>
            <a:gdLst/>
            <a:rect l="l" t="t" r="r" b="b"/>
            <a:pathLst>
              <a:path w="745489" h="104139">
                <a:moveTo>
                  <a:pt x="0" y="104139"/>
                </a:moveTo>
                <a:lnTo>
                  <a:pt x="745489" y="104139"/>
                </a:lnTo>
                <a:lnTo>
                  <a:pt x="745489" y="0"/>
                </a:lnTo>
                <a:lnTo>
                  <a:pt x="0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12751" y="2586672"/>
            <a:ext cx="162560" cy="31750"/>
          </a:xfrm>
          <a:custGeom>
            <a:avLst/>
            <a:gdLst/>
            <a:rect l="l" t="t" r="r" b="b"/>
            <a:pathLst>
              <a:path w="162560" h="31750">
                <a:moveTo>
                  <a:pt x="0" y="31750"/>
                </a:moveTo>
                <a:lnTo>
                  <a:pt x="162204" y="31750"/>
                </a:lnTo>
                <a:lnTo>
                  <a:pt x="162204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627509" y="2473642"/>
            <a:ext cx="748030" cy="113030"/>
          </a:xfrm>
          <a:custGeom>
            <a:avLst/>
            <a:gdLst/>
            <a:rect l="l" t="t" r="r" b="b"/>
            <a:pathLst>
              <a:path w="748029" h="113030">
                <a:moveTo>
                  <a:pt x="0" y="113029"/>
                </a:moveTo>
                <a:lnTo>
                  <a:pt x="747445" y="113029"/>
                </a:lnTo>
                <a:lnTo>
                  <a:pt x="747445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47689" y="2224240"/>
            <a:ext cx="188595" cy="72390"/>
          </a:xfrm>
          <a:custGeom>
            <a:avLst/>
            <a:gdLst/>
            <a:rect l="l" t="t" r="r" b="b"/>
            <a:pathLst>
              <a:path w="188595" h="72389">
                <a:moveTo>
                  <a:pt x="188569" y="0"/>
                </a:moveTo>
                <a:lnTo>
                  <a:pt x="0" y="0"/>
                </a:lnTo>
                <a:lnTo>
                  <a:pt x="0" y="71767"/>
                </a:lnTo>
                <a:lnTo>
                  <a:pt x="188569" y="71767"/>
                </a:lnTo>
                <a:lnTo>
                  <a:pt x="188569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627509" y="2473477"/>
            <a:ext cx="756285" cy="394970"/>
          </a:xfrm>
          <a:custGeom>
            <a:avLst/>
            <a:gdLst/>
            <a:rect l="l" t="t" r="r" b="b"/>
            <a:pathLst>
              <a:path w="756285" h="394969">
                <a:moveTo>
                  <a:pt x="756234" y="282143"/>
                </a:moveTo>
                <a:lnTo>
                  <a:pt x="756234" y="394804"/>
                </a:lnTo>
                <a:lnTo>
                  <a:pt x="1955" y="394804"/>
                </a:lnTo>
                <a:lnTo>
                  <a:pt x="1955" y="145554"/>
                </a:lnTo>
                <a:lnTo>
                  <a:pt x="585241" y="145554"/>
                </a:lnTo>
                <a:lnTo>
                  <a:pt x="585241" y="112661"/>
                </a:lnTo>
                <a:lnTo>
                  <a:pt x="0" y="112661"/>
                </a:lnTo>
                <a:lnTo>
                  <a:pt x="0" y="0"/>
                </a:lnTo>
                <a:lnTo>
                  <a:pt x="747445" y="0"/>
                </a:lnTo>
                <a:lnTo>
                  <a:pt x="747445" y="249250"/>
                </a:lnTo>
                <a:lnTo>
                  <a:pt x="164147" y="249250"/>
                </a:lnTo>
                <a:lnTo>
                  <a:pt x="164147" y="282143"/>
                </a:lnTo>
                <a:lnTo>
                  <a:pt x="756234" y="282143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587453" y="2016849"/>
            <a:ext cx="788035" cy="426720"/>
          </a:xfrm>
          <a:custGeom>
            <a:avLst/>
            <a:gdLst/>
            <a:rect l="l" t="t" r="r" b="b"/>
            <a:pathLst>
              <a:path w="788035" h="426719">
                <a:moveTo>
                  <a:pt x="509041" y="408774"/>
                </a:moveTo>
                <a:lnTo>
                  <a:pt x="0" y="408774"/>
                </a:lnTo>
                <a:lnTo>
                  <a:pt x="0" y="9982"/>
                </a:lnTo>
                <a:lnTo>
                  <a:pt x="160235" y="9982"/>
                </a:lnTo>
                <a:lnTo>
                  <a:pt x="160235" y="80759"/>
                </a:lnTo>
                <a:lnTo>
                  <a:pt x="348805" y="80759"/>
                </a:lnTo>
                <a:lnTo>
                  <a:pt x="348805" y="9982"/>
                </a:lnTo>
                <a:lnTo>
                  <a:pt x="509041" y="9982"/>
                </a:lnTo>
                <a:lnTo>
                  <a:pt x="509041" y="127622"/>
                </a:lnTo>
                <a:lnTo>
                  <a:pt x="622376" y="127622"/>
                </a:lnTo>
                <a:lnTo>
                  <a:pt x="622376" y="0"/>
                </a:lnTo>
                <a:lnTo>
                  <a:pt x="787501" y="0"/>
                </a:lnTo>
                <a:lnTo>
                  <a:pt x="787501" y="426720"/>
                </a:lnTo>
                <a:lnTo>
                  <a:pt x="622376" y="426720"/>
                </a:lnTo>
                <a:lnTo>
                  <a:pt x="622376" y="281165"/>
                </a:lnTo>
                <a:lnTo>
                  <a:pt x="509041" y="281165"/>
                </a:lnTo>
                <a:lnTo>
                  <a:pt x="509041" y="408774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43967" y="2737802"/>
            <a:ext cx="746760" cy="130810"/>
          </a:xfrm>
          <a:custGeom>
            <a:avLst/>
            <a:gdLst/>
            <a:rect l="l" t="t" r="r" b="b"/>
            <a:pathLst>
              <a:path w="746759" h="130810">
                <a:moveTo>
                  <a:pt x="0" y="130810"/>
                </a:moveTo>
                <a:lnTo>
                  <a:pt x="746467" y="130810"/>
                </a:lnTo>
                <a:lnTo>
                  <a:pt x="746467" y="0"/>
                </a:lnTo>
                <a:lnTo>
                  <a:pt x="0" y="0"/>
                </a:lnTo>
                <a:lnTo>
                  <a:pt x="0" y="130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43967" y="2680652"/>
            <a:ext cx="162560" cy="57150"/>
          </a:xfrm>
          <a:custGeom>
            <a:avLst/>
            <a:gdLst/>
            <a:rect l="l" t="t" r="r" b="b"/>
            <a:pathLst>
              <a:path w="162559" h="57150">
                <a:moveTo>
                  <a:pt x="0" y="57150"/>
                </a:moveTo>
                <a:lnTo>
                  <a:pt x="162191" y="57150"/>
                </a:lnTo>
                <a:lnTo>
                  <a:pt x="162191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43967" y="2553652"/>
            <a:ext cx="746760" cy="127000"/>
          </a:xfrm>
          <a:custGeom>
            <a:avLst/>
            <a:gdLst/>
            <a:rect l="l" t="t" r="r" b="b"/>
            <a:pathLst>
              <a:path w="746759" h="127000">
                <a:moveTo>
                  <a:pt x="0" y="127000"/>
                </a:moveTo>
                <a:lnTo>
                  <a:pt x="746467" y="127000"/>
                </a:lnTo>
                <a:lnTo>
                  <a:pt x="746467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43967" y="2501582"/>
            <a:ext cx="162560" cy="52069"/>
          </a:xfrm>
          <a:custGeom>
            <a:avLst/>
            <a:gdLst/>
            <a:rect l="l" t="t" r="r" b="b"/>
            <a:pathLst>
              <a:path w="162559" h="52069">
                <a:moveTo>
                  <a:pt x="0" y="52069"/>
                </a:moveTo>
                <a:lnTo>
                  <a:pt x="162191" y="52069"/>
                </a:lnTo>
                <a:lnTo>
                  <a:pt x="162191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128230" y="2680843"/>
            <a:ext cx="162560" cy="57150"/>
          </a:xfrm>
          <a:custGeom>
            <a:avLst/>
            <a:gdLst/>
            <a:rect l="l" t="t" r="r" b="b"/>
            <a:pathLst>
              <a:path w="162559" h="57150">
                <a:moveTo>
                  <a:pt x="162204" y="0"/>
                </a:moveTo>
                <a:lnTo>
                  <a:pt x="0" y="0"/>
                </a:lnTo>
                <a:lnTo>
                  <a:pt x="0" y="56832"/>
                </a:lnTo>
                <a:lnTo>
                  <a:pt x="162204" y="56832"/>
                </a:lnTo>
                <a:lnTo>
                  <a:pt x="16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128230" y="2501392"/>
            <a:ext cx="162560" cy="52069"/>
          </a:xfrm>
          <a:custGeom>
            <a:avLst/>
            <a:gdLst/>
            <a:rect l="l" t="t" r="r" b="b"/>
            <a:pathLst>
              <a:path w="162559" h="52069">
                <a:moveTo>
                  <a:pt x="162204" y="0"/>
                </a:moveTo>
                <a:lnTo>
                  <a:pt x="0" y="0"/>
                </a:lnTo>
                <a:lnTo>
                  <a:pt x="0" y="51841"/>
                </a:lnTo>
                <a:lnTo>
                  <a:pt x="162204" y="51841"/>
                </a:lnTo>
                <a:lnTo>
                  <a:pt x="16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25309" y="2316950"/>
            <a:ext cx="165735" cy="154940"/>
          </a:xfrm>
          <a:custGeom>
            <a:avLst/>
            <a:gdLst/>
            <a:rect l="l" t="t" r="r" b="b"/>
            <a:pathLst>
              <a:path w="165734" h="154939">
                <a:moveTo>
                  <a:pt x="165125" y="0"/>
                </a:moveTo>
                <a:lnTo>
                  <a:pt x="0" y="0"/>
                </a:lnTo>
                <a:lnTo>
                  <a:pt x="0" y="154533"/>
                </a:lnTo>
                <a:lnTo>
                  <a:pt x="165125" y="154533"/>
                </a:lnTo>
                <a:lnTo>
                  <a:pt x="165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502933" y="2323782"/>
            <a:ext cx="509270" cy="132080"/>
          </a:xfrm>
          <a:custGeom>
            <a:avLst/>
            <a:gdLst/>
            <a:rect l="l" t="t" r="r" b="b"/>
            <a:pathLst>
              <a:path w="509270" h="132080">
                <a:moveTo>
                  <a:pt x="0" y="132079"/>
                </a:moveTo>
                <a:lnTo>
                  <a:pt x="509041" y="132079"/>
                </a:lnTo>
                <a:lnTo>
                  <a:pt x="509041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02933" y="2238692"/>
            <a:ext cx="160655" cy="85090"/>
          </a:xfrm>
          <a:custGeom>
            <a:avLst/>
            <a:gdLst/>
            <a:rect l="l" t="t" r="r" b="b"/>
            <a:pathLst>
              <a:path w="160654" h="85089">
                <a:moveTo>
                  <a:pt x="0" y="85089"/>
                </a:moveTo>
                <a:lnTo>
                  <a:pt x="160235" y="85089"/>
                </a:lnTo>
                <a:lnTo>
                  <a:pt x="160235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02933" y="2159952"/>
            <a:ext cx="788035" cy="78740"/>
          </a:xfrm>
          <a:custGeom>
            <a:avLst/>
            <a:gdLst/>
            <a:rect l="l" t="t" r="r" b="b"/>
            <a:pathLst>
              <a:path w="788034" h="78739">
                <a:moveTo>
                  <a:pt x="0" y="78740"/>
                </a:moveTo>
                <a:lnTo>
                  <a:pt x="787501" y="78740"/>
                </a:lnTo>
                <a:lnTo>
                  <a:pt x="787501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02933" y="2110422"/>
            <a:ext cx="509270" cy="49530"/>
          </a:xfrm>
          <a:custGeom>
            <a:avLst/>
            <a:gdLst/>
            <a:rect l="l" t="t" r="r" b="b"/>
            <a:pathLst>
              <a:path w="509270" h="49530">
                <a:moveTo>
                  <a:pt x="0" y="49529"/>
                </a:moveTo>
                <a:lnTo>
                  <a:pt x="509041" y="49529"/>
                </a:lnTo>
                <a:lnTo>
                  <a:pt x="509041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502933" y="2026602"/>
            <a:ext cx="160655" cy="83820"/>
          </a:xfrm>
          <a:custGeom>
            <a:avLst/>
            <a:gdLst/>
            <a:rect l="l" t="t" r="r" b="b"/>
            <a:pathLst>
              <a:path w="160654" h="83819">
                <a:moveTo>
                  <a:pt x="0" y="83820"/>
                </a:moveTo>
                <a:lnTo>
                  <a:pt x="160235" y="83820"/>
                </a:lnTo>
                <a:lnTo>
                  <a:pt x="16023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51739" y="2317432"/>
            <a:ext cx="160655" cy="6350"/>
          </a:xfrm>
          <a:custGeom>
            <a:avLst/>
            <a:gdLst/>
            <a:rect l="l" t="t" r="r" b="b"/>
            <a:pathLst>
              <a:path w="160654" h="6350">
                <a:moveTo>
                  <a:pt x="0" y="6350"/>
                </a:moveTo>
                <a:lnTo>
                  <a:pt x="160235" y="6350"/>
                </a:lnTo>
                <a:lnTo>
                  <a:pt x="160235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51739" y="2238692"/>
            <a:ext cx="438784" cy="78740"/>
          </a:xfrm>
          <a:custGeom>
            <a:avLst/>
            <a:gdLst/>
            <a:rect l="l" t="t" r="r" b="b"/>
            <a:pathLst>
              <a:path w="438784" h="78739">
                <a:moveTo>
                  <a:pt x="0" y="78739"/>
                </a:moveTo>
                <a:lnTo>
                  <a:pt x="438696" y="78739"/>
                </a:lnTo>
                <a:lnTo>
                  <a:pt x="438696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25309" y="2016849"/>
            <a:ext cx="165735" cy="142875"/>
          </a:xfrm>
          <a:custGeom>
            <a:avLst/>
            <a:gdLst/>
            <a:rect l="l" t="t" r="r" b="b"/>
            <a:pathLst>
              <a:path w="165734" h="142875">
                <a:moveTo>
                  <a:pt x="165125" y="0"/>
                </a:moveTo>
                <a:lnTo>
                  <a:pt x="0" y="0"/>
                </a:lnTo>
                <a:lnTo>
                  <a:pt x="0" y="142570"/>
                </a:lnTo>
                <a:lnTo>
                  <a:pt x="165125" y="142570"/>
                </a:lnTo>
                <a:lnTo>
                  <a:pt x="165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51739" y="2026831"/>
            <a:ext cx="160655" cy="83820"/>
          </a:xfrm>
          <a:custGeom>
            <a:avLst/>
            <a:gdLst/>
            <a:rect l="l" t="t" r="r" b="b"/>
            <a:pathLst>
              <a:path w="160654" h="83819">
                <a:moveTo>
                  <a:pt x="160235" y="0"/>
                </a:moveTo>
                <a:lnTo>
                  <a:pt x="0" y="0"/>
                </a:lnTo>
                <a:lnTo>
                  <a:pt x="0" y="83743"/>
                </a:lnTo>
                <a:lnTo>
                  <a:pt x="160235" y="83743"/>
                </a:lnTo>
                <a:lnTo>
                  <a:pt x="160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706158" y="2680843"/>
            <a:ext cx="422275" cy="57150"/>
          </a:xfrm>
          <a:custGeom>
            <a:avLst/>
            <a:gdLst/>
            <a:rect l="l" t="t" r="r" b="b"/>
            <a:pathLst>
              <a:path w="422275" h="57150">
                <a:moveTo>
                  <a:pt x="422071" y="0"/>
                </a:moveTo>
                <a:lnTo>
                  <a:pt x="0" y="0"/>
                </a:lnTo>
                <a:lnTo>
                  <a:pt x="0" y="56832"/>
                </a:lnTo>
                <a:lnTo>
                  <a:pt x="422071" y="56832"/>
                </a:lnTo>
                <a:lnTo>
                  <a:pt x="422071" y="0"/>
                </a:lnTo>
                <a:close/>
              </a:path>
            </a:pathLst>
          </a:custGeom>
          <a:ln w="152399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663169" y="2238197"/>
            <a:ext cx="188595" cy="85725"/>
          </a:xfrm>
          <a:custGeom>
            <a:avLst/>
            <a:gdLst/>
            <a:rect l="l" t="t" r="r" b="b"/>
            <a:pathLst>
              <a:path w="188595" h="85725">
                <a:moveTo>
                  <a:pt x="188569" y="0"/>
                </a:moveTo>
                <a:lnTo>
                  <a:pt x="0" y="0"/>
                </a:lnTo>
                <a:lnTo>
                  <a:pt x="0" y="85725"/>
                </a:lnTo>
                <a:lnTo>
                  <a:pt x="188569" y="85725"/>
                </a:lnTo>
                <a:lnTo>
                  <a:pt x="188569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543967" y="2501392"/>
            <a:ext cx="746760" cy="367030"/>
          </a:xfrm>
          <a:custGeom>
            <a:avLst/>
            <a:gdLst/>
            <a:rect l="l" t="t" r="r" b="b"/>
            <a:pathLst>
              <a:path w="746759" h="367030">
                <a:moveTo>
                  <a:pt x="584263" y="0"/>
                </a:moveTo>
                <a:lnTo>
                  <a:pt x="746467" y="0"/>
                </a:lnTo>
                <a:lnTo>
                  <a:pt x="746467" y="366890"/>
                </a:lnTo>
                <a:lnTo>
                  <a:pt x="0" y="366890"/>
                </a:lnTo>
                <a:lnTo>
                  <a:pt x="0" y="0"/>
                </a:lnTo>
                <a:lnTo>
                  <a:pt x="162191" y="0"/>
                </a:lnTo>
                <a:lnTo>
                  <a:pt x="162191" y="51841"/>
                </a:lnTo>
                <a:lnTo>
                  <a:pt x="584263" y="51841"/>
                </a:lnTo>
                <a:lnTo>
                  <a:pt x="584263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502933" y="2016849"/>
            <a:ext cx="788035" cy="454659"/>
          </a:xfrm>
          <a:custGeom>
            <a:avLst/>
            <a:gdLst/>
            <a:rect l="l" t="t" r="r" b="b"/>
            <a:pathLst>
              <a:path w="788034" h="454660">
                <a:moveTo>
                  <a:pt x="787501" y="0"/>
                </a:moveTo>
                <a:lnTo>
                  <a:pt x="787501" y="454634"/>
                </a:lnTo>
                <a:lnTo>
                  <a:pt x="622376" y="454634"/>
                </a:lnTo>
                <a:lnTo>
                  <a:pt x="622376" y="300100"/>
                </a:lnTo>
                <a:lnTo>
                  <a:pt x="509041" y="300100"/>
                </a:lnTo>
                <a:lnTo>
                  <a:pt x="509041" y="438683"/>
                </a:lnTo>
                <a:lnTo>
                  <a:pt x="0" y="438683"/>
                </a:lnTo>
                <a:lnTo>
                  <a:pt x="0" y="9982"/>
                </a:lnTo>
                <a:lnTo>
                  <a:pt x="160235" y="9982"/>
                </a:lnTo>
                <a:lnTo>
                  <a:pt x="160235" y="93725"/>
                </a:lnTo>
                <a:lnTo>
                  <a:pt x="348805" y="93725"/>
                </a:lnTo>
                <a:lnTo>
                  <a:pt x="348805" y="9982"/>
                </a:lnTo>
                <a:lnTo>
                  <a:pt x="509041" y="9982"/>
                </a:lnTo>
                <a:lnTo>
                  <a:pt x="509041" y="142570"/>
                </a:lnTo>
                <a:lnTo>
                  <a:pt x="622376" y="142570"/>
                </a:lnTo>
                <a:lnTo>
                  <a:pt x="622376" y="0"/>
                </a:lnTo>
                <a:lnTo>
                  <a:pt x="787501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94956" y="2016849"/>
            <a:ext cx="808990" cy="851535"/>
          </a:xfrm>
          <a:custGeom>
            <a:avLst/>
            <a:gdLst/>
            <a:rect l="l" t="t" r="r" b="b"/>
            <a:pathLst>
              <a:path w="808990" h="851535">
                <a:moveTo>
                  <a:pt x="808990" y="0"/>
                </a:moveTo>
                <a:lnTo>
                  <a:pt x="643877" y="0"/>
                </a:lnTo>
                <a:lnTo>
                  <a:pt x="643877" y="851433"/>
                </a:lnTo>
                <a:lnTo>
                  <a:pt x="808990" y="851433"/>
                </a:lnTo>
                <a:lnTo>
                  <a:pt x="808990" y="0"/>
                </a:lnTo>
                <a:close/>
              </a:path>
              <a:path w="808990" h="851535">
                <a:moveTo>
                  <a:pt x="289217" y="5981"/>
                </a:moveTo>
                <a:lnTo>
                  <a:pt x="216174" y="14587"/>
                </a:lnTo>
                <a:lnTo>
                  <a:pt x="151447" y="40385"/>
                </a:lnTo>
                <a:lnTo>
                  <a:pt x="97456" y="81892"/>
                </a:lnTo>
                <a:lnTo>
                  <a:pt x="56667" y="137591"/>
                </a:lnTo>
                <a:lnTo>
                  <a:pt x="31019" y="205144"/>
                </a:lnTo>
                <a:lnTo>
                  <a:pt x="22478" y="282155"/>
                </a:lnTo>
                <a:lnTo>
                  <a:pt x="24613" y="321851"/>
                </a:lnTo>
                <a:lnTo>
                  <a:pt x="41702" y="394132"/>
                </a:lnTo>
                <a:lnTo>
                  <a:pt x="75412" y="456347"/>
                </a:lnTo>
                <a:lnTo>
                  <a:pt x="122800" y="504954"/>
                </a:lnTo>
                <a:lnTo>
                  <a:pt x="182773" y="538983"/>
                </a:lnTo>
                <a:lnTo>
                  <a:pt x="251654" y="556180"/>
                </a:lnTo>
                <a:lnTo>
                  <a:pt x="289217" y="558330"/>
                </a:lnTo>
                <a:lnTo>
                  <a:pt x="326735" y="556180"/>
                </a:lnTo>
                <a:lnTo>
                  <a:pt x="395367" y="538983"/>
                </a:lnTo>
                <a:lnTo>
                  <a:pt x="454907" y="504954"/>
                </a:lnTo>
                <a:lnTo>
                  <a:pt x="502043" y="456347"/>
                </a:lnTo>
                <a:lnTo>
                  <a:pt x="529458" y="407784"/>
                </a:lnTo>
                <a:lnTo>
                  <a:pt x="289217" y="407784"/>
                </a:lnTo>
                <a:lnTo>
                  <a:pt x="266003" y="405603"/>
                </a:lnTo>
                <a:lnTo>
                  <a:pt x="226920" y="388153"/>
                </a:lnTo>
                <a:lnTo>
                  <a:pt x="198217" y="354127"/>
                </a:lnTo>
                <a:lnTo>
                  <a:pt x="183568" y="308764"/>
                </a:lnTo>
                <a:lnTo>
                  <a:pt x="181737" y="282155"/>
                </a:lnTo>
                <a:lnTo>
                  <a:pt x="183568" y="255962"/>
                </a:lnTo>
                <a:lnTo>
                  <a:pt x="198217" y="210848"/>
                </a:lnTo>
                <a:lnTo>
                  <a:pt x="226920" y="176455"/>
                </a:lnTo>
                <a:lnTo>
                  <a:pt x="266003" y="158754"/>
                </a:lnTo>
                <a:lnTo>
                  <a:pt x="289217" y="156540"/>
                </a:lnTo>
                <a:lnTo>
                  <a:pt x="529463" y="156540"/>
                </a:lnTo>
                <a:lnTo>
                  <a:pt x="520763" y="137591"/>
                </a:lnTo>
                <a:lnTo>
                  <a:pt x="480093" y="81892"/>
                </a:lnTo>
                <a:lnTo>
                  <a:pt x="426478" y="40385"/>
                </a:lnTo>
                <a:lnTo>
                  <a:pt x="362119" y="14587"/>
                </a:lnTo>
                <a:lnTo>
                  <a:pt x="326735" y="8133"/>
                </a:lnTo>
                <a:lnTo>
                  <a:pt x="289217" y="5981"/>
                </a:lnTo>
                <a:close/>
              </a:path>
              <a:path w="808990" h="851535">
                <a:moveTo>
                  <a:pt x="529463" y="156540"/>
                </a:moveTo>
                <a:lnTo>
                  <a:pt x="289217" y="156540"/>
                </a:lnTo>
                <a:lnTo>
                  <a:pt x="312412" y="158754"/>
                </a:lnTo>
                <a:lnTo>
                  <a:pt x="333171" y="165393"/>
                </a:lnTo>
                <a:lnTo>
                  <a:pt x="367372" y="191935"/>
                </a:lnTo>
                <a:lnTo>
                  <a:pt x="389358" y="232192"/>
                </a:lnTo>
                <a:lnTo>
                  <a:pt x="396684" y="282155"/>
                </a:lnTo>
                <a:lnTo>
                  <a:pt x="394853" y="308358"/>
                </a:lnTo>
                <a:lnTo>
                  <a:pt x="380198" y="353480"/>
                </a:lnTo>
                <a:lnTo>
                  <a:pt x="351492" y="387869"/>
                </a:lnTo>
                <a:lnTo>
                  <a:pt x="312412" y="405570"/>
                </a:lnTo>
                <a:lnTo>
                  <a:pt x="289217" y="407784"/>
                </a:lnTo>
                <a:lnTo>
                  <a:pt x="529458" y="407784"/>
                </a:lnTo>
                <a:lnTo>
                  <a:pt x="535726" y="394132"/>
                </a:lnTo>
                <a:lnTo>
                  <a:pt x="546419" y="359176"/>
                </a:lnTo>
                <a:lnTo>
                  <a:pt x="552837" y="321851"/>
                </a:lnTo>
                <a:lnTo>
                  <a:pt x="554977" y="282155"/>
                </a:lnTo>
                <a:lnTo>
                  <a:pt x="552837" y="242470"/>
                </a:lnTo>
                <a:lnTo>
                  <a:pt x="546419" y="205144"/>
                </a:lnTo>
                <a:lnTo>
                  <a:pt x="535726" y="170182"/>
                </a:lnTo>
                <a:lnTo>
                  <a:pt x="529463" y="156540"/>
                </a:lnTo>
                <a:close/>
              </a:path>
              <a:path w="808990" h="851535">
                <a:moveTo>
                  <a:pt x="595998" y="620140"/>
                </a:moveTo>
                <a:lnTo>
                  <a:pt x="553615" y="634971"/>
                </a:lnTo>
                <a:lnTo>
                  <a:pt x="500735" y="645553"/>
                </a:lnTo>
                <a:lnTo>
                  <a:pt x="441499" y="651919"/>
                </a:lnTo>
                <a:lnTo>
                  <a:pt x="380072" y="654037"/>
                </a:lnTo>
                <a:lnTo>
                  <a:pt x="0" y="654037"/>
                </a:lnTo>
                <a:lnTo>
                  <a:pt x="0" y="811568"/>
                </a:lnTo>
                <a:lnTo>
                  <a:pt x="373240" y="811568"/>
                </a:lnTo>
                <a:lnTo>
                  <a:pt x="405235" y="810973"/>
                </a:lnTo>
                <a:lnTo>
                  <a:pt x="467759" y="806226"/>
                </a:lnTo>
                <a:lnTo>
                  <a:pt x="527114" y="796873"/>
                </a:lnTo>
                <a:lnTo>
                  <a:pt x="575967" y="783666"/>
                </a:lnTo>
                <a:lnTo>
                  <a:pt x="595998" y="775665"/>
                </a:lnTo>
                <a:lnTo>
                  <a:pt x="595998" y="62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038833" y="2016849"/>
            <a:ext cx="165735" cy="851535"/>
          </a:xfrm>
          <a:custGeom>
            <a:avLst/>
            <a:gdLst/>
            <a:rect l="l" t="t" r="r" b="b"/>
            <a:pathLst>
              <a:path w="165734" h="851535">
                <a:moveTo>
                  <a:pt x="165112" y="851433"/>
                </a:moveTo>
                <a:lnTo>
                  <a:pt x="0" y="851433"/>
                </a:lnTo>
                <a:lnTo>
                  <a:pt x="0" y="0"/>
                </a:lnTo>
                <a:lnTo>
                  <a:pt x="165112" y="0"/>
                </a:lnTo>
                <a:lnTo>
                  <a:pt x="165112" y="851433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76693" y="2173389"/>
            <a:ext cx="215265" cy="251460"/>
          </a:xfrm>
          <a:custGeom>
            <a:avLst/>
            <a:gdLst/>
            <a:rect l="l" t="t" r="r" b="b"/>
            <a:pathLst>
              <a:path w="215265" h="251460">
                <a:moveTo>
                  <a:pt x="29298" y="35394"/>
                </a:moveTo>
                <a:lnTo>
                  <a:pt x="16480" y="54308"/>
                </a:lnTo>
                <a:lnTo>
                  <a:pt x="7324" y="75652"/>
                </a:lnTo>
                <a:lnTo>
                  <a:pt x="1831" y="99422"/>
                </a:lnTo>
                <a:lnTo>
                  <a:pt x="0" y="125615"/>
                </a:lnTo>
                <a:lnTo>
                  <a:pt x="1831" y="152223"/>
                </a:lnTo>
                <a:lnTo>
                  <a:pt x="16480" y="197587"/>
                </a:lnTo>
                <a:lnTo>
                  <a:pt x="45183" y="231613"/>
                </a:lnTo>
                <a:lnTo>
                  <a:pt x="84266" y="249062"/>
                </a:lnTo>
                <a:lnTo>
                  <a:pt x="107480" y="251244"/>
                </a:lnTo>
                <a:lnTo>
                  <a:pt x="130675" y="249030"/>
                </a:lnTo>
                <a:lnTo>
                  <a:pt x="169755" y="231329"/>
                </a:lnTo>
                <a:lnTo>
                  <a:pt x="198461" y="196940"/>
                </a:lnTo>
                <a:lnTo>
                  <a:pt x="213116" y="151817"/>
                </a:lnTo>
                <a:lnTo>
                  <a:pt x="214947" y="125615"/>
                </a:lnTo>
                <a:lnTo>
                  <a:pt x="213116" y="99422"/>
                </a:lnTo>
                <a:lnTo>
                  <a:pt x="198461" y="54308"/>
                </a:lnTo>
                <a:lnTo>
                  <a:pt x="169755" y="19914"/>
                </a:lnTo>
                <a:lnTo>
                  <a:pt x="130675" y="2213"/>
                </a:lnTo>
                <a:lnTo>
                  <a:pt x="107480" y="0"/>
                </a:lnTo>
                <a:lnTo>
                  <a:pt x="84266" y="2213"/>
                </a:lnTo>
                <a:lnTo>
                  <a:pt x="63503" y="8853"/>
                </a:lnTo>
                <a:lnTo>
                  <a:pt x="45183" y="19914"/>
                </a:lnTo>
                <a:lnTo>
                  <a:pt x="29298" y="35394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417434" y="2022830"/>
            <a:ext cx="532765" cy="552450"/>
          </a:xfrm>
          <a:custGeom>
            <a:avLst/>
            <a:gdLst/>
            <a:rect l="l" t="t" r="r" b="b"/>
            <a:pathLst>
              <a:path w="532765" h="552450">
                <a:moveTo>
                  <a:pt x="403999" y="34404"/>
                </a:moveTo>
                <a:lnTo>
                  <a:pt x="457614" y="75911"/>
                </a:lnTo>
                <a:lnTo>
                  <a:pt x="498284" y="131610"/>
                </a:lnTo>
                <a:lnTo>
                  <a:pt x="523940" y="199162"/>
                </a:lnTo>
                <a:lnTo>
                  <a:pt x="532498" y="276174"/>
                </a:lnTo>
                <a:lnTo>
                  <a:pt x="530358" y="315869"/>
                </a:lnTo>
                <a:lnTo>
                  <a:pt x="513247" y="388150"/>
                </a:lnTo>
                <a:lnTo>
                  <a:pt x="479564" y="450366"/>
                </a:lnTo>
                <a:lnTo>
                  <a:pt x="432428" y="498973"/>
                </a:lnTo>
                <a:lnTo>
                  <a:pt x="372888" y="533001"/>
                </a:lnTo>
                <a:lnTo>
                  <a:pt x="304256" y="550198"/>
                </a:lnTo>
                <a:lnTo>
                  <a:pt x="266738" y="552348"/>
                </a:lnTo>
                <a:lnTo>
                  <a:pt x="229175" y="550198"/>
                </a:lnTo>
                <a:lnTo>
                  <a:pt x="160294" y="533001"/>
                </a:lnTo>
                <a:lnTo>
                  <a:pt x="100321" y="498973"/>
                </a:lnTo>
                <a:lnTo>
                  <a:pt x="52933" y="450366"/>
                </a:lnTo>
                <a:lnTo>
                  <a:pt x="19223" y="388150"/>
                </a:lnTo>
                <a:lnTo>
                  <a:pt x="2134" y="315869"/>
                </a:lnTo>
                <a:lnTo>
                  <a:pt x="0" y="276174"/>
                </a:lnTo>
                <a:lnTo>
                  <a:pt x="2134" y="236489"/>
                </a:lnTo>
                <a:lnTo>
                  <a:pt x="19223" y="164201"/>
                </a:lnTo>
                <a:lnTo>
                  <a:pt x="52933" y="101987"/>
                </a:lnTo>
                <a:lnTo>
                  <a:pt x="100321" y="53382"/>
                </a:lnTo>
                <a:lnTo>
                  <a:pt x="160294" y="19357"/>
                </a:lnTo>
                <a:lnTo>
                  <a:pt x="229175" y="2152"/>
                </a:lnTo>
                <a:lnTo>
                  <a:pt x="266738" y="0"/>
                </a:lnTo>
                <a:lnTo>
                  <a:pt x="304256" y="2152"/>
                </a:lnTo>
                <a:lnTo>
                  <a:pt x="339640" y="8605"/>
                </a:lnTo>
                <a:lnTo>
                  <a:pt x="372888" y="19357"/>
                </a:lnTo>
                <a:lnTo>
                  <a:pt x="403999" y="34404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394956" y="2636990"/>
            <a:ext cx="596265" cy="191770"/>
          </a:xfrm>
          <a:custGeom>
            <a:avLst/>
            <a:gdLst/>
            <a:rect l="l" t="t" r="r" b="b"/>
            <a:pathLst>
              <a:path w="596265" h="191769">
                <a:moveTo>
                  <a:pt x="498297" y="181940"/>
                </a:moveTo>
                <a:lnTo>
                  <a:pt x="467759" y="186085"/>
                </a:lnTo>
                <a:lnTo>
                  <a:pt x="436740" y="189050"/>
                </a:lnTo>
                <a:lnTo>
                  <a:pt x="405235" y="190832"/>
                </a:lnTo>
                <a:lnTo>
                  <a:pt x="373240" y="191427"/>
                </a:lnTo>
                <a:lnTo>
                  <a:pt x="0" y="191427"/>
                </a:lnTo>
                <a:lnTo>
                  <a:pt x="0" y="33896"/>
                </a:lnTo>
                <a:lnTo>
                  <a:pt x="380072" y="33896"/>
                </a:lnTo>
                <a:lnTo>
                  <a:pt x="411060" y="33367"/>
                </a:lnTo>
                <a:lnTo>
                  <a:pt x="471391" y="29127"/>
                </a:lnTo>
                <a:lnTo>
                  <a:pt x="528486" y="20652"/>
                </a:lnTo>
                <a:lnTo>
                  <a:pt x="576120" y="7946"/>
                </a:lnTo>
                <a:lnTo>
                  <a:pt x="595998" y="0"/>
                </a:lnTo>
                <a:lnTo>
                  <a:pt x="595998" y="155524"/>
                </a:lnTo>
                <a:lnTo>
                  <a:pt x="575967" y="163525"/>
                </a:lnTo>
                <a:lnTo>
                  <a:pt x="553005" y="170594"/>
                </a:lnTo>
                <a:lnTo>
                  <a:pt x="527114" y="176732"/>
                </a:lnTo>
                <a:lnTo>
                  <a:pt x="498297" y="18194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1021" y="3063075"/>
            <a:ext cx="782955" cy="851535"/>
          </a:xfrm>
          <a:custGeom>
            <a:avLst/>
            <a:gdLst/>
            <a:rect l="l" t="t" r="r" b="b"/>
            <a:pathLst>
              <a:path w="782955" h="851535">
                <a:moveTo>
                  <a:pt x="782612" y="0"/>
                </a:moveTo>
                <a:lnTo>
                  <a:pt x="617486" y="0"/>
                </a:lnTo>
                <a:lnTo>
                  <a:pt x="617486" y="851433"/>
                </a:lnTo>
                <a:lnTo>
                  <a:pt x="782612" y="851433"/>
                </a:lnTo>
                <a:lnTo>
                  <a:pt x="782612" y="0"/>
                </a:lnTo>
                <a:close/>
              </a:path>
              <a:path w="782955" h="851535">
                <a:moveTo>
                  <a:pt x="262813" y="9969"/>
                </a:moveTo>
                <a:lnTo>
                  <a:pt x="216028" y="14018"/>
                </a:lnTo>
                <a:lnTo>
                  <a:pt x="173389" y="26164"/>
                </a:lnTo>
                <a:lnTo>
                  <a:pt x="134897" y="46407"/>
                </a:lnTo>
                <a:lnTo>
                  <a:pt x="100549" y="74744"/>
                </a:lnTo>
                <a:lnTo>
                  <a:pt x="70345" y="111175"/>
                </a:lnTo>
                <a:lnTo>
                  <a:pt x="48849" y="147745"/>
                </a:lnTo>
                <a:lnTo>
                  <a:pt x="31262" y="189991"/>
                </a:lnTo>
                <a:lnTo>
                  <a:pt x="17584" y="237915"/>
                </a:lnTo>
                <a:lnTo>
                  <a:pt x="7815" y="291515"/>
                </a:lnTo>
                <a:lnTo>
                  <a:pt x="1953" y="350793"/>
                </a:lnTo>
                <a:lnTo>
                  <a:pt x="0" y="415747"/>
                </a:lnTo>
                <a:lnTo>
                  <a:pt x="1953" y="480703"/>
                </a:lnTo>
                <a:lnTo>
                  <a:pt x="7815" y="539984"/>
                </a:lnTo>
                <a:lnTo>
                  <a:pt x="17584" y="593590"/>
                </a:lnTo>
                <a:lnTo>
                  <a:pt x="31262" y="641517"/>
                </a:lnTo>
                <a:lnTo>
                  <a:pt x="48849" y="683765"/>
                </a:lnTo>
                <a:lnTo>
                  <a:pt x="70345" y="720331"/>
                </a:lnTo>
                <a:lnTo>
                  <a:pt x="100549" y="756754"/>
                </a:lnTo>
                <a:lnTo>
                  <a:pt x="134897" y="785085"/>
                </a:lnTo>
                <a:lnTo>
                  <a:pt x="173389" y="805322"/>
                </a:lnTo>
                <a:lnTo>
                  <a:pt x="216028" y="817464"/>
                </a:lnTo>
                <a:lnTo>
                  <a:pt x="262813" y="821512"/>
                </a:lnTo>
                <a:lnTo>
                  <a:pt x="309574" y="817464"/>
                </a:lnTo>
                <a:lnTo>
                  <a:pt x="352153" y="805322"/>
                </a:lnTo>
                <a:lnTo>
                  <a:pt x="390550" y="785085"/>
                </a:lnTo>
                <a:lnTo>
                  <a:pt x="424766" y="756754"/>
                </a:lnTo>
                <a:lnTo>
                  <a:pt x="454799" y="720331"/>
                </a:lnTo>
                <a:lnTo>
                  <a:pt x="476145" y="683765"/>
                </a:lnTo>
                <a:lnTo>
                  <a:pt x="483079" y="666991"/>
                </a:lnTo>
                <a:lnTo>
                  <a:pt x="262813" y="666991"/>
                </a:lnTo>
                <a:lnTo>
                  <a:pt x="232365" y="660011"/>
                </a:lnTo>
                <a:lnTo>
                  <a:pt x="188079" y="604177"/>
                </a:lnTo>
                <a:lnTo>
                  <a:pt x="174240" y="555323"/>
                </a:lnTo>
                <a:lnTo>
                  <a:pt x="165937" y="492513"/>
                </a:lnTo>
                <a:lnTo>
                  <a:pt x="163169" y="415747"/>
                </a:lnTo>
                <a:lnTo>
                  <a:pt x="165937" y="338976"/>
                </a:lnTo>
                <a:lnTo>
                  <a:pt x="174240" y="276165"/>
                </a:lnTo>
                <a:lnTo>
                  <a:pt x="188079" y="227312"/>
                </a:lnTo>
                <a:lnTo>
                  <a:pt x="207454" y="192418"/>
                </a:lnTo>
                <a:lnTo>
                  <a:pt x="262813" y="164503"/>
                </a:lnTo>
                <a:lnTo>
                  <a:pt x="483072" y="164503"/>
                </a:lnTo>
                <a:lnTo>
                  <a:pt x="476145" y="147745"/>
                </a:lnTo>
                <a:lnTo>
                  <a:pt x="454799" y="111175"/>
                </a:lnTo>
                <a:lnTo>
                  <a:pt x="424766" y="74744"/>
                </a:lnTo>
                <a:lnTo>
                  <a:pt x="390550" y="46407"/>
                </a:lnTo>
                <a:lnTo>
                  <a:pt x="352153" y="26164"/>
                </a:lnTo>
                <a:lnTo>
                  <a:pt x="309574" y="14018"/>
                </a:lnTo>
                <a:lnTo>
                  <a:pt x="262813" y="9969"/>
                </a:lnTo>
                <a:close/>
              </a:path>
              <a:path w="782955" h="851535">
                <a:moveTo>
                  <a:pt x="483072" y="164503"/>
                </a:moveTo>
                <a:lnTo>
                  <a:pt x="262813" y="164503"/>
                </a:lnTo>
                <a:lnTo>
                  <a:pt x="284152" y="168181"/>
                </a:lnTo>
                <a:lnTo>
                  <a:pt x="303233" y="179214"/>
                </a:lnTo>
                <a:lnTo>
                  <a:pt x="334632" y="223329"/>
                </a:lnTo>
                <a:lnTo>
                  <a:pt x="354784" y="300845"/>
                </a:lnTo>
                <a:lnTo>
                  <a:pt x="359824" y="353622"/>
                </a:lnTo>
                <a:lnTo>
                  <a:pt x="361505" y="415747"/>
                </a:lnTo>
                <a:lnTo>
                  <a:pt x="358763" y="492513"/>
                </a:lnTo>
                <a:lnTo>
                  <a:pt x="350537" y="555323"/>
                </a:lnTo>
                <a:lnTo>
                  <a:pt x="336829" y="604177"/>
                </a:lnTo>
                <a:lnTo>
                  <a:pt x="317638" y="639073"/>
                </a:lnTo>
                <a:lnTo>
                  <a:pt x="262813" y="666991"/>
                </a:lnTo>
                <a:lnTo>
                  <a:pt x="483079" y="666991"/>
                </a:lnTo>
                <a:lnTo>
                  <a:pt x="507195" y="593590"/>
                </a:lnTo>
                <a:lnTo>
                  <a:pt x="516898" y="539984"/>
                </a:lnTo>
                <a:lnTo>
                  <a:pt x="522721" y="480703"/>
                </a:lnTo>
                <a:lnTo>
                  <a:pt x="524662" y="415747"/>
                </a:lnTo>
                <a:lnTo>
                  <a:pt x="522721" y="350793"/>
                </a:lnTo>
                <a:lnTo>
                  <a:pt x="516898" y="291515"/>
                </a:lnTo>
                <a:lnTo>
                  <a:pt x="507195" y="237915"/>
                </a:lnTo>
                <a:lnTo>
                  <a:pt x="493610" y="189991"/>
                </a:lnTo>
                <a:lnTo>
                  <a:pt x="483072" y="164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628508" y="3063075"/>
            <a:ext cx="165735" cy="851535"/>
          </a:xfrm>
          <a:custGeom>
            <a:avLst/>
            <a:gdLst/>
            <a:rect l="l" t="t" r="r" b="b"/>
            <a:pathLst>
              <a:path w="165735" h="851535">
                <a:moveTo>
                  <a:pt x="165125" y="851433"/>
                </a:moveTo>
                <a:lnTo>
                  <a:pt x="0" y="851433"/>
                </a:lnTo>
                <a:lnTo>
                  <a:pt x="0" y="0"/>
                </a:lnTo>
                <a:lnTo>
                  <a:pt x="165125" y="0"/>
                </a:lnTo>
                <a:lnTo>
                  <a:pt x="165125" y="851433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74191" y="3227578"/>
            <a:ext cx="198755" cy="502920"/>
          </a:xfrm>
          <a:custGeom>
            <a:avLst/>
            <a:gdLst/>
            <a:rect l="l" t="t" r="r" b="b"/>
            <a:pathLst>
              <a:path w="198755" h="502920">
                <a:moveTo>
                  <a:pt x="0" y="251244"/>
                </a:moveTo>
                <a:lnTo>
                  <a:pt x="2767" y="328010"/>
                </a:lnTo>
                <a:lnTo>
                  <a:pt x="11070" y="390820"/>
                </a:lnTo>
                <a:lnTo>
                  <a:pt x="24909" y="439674"/>
                </a:lnTo>
                <a:lnTo>
                  <a:pt x="44284" y="474570"/>
                </a:lnTo>
                <a:lnTo>
                  <a:pt x="99644" y="502488"/>
                </a:lnTo>
                <a:lnTo>
                  <a:pt x="129797" y="495508"/>
                </a:lnTo>
                <a:lnTo>
                  <a:pt x="173659" y="439674"/>
                </a:lnTo>
                <a:lnTo>
                  <a:pt x="187368" y="390820"/>
                </a:lnTo>
                <a:lnTo>
                  <a:pt x="195593" y="328010"/>
                </a:lnTo>
                <a:lnTo>
                  <a:pt x="198335" y="251244"/>
                </a:lnTo>
                <a:lnTo>
                  <a:pt x="196655" y="189119"/>
                </a:lnTo>
                <a:lnTo>
                  <a:pt x="191614" y="136342"/>
                </a:lnTo>
                <a:lnTo>
                  <a:pt x="183216" y="92911"/>
                </a:lnTo>
                <a:lnTo>
                  <a:pt x="156888" y="33095"/>
                </a:lnTo>
                <a:lnTo>
                  <a:pt x="120983" y="3678"/>
                </a:lnTo>
                <a:lnTo>
                  <a:pt x="99644" y="0"/>
                </a:lnTo>
                <a:lnTo>
                  <a:pt x="69195" y="6978"/>
                </a:lnTo>
                <a:lnTo>
                  <a:pt x="24909" y="62809"/>
                </a:lnTo>
                <a:lnTo>
                  <a:pt x="11070" y="111662"/>
                </a:lnTo>
                <a:lnTo>
                  <a:pt x="2767" y="174473"/>
                </a:lnTo>
                <a:lnTo>
                  <a:pt x="0" y="251244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1021" y="3073044"/>
            <a:ext cx="525145" cy="812165"/>
          </a:xfrm>
          <a:custGeom>
            <a:avLst/>
            <a:gdLst/>
            <a:rect l="l" t="t" r="r" b="b"/>
            <a:pathLst>
              <a:path w="525144" h="812164">
                <a:moveTo>
                  <a:pt x="454799" y="101206"/>
                </a:moveTo>
                <a:lnTo>
                  <a:pt x="476145" y="137775"/>
                </a:lnTo>
                <a:lnTo>
                  <a:pt x="493610" y="180022"/>
                </a:lnTo>
                <a:lnTo>
                  <a:pt x="507195" y="227945"/>
                </a:lnTo>
                <a:lnTo>
                  <a:pt x="516898" y="281546"/>
                </a:lnTo>
                <a:lnTo>
                  <a:pt x="522721" y="340823"/>
                </a:lnTo>
                <a:lnTo>
                  <a:pt x="524662" y="405777"/>
                </a:lnTo>
                <a:lnTo>
                  <a:pt x="522721" y="470733"/>
                </a:lnTo>
                <a:lnTo>
                  <a:pt x="516898" y="530015"/>
                </a:lnTo>
                <a:lnTo>
                  <a:pt x="507195" y="583620"/>
                </a:lnTo>
                <a:lnTo>
                  <a:pt x="493610" y="631547"/>
                </a:lnTo>
                <a:lnTo>
                  <a:pt x="476145" y="673795"/>
                </a:lnTo>
                <a:lnTo>
                  <a:pt x="454799" y="710361"/>
                </a:lnTo>
                <a:lnTo>
                  <a:pt x="424766" y="746785"/>
                </a:lnTo>
                <a:lnTo>
                  <a:pt x="390550" y="775115"/>
                </a:lnTo>
                <a:lnTo>
                  <a:pt x="352153" y="795352"/>
                </a:lnTo>
                <a:lnTo>
                  <a:pt x="309574" y="807495"/>
                </a:lnTo>
                <a:lnTo>
                  <a:pt x="262813" y="811542"/>
                </a:lnTo>
                <a:lnTo>
                  <a:pt x="216028" y="807495"/>
                </a:lnTo>
                <a:lnTo>
                  <a:pt x="173389" y="795352"/>
                </a:lnTo>
                <a:lnTo>
                  <a:pt x="134897" y="775115"/>
                </a:lnTo>
                <a:lnTo>
                  <a:pt x="100549" y="746785"/>
                </a:lnTo>
                <a:lnTo>
                  <a:pt x="70345" y="710361"/>
                </a:lnTo>
                <a:lnTo>
                  <a:pt x="48849" y="673795"/>
                </a:lnTo>
                <a:lnTo>
                  <a:pt x="31262" y="631547"/>
                </a:lnTo>
                <a:lnTo>
                  <a:pt x="17584" y="583620"/>
                </a:lnTo>
                <a:lnTo>
                  <a:pt x="7815" y="530015"/>
                </a:lnTo>
                <a:lnTo>
                  <a:pt x="1953" y="470733"/>
                </a:lnTo>
                <a:lnTo>
                  <a:pt x="0" y="405777"/>
                </a:lnTo>
                <a:lnTo>
                  <a:pt x="1953" y="340823"/>
                </a:lnTo>
                <a:lnTo>
                  <a:pt x="7815" y="281546"/>
                </a:lnTo>
                <a:lnTo>
                  <a:pt x="17584" y="227945"/>
                </a:lnTo>
                <a:lnTo>
                  <a:pt x="31262" y="180022"/>
                </a:lnTo>
                <a:lnTo>
                  <a:pt x="48849" y="137775"/>
                </a:lnTo>
                <a:lnTo>
                  <a:pt x="70345" y="101206"/>
                </a:lnTo>
                <a:lnTo>
                  <a:pt x="100549" y="64775"/>
                </a:lnTo>
                <a:lnTo>
                  <a:pt x="134897" y="36437"/>
                </a:lnTo>
                <a:lnTo>
                  <a:pt x="173389" y="16195"/>
                </a:lnTo>
                <a:lnTo>
                  <a:pt x="216028" y="4049"/>
                </a:lnTo>
                <a:lnTo>
                  <a:pt x="262813" y="0"/>
                </a:lnTo>
                <a:lnTo>
                  <a:pt x="309574" y="4049"/>
                </a:lnTo>
                <a:lnTo>
                  <a:pt x="352153" y="16195"/>
                </a:lnTo>
                <a:lnTo>
                  <a:pt x="390550" y="36437"/>
                </a:lnTo>
                <a:lnTo>
                  <a:pt x="424766" y="64775"/>
                </a:lnTo>
                <a:lnTo>
                  <a:pt x="454799" y="101206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882528" y="3060098"/>
            <a:ext cx="850265" cy="854710"/>
          </a:xfrm>
          <a:custGeom>
            <a:avLst/>
            <a:gdLst/>
            <a:rect l="l" t="t" r="r" b="b"/>
            <a:pathLst>
              <a:path w="850264" h="854710">
                <a:moveTo>
                  <a:pt x="850023" y="475551"/>
                </a:moveTo>
                <a:lnTo>
                  <a:pt x="698588" y="475551"/>
                </a:lnTo>
                <a:lnTo>
                  <a:pt x="698588" y="854417"/>
                </a:lnTo>
                <a:lnTo>
                  <a:pt x="850023" y="854417"/>
                </a:lnTo>
                <a:lnTo>
                  <a:pt x="850023" y="475551"/>
                </a:lnTo>
                <a:close/>
              </a:path>
              <a:path w="850264" h="854710">
                <a:moveTo>
                  <a:pt x="631177" y="6972"/>
                </a:moveTo>
                <a:lnTo>
                  <a:pt x="481685" y="6972"/>
                </a:lnTo>
                <a:lnTo>
                  <a:pt x="481685" y="839444"/>
                </a:lnTo>
                <a:lnTo>
                  <a:pt x="631177" y="839444"/>
                </a:lnTo>
                <a:lnTo>
                  <a:pt x="631177" y="475551"/>
                </a:lnTo>
                <a:lnTo>
                  <a:pt x="850023" y="475551"/>
                </a:lnTo>
                <a:lnTo>
                  <a:pt x="850023" y="316026"/>
                </a:lnTo>
                <a:lnTo>
                  <a:pt x="631177" y="316026"/>
                </a:lnTo>
                <a:lnTo>
                  <a:pt x="631177" y="6972"/>
                </a:lnTo>
                <a:close/>
              </a:path>
              <a:path w="850264" h="854710">
                <a:moveTo>
                  <a:pt x="850023" y="2984"/>
                </a:moveTo>
                <a:lnTo>
                  <a:pt x="698588" y="2984"/>
                </a:lnTo>
                <a:lnTo>
                  <a:pt x="698588" y="316026"/>
                </a:lnTo>
                <a:lnTo>
                  <a:pt x="850023" y="316026"/>
                </a:lnTo>
                <a:lnTo>
                  <a:pt x="850023" y="2984"/>
                </a:lnTo>
                <a:close/>
              </a:path>
              <a:path w="850264" h="854710">
                <a:moveTo>
                  <a:pt x="226669" y="292112"/>
                </a:moveTo>
                <a:lnTo>
                  <a:pt x="183404" y="296381"/>
                </a:lnTo>
                <a:lnTo>
                  <a:pt x="144476" y="309187"/>
                </a:lnTo>
                <a:lnTo>
                  <a:pt x="109885" y="330528"/>
                </a:lnTo>
                <a:lnTo>
                  <a:pt x="79629" y="360400"/>
                </a:lnTo>
                <a:lnTo>
                  <a:pt x="55044" y="398386"/>
                </a:lnTo>
                <a:lnTo>
                  <a:pt x="37487" y="444031"/>
                </a:lnTo>
                <a:lnTo>
                  <a:pt x="26954" y="497337"/>
                </a:lnTo>
                <a:lnTo>
                  <a:pt x="23444" y="558304"/>
                </a:lnTo>
                <a:lnTo>
                  <a:pt x="26954" y="619280"/>
                </a:lnTo>
                <a:lnTo>
                  <a:pt x="37487" y="672592"/>
                </a:lnTo>
                <a:lnTo>
                  <a:pt x="55044" y="718235"/>
                </a:lnTo>
                <a:lnTo>
                  <a:pt x="79629" y="756208"/>
                </a:lnTo>
                <a:lnTo>
                  <a:pt x="109885" y="786081"/>
                </a:lnTo>
                <a:lnTo>
                  <a:pt x="144476" y="807421"/>
                </a:lnTo>
                <a:lnTo>
                  <a:pt x="183404" y="820227"/>
                </a:lnTo>
                <a:lnTo>
                  <a:pt x="226669" y="824496"/>
                </a:lnTo>
                <a:lnTo>
                  <a:pt x="255642" y="822627"/>
                </a:lnTo>
                <a:lnTo>
                  <a:pt x="308653" y="807678"/>
                </a:lnTo>
                <a:lnTo>
                  <a:pt x="354634" y="777771"/>
                </a:lnTo>
                <a:lnTo>
                  <a:pt x="391028" y="732907"/>
                </a:lnTo>
                <a:lnTo>
                  <a:pt x="414581" y="679932"/>
                </a:lnTo>
                <a:lnTo>
                  <a:pt x="226669" y="679932"/>
                </a:lnTo>
                <a:lnTo>
                  <a:pt x="215006" y="677941"/>
                </a:lnTo>
                <a:lnTo>
                  <a:pt x="186613" y="648030"/>
                </a:lnTo>
                <a:lnTo>
                  <a:pt x="174886" y="609653"/>
                </a:lnTo>
                <a:lnTo>
                  <a:pt x="170980" y="558304"/>
                </a:lnTo>
                <a:lnTo>
                  <a:pt x="171956" y="531020"/>
                </a:lnTo>
                <a:lnTo>
                  <a:pt x="179772" y="486154"/>
                </a:lnTo>
                <a:lnTo>
                  <a:pt x="204441" y="444649"/>
                </a:lnTo>
                <a:lnTo>
                  <a:pt x="226669" y="436664"/>
                </a:lnTo>
                <a:lnTo>
                  <a:pt x="414576" y="436664"/>
                </a:lnTo>
                <a:lnTo>
                  <a:pt x="405472" y="411746"/>
                </a:lnTo>
                <a:lnTo>
                  <a:pt x="374081" y="359402"/>
                </a:lnTo>
                <a:lnTo>
                  <a:pt x="332689" y="322021"/>
                </a:lnTo>
                <a:lnTo>
                  <a:pt x="282970" y="299589"/>
                </a:lnTo>
                <a:lnTo>
                  <a:pt x="255642" y="293981"/>
                </a:lnTo>
                <a:lnTo>
                  <a:pt x="226669" y="292112"/>
                </a:lnTo>
                <a:close/>
              </a:path>
              <a:path w="850264" h="854710">
                <a:moveTo>
                  <a:pt x="414576" y="436664"/>
                </a:moveTo>
                <a:lnTo>
                  <a:pt x="226669" y="436664"/>
                </a:lnTo>
                <a:lnTo>
                  <a:pt x="238789" y="438692"/>
                </a:lnTo>
                <a:lnTo>
                  <a:pt x="249753" y="444773"/>
                </a:lnTo>
                <a:lnTo>
                  <a:pt x="275249" y="486802"/>
                </a:lnTo>
                <a:lnTo>
                  <a:pt x="283307" y="531418"/>
                </a:lnTo>
                <a:lnTo>
                  <a:pt x="284314" y="558304"/>
                </a:lnTo>
                <a:lnTo>
                  <a:pt x="283307" y="585193"/>
                </a:lnTo>
                <a:lnTo>
                  <a:pt x="275249" y="629811"/>
                </a:lnTo>
                <a:lnTo>
                  <a:pt x="249753" y="671839"/>
                </a:lnTo>
                <a:lnTo>
                  <a:pt x="226669" y="679932"/>
                </a:lnTo>
                <a:lnTo>
                  <a:pt x="414581" y="679932"/>
                </a:lnTo>
                <a:lnTo>
                  <a:pt x="417015" y="673270"/>
                </a:lnTo>
                <a:lnTo>
                  <a:pt x="425257" y="638313"/>
                </a:lnTo>
                <a:lnTo>
                  <a:pt x="430202" y="599990"/>
                </a:lnTo>
                <a:lnTo>
                  <a:pt x="431850" y="558304"/>
                </a:lnTo>
                <a:lnTo>
                  <a:pt x="430202" y="516618"/>
                </a:lnTo>
                <a:lnTo>
                  <a:pt x="425257" y="478296"/>
                </a:lnTo>
                <a:lnTo>
                  <a:pt x="417015" y="443338"/>
                </a:lnTo>
                <a:lnTo>
                  <a:pt x="414576" y="436664"/>
                </a:lnTo>
                <a:close/>
              </a:path>
              <a:path w="850264" h="854710">
                <a:moveTo>
                  <a:pt x="445528" y="107657"/>
                </a:moveTo>
                <a:lnTo>
                  <a:pt x="0" y="107657"/>
                </a:lnTo>
                <a:lnTo>
                  <a:pt x="0" y="258216"/>
                </a:lnTo>
                <a:lnTo>
                  <a:pt x="445528" y="258216"/>
                </a:lnTo>
                <a:lnTo>
                  <a:pt x="445528" y="107657"/>
                </a:lnTo>
                <a:close/>
              </a:path>
              <a:path w="850264" h="854710">
                <a:moveTo>
                  <a:pt x="305803" y="0"/>
                </a:moveTo>
                <a:lnTo>
                  <a:pt x="141681" y="0"/>
                </a:lnTo>
                <a:lnTo>
                  <a:pt x="141681" y="107657"/>
                </a:lnTo>
                <a:lnTo>
                  <a:pt x="305803" y="107657"/>
                </a:lnTo>
                <a:lnTo>
                  <a:pt x="305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64214" y="3063082"/>
            <a:ext cx="368935" cy="851535"/>
          </a:xfrm>
          <a:custGeom>
            <a:avLst/>
            <a:gdLst/>
            <a:rect l="l" t="t" r="r" b="b"/>
            <a:pathLst>
              <a:path w="368935" h="851535">
                <a:moveTo>
                  <a:pt x="368338" y="0"/>
                </a:moveTo>
                <a:lnTo>
                  <a:pt x="368338" y="851433"/>
                </a:lnTo>
                <a:lnTo>
                  <a:pt x="216903" y="851433"/>
                </a:lnTo>
                <a:lnTo>
                  <a:pt x="216903" y="472567"/>
                </a:lnTo>
                <a:lnTo>
                  <a:pt x="149491" y="472567"/>
                </a:lnTo>
                <a:lnTo>
                  <a:pt x="149491" y="836460"/>
                </a:lnTo>
                <a:lnTo>
                  <a:pt x="0" y="836460"/>
                </a:lnTo>
                <a:lnTo>
                  <a:pt x="0" y="3987"/>
                </a:lnTo>
                <a:lnTo>
                  <a:pt x="149491" y="3987"/>
                </a:lnTo>
                <a:lnTo>
                  <a:pt x="149491" y="313042"/>
                </a:lnTo>
                <a:lnTo>
                  <a:pt x="216903" y="313042"/>
                </a:lnTo>
                <a:lnTo>
                  <a:pt x="216903" y="0"/>
                </a:lnTo>
                <a:lnTo>
                  <a:pt x="368338" y="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053508" y="3496762"/>
            <a:ext cx="113664" cy="243840"/>
          </a:xfrm>
          <a:custGeom>
            <a:avLst/>
            <a:gdLst/>
            <a:rect l="l" t="t" r="r" b="b"/>
            <a:pathLst>
              <a:path w="113664" h="243839">
                <a:moveTo>
                  <a:pt x="97218" y="210870"/>
                </a:moveTo>
                <a:lnTo>
                  <a:pt x="104269" y="193147"/>
                </a:lnTo>
                <a:lnTo>
                  <a:pt x="109305" y="172365"/>
                </a:lnTo>
                <a:lnTo>
                  <a:pt x="112327" y="148529"/>
                </a:lnTo>
                <a:lnTo>
                  <a:pt x="113334" y="121640"/>
                </a:lnTo>
                <a:lnTo>
                  <a:pt x="112327" y="94753"/>
                </a:lnTo>
                <a:lnTo>
                  <a:pt x="104269" y="50138"/>
                </a:lnTo>
                <a:lnTo>
                  <a:pt x="78773" y="8108"/>
                </a:lnTo>
                <a:lnTo>
                  <a:pt x="55689" y="0"/>
                </a:lnTo>
                <a:lnTo>
                  <a:pt x="44026" y="1997"/>
                </a:lnTo>
                <a:lnTo>
                  <a:pt x="15633" y="31915"/>
                </a:lnTo>
                <a:lnTo>
                  <a:pt x="3906" y="70305"/>
                </a:lnTo>
                <a:lnTo>
                  <a:pt x="0" y="121640"/>
                </a:lnTo>
                <a:lnTo>
                  <a:pt x="976" y="148936"/>
                </a:lnTo>
                <a:lnTo>
                  <a:pt x="8792" y="193799"/>
                </a:lnTo>
                <a:lnTo>
                  <a:pt x="33461" y="235299"/>
                </a:lnTo>
                <a:lnTo>
                  <a:pt x="55689" y="243268"/>
                </a:lnTo>
                <a:lnTo>
                  <a:pt x="67809" y="241246"/>
                </a:lnTo>
                <a:lnTo>
                  <a:pt x="78773" y="235175"/>
                </a:lnTo>
                <a:lnTo>
                  <a:pt x="88577" y="225051"/>
                </a:lnTo>
                <a:lnTo>
                  <a:pt x="97218" y="210870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905972" y="3352210"/>
            <a:ext cx="408940" cy="532765"/>
          </a:xfrm>
          <a:custGeom>
            <a:avLst/>
            <a:gdLst/>
            <a:rect l="l" t="t" r="r" b="b"/>
            <a:pathLst>
              <a:path w="408939" h="532764">
                <a:moveTo>
                  <a:pt x="309245" y="29908"/>
                </a:moveTo>
                <a:lnTo>
                  <a:pt x="350637" y="67289"/>
                </a:lnTo>
                <a:lnTo>
                  <a:pt x="382028" y="119633"/>
                </a:lnTo>
                <a:lnTo>
                  <a:pt x="401813" y="186183"/>
                </a:lnTo>
                <a:lnTo>
                  <a:pt x="406758" y="224506"/>
                </a:lnTo>
                <a:lnTo>
                  <a:pt x="408406" y="266191"/>
                </a:lnTo>
                <a:lnTo>
                  <a:pt x="406758" y="307877"/>
                </a:lnTo>
                <a:lnTo>
                  <a:pt x="401813" y="346200"/>
                </a:lnTo>
                <a:lnTo>
                  <a:pt x="382028" y="412749"/>
                </a:lnTo>
                <a:lnTo>
                  <a:pt x="350637" y="465096"/>
                </a:lnTo>
                <a:lnTo>
                  <a:pt x="309245" y="502488"/>
                </a:lnTo>
                <a:lnTo>
                  <a:pt x="259526" y="524908"/>
                </a:lnTo>
                <a:lnTo>
                  <a:pt x="203225" y="532383"/>
                </a:lnTo>
                <a:lnTo>
                  <a:pt x="159960" y="528114"/>
                </a:lnTo>
                <a:lnTo>
                  <a:pt x="121032" y="515308"/>
                </a:lnTo>
                <a:lnTo>
                  <a:pt x="86441" y="493968"/>
                </a:lnTo>
                <a:lnTo>
                  <a:pt x="56184" y="464096"/>
                </a:lnTo>
                <a:lnTo>
                  <a:pt x="31600" y="426122"/>
                </a:lnTo>
                <a:lnTo>
                  <a:pt x="14043" y="380479"/>
                </a:lnTo>
                <a:lnTo>
                  <a:pt x="3510" y="327168"/>
                </a:lnTo>
                <a:lnTo>
                  <a:pt x="0" y="266191"/>
                </a:lnTo>
                <a:lnTo>
                  <a:pt x="3510" y="205224"/>
                </a:lnTo>
                <a:lnTo>
                  <a:pt x="14043" y="151918"/>
                </a:lnTo>
                <a:lnTo>
                  <a:pt x="31600" y="106273"/>
                </a:lnTo>
                <a:lnTo>
                  <a:pt x="56184" y="68287"/>
                </a:lnTo>
                <a:lnTo>
                  <a:pt x="86441" y="38415"/>
                </a:lnTo>
                <a:lnTo>
                  <a:pt x="121032" y="17075"/>
                </a:lnTo>
                <a:lnTo>
                  <a:pt x="159960" y="4269"/>
                </a:lnTo>
                <a:lnTo>
                  <a:pt x="203225" y="0"/>
                </a:lnTo>
                <a:lnTo>
                  <a:pt x="232197" y="1869"/>
                </a:lnTo>
                <a:lnTo>
                  <a:pt x="259526" y="7477"/>
                </a:lnTo>
                <a:lnTo>
                  <a:pt x="285208" y="16823"/>
                </a:lnTo>
                <a:lnTo>
                  <a:pt x="309245" y="29908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882528" y="3060098"/>
            <a:ext cx="445770" cy="258445"/>
          </a:xfrm>
          <a:custGeom>
            <a:avLst/>
            <a:gdLst/>
            <a:rect l="l" t="t" r="r" b="b"/>
            <a:pathLst>
              <a:path w="445769" h="258445">
                <a:moveTo>
                  <a:pt x="305803" y="107657"/>
                </a:moveTo>
                <a:lnTo>
                  <a:pt x="445528" y="107657"/>
                </a:lnTo>
                <a:lnTo>
                  <a:pt x="445528" y="258216"/>
                </a:lnTo>
                <a:lnTo>
                  <a:pt x="0" y="258216"/>
                </a:lnTo>
                <a:lnTo>
                  <a:pt x="0" y="107657"/>
                </a:lnTo>
                <a:lnTo>
                  <a:pt x="141681" y="107657"/>
                </a:lnTo>
                <a:lnTo>
                  <a:pt x="141681" y="0"/>
                </a:lnTo>
                <a:lnTo>
                  <a:pt x="305803" y="0"/>
                </a:lnTo>
                <a:lnTo>
                  <a:pt x="305803" y="107657"/>
                </a:lnTo>
                <a:close/>
              </a:path>
            </a:pathLst>
          </a:custGeom>
          <a:ln w="152400">
            <a:solidFill>
              <a:srgbClr val="ffffff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1" name="object 341"/>
          <p:cNvSpPr txBox="1">
            <a:spLocks noGrp="1"/>
          </p:cNvSpPr>
          <p:nvPr>
            <p:ph type="body" idx="1"/>
          </p:nvPr>
        </p:nvSpPr>
        <p:spPr>
          <a:xfrm>
            <a:off x="926020" y="1895675"/>
            <a:ext cx="7621080" cy="2257225"/>
          </a:xfrm>
          <a:prstGeom prst="rect">
            <a:avLst/>
          </a:prstGeom>
        </p:spPr>
        <p:txBody>
          <a:bodyPr vert="horz" wrap="square" lIns="0" tIns="173355" rIns="0" bIns="0">
            <a:spAutoFit/>
          </a:bodyPr>
          <a:lstStyle/>
          <a:p>
            <a:pPr marL="12700" marR="16510">
              <a:lnSpc>
                <a:spcPts val="8230"/>
              </a:lnSpc>
              <a:spcBef>
                <a:spcPts val="1365"/>
              </a:spcBef>
              <a:defRPr/>
            </a:pPr>
            <a:r>
              <a:rPr spc="-350">
                <a:latin typeface="G마켓 산스 Bold"/>
                <a:ea typeface="G마켓 산스 Bold"/>
              </a:rPr>
              <a:t>중대재해처벌법의</a:t>
            </a:r>
            <a:r>
              <a:rPr spc="-500">
                <a:latin typeface="G마켓 산스 Bold"/>
                <a:ea typeface="G마켓 산스 Bold"/>
              </a:rPr>
              <a:t>  이해</a:t>
            </a:r>
            <a:endParaRPr spc="-500">
              <a:latin typeface="G마켓 산스 Bold"/>
              <a:ea typeface="G마켓 산스 Bold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966612" y="1095852"/>
            <a:ext cx="7103802" cy="74727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3" name="object 343"/>
          <p:cNvSpPr txBox="1">
            <a:spLocks noGrp="1"/>
          </p:cNvSpPr>
          <p:nvPr>
            <p:ph type="title" idx="0"/>
          </p:nvPr>
        </p:nvSpPr>
        <p:spPr>
          <a:xfrm>
            <a:off x="1006959" y="1120449"/>
            <a:ext cx="6924675" cy="746451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4800" spc="-180">
                <a:solidFill>
                  <a:srgbClr val="f3ab95"/>
                </a:solidFill>
                <a:latin typeface="G마켓 산스 Bold"/>
                <a:ea typeface="G마켓 산스 Bold"/>
              </a:rPr>
              <a:t>50인 미만 중소기업을 위한</a:t>
            </a:r>
            <a:endParaRPr sz="4800" spc="-180">
              <a:latin typeface="G마켓 산스 Bold"/>
              <a:ea typeface="G마켓 산스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86" y="808690"/>
            <a:ext cx="1505585" cy="737870"/>
          </a:xfrm>
          <a:custGeom>
            <a:avLst/>
            <a:gdLst/>
            <a:ahLst/>
            <a:cxnLst/>
            <a:rect l="l" t="t" r="r" b="b"/>
            <a:pathLst>
              <a:path w="1505585" h="737869">
                <a:moveTo>
                  <a:pt x="254000" y="0"/>
                </a:moveTo>
                <a:lnTo>
                  <a:pt x="208338" y="4092"/>
                </a:lnTo>
                <a:lnTo>
                  <a:pt x="165364" y="15890"/>
                </a:lnTo>
                <a:lnTo>
                  <a:pt x="125793" y="34677"/>
                </a:lnTo>
                <a:lnTo>
                  <a:pt x="90344" y="59736"/>
                </a:lnTo>
                <a:lnTo>
                  <a:pt x="59732" y="90349"/>
                </a:lnTo>
                <a:lnTo>
                  <a:pt x="34674" y="125799"/>
                </a:lnTo>
                <a:lnTo>
                  <a:pt x="15888" y="165369"/>
                </a:lnTo>
                <a:lnTo>
                  <a:pt x="4091" y="208342"/>
                </a:lnTo>
                <a:lnTo>
                  <a:pt x="0" y="254000"/>
                </a:lnTo>
                <a:lnTo>
                  <a:pt x="0" y="437426"/>
                </a:lnTo>
                <a:lnTo>
                  <a:pt x="0" y="643991"/>
                </a:lnTo>
                <a:lnTo>
                  <a:pt x="0" y="737577"/>
                </a:lnTo>
                <a:lnTo>
                  <a:pt x="1505254" y="737577"/>
                </a:lnTo>
                <a:lnTo>
                  <a:pt x="1505254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839" y="808690"/>
            <a:ext cx="4191000" cy="737870"/>
          </a:xfrm>
          <a:custGeom>
            <a:avLst/>
            <a:gdLst/>
            <a:ahLst/>
            <a:cxnLst/>
            <a:rect l="l" t="t" r="r" b="b"/>
            <a:pathLst>
              <a:path w="4191000" h="737869">
                <a:moveTo>
                  <a:pt x="4190796" y="0"/>
                </a:moveTo>
                <a:lnTo>
                  <a:pt x="0" y="0"/>
                </a:lnTo>
                <a:lnTo>
                  <a:pt x="0" y="737577"/>
                </a:lnTo>
                <a:lnTo>
                  <a:pt x="4190796" y="737577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5839" y="808690"/>
            <a:ext cx="4191000" cy="737870"/>
          </a:xfrm>
          <a:custGeom>
            <a:avLst/>
            <a:gdLst/>
            <a:ahLst/>
            <a:cxnLst/>
            <a:rect l="l" t="t" r="r" b="b"/>
            <a:pathLst>
              <a:path w="4191000" h="737869">
                <a:moveTo>
                  <a:pt x="360629" y="0"/>
                </a:moveTo>
                <a:lnTo>
                  <a:pt x="0" y="0"/>
                </a:lnTo>
                <a:lnTo>
                  <a:pt x="0" y="737577"/>
                </a:lnTo>
                <a:lnTo>
                  <a:pt x="4190796" y="737577"/>
                </a:lnTo>
                <a:lnTo>
                  <a:pt x="4190796" y="0"/>
                </a:lnTo>
                <a:lnTo>
                  <a:pt x="360629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6629" y="808690"/>
            <a:ext cx="4275455" cy="737870"/>
          </a:xfrm>
          <a:custGeom>
            <a:avLst/>
            <a:gdLst/>
            <a:ahLst/>
            <a:cxnLst/>
            <a:rect l="l" t="t" r="r" b="b"/>
            <a:pathLst>
              <a:path w="4275455" h="737869">
                <a:moveTo>
                  <a:pt x="4021340" y="0"/>
                </a:moveTo>
                <a:lnTo>
                  <a:pt x="0" y="0"/>
                </a:lnTo>
                <a:lnTo>
                  <a:pt x="0" y="737577"/>
                </a:lnTo>
                <a:lnTo>
                  <a:pt x="4275340" y="737577"/>
                </a:lnTo>
                <a:lnTo>
                  <a:pt x="4275340" y="254000"/>
                </a:lnTo>
                <a:lnTo>
                  <a:pt x="4271248" y="208342"/>
                </a:lnTo>
                <a:lnTo>
                  <a:pt x="4259451" y="165369"/>
                </a:lnTo>
                <a:lnTo>
                  <a:pt x="4240665" y="125799"/>
                </a:lnTo>
                <a:lnTo>
                  <a:pt x="4215608" y="90349"/>
                </a:lnTo>
                <a:lnTo>
                  <a:pt x="4184996" y="59736"/>
                </a:lnTo>
                <a:lnTo>
                  <a:pt x="4149546" y="34677"/>
                </a:lnTo>
                <a:lnTo>
                  <a:pt x="4109976" y="15890"/>
                </a:lnTo>
                <a:lnTo>
                  <a:pt x="4067001" y="4092"/>
                </a:lnTo>
                <a:lnTo>
                  <a:pt x="402134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6629" y="808690"/>
            <a:ext cx="4275455" cy="737870"/>
          </a:xfrm>
          <a:custGeom>
            <a:avLst/>
            <a:gdLst/>
            <a:ahLst/>
            <a:cxnLst/>
            <a:rect l="l" t="t" r="r" b="b"/>
            <a:pathLst>
              <a:path w="4275455" h="737869">
                <a:moveTo>
                  <a:pt x="4021340" y="0"/>
                </a:moveTo>
                <a:lnTo>
                  <a:pt x="3065932" y="0"/>
                </a:lnTo>
                <a:lnTo>
                  <a:pt x="2828861" y="0"/>
                </a:lnTo>
                <a:lnTo>
                  <a:pt x="0" y="0"/>
                </a:lnTo>
                <a:lnTo>
                  <a:pt x="0" y="737577"/>
                </a:lnTo>
                <a:lnTo>
                  <a:pt x="4275340" y="737577"/>
                </a:lnTo>
                <a:lnTo>
                  <a:pt x="4275340" y="643991"/>
                </a:lnTo>
                <a:lnTo>
                  <a:pt x="4275340" y="437426"/>
                </a:lnTo>
                <a:lnTo>
                  <a:pt x="4275340" y="254000"/>
                </a:lnTo>
                <a:lnTo>
                  <a:pt x="4271248" y="208342"/>
                </a:lnTo>
                <a:lnTo>
                  <a:pt x="4259451" y="165369"/>
                </a:lnTo>
                <a:lnTo>
                  <a:pt x="4240665" y="125799"/>
                </a:lnTo>
                <a:lnTo>
                  <a:pt x="4215608" y="90349"/>
                </a:lnTo>
                <a:lnTo>
                  <a:pt x="4184996" y="59736"/>
                </a:lnTo>
                <a:lnTo>
                  <a:pt x="4149546" y="34677"/>
                </a:lnTo>
                <a:lnTo>
                  <a:pt x="4109976" y="15890"/>
                </a:lnTo>
                <a:lnTo>
                  <a:pt x="4067001" y="4092"/>
                </a:lnTo>
                <a:lnTo>
                  <a:pt x="402134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5845" y="2708262"/>
            <a:ext cx="4191000" cy="1238250"/>
          </a:xfrm>
          <a:custGeom>
            <a:avLst/>
            <a:gdLst/>
            <a:ahLst/>
            <a:cxnLst/>
            <a:rect l="l" t="t" r="r" b="b"/>
            <a:pathLst>
              <a:path w="4191000" h="1238250">
                <a:moveTo>
                  <a:pt x="0" y="1238186"/>
                </a:moveTo>
                <a:lnTo>
                  <a:pt x="4190784" y="1238186"/>
                </a:lnTo>
                <a:lnTo>
                  <a:pt x="4190784" y="0"/>
                </a:lnTo>
                <a:lnTo>
                  <a:pt x="0" y="0"/>
                </a:lnTo>
                <a:lnTo>
                  <a:pt x="0" y="123818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6629" y="2708275"/>
            <a:ext cx="4275455" cy="1238250"/>
          </a:xfrm>
          <a:custGeom>
            <a:avLst/>
            <a:gdLst/>
            <a:ahLst/>
            <a:cxnLst/>
            <a:rect l="l" t="t" r="r" b="b"/>
            <a:pathLst>
              <a:path w="4275455" h="1238250">
                <a:moveTo>
                  <a:pt x="4275340" y="0"/>
                </a:moveTo>
                <a:lnTo>
                  <a:pt x="0" y="0"/>
                </a:lnTo>
                <a:lnTo>
                  <a:pt x="0" y="1238186"/>
                </a:lnTo>
                <a:lnTo>
                  <a:pt x="4275340" y="1238186"/>
                </a:lnTo>
                <a:lnTo>
                  <a:pt x="427534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65845" y="3946449"/>
            <a:ext cx="4191000" cy="855344"/>
          </a:xfrm>
          <a:custGeom>
            <a:avLst/>
            <a:gdLst/>
            <a:ahLst/>
            <a:cxnLst/>
            <a:rect l="l" t="t" r="r" b="b"/>
            <a:pathLst>
              <a:path w="4191000" h="855345">
                <a:moveTo>
                  <a:pt x="0" y="854989"/>
                </a:moveTo>
                <a:lnTo>
                  <a:pt x="4190784" y="854989"/>
                </a:lnTo>
                <a:lnTo>
                  <a:pt x="4190784" y="0"/>
                </a:lnTo>
                <a:lnTo>
                  <a:pt x="0" y="0"/>
                </a:lnTo>
                <a:lnTo>
                  <a:pt x="0" y="85498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56629" y="3946449"/>
            <a:ext cx="4275455" cy="855344"/>
          </a:xfrm>
          <a:custGeom>
            <a:avLst/>
            <a:gdLst/>
            <a:ahLst/>
            <a:cxnLst/>
            <a:rect l="l" t="t" r="r" b="b"/>
            <a:pathLst>
              <a:path w="4275455" h="855345">
                <a:moveTo>
                  <a:pt x="4275340" y="0"/>
                </a:moveTo>
                <a:lnTo>
                  <a:pt x="0" y="0"/>
                </a:lnTo>
                <a:lnTo>
                  <a:pt x="0" y="854989"/>
                </a:lnTo>
                <a:lnTo>
                  <a:pt x="4275340" y="854989"/>
                </a:lnTo>
                <a:lnTo>
                  <a:pt x="427534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5845" y="4801438"/>
            <a:ext cx="4191000" cy="2399030"/>
          </a:xfrm>
          <a:custGeom>
            <a:avLst/>
            <a:gdLst/>
            <a:ahLst/>
            <a:cxnLst/>
            <a:rect l="l" t="t" r="r" b="b"/>
            <a:pathLst>
              <a:path w="4191000" h="2399029">
                <a:moveTo>
                  <a:pt x="0" y="0"/>
                </a:moveTo>
                <a:lnTo>
                  <a:pt x="0" y="0"/>
                </a:lnTo>
                <a:lnTo>
                  <a:pt x="0" y="2398547"/>
                </a:lnTo>
                <a:lnTo>
                  <a:pt x="360629" y="2398547"/>
                </a:lnTo>
                <a:lnTo>
                  <a:pt x="4190784" y="2398547"/>
                </a:lnTo>
                <a:lnTo>
                  <a:pt x="4190784" y="800442"/>
                </a:lnTo>
                <a:lnTo>
                  <a:pt x="4190784" y="767080"/>
                </a:lnTo>
                <a:lnTo>
                  <a:pt x="4190784" y="762000"/>
                </a:lnTo>
                <a:lnTo>
                  <a:pt x="4190784" y="713409"/>
                </a:lnTo>
                <a:lnTo>
                  <a:pt x="419078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6634" y="4801438"/>
            <a:ext cx="4275455" cy="2399030"/>
          </a:xfrm>
          <a:custGeom>
            <a:avLst/>
            <a:gdLst/>
            <a:ahLst/>
            <a:cxnLst/>
            <a:rect l="l" t="t" r="r" b="b"/>
            <a:pathLst>
              <a:path w="4275455" h="2399029">
                <a:moveTo>
                  <a:pt x="0" y="0"/>
                </a:moveTo>
                <a:lnTo>
                  <a:pt x="0" y="0"/>
                </a:lnTo>
                <a:lnTo>
                  <a:pt x="0" y="2398547"/>
                </a:lnTo>
                <a:lnTo>
                  <a:pt x="2828848" y="2398547"/>
                </a:lnTo>
                <a:lnTo>
                  <a:pt x="3065932" y="2398547"/>
                </a:lnTo>
                <a:lnTo>
                  <a:pt x="4021340" y="2398547"/>
                </a:lnTo>
                <a:lnTo>
                  <a:pt x="4067001" y="2394455"/>
                </a:lnTo>
                <a:lnTo>
                  <a:pt x="4109976" y="2382656"/>
                </a:lnTo>
                <a:lnTo>
                  <a:pt x="4149546" y="2363869"/>
                </a:lnTo>
                <a:lnTo>
                  <a:pt x="4184996" y="2338811"/>
                </a:lnTo>
                <a:lnTo>
                  <a:pt x="4215608" y="2308197"/>
                </a:lnTo>
                <a:lnTo>
                  <a:pt x="4240665" y="2272747"/>
                </a:lnTo>
                <a:lnTo>
                  <a:pt x="4259451" y="2233177"/>
                </a:lnTo>
                <a:lnTo>
                  <a:pt x="4271248" y="2190205"/>
                </a:lnTo>
                <a:lnTo>
                  <a:pt x="4275340" y="2144547"/>
                </a:lnTo>
                <a:lnTo>
                  <a:pt x="4275340" y="1673390"/>
                </a:lnTo>
                <a:lnTo>
                  <a:pt x="4275340" y="1559090"/>
                </a:lnTo>
                <a:lnTo>
                  <a:pt x="427534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5845" y="1546276"/>
            <a:ext cx="4191000" cy="1162050"/>
          </a:xfrm>
          <a:custGeom>
            <a:avLst/>
            <a:gdLst/>
            <a:ahLst/>
            <a:cxnLst/>
            <a:rect l="l" t="t" r="r" b="b"/>
            <a:pathLst>
              <a:path w="4191000" h="1162050">
                <a:moveTo>
                  <a:pt x="0" y="1161999"/>
                </a:moveTo>
                <a:lnTo>
                  <a:pt x="4190784" y="1161999"/>
                </a:lnTo>
                <a:lnTo>
                  <a:pt x="4190784" y="0"/>
                </a:lnTo>
                <a:lnTo>
                  <a:pt x="0" y="0"/>
                </a:lnTo>
                <a:lnTo>
                  <a:pt x="0" y="1161999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56634" y="1546269"/>
            <a:ext cx="4275455" cy="1162050"/>
          </a:xfrm>
          <a:custGeom>
            <a:avLst/>
            <a:gdLst/>
            <a:ahLst/>
            <a:cxnLst/>
            <a:rect l="l" t="t" r="r" b="b"/>
            <a:pathLst>
              <a:path w="4275455" h="1162050">
                <a:moveTo>
                  <a:pt x="0" y="0"/>
                </a:moveTo>
                <a:lnTo>
                  <a:pt x="0" y="1161999"/>
                </a:lnTo>
                <a:lnTo>
                  <a:pt x="4275340" y="1161999"/>
                </a:lnTo>
                <a:lnTo>
                  <a:pt x="4275340" y="1142961"/>
                </a:lnTo>
                <a:lnTo>
                  <a:pt x="4275340" y="961351"/>
                </a:lnTo>
                <a:lnTo>
                  <a:pt x="4275340" y="152400"/>
                </a:lnTo>
                <a:lnTo>
                  <a:pt x="427534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591" y="1546269"/>
            <a:ext cx="1505585" cy="1162050"/>
          </a:xfrm>
          <a:custGeom>
            <a:avLst/>
            <a:gdLst/>
            <a:ahLst/>
            <a:cxnLst/>
            <a:rect l="l" t="t" r="r" b="b"/>
            <a:pathLst>
              <a:path w="1505585" h="1162050">
                <a:moveTo>
                  <a:pt x="1505254" y="0"/>
                </a:moveTo>
                <a:lnTo>
                  <a:pt x="0" y="0"/>
                </a:lnTo>
                <a:lnTo>
                  <a:pt x="0" y="1161999"/>
                </a:lnTo>
                <a:lnTo>
                  <a:pt x="1505254" y="1161999"/>
                </a:lnTo>
                <a:lnTo>
                  <a:pt x="1505254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0591" y="1546269"/>
            <a:ext cx="1505585" cy="1162050"/>
          </a:xfrm>
          <a:custGeom>
            <a:avLst/>
            <a:gdLst/>
            <a:ahLst/>
            <a:cxnLst/>
            <a:rect l="l" t="t" r="r" b="b"/>
            <a:pathLst>
              <a:path w="1505585" h="1162050">
                <a:moveTo>
                  <a:pt x="1505254" y="0"/>
                </a:moveTo>
                <a:lnTo>
                  <a:pt x="0" y="0"/>
                </a:lnTo>
                <a:lnTo>
                  <a:pt x="0" y="152400"/>
                </a:lnTo>
                <a:lnTo>
                  <a:pt x="0" y="961351"/>
                </a:lnTo>
                <a:lnTo>
                  <a:pt x="0" y="1142961"/>
                </a:lnTo>
                <a:lnTo>
                  <a:pt x="0" y="1161999"/>
                </a:lnTo>
                <a:lnTo>
                  <a:pt x="1505254" y="1161999"/>
                </a:lnTo>
                <a:lnTo>
                  <a:pt x="150525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0591" y="2708275"/>
            <a:ext cx="1505585" cy="1238250"/>
          </a:xfrm>
          <a:custGeom>
            <a:avLst/>
            <a:gdLst/>
            <a:ahLst/>
            <a:cxnLst/>
            <a:rect l="l" t="t" r="r" b="b"/>
            <a:pathLst>
              <a:path w="1505585" h="1238250">
                <a:moveTo>
                  <a:pt x="1505254" y="0"/>
                </a:moveTo>
                <a:lnTo>
                  <a:pt x="0" y="0"/>
                </a:lnTo>
                <a:lnTo>
                  <a:pt x="0" y="1238186"/>
                </a:lnTo>
                <a:lnTo>
                  <a:pt x="1505254" y="1238186"/>
                </a:lnTo>
                <a:lnTo>
                  <a:pt x="1505254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591" y="2708275"/>
            <a:ext cx="1505585" cy="1238250"/>
          </a:xfrm>
          <a:custGeom>
            <a:avLst/>
            <a:gdLst/>
            <a:ahLst/>
            <a:cxnLst/>
            <a:rect l="l" t="t" r="r" b="b"/>
            <a:pathLst>
              <a:path w="1505585" h="1238250">
                <a:moveTo>
                  <a:pt x="1505254" y="0"/>
                </a:moveTo>
                <a:lnTo>
                  <a:pt x="0" y="0"/>
                </a:lnTo>
                <a:lnTo>
                  <a:pt x="0" y="1238186"/>
                </a:lnTo>
                <a:lnTo>
                  <a:pt x="1505254" y="1238186"/>
                </a:lnTo>
                <a:lnTo>
                  <a:pt x="150525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0591" y="3946449"/>
            <a:ext cx="1505585" cy="855344"/>
          </a:xfrm>
          <a:custGeom>
            <a:avLst/>
            <a:gdLst/>
            <a:ahLst/>
            <a:cxnLst/>
            <a:rect l="l" t="t" r="r" b="b"/>
            <a:pathLst>
              <a:path w="1505585" h="855345">
                <a:moveTo>
                  <a:pt x="1505254" y="0"/>
                </a:moveTo>
                <a:lnTo>
                  <a:pt x="0" y="0"/>
                </a:lnTo>
                <a:lnTo>
                  <a:pt x="0" y="854989"/>
                </a:lnTo>
                <a:lnTo>
                  <a:pt x="1505254" y="854989"/>
                </a:lnTo>
                <a:lnTo>
                  <a:pt x="1505254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0591" y="3946449"/>
            <a:ext cx="1505585" cy="855344"/>
          </a:xfrm>
          <a:custGeom>
            <a:avLst/>
            <a:gdLst/>
            <a:ahLst/>
            <a:cxnLst/>
            <a:rect l="l" t="t" r="r" b="b"/>
            <a:pathLst>
              <a:path w="1505585" h="855345">
                <a:moveTo>
                  <a:pt x="1505254" y="0"/>
                </a:moveTo>
                <a:lnTo>
                  <a:pt x="0" y="0"/>
                </a:lnTo>
                <a:lnTo>
                  <a:pt x="0" y="854989"/>
                </a:lnTo>
                <a:lnTo>
                  <a:pt x="1505254" y="854989"/>
                </a:lnTo>
                <a:lnTo>
                  <a:pt x="1505254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0586" y="4801438"/>
            <a:ext cx="1505585" cy="2399030"/>
          </a:xfrm>
          <a:custGeom>
            <a:avLst/>
            <a:gdLst/>
            <a:ahLst/>
            <a:cxnLst/>
            <a:rect l="l" t="t" r="r" b="b"/>
            <a:pathLst>
              <a:path w="1505585" h="2399029">
                <a:moveTo>
                  <a:pt x="1505254" y="0"/>
                </a:moveTo>
                <a:lnTo>
                  <a:pt x="0" y="0"/>
                </a:lnTo>
                <a:lnTo>
                  <a:pt x="0" y="2144547"/>
                </a:lnTo>
                <a:lnTo>
                  <a:pt x="4091" y="2190205"/>
                </a:lnTo>
                <a:lnTo>
                  <a:pt x="15888" y="2233177"/>
                </a:lnTo>
                <a:lnTo>
                  <a:pt x="34674" y="2272747"/>
                </a:lnTo>
                <a:lnTo>
                  <a:pt x="59732" y="2308197"/>
                </a:lnTo>
                <a:lnTo>
                  <a:pt x="90344" y="2338811"/>
                </a:lnTo>
                <a:lnTo>
                  <a:pt x="125793" y="2363869"/>
                </a:lnTo>
                <a:lnTo>
                  <a:pt x="165364" y="2382656"/>
                </a:lnTo>
                <a:lnTo>
                  <a:pt x="208338" y="2394455"/>
                </a:lnTo>
                <a:lnTo>
                  <a:pt x="254000" y="2398547"/>
                </a:lnTo>
                <a:lnTo>
                  <a:pt x="1505254" y="2398547"/>
                </a:lnTo>
                <a:lnTo>
                  <a:pt x="1505254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0586" y="4801438"/>
            <a:ext cx="1505585" cy="2399030"/>
          </a:xfrm>
          <a:custGeom>
            <a:avLst/>
            <a:gdLst/>
            <a:ahLst/>
            <a:cxnLst/>
            <a:rect l="l" t="t" r="r" b="b"/>
            <a:pathLst>
              <a:path w="1505585" h="2399029">
                <a:moveTo>
                  <a:pt x="0" y="0"/>
                </a:moveTo>
                <a:lnTo>
                  <a:pt x="0" y="0"/>
                </a:lnTo>
                <a:lnTo>
                  <a:pt x="0" y="2144547"/>
                </a:lnTo>
                <a:lnTo>
                  <a:pt x="4091" y="2190205"/>
                </a:lnTo>
                <a:lnTo>
                  <a:pt x="15888" y="2233177"/>
                </a:lnTo>
                <a:lnTo>
                  <a:pt x="34674" y="2272747"/>
                </a:lnTo>
                <a:lnTo>
                  <a:pt x="59732" y="2308197"/>
                </a:lnTo>
                <a:lnTo>
                  <a:pt x="90344" y="2338811"/>
                </a:lnTo>
                <a:lnTo>
                  <a:pt x="125793" y="2363869"/>
                </a:lnTo>
                <a:lnTo>
                  <a:pt x="165364" y="2382656"/>
                </a:lnTo>
                <a:lnTo>
                  <a:pt x="208338" y="2394455"/>
                </a:lnTo>
                <a:lnTo>
                  <a:pt x="254000" y="2398547"/>
                </a:lnTo>
                <a:lnTo>
                  <a:pt x="1505254" y="2398547"/>
                </a:lnTo>
                <a:lnTo>
                  <a:pt x="1505254" y="800442"/>
                </a:lnTo>
                <a:lnTo>
                  <a:pt x="1505254" y="767080"/>
                </a:lnTo>
                <a:lnTo>
                  <a:pt x="1505254" y="762000"/>
                </a:lnTo>
                <a:lnTo>
                  <a:pt x="1505254" y="713409"/>
                </a:lnTo>
                <a:lnTo>
                  <a:pt x="150525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98644" y="976133"/>
            <a:ext cx="37287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29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중대재해처벌법</a:t>
            </a:r>
            <a:r>
              <a:rPr sz="2300" spc="-13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300" spc="-14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(중대산업재해)</a:t>
            </a:r>
            <a:endParaRPr sz="230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191492" y="938033"/>
            <a:ext cx="219380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200" dirty="0">
                <a:latin typeface="G마켓 산스 Bold" pitchFamily="50" charset="-127"/>
                <a:ea typeface="G마켓 산스 Bold" pitchFamily="50" charset="-127"/>
                <a:cs typeface="Adobe 고딕 Std B"/>
              </a:rPr>
              <a:t>산업안전보건법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6769" y="1937947"/>
            <a:ext cx="98679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의무주체</a:t>
            </a:r>
            <a:endParaRPr sz="2200" spc="-2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50689" y="1720853"/>
            <a:ext cx="3792466" cy="73609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자연인인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개인사업주</a:t>
            </a:r>
            <a:r>
              <a:rPr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</a:t>
            </a:r>
            <a:endParaRPr sz="22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-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법인은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양벌규정으로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처벌</a:t>
            </a:r>
            <a:endParaRPr sz="22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7024" y="3982870"/>
            <a:ext cx="2507615" cy="74635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6045" marR="5080" indent="-93980">
              <a:lnSpc>
                <a:spcPts val="2700"/>
              </a:lnSpc>
              <a:spcBef>
                <a:spcPts val="375"/>
              </a:spcBef>
            </a:pPr>
            <a:r>
              <a:rPr sz="2400" spc="-200" dirty="0">
                <a:solidFill>
                  <a:srgbClr val="6CB962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상시근로자 5명 이상  “사업 또는 사업장”</a:t>
            </a:r>
            <a:endParaRPr sz="2400" spc="-2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2787" y="3130495"/>
            <a:ext cx="99441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보호대상</a:t>
            </a:r>
            <a:endParaRPr sz="2200" spc="-2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058" y="4170702"/>
            <a:ext cx="10630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적용범위</a:t>
            </a:r>
            <a:endParaRPr sz="2200" spc="-2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460" y="5683373"/>
            <a:ext cx="9969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재해정의</a:t>
            </a:r>
            <a:endParaRPr sz="2200" spc="-2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30920" y="3182944"/>
            <a:ext cx="841375" cy="337820"/>
          </a:xfrm>
          <a:custGeom>
            <a:avLst/>
            <a:gdLst/>
            <a:ahLst/>
            <a:cxnLst/>
            <a:rect l="l" t="t" r="r" b="b"/>
            <a:pathLst>
              <a:path w="841375" h="337820">
                <a:moveTo>
                  <a:pt x="672007" y="0"/>
                </a:moveTo>
                <a:lnTo>
                  <a:pt x="168871" y="0"/>
                </a:lnTo>
                <a:lnTo>
                  <a:pt x="123977" y="6032"/>
                </a:lnTo>
                <a:lnTo>
                  <a:pt x="83637" y="23058"/>
                </a:lnTo>
                <a:lnTo>
                  <a:pt x="49460" y="49464"/>
                </a:lnTo>
                <a:lnTo>
                  <a:pt x="23055" y="83643"/>
                </a:lnTo>
                <a:lnTo>
                  <a:pt x="6032" y="123982"/>
                </a:lnTo>
                <a:lnTo>
                  <a:pt x="0" y="168871"/>
                </a:lnTo>
                <a:lnTo>
                  <a:pt x="6032" y="213765"/>
                </a:lnTo>
                <a:lnTo>
                  <a:pt x="23055" y="254106"/>
                </a:lnTo>
                <a:lnTo>
                  <a:pt x="49460" y="288283"/>
                </a:lnTo>
                <a:lnTo>
                  <a:pt x="83637" y="314688"/>
                </a:lnTo>
                <a:lnTo>
                  <a:pt x="123977" y="331711"/>
                </a:lnTo>
                <a:lnTo>
                  <a:pt x="168871" y="337743"/>
                </a:lnTo>
                <a:lnTo>
                  <a:pt x="672007" y="337743"/>
                </a:lnTo>
                <a:lnTo>
                  <a:pt x="716896" y="331711"/>
                </a:lnTo>
                <a:lnTo>
                  <a:pt x="757233" y="314688"/>
                </a:lnTo>
                <a:lnTo>
                  <a:pt x="791408" y="288283"/>
                </a:lnTo>
                <a:lnTo>
                  <a:pt x="817812" y="254106"/>
                </a:lnTo>
                <a:lnTo>
                  <a:pt x="834835" y="213765"/>
                </a:lnTo>
                <a:lnTo>
                  <a:pt x="840866" y="168871"/>
                </a:lnTo>
                <a:lnTo>
                  <a:pt x="834835" y="123982"/>
                </a:lnTo>
                <a:lnTo>
                  <a:pt x="817812" y="83643"/>
                </a:lnTo>
                <a:lnTo>
                  <a:pt x="791408" y="49464"/>
                </a:lnTo>
                <a:lnTo>
                  <a:pt x="757233" y="23058"/>
                </a:lnTo>
                <a:lnTo>
                  <a:pt x="716896" y="6032"/>
                </a:lnTo>
                <a:lnTo>
                  <a:pt x="672007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30920" y="3182944"/>
            <a:ext cx="841375" cy="337820"/>
          </a:xfrm>
          <a:custGeom>
            <a:avLst/>
            <a:gdLst/>
            <a:ahLst/>
            <a:cxnLst/>
            <a:rect l="l" t="t" r="r" b="b"/>
            <a:pathLst>
              <a:path w="841375" h="337820">
                <a:moveTo>
                  <a:pt x="840866" y="168871"/>
                </a:moveTo>
                <a:lnTo>
                  <a:pt x="834835" y="213765"/>
                </a:lnTo>
                <a:lnTo>
                  <a:pt x="817812" y="254106"/>
                </a:lnTo>
                <a:lnTo>
                  <a:pt x="791408" y="288283"/>
                </a:lnTo>
                <a:lnTo>
                  <a:pt x="757233" y="314688"/>
                </a:lnTo>
                <a:lnTo>
                  <a:pt x="716896" y="331711"/>
                </a:lnTo>
                <a:lnTo>
                  <a:pt x="672007" y="337743"/>
                </a:lnTo>
                <a:lnTo>
                  <a:pt x="168871" y="337743"/>
                </a:lnTo>
                <a:lnTo>
                  <a:pt x="123977" y="331711"/>
                </a:lnTo>
                <a:lnTo>
                  <a:pt x="83637" y="314688"/>
                </a:lnTo>
                <a:lnTo>
                  <a:pt x="49460" y="288283"/>
                </a:lnTo>
                <a:lnTo>
                  <a:pt x="23055" y="254106"/>
                </a:lnTo>
                <a:lnTo>
                  <a:pt x="6032" y="213765"/>
                </a:lnTo>
                <a:lnTo>
                  <a:pt x="0" y="168871"/>
                </a:lnTo>
                <a:lnTo>
                  <a:pt x="6032" y="123982"/>
                </a:lnTo>
                <a:lnTo>
                  <a:pt x="23055" y="83643"/>
                </a:lnTo>
                <a:lnTo>
                  <a:pt x="49460" y="49464"/>
                </a:lnTo>
                <a:lnTo>
                  <a:pt x="83637" y="23058"/>
                </a:lnTo>
                <a:lnTo>
                  <a:pt x="123977" y="6032"/>
                </a:lnTo>
                <a:lnTo>
                  <a:pt x="168871" y="0"/>
                </a:lnTo>
                <a:lnTo>
                  <a:pt x="672007" y="0"/>
                </a:lnTo>
                <a:lnTo>
                  <a:pt x="716896" y="6032"/>
                </a:lnTo>
                <a:lnTo>
                  <a:pt x="757233" y="23058"/>
                </a:lnTo>
                <a:lnTo>
                  <a:pt x="791408" y="49464"/>
                </a:lnTo>
                <a:lnTo>
                  <a:pt x="817812" y="83643"/>
                </a:lnTo>
                <a:lnTo>
                  <a:pt x="834835" y="123982"/>
                </a:lnTo>
                <a:lnTo>
                  <a:pt x="840866" y="16887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84499" y="2844168"/>
            <a:ext cx="3072129" cy="108965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r>
              <a:rPr sz="22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근로자,노무제공자,</a:t>
            </a:r>
            <a:endParaRPr sz="22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5080">
              <a:lnSpc>
                <a:spcPct val="106100"/>
              </a:lnSpc>
              <a:tabLst>
                <a:tab pos="882015" algn="l"/>
              </a:tabLst>
            </a:pP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수급인</a:t>
            </a:r>
            <a:r>
              <a:rPr sz="22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수급인의 근로자 및 노무제공자</a:t>
            </a:r>
            <a:endParaRPr sz="22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38364" y="5129480"/>
            <a:ext cx="4017645" cy="309880"/>
          </a:xfrm>
          <a:custGeom>
            <a:avLst/>
            <a:gdLst/>
            <a:ahLst/>
            <a:cxnLst/>
            <a:rect l="l" t="t" r="r" b="b"/>
            <a:pathLst>
              <a:path w="4017645" h="309879">
                <a:moveTo>
                  <a:pt x="3862324" y="0"/>
                </a:moveTo>
                <a:lnTo>
                  <a:pt x="154901" y="0"/>
                </a:lnTo>
                <a:lnTo>
                  <a:pt x="105941" y="7897"/>
                </a:lnTo>
                <a:lnTo>
                  <a:pt x="63420" y="29887"/>
                </a:lnTo>
                <a:lnTo>
                  <a:pt x="29887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7" y="246383"/>
                </a:lnTo>
                <a:lnTo>
                  <a:pt x="63420" y="279915"/>
                </a:lnTo>
                <a:lnTo>
                  <a:pt x="105941" y="301906"/>
                </a:lnTo>
                <a:lnTo>
                  <a:pt x="154901" y="309803"/>
                </a:lnTo>
                <a:lnTo>
                  <a:pt x="3862324" y="309803"/>
                </a:lnTo>
                <a:lnTo>
                  <a:pt x="3911282" y="301906"/>
                </a:lnTo>
                <a:lnTo>
                  <a:pt x="3953801" y="279915"/>
                </a:lnTo>
                <a:lnTo>
                  <a:pt x="3987329" y="246383"/>
                </a:lnTo>
                <a:lnTo>
                  <a:pt x="4009317" y="203861"/>
                </a:lnTo>
                <a:lnTo>
                  <a:pt x="4017213" y="154901"/>
                </a:lnTo>
                <a:lnTo>
                  <a:pt x="4009317" y="105941"/>
                </a:lnTo>
                <a:lnTo>
                  <a:pt x="3987329" y="63420"/>
                </a:lnTo>
                <a:lnTo>
                  <a:pt x="3953801" y="29887"/>
                </a:lnTo>
                <a:lnTo>
                  <a:pt x="3911282" y="7897"/>
                </a:lnTo>
                <a:lnTo>
                  <a:pt x="3862324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38364" y="5129480"/>
            <a:ext cx="4017645" cy="309880"/>
          </a:xfrm>
          <a:custGeom>
            <a:avLst/>
            <a:gdLst/>
            <a:ahLst/>
            <a:cxnLst/>
            <a:rect l="l" t="t" r="r" b="b"/>
            <a:pathLst>
              <a:path w="4017645" h="309879">
                <a:moveTo>
                  <a:pt x="3862324" y="0"/>
                </a:moveTo>
                <a:lnTo>
                  <a:pt x="3862324" y="0"/>
                </a:lnTo>
                <a:lnTo>
                  <a:pt x="154901" y="0"/>
                </a:lnTo>
                <a:lnTo>
                  <a:pt x="105941" y="7897"/>
                </a:lnTo>
                <a:lnTo>
                  <a:pt x="63420" y="29887"/>
                </a:lnTo>
                <a:lnTo>
                  <a:pt x="29887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7" y="246383"/>
                </a:lnTo>
                <a:lnTo>
                  <a:pt x="63420" y="279915"/>
                </a:lnTo>
                <a:lnTo>
                  <a:pt x="105941" y="301906"/>
                </a:lnTo>
                <a:lnTo>
                  <a:pt x="154901" y="309803"/>
                </a:lnTo>
                <a:lnTo>
                  <a:pt x="205308" y="309803"/>
                </a:lnTo>
                <a:lnTo>
                  <a:pt x="735787" y="309803"/>
                </a:lnTo>
                <a:lnTo>
                  <a:pt x="3862324" y="309803"/>
                </a:lnTo>
                <a:lnTo>
                  <a:pt x="3911282" y="301906"/>
                </a:lnTo>
                <a:lnTo>
                  <a:pt x="3953801" y="279915"/>
                </a:lnTo>
                <a:lnTo>
                  <a:pt x="3987329" y="246383"/>
                </a:lnTo>
                <a:lnTo>
                  <a:pt x="4009317" y="203861"/>
                </a:lnTo>
                <a:lnTo>
                  <a:pt x="4017213" y="154901"/>
                </a:lnTo>
                <a:lnTo>
                  <a:pt x="4009317" y="105941"/>
                </a:lnTo>
                <a:lnTo>
                  <a:pt x="3987329" y="63420"/>
                </a:lnTo>
                <a:lnTo>
                  <a:pt x="3953801" y="29887"/>
                </a:lnTo>
                <a:lnTo>
                  <a:pt x="3911282" y="7897"/>
                </a:lnTo>
                <a:lnTo>
                  <a:pt x="386232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93900" y="5481032"/>
            <a:ext cx="3963035" cy="1463093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사망자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1명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2095" marR="531495" indent="-240029">
              <a:lnSpc>
                <a:spcPct val="108400"/>
              </a:lnSpc>
            </a:pP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동일한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사고로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6개월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치료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sz="1600" spc="-15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부상자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2명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2095" marR="5080" indent="-240029">
              <a:lnSpc>
                <a:spcPct val="108400"/>
              </a:lnSpc>
            </a:pP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③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동일한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유해요인으로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급성중독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대통령령으로정한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직업성질병자가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1년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3명</a:t>
            </a:r>
            <a:r>
              <a:rPr lang="en-US" sz="1600" spc="-15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8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7466" y="5129487"/>
            <a:ext cx="3018790" cy="309880"/>
          </a:xfrm>
          <a:custGeom>
            <a:avLst/>
            <a:gdLst/>
            <a:ahLst/>
            <a:cxnLst/>
            <a:rect l="l" t="t" r="r" b="b"/>
            <a:pathLst>
              <a:path w="3018790" h="309879">
                <a:moveTo>
                  <a:pt x="2863557" y="0"/>
                </a:move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863557" y="309803"/>
                </a:lnTo>
                <a:lnTo>
                  <a:pt x="2912516" y="301906"/>
                </a:lnTo>
                <a:lnTo>
                  <a:pt x="2955035" y="279915"/>
                </a:lnTo>
                <a:lnTo>
                  <a:pt x="2988563" y="246383"/>
                </a:lnTo>
                <a:lnTo>
                  <a:pt x="3010551" y="203861"/>
                </a:lnTo>
                <a:lnTo>
                  <a:pt x="3018447" y="154901"/>
                </a:lnTo>
                <a:lnTo>
                  <a:pt x="3010551" y="105941"/>
                </a:lnTo>
                <a:lnTo>
                  <a:pt x="2988563" y="63420"/>
                </a:lnTo>
                <a:lnTo>
                  <a:pt x="2955035" y="29887"/>
                </a:lnTo>
                <a:lnTo>
                  <a:pt x="2912516" y="7897"/>
                </a:lnTo>
                <a:lnTo>
                  <a:pt x="2863557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77466" y="5129487"/>
            <a:ext cx="3018790" cy="309880"/>
          </a:xfrm>
          <a:custGeom>
            <a:avLst/>
            <a:gdLst/>
            <a:ahLst/>
            <a:cxnLst/>
            <a:rect l="l" t="t" r="r" b="b"/>
            <a:pathLst>
              <a:path w="3018790" h="309879">
                <a:moveTo>
                  <a:pt x="2863557" y="0"/>
                </a:moveTo>
                <a:lnTo>
                  <a:pt x="2806674" y="0"/>
                </a:lnTo>
                <a:lnTo>
                  <a:pt x="2763100" y="0"/>
                </a:lnTo>
                <a:lnTo>
                  <a:pt x="205308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763100" y="309803"/>
                </a:lnTo>
                <a:lnTo>
                  <a:pt x="2806674" y="309803"/>
                </a:lnTo>
                <a:lnTo>
                  <a:pt x="2863557" y="309803"/>
                </a:lnTo>
                <a:lnTo>
                  <a:pt x="2912516" y="301906"/>
                </a:lnTo>
                <a:lnTo>
                  <a:pt x="2955035" y="279915"/>
                </a:lnTo>
                <a:lnTo>
                  <a:pt x="2988563" y="246383"/>
                </a:lnTo>
                <a:lnTo>
                  <a:pt x="3010551" y="203861"/>
                </a:lnTo>
                <a:lnTo>
                  <a:pt x="3018447" y="154901"/>
                </a:lnTo>
                <a:lnTo>
                  <a:pt x="3010551" y="105941"/>
                </a:lnTo>
                <a:lnTo>
                  <a:pt x="2988563" y="63420"/>
                </a:lnTo>
                <a:lnTo>
                  <a:pt x="2955035" y="29887"/>
                </a:lnTo>
                <a:lnTo>
                  <a:pt x="2912516" y="7897"/>
                </a:lnTo>
                <a:lnTo>
                  <a:pt x="286355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72913" y="1611494"/>
            <a:ext cx="3736975" cy="97424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520"/>
              </a:spcBef>
            </a:pP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사업주를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의무주체로</a:t>
            </a:r>
            <a:r>
              <a:rPr lang="en-US" sz="22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규정</a:t>
            </a:r>
            <a:endParaRPr sz="22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9079" marR="5080" indent="-158115">
              <a:lnSpc>
                <a:spcPct val="107100"/>
              </a:lnSpc>
              <a:spcBef>
                <a:spcPts val="195"/>
              </a:spcBef>
            </a:pP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-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다만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현장소장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공장장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각사업장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단위의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안전보건관리책임자를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행위자로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처벌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1444" y="1444787"/>
            <a:ext cx="708660" cy="58419"/>
          </a:xfrm>
          <a:custGeom>
            <a:avLst/>
            <a:gdLst/>
            <a:ahLst/>
            <a:cxnLst/>
            <a:rect l="l" t="t" r="r" b="b"/>
            <a:pathLst>
              <a:path w="708660" h="58419">
                <a:moveTo>
                  <a:pt x="675614" y="0"/>
                </a:moveTo>
                <a:lnTo>
                  <a:pt x="32677" y="0"/>
                </a:lnTo>
                <a:lnTo>
                  <a:pt x="0" y="58191"/>
                </a:lnTo>
                <a:lnTo>
                  <a:pt x="708253" y="58191"/>
                </a:lnTo>
                <a:lnTo>
                  <a:pt x="675614" y="0"/>
                </a:lnTo>
                <a:close/>
              </a:path>
            </a:pathLst>
          </a:custGeom>
          <a:solidFill>
            <a:srgbClr val="E85413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1444" y="1444787"/>
            <a:ext cx="708660" cy="58419"/>
          </a:xfrm>
          <a:custGeom>
            <a:avLst/>
            <a:gdLst/>
            <a:ahLst/>
            <a:cxnLst/>
            <a:rect l="l" t="t" r="r" b="b"/>
            <a:pathLst>
              <a:path w="708660" h="58419">
                <a:moveTo>
                  <a:pt x="708253" y="58191"/>
                </a:moveTo>
                <a:lnTo>
                  <a:pt x="0" y="58191"/>
                </a:lnTo>
                <a:lnTo>
                  <a:pt x="32677" y="0"/>
                </a:lnTo>
                <a:lnTo>
                  <a:pt x="675614" y="0"/>
                </a:lnTo>
                <a:lnTo>
                  <a:pt x="708253" y="581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1461" y="1502981"/>
            <a:ext cx="708660" cy="29845"/>
          </a:xfrm>
          <a:custGeom>
            <a:avLst/>
            <a:gdLst/>
            <a:ahLst/>
            <a:cxnLst/>
            <a:rect l="l" t="t" r="r" b="b"/>
            <a:pathLst>
              <a:path w="708660" h="29844">
                <a:moveTo>
                  <a:pt x="708266" y="0"/>
                </a:moveTo>
                <a:lnTo>
                  <a:pt x="0" y="0"/>
                </a:lnTo>
                <a:lnTo>
                  <a:pt x="0" y="29248"/>
                </a:lnTo>
                <a:lnTo>
                  <a:pt x="708266" y="29248"/>
                </a:lnTo>
                <a:lnTo>
                  <a:pt x="70826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97015" y="667675"/>
            <a:ext cx="457200" cy="795655"/>
          </a:xfrm>
          <a:custGeom>
            <a:avLst/>
            <a:gdLst/>
            <a:ahLst/>
            <a:cxnLst/>
            <a:rect l="l" t="t" r="r" b="b"/>
            <a:pathLst>
              <a:path w="457200" h="795655">
                <a:moveTo>
                  <a:pt x="228571" y="0"/>
                </a:moveTo>
                <a:lnTo>
                  <a:pt x="217337" y="4464"/>
                </a:lnTo>
                <a:lnTo>
                  <a:pt x="209600" y="17859"/>
                </a:lnTo>
                <a:lnTo>
                  <a:pt x="0" y="795048"/>
                </a:lnTo>
                <a:lnTo>
                  <a:pt x="457149" y="795048"/>
                </a:lnTo>
                <a:lnTo>
                  <a:pt x="247522" y="17859"/>
                </a:lnTo>
                <a:lnTo>
                  <a:pt x="239801" y="4464"/>
                </a:lnTo>
                <a:lnTo>
                  <a:pt x="228571" y="0"/>
                </a:lnTo>
                <a:close/>
              </a:path>
            </a:pathLst>
          </a:custGeom>
          <a:solidFill>
            <a:srgbClr val="E85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7015" y="667675"/>
            <a:ext cx="457200" cy="795655"/>
          </a:xfrm>
          <a:custGeom>
            <a:avLst/>
            <a:gdLst/>
            <a:ahLst/>
            <a:cxnLst/>
            <a:rect l="l" t="t" r="r" b="b"/>
            <a:pathLst>
              <a:path w="457200" h="795655">
                <a:moveTo>
                  <a:pt x="247522" y="17859"/>
                </a:moveTo>
                <a:lnTo>
                  <a:pt x="239801" y="4464"/>
                </a:lnTo>
                <a:lnTo>
                  <a:pt x="228571" y="0"/>
                </a:lnTo>
                <a:lnTo>
                  <a:pt x="217337" y="4464"/>
                </a:lnTo>
                <a:lnTo>
                  <a:pt x="209600" y="17859"/>
                </a:lnTo>
                <a:lnTo>
                  <a:pt x="0" y="795048"/>
                </a:lnTo>
                <a:lnTo>
                  <a:pt x="457149" y="795048"/>
                </a:lnTo>
                <a:lnTo>
                  <a:pt x="247522" y="1785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4287" y="1424333"/>
            <a:ext cx="482600" cy="47625"/>
          </a:xfrm>
          <a:custGeom>
            <a:avLst/>
            <a:gdLst/>
            <a:ahLst/>
            <a:cxnLst/>
            <a:rect l="l" t="t" r="r" b="b"/>
            <a:pathLst>
              <a:path w="482600" h="47625">
                <a:moveTo>
                  <a:pt x="469874" y="0"/>
                </a:moveTo>
                <a:lnTo>
                  <a:pt x="12725" y="0"/>
                </a:lnTo>
                <a:lnTo>
                  <a:pt x="0" y="47218"/>
                </a:lnTo>
                <a:lnTo>
                  <a:pt x="482600" y="47218"/>
                </a:lnTo>
                <a:lnTo>
                  <a:pt x="469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84287" y="1424333"/>
            <a:ext cx="482600" cy="47625"/>
          </a:xfrm>
          <a:custGeom>
            <a:avLst/>
            <a:gdLst/>
            <a:ahLst/>
            <a:cxnLst/>
            <a:rect l="l" t="t" r="r" b="b"/>
            <a:pathLst>
              <a:path w="482600" h="47625">
                <a:moveTo>
                  <a:pt x="482600" y="47218"/>
                </a:moveTo>
                <a:lnTo>
                  <a:pt x="469874" y="0"/>
                </a:lnTo>
                <a:lnTo>
                  <a:pt x="12725" y="0"/>
                </a:lnTo>
                <a:lnTo>
                  <a:pt x="0" y="47218"/>
                </a:lnTo>
                <a:lnTo>
                  <a:pt x="482600" y="4721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8197" y="800237"/>
            <a:ext cx="174777" cy="11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5170" y="1041743"/>
            <a:ext cx="281305" cy="94615"/>
          </a:xfrm>
          <a:custGeom>
            <a:avLst/>
            <a:gdLst/>
            <a:ahLst/>
            <a:cxnLst/>
            <a:rect l="l" t="t" r="r" b="b"/>
            <a:pathLst>
              <a:path w="281305" h="94615">
                <a:moveTo>
                  <a:pt x="255460" y="0"/>
                </a:moveTo>
                <a:lnTo>
                  <a:pt x="25374" y="0"/>
                </a:lnTo>
                <a:lnTo>
                  <a:pt x="0" y="94145"/>
                </a:lnTo>
                <a:lnTo>
                  <a:pt x="280835" y="94145"/>
                </a:lnTo>
                <a:lnTo>
                  <a:pt x="255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5170" y="1041743"/>
            <a:ext cx="281305" cy="94615"/>
          </a:xfrm>
          <a:custGeom>
            <a:avLst/>
            <a:gdLst/>
            <a:ahLst/>
            <a:cxnLst/>
            <a:rect l="l" t="t" r="r" b="b"/>
            <a:pathLst>
              <a:path w="281305" h="94615">
                <a:moveTo>
                  <a:pt x="255460" y="0"/>
                </a:moveTo>
                <a:lnTo>
                  <a:pt x="25374" y="0"/>
                </a:lnTo>
                <a:lnTo>
                  <a:pt x="0" y="94145"/>
                </a:lnTo>
                <a:lnTo>
                  <a:pt x="280835" y="94145"/>
                </a:lnTo>
                <a:lnTo>
                  <a:pt x="25546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293870" y="7221491"/>
            <a:ext cx="2616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45" dirty="0">
                <a:solidFill>
                  <a:srgbClr val="3D3939"/>
                </a:solidFill>
                <a:latin typeface="G마켓 산스 Medium"/>
                <a:cs typeface="G마켓 산스 Medium"/>
              </a:rPr>
              <a:t>10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55" name="object 3"/>
          <p:cNvSpPr txBox="1"/>
          <p:nvPr/>
        </p:nvSpPr>
        <p:spPr>
          <a:xfrm>
            <a:off x="7225030" y="123782"/>
            <a:ext cx="322707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산업안전보건법과 중대재해처벌법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6" name="object 4"/>
          <p:cNvSpPr/>
          <p:nvPr/>
        </p:nvSpPr>
        <p:spPr>
          <a:xfrm>
            <a:off x="6925785" y="120936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2"/>
                </a:lnTo>
                <a:lnTo>
                  <a:pt x="37444" y="218212"/>
                </a:lnTo>
                <a:lnTo>
                  <a:pt x="78079" y="245606"/>
                </a:lnTo>
                <a:lnTo>
                  <a:pt x="127838" y="255651"/>
                </a:lnTo>
                <a:lnTo>
                  <a:pt x="177589" y="245606"/>
                </a:lnTo>
                <a:lnTo>
                  <a:pt x="218220" y="218212"/>
                </a:lnTo>
                <a:lnTo>
                  <a:pt x="245617" y="177582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57" name="object 5"/>
          <p:cNvSpPr txBox="1"/>
          <p:nvPr/>
        </p:nvSpPr>
        <p:spPr>
          <a:xfrm>
            <a:off x="6991309" y="140275"/>
            <a:ext cx="13525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65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</a:t>
            </a:r>
            <a:endParaRPr sz="13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030920" y="3182944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</a:t>
            </a:r>
            <a:r>
              <a:rPr lang="ko-KR" altLang="en-US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</a:t>
            </a:r>
            <a:endParaRPr lang="ko-KR" altLang="en-US" dirty="0"/>
          </a:p>
        </p:txBody>
      </p:sp>
      <p:sp>
        <p:nvSpPr>
          <p:cNvPr id="59" name="object 43"/>
          <p:cNvSpPr txBox="1"/>
          <p:nvPr/>
        </p:nvSpPr>
        <p:spPr>
          <a:xfrm>
            <a:off x="6272913" y="2790025"/>
            <a:ext cx="4020957" cy="103836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65785" marR="529590" algn="ctr">
              <a:lnSpc>
                <a:spcPct val="106100"/>
              </a:lnSpc>
            </a:pPr>
            <a:r>
              <a:rPr sz="2200" spc="-55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</a:t>
            </a:r>
            <a:r>
              <a:rPr sz="2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sz="2200" spc="-21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5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수급인</a:t>
            </a:r>
            <a:r>
              <a:rPr sz="2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sz="2200" spc="-21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5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근로자, 특수형태근로종사자</a:t>
            </a:r>
            <a:endParaRPr sz="22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86360" algn="ctr">
              <a:lnSpc>
                <a:spcPct val="100000"/>
              </a:lnSpc>
              <a:spcBef>
                <a:spcPts val="30"/>
              </a:spcBef>
            </a:pP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(보험설계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14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직종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영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650" spc="-9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6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7조</a:t>
            </a:r>
            <a:r>
              <a:rPr sz="1650" spc="-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0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0" name="object 43"/>
          <p:cNvSpPr txBox="1"/>
          <p:nvPr/>
        </p:nvSpPr>
        <p:spPr>
          <a:xfrm>
            <a:off x="6272913" y="4010025"/>
            <a:ext cx="3736975" cy="7284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4450" algn="ctr">
              <a:lnSpc>
                <a:spcPct val="100000"/>
              </a:lnSpc>
            </a:pPr>
            <a:r>
              <a:rPr sz="2400" spc="-225" dirty="0" smtClean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전 </a:t>
            </a:r>
            <a:r>
              <a:rPr sz="2400" spc="-254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사업 또는 </a:t>
            </a:r>
            <a:r>
              <a:rPr sz="2400" spc="-265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사업장</a:t>
            </a:r>
            <a:r>
              <a:rPr sz="2400" spc="-15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400" spc="-285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적용</a:t>
            </a:r>
            <a:endParaRPr sz="24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  <a:p>
            <a:pPr marL="109855" algn="ctr">
              <a:lnSpc>
                <a:spcPct val="100000"/>
              </a:lnSpc>
              <a:spcBef>
                <a:spcPts val="270"/>
              </a:spcBef>
            </a:pP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(업종·규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라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</a:t>
            </a:r>
            <a:r>
              <a:rPr sz="16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용</a:t>
            </a:r>
            <a:r>
              <a:rPr sz="1650" spc="-16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4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제외</a:t>
            </a:r>
            <a:r>
              <a:rPr sz="1650" spc="-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6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1" name="object 43"/>
          <p:cNvSpPr txBox="1"/>
          <p:nvPr/>
        </p:nvSpPr>
        <p:spPr>
          <a:xfrm>
            <a:off x="6272913" y="5560437"/>
            <a:ext cx="4151767" cy="111658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0"/>
              </a:spcBef>
            </a:pPr>
            <a:r>
              <a:rPr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사망자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1명</a:t>
            </a:r>
            <a:r>
              <a:rPr lang="en-US"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16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874394">
              <a:lnSpc>
                <a:spcPct val="108400"/>
              </a:lnSpc>
            </a:pPr>
            <a:r>
              <a:rPr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3개월</a:t>
            </a:r>
            <a:r>
              <a:rPr lang="en-US"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요양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부상자</a:t>
            </a:r>
            <a:endParaRPr lang="en-US" sz="1600" dirty="0" smtClean="0">
              <a:solidFill>
                <a:srgbClr val="3E85BB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874394">
              <a:lnSpc>
                <a:spcPct val="108400"/>
              </a:lnSpc>
            </a:pPr>
            <a:r>
              <a:rPr lang="en-US" sz="1600" dirty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en-US"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동시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smtClean="0">
                <a:solidFill>
                  <a:srgbClr val="036DB6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2명</a:t>
            </a:r>
            <a:r>
              <a:rPr lang="en-US" sz="1600" dirty="0" smtClean="0">
                <a:solidFill>
                  <a:srgbClr val="036DB6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16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③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부상자</a:t>
            </a:r>
            <a:r>
              <a:rPr lang="en-US"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직업성질병자</a:t>
            </a:r>
            <a:r>
              <a:rPr lang="en-US"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동시</a:t>
            </a:r>
            <a:r>
              <a:rPr lang="en-US" sz="16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10명</a:t>
            </a:r>
            <a:r>
              <a:rPr lang="en-US" sz="16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16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735751" y="5119011"/>
            <a:ext cx="29350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1700" spc="-4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산업안전보건법</a:t>
            </a:r>
            <a:r>
              <a:rPr lang="ko-KR" altLang="en-US" sz="17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</a:t>
            </a:r>
            <a:r>
              <a:rPr lang="ko-KR" altLang="en-US" sz="1700" spc="-1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ko-KR" altLang="en-US" sz="1700" spc="-4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산업재</a:t>
            </a:r>
            <a:r>
              <a:rPr lang="ko-KR" altLang="en-US" sz="17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</a:t>
            </a:r>
            <a:r>
              <a:rPr lang="ko-KR" altLang="en-US" sz="1700" spc="-1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ko-KR" altLang="en-US" sz="17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</a:t>
            </a:r>
            <a:endParaRPr lang="ko-KR" altLang="en-US" sz="17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889625" y="5126193"/>
            <a:ext cx="401263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>
              <a:lnSpc>
                <a:spcPct val="100000"/>
              </a:lnSpc>
              <a:spcBef>
                <a:spcPts val="1195"/>
              </a:spcBef>
            </a:pPr>
            <a:r>
              <a:rPr lang="ko-KR" altLang="en-US" sz="1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</a:t>
            </a:r>
            <a:r>
              <a:rPr lang="en-US" altLang="ko-KR" sz="1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:</a:t>
            </a:r>
            <a:r>
              <a:rPr lang="ko-KR" alt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산업안전보건법상 산업재해 중</a:t>
            </a:r>
            <a:endParaRPr lang="ko-KR" altLang="en-US" sz="1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6634" y="4372367"/>
            <a:ext cx="4275455" cy="2142490"/>
          </a:xfrm>
          <a:custGeom>
            <a:avLst/>
            <a:gdLst/>
            <a:ahLst/>
            <a:cxnLst/>
            <a:rect l="l" t="t" r="r" b="b"/>
            <a:pathLst>
              <a:path w="4275455" h="2142490">
                <a:moveTo>
                  <a:pt x="0" y="0"/>
                </a:moveTo>
                <a:lnTo>
                  <a:pt x="0" y="0"/>
                </a:lnTo>
                <a:lnTo>
                  <a:pt x="0" y="2142363"/>
                </a:lnTo>
                <a:lnTo>
                  <a:pt x="2828848" y="2142363"/>
                </a:lnTo>
                <a:lnTo>
                  <a:pt x="3065932" y="2142363"/>
                </a:lnTo>
                <a:lnTo>
                  <a:pt x="4021340" y="2142363"/>
                </a:lnTo>
                <a:lnTo>
                  <a:pt x="4067001" y="2138270"/>
                </a:lnTo>
                <a:lnTo>
                  <a:pt x="4109976" y="2126472"/>
                </a:lnTo>
                <a:lnTo>
                  <a:pt x="4149546" y="2107685"/>
                </a:lnTo>
                <a:lnTo>
                  <a:pt x="4184996" y="2082626"/>
                </a:lnTo>
                <a:lnTo>
                  <a:pt x="4215608" y="2052013"/>
                </a:lnTo>
                <a:lnTo>
                  <a:pt x="4240665" y="2016563"/>
                </a:lnTo>
                <a:lnTo>
                  <a:pt x="4259451" y="1976993"/>
                </a:lnTo>
                <a:lnTo>
                  <a:pt x="4271248" y="1934020"/>
                </a:lnTo>
                <a:lnTo>
                  <a:pt x="4275340" y="1888363"/>
                </a:lnTo>
                <a:lnTo>
                  <a:pt x="4275340" y="1417205"/>
                </a:lnTo>
                <a:lnTo>
                  <a:pt x="4275340" y="1302905"/>
                </a:lnTo>
                <a:lnTo>
                  <a:pt x="427534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586" y="4372367"/>
            <a:ext cx="1505585" cy="2142490"/>
          </a:xfrm>
          <a:custGeom>
            <a:avLst/>
            <a:gdLst/>
            <a:ahLst/>
            <a:cxnLst/>
            <a:rect l="l" t="t" r="r" b="b"/>
            <a:pathLst>
              <a:path w="1505585" h="2142490">
                <a:moveTo>
                  <a:pt x="1505254" y="0"/>
                </a:moveTo>
                <a:lnTo>
                  <a:pt x="0" y="0"/>
                </a:lnTo>
                <a:lnTo>
                  <a:pt x="0" y="1888363"/>
                </a:lnTo>
                <a:lnTo>
                  <a:pt x="4091" y="1934020"/>
                </a:lnTo>
                <a:lnTo>
                  <a:pt x="15888" y="1976993"/>
                </a:lnTo>
                <a:lnTo>
                  <a:pt x="34674" y="2016563"/>
                </a:lnTo>
                <a:lnTo>
                  <a:pt x="59732" y="2052013"/>
                </a:lnTo>
                <a:lnTo>
                  <a:pt x="90344" y="2082626"/>
                </a:lnTo>
                <a:lnTo>
                  <a:pt x="125793" y="2107685"/>
                </a:lnTo>
                <a:lnTo>
                  <a:pt x="165364" y="2126472"/>
                </a:lnTo>
                <a:lnTo>
                  <a:pt x="208338" y="2138270"/>
                </a:lnTo>
                <a:lnTo>
                  <a:pt x="254000" y="2142363"/>
                </a:lnTo>
                <a:lnTo>
                  <a:pt x="1505254" y="2142363"/>
                </a:lnTo>
                <a:lnTo>
                  <a:pt x="1505254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586" y="4372367"/>
            <a:ext cx="1505585" cy="2142490"/>
          </a:xfrm>
          <a:custGeom>
            <a:avLst/>
            <a:gdLst/>
            <a:ahLst/>
            <a:cxnLst/>
            <a:rect l="l" t="t" r="r" b="b"/>
            <a:pathLst>
              <a:path w="1505585" h="2142490">
                <a:moveTo>
                  <a:pt x="0" y="0"/>
                </a:moveTo>
                <a:lnTo>
                  <a:pt x="0" y="0"/>
                </a:lnTo>
                <a:lnTo>
                  <a:pt x="0" y="1888363"/>
                </a:lnTo>
                <a:lnTo>
                  <a:pt x="4091" y="1934020"/>
                </a:lnTo>
                <a:lnTo>
                  <a:pt x="15888" y="1976993"/>
                </a:lnTo>
                <a:lnTo>
                  <a:pt x="34674" y="2016563"/>
                </a:lnTo>
                <a:lnTo>
                  <a:pt x="59732" y="2052013"/>
                </a:lnTo>
                <a:lnTo>
                  <a:pt x="90344" y="2082626"/>
                </a:lnTo>
                <a:lnTo>
                  <a:pt x="125793" y="2107685"/>
                </a:lnTo>
                <a:lnTo>
                  <a:pt x="165364" y="2126472"/>
                </a:lnTo>
                <a:lnTo>
                  <a:pt x="208338" y="2138270"/>
                </a:lnTo>
                <a:lnTo>
                  <a:pt x="254000" y="2142363"/>
                </a:lnTo>
                <a:lnTo>
                  <a:pt x="1505254" y="2142363"/>
                </a:lnTo>
                <a:lnTo>
                  <a:pt x="1505254" y="965860"/>
                </a:lnTo>
                <a:lnTo>
                  <a:pt x="1505254" y="544258"/>
                </a:lnTo>
                <a:lnTo>
                  <a:pt x="150525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586" y="808684"/>
            <a:ext cx="1505585" cy="737870"/>
          </a:xfrm>
          <a:custGeom>
            <a:avLst/>
            <a:gdLst/>
            <a:ahLst/>
            <a:cxnLst/>
            <a:rect l="l" t="t" r="r" b="b"/>
            <a:pathLst>
              <a:path w="1505585" h="737869">
                <a:moveTo>
                  <a:pt x="254000" y="0"/>
                </a:move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38"/>
                </a:lnTo>
                <a:lnTo>
                  <a:pt x="0" y="643991"/>
                </a:lnTo>
                <a:lnTo>
                  <a:pt x="0" y="737590"/>
                </a:lnTo>
                <a:lnTo>
                  <a:pt x="1505254" y="737590"/>
                </a:lnTo>
                <a:lnTo>
                  <a:pt x="1505254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6629" y="808684"/>
            <a:ext cx="4275455" cy="737870"/>
          </a:xfrm>
          <a:custGeom>
            <a:avLst/>
            <a:gdLst/>
            <a:ahLst/>
            <a:cxnLst/>
            <a:rect l="l" t="t" r="r" b="b"/>
            <a:pathLst>
              <a:path w="4275455" h="737869">
                <a:moveTo>
                  <a:pt x="4021340" y="0"/>
                </a:moveTo>
                <a:lnTo>
                  <a:pt x="0" y="0"/>
                </a:lnTo>
                <a:lnTo>
                  <a:pt x="0" y="737590"/>
                </a:lnTo>
                <a:lnTo>
                  <a:pt x="4275340" y="737590"/>
                </a:lnTo>
                <a:lnTo>
                  <a:pt x="4275340" y="254000"/>
                </a:lnTo>
                <a:lnTo>
                  <a:pt x="4271248" y="208345"/>
                </a:lnTo>
                <a:lnTo>
                  <a:pt x="4259451" y="165374"/>
                </a:lnTo>
                <a:lnTo>
                  <a:pt x="4240665" y="125805"/>
                </a:lnTo>
                <a:lnTo>
                  <a:pt x="4215608" y="90354"/>
                </a:lnTo>
                <a:lnTo>
                  <a:pt x="4184996" y="59740"/>
                </a:lnTo>
                <a:lnTo>
                  <a:pt x="4149546" y="34680"/>
                </a:lnTo>
                <a:lnTo>
                  <a:pt x="4109976" y="15891"/>
                </a:lnTo>
                <a:lnTo>
                  <a:pt x="4067001" y="4092"/>
                </a:lnTo>
                <a:lnTo>
                  <a:pt x="402134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6629" y="808684"/>
            <a:ext cx="4275455" cy="737870"/>
          </a:xfrm>
          <a:custGeom>
            <a:avLst/>
            <a:gdLst/>
            <a:ahLst/>
            <a:cxnLst/>
            <a:rect l="l" t="t" r="r" b="b"/>
            <a:pathLst>
              <a:path w="4275455" h="737869">
                <a:moveTo>
                  <a:pt x="4021340" y="0"/>
                </a:moveTo>
                <a:lnTo>
                  <a:pt x="3065932" y="0"/>
                </a:lnTo>
                <a:lnTo>
                  <a:pt x="2828861" y="0"/>
                </a:lnTo>
                <a:lnTo>
                  <a:pt x="0" y="0"/>
                </a:lnTo>
                <a:lnTo>
                  <a:pt x="0" y="737590"/>
                </a:lnTo>
                <a:lnTo>
                  <a:pt x="4275340" y="737590"/>
                </a:lnTo>
                <a:lnTo>
                  <a:pt x="4275340" y="643991"/>
                </a:lnTo>
                <a:lnTo>
                  <a:pt x="4275340" y="437438"/>
                </a:lnTo>
                <a:lnTo>
                  <a:pt x="4275340" y="254000"/>
                </a:lnTo>
                <a:lnTo>
                  <a:pt x="4271248" y="208345"/>
                </a:lnTo>
                <a:lnTo>
                  <a:pt x="4259451" y="165374"/>
                </a:lnTo>
                <a:lnTo>
                  <a:pt x="4240665" y="125805"/>
                </a:lnTo>
                <a:lnTo>
                  <a:pt x="4215608" y="90354"/>
                </a:lnTo>
                <a:lnTo>
                  <a:pt x="4184996" y="59740"/>
                </a:lnTo>
                <a:lnTo>
                  <a:pt x="4149546" y="34680"/>
                </a:lnTo>
                <a:lnTo>
                  <a:pt x="4109976" y="15891"/>
                </a:lnTo>
                <a:lnTo>
                  <a:pt x="4067001" y="4092"/>
                </a:lnTo>
                <a:lnTo>
                  <a:pt x="402134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6157" y="2082900"/>
            <a:ext cx="3807460" cy="657225"/>
          </a:xfrm>
          <a:custGeom>
            <a:avLst/>
            <a:gdLst/>
            <a:ahLst/>
            <a:cxnLst/>
            <a:rect l="l" t="t" r="r" b="b"/>
            <a:pathLst>
              <a:path w="3807460" h="657225">
                <a:moveTo>
                  <a:pt x="3663315" y="0"/>
                </a:moveTo>
                <a:lnTo>
                  <a:pt x="144005" y="0"/>
                </a:lnTo>
                <a:lnTo>
                  <a:pt x="98485" y="7341"/>
                </a:lnTo>
                <a:lnTo>
                  <a:pt x="58954" y="27785"/>
                </a:lnTo>
                <a:lnTo>
                  <a:pt x="27782" y="58956"/>
                </a:lnTo>
                <a:lnTo>
                  <a:pt x="7340" y="98483"/>
                </a:lnTo>
                <a:lnTo>
                  <a:pt x="0" y="143992"/>
                </a:lnTo>
                <a:lnTo>
                  <a:pt x="0" y="513219"/>
                </a:lnTo>
                <a:lnTo>
                  <a:pt x="7340" y="558734"/>
                </a:lnTo>
                <a:lnTo>
                  <a:pt x="27782" y="598265"/>
                </a:lnTo>
                <a:lnTo>
                  <a:pt x="58954" y="629439"/>
                </a:lnTo>
                <a:lnTo>
                  <a:pt x="98485" y="649883"/>
                </a:lnTo>
                <a:lnTo>
                  <a:pt x="144005" y="657225"/>
                </a:lnTo>
                <a:lnTo>
                  <a:pt x="3663315" y="657225"/>
                </a:lnTo>
                <a:lnTo>
                  <a:pt x="3708834" y="649883"/>
                </a:lnTo>
                <a:lnTo>
                  <a:pt x="3748366" y="629439"/>
                </a:lnTo>
                <a:lnTo>
                  <a:pt x="3779537" y="598265"/>
                </a:lnTo>
                <a:lnTo>
                  <a:pt x="3799979" y="558734"/>
                </a:lnTo>
                <a:lnTo>
                  <a:pt x="3807320" y="513219"/>
                </a:lnTo>
                <a:lnTo>
                  <a:pt x="3807320" y="143992"/>
                </a:lnTo>
                <a:lnTo>
                  <a:pt x="3799979" y="98483"/>
                </a:lnTo>
                <a:lnTo>
                  <a:pt x="3779537" y="58956"/>
                </a:lnTo>
                <a:lnTo>
                  <a:pt x="3748366" y="27785"/>
                </a:lnTo>
                <a:lnTo>
                  <a:pt x="3708834" y="7341"/>
                </a:lnTo>
                <a:lnTo>
                  <a:pt x="3663315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6157" y="2082900"/>
            <a:ext cx="3807460" cy="657225"/>
          </a:xfrm>
          <a:custGeom>
            <a:avLst/>
            <a:gdLst/>
            <a:ahLst/>
            <a:cxnLst/>
            <a:rect l="l" t="t" r="r" b="b"/>
            <a:pathLst>
              <a:path w="3807460" h="657225">
                <a:moveTo>
                  <a:pt x="3663315" y="0"/>
                </a:moveTo>
                <a:lnTo>
                  <a:pt x="144005" y="0"/>
                </a:lnTo>
                <a:lnTo>
                  <a:pt x="98485" y="7341"/>
                </a:lnTo>
                <a:lnTo>
                  <a:pt x="58954" y="27785"/>
                </a:lnTo>
                <a:lnTo>
                  <a:pt x="27782" y="58956"/>
                </a:lnTo>
                <a:lnTo>
                  <a:pt x="7340" y="98483"/>
                </a:lnTo>
                <a:lnTo>
                  <a:pt x="0" y="143992"/>
                </a:lnTo>
                <a:lnTo>
                  <a:pt x="0" y="246278"/>
                </a:lnTo>
                <a:lnTo>
                  <a:pt x="0" y="296557"/>
                </a:lnTo>
                <a:lnTo>
                  <a:pt x="0" y="356425"/>
                </a:lnTo>
                <a:lnTo>
                  <a:pt x="0" y="513219"/>
                </a:lnTo>
                <a:lnTo>
                  <a:pt x="7340" y="558734"/>
                </a:lnTo>
                <a:lnTo>
                  <a:pt x="27782" y="598265"/>
                </a:lnTo>
                <a:lnTo>
                  <a:pt x="58954" y="629439"/>
                </a:lnTo>
                <a:lnTo>
                  <a:pt x="98485" y="649883"/>
                </a:lnTo>
                <a:lnTo>
                  <a:pt x="144005" y="657225"/>
                </a:lnTo>
                <a:lnTo>
                  <a:pt x="3663315" y="657225"/>
                </a:lnTo>
                <a:lnTo>
                  <a:pt x="3708834" y="649883"/>
                </a:lnTo>
                <a:lnTo>
                  <a:pt x="3748366" y="629439"/>
                </a:lnTo>
                <a:lnTo>
                  <a:pt x="3779537" y="598265"/>
                </a:lnTo>
                <a:lnTo>
                  <a:pt x="3799979" y="558734"/>
                </a:lnTo>
                <a:lnTo>
                  <a:pt x="3807320" y="513219"/>
                </a:lnTo>
                <a:lnTo>
                  <a:pt x="3807320" y="356425"/>
                </a:lnTo>
                <a:lnTo>
                  <a:pt x="3807320" y="296557"/>
                </a:lnTo>
                <a:lnTo>
                  <a:pt x="3807320" y="246278"/>
                </a:lnTo>
                <a:lnTo>
                  <a:pt x="3807320" y="143992"/>
                </a:lnTo>
                <a:lnTo>
                  <a:pt x="3799979" y="98483"/>
                </a:lnTo>
                <a:lnTo>
                  <a:pt x="3779537" y="58956"/>
                </a:lnTo>
                <a:lnTo>
                  <a:pt x="3748366" y="27785"/>
                </a:lnTo>
                <a:lnTo>
                  <a:pt x="3708834" y="7341"/>
                </a:lnTo>
                <a:lnTo>
                  <a:pt x="366331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0166" y="1704604"/>
            <a:ext cx="3018790" cy="309880"/>
          </a:xfrm>
          <a:custGeom>
            <a:avLst/>
            <a:gdLst/>
            <a:ahLst/>
            <a:cxnLst/>
            <a:rect l="l" t="t" r="r" b="b"/>
            <a:pathLst>
              <a:path w="3018790" h="309880">
                <a:moveTo>
                  <a:pt x="2863557" y="0"/>
                </a:move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863557" y="309803"/>
                </a:lnTo>
                <a:lnTo>
                  <a:pt x="2912516" y="301906"/>
                </a:lnTo>
                <a:lnTo>
                  <a:pt x="2955035" y="279915"/>
                </a:lnTo>
                <a:lnTo>
                  <a:pt x="2988563" y="246383"/>
                </a:lnTo>
                <a:lnTo>
                  <a:pt x="3010551" y="203861"/>
                </a:lnTo>
                <a:lnTo>
                  <a:pt x="3018447" y="154901"/>
                </a:lnTo>
                <a:lnTo>
                  <a:pt x="3010551" y="105941"/>
                </a:lnTo>
                <a:lnTo>
                  <a:pt x="2988563" y="63420"/>
                </a:lnTo>
                <a:lnTo>
                  <a:pt x="2955035" y="29887"/>
                </a:lnTo>
                <a:lnTo>
                  <a:pt x="2912516" y="7897"/>
                </a:lnTo>
                <a:lnTo>
                  <a:pt x="2863557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0166" y="1704604"/>
            <a:ext cx="3018790" cy="309880"/>
          </a:xfrm>
          <a:custGeom>
            <a:avLst/>
            <a:gdLst/>
            <a:ahLst/>
            <a:cxnLst/>
            <a:rect l="l" t="t" r="r" b="b"/>
            <a:pathLst>
              <a:path w="3018790" h="309880">
                <a:moveTo>
                  <a:pt x="2863557" y="0"/>
                </a:moveTo>
                <a:lnTo>
                  <a:pt x="2806674" y="0"/>
                </a:lnTo>
                <a:lnTo>
                  <a:pt x="2763100" y="0"/>
                </a:lnTo>
                <a:lnTo>
                  <a:pt x="205308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763100" y="309803"/>
                </a:lnTo>
                <a:lnTo>
                  <a:pt x="2806674" y="309803"/>
                </a:lnTo>
                <a:lnTo>
                  <a:pt x="2863557" y="309803"/>
                </a:lnTo>
                <a:lnTo>
                  <a:pt x="2912516" y="301906"/>
                </a:lnTo>
                <a:lnTo>
                  <a:pt x="2955035" y="279915"/>
                </a:lnTo>
                <a:lnTo>
                  <a:pt x="2988563" y="246383"/>
                </a:lnTo>
                <a:lnTo>
                  <a:pt x="3010551" y="203861"/>
                </a:lnTo>
                <a:lnTo>
                  <a:pt x="3018447" y="154901"/>
                </a:lnTo>
                <a:lnTo>
                  <a:pt x="3010551" y="105941"/>
                </a:lnTo>
                <a:lnTo>
                  <a:pt x="2988563" y="63420"/>
                </a:lnTo>
                <a:lnTo>
                  <a:pt x="2955035" y="29887"/>
                </a:lnTo>
                <a:lnTo>
                  <a:pt x="2912516" y="7897"/>
                </a:lnTo>
                <a:lnTo>
                  <a:pt x="286355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6152" y="4494139"/>
            <a:ext cx="820419" cy="309880"/>
          </a:xfrm>
          <a:custGeom>
            <a:avLst/>
            <a:gdLst/>
            <a:ahLst/>
            <a:cxnLst/>
            <a:rect l="l" t="t" r="r" b="b"/>
            <a:pathLst>
              <a:path w="820419" h="309879">
                <a:moveTo>
                  <a:pt x="665314" y="0"/>
                </a:moveTo>
                <a:lnTo>
                  <a:pt x="665314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61823" y="309803"/>
                </a:lnTo>
                <a:lnTo>
                  <a:pt x="665314" y="309803"/>
                </a:lnTo>
                <a:lnTo>
                  <a:pt x="714273" y="301906"/>
                </a:lnTo>
                <a:lnTo>
                  <a:pt x="756792" y="279915"/>
                </a:lnTo>
                <a:lnTo>
                  <a:pt x="790320" y="246383"/>
                </a:lnTo>
                <a:lnTo>
                  <a:pt x="812308" y="203861"/>
                </a:lnTo>
                <a:lnTo>
                  <a:pt x="820204" y="154901"/>
                </a:lnTo>
                <a:lnTo>
                  <a:pt x="812308" y="105941"/>
                </a:lnTo>
                <a:lnTo>
                  <a:pt x="790320" y="63420"/>
                </a:lnTo>
                <a:lnTo>
                  <a:pt x="756792" y="29887"/>
                </a:lnTo>
                <a:lnTo>
                  <a:pt x="714273" y="7897"/>
                </a:lnTo>
                <a:lnTo>
                  <a:pt x="66531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6152" y="5508340"/>
            <a:ext cx="820419" cy="309880"/>
          </a:xfrm>
          <a:custGeom>
            <a:avLst/>
            <a:gdLst/>
            <a:ahLst/>
            <a:cxnLst/>
            <a:rect l="l" t="t" r="r" b="b"/>
            <a:pathLst>
              <a:path w="820419" h="309879">
                <a:moveTo>
                  <a:pt x="665314" y="0"/>
                </a:moveTo>
                <a:lnTo>
                  <a:pt x="665314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61823" y="309803"/>
                </a:lnTo>
                <a:lnTo>
                  <a:pt x="665314" y="309803"/>
                </a:lnTo>
                <a:lnTo>
                  <a:pt x="714273" y="301906"/>
                </a:lnTo>
                <a:lnTo>
                  <a:pt x="756792" y="279915"/>
                </a:lnTo>
                <a:lnTo>
                  <a:pt x="790320" y="246383"/>
                </a:lnTo>
                <a:lnTo>
                  <a:pt x="812308" y="203861"/>
                </a:lnTo>
                <a:lnTo>
                  <a:pt x="820204" y="154901"/>
                </a:lnTo>
                <a:lnTo>
                  <a:pt x="812308" y="105941"/>
                </a:lnTo>
                <a:lnTo>
                  <a:pt x="790320" y="63420"/>
                </a:lnTo>
                <a:lnTo>
                  <a:pt x="756792" y="29887"/>
                </a:lnTo>
                <a:lnTo>
                  <a:pt x="714273" y="7897"/>
                </a:lnTo>
                <a:lnTo>
                  <a:pt x="66531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7152" y="4494139"/>
            <a:ext cx="820419" cy="309880"/>
          </a:xfrm>
          <a:custGeom>
            <a:avLst/>
            <a:gdLst/>
            <a:ahLst/>
            <a:cxnLst/>
            <a:rect l="l" t="t" r="r" b="b"/>
            <a:pathLst>
              <a:path w="820420" h="309879">
                <a:moveTo>
                  <a:pt x="665314" y="0"/>
                </a:moveTo>
                <a:lnTo>
                  <a:pt x="665314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61823" y="309803"/>
                </a:lnTo>
                <a:lnTo>
                  <a:pt x="665314" y="309803"/>
                </a:lnTo>
                <a:lnTo>
                  <a:pt x="714273" y="301906"/>
                </a:lnTo>
                <a:lnTo>
                  <a:pt x="756792" y="279915"/>
                </a:lnTo>
                <a:lnTo>
                  <a:pt x="790320" y="246383"/>
                </a:lnTo>
                <a:lnTo>
                  <a:pt x="812308" y="203861"/>
                </a:lnTo>
                <a:lnTo>
                  <a:pt x="820204" y="154901"/>
                </a:lnTo>
                <a:lnTo>
                  <a:pt x="812308" y="105941"/>
                </a:lnTo>
                <a:lnTo>
                  <a:pt x="790320" y="63420"/>
                </a:lnTo>
                <a:lnTo>
                  <a:pt x="756792" y="29887"/>
                </a:lnTo>
                <a:lnTo>
                  <a:pt x="714273" y="7897"/>
                </a:lnTo>
                <a:lnTo>
                  <a:pt x="66531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57152" y="5508340"/>
            <a:ext cx="820419" cy="309880"/>
          </a:xfrm>
          <a:custGeom>
            <a:avLst/>
            <a:gdLst/>
            <a:ahLst/>
            <a:cxnLst/>
            <a:rect l="l" t="t" r="r" b="b"/>
            <a:pathLst>
              <a:path w="820420" h="309879">
                <a:moveTo>
                  <a:pt x="665314" y="0"/>
                </a:moveTo>
                <a:lnTo>
                  <a:pt x="665314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61823" y="309803"/>
                </a:lnTo>
                <a:lnTo>
                  <a:pt x="665314" y="309803"/>
                </a:lnTo>
                <a:lnTo>
                  <a:pt x="714273" y="301906"/>
                </a:lnTo>
                <a:lnTo>
                  <a:pt x="756792" y="279915"/>
                </a:lnTo>
                <a:lnTo>
                  <a:pt x="790320" y="246383"/>
                </a:lnTo>
                <a:lnTo>
                  <a:pt x="812308" y="203861"/>
                </a:lnTo>
                <a:lnTo>
                  <a:pt x="820204" y="154901"/>
                </a:lnTo>
                <a:lnTo>
                  <a:pt x="812308" y="105941"/>
                </a:lnTo>
                <a:lnTo>
                  <a:pt x="790320" y="63420"/>
                </a:lnTo>
                <a:lnTo>
                  <a:pt x="756792" y="29887"/>
                </a:lnTo>
                <a:lnTo>
                  <a:pt x="714273" y="7897"/>
                </a:lnTo>
                <a:lnTo>
                  <a:pt x="66531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0166" y="3027041"/>
            <a:ext cx="3018790" cy="309880"/>
          </a:xfrm>
          <a:custGeom>
            <a:avLst/>
            <a:gdLst/>
            <a:ahLst/>
            <a:cxnLst/>
            <a:rect l="l" t="t" r="r" b="b"/>
            <a:pathLst>
              <a:path w="3018790" h="309879">
                <a:moveTo>
                  <a:pt x="2863557" y="0"/>
                </a:move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863557" y="309803"/>
                </a:lnTo>
                <a:lnTo>
                  <a:pt x="2912516" y="301906"/>
                </a:lnTo>
                <a:lnTo>
                  <a:pt x="2955035" y="279915"/>
                </a:lnTo>
                <a:lnTo>
                  <a:pt x="2988563" y="246383"/>
                </a:lnTo>
                <a:lnTo>
                  <a:pt x="3010551" y="203861"/>
                </a:lnTo>
                <a:lnTo>
                  <a:pt x="3018447" y="154901"/>
                </a:lnTo>
                <a:lnTo>
                  <a:pt x="3010551" y="105941"/>
                </a:lnTo>
                <a:lnTo>
                  <a:pt x="2988563" y="63420"/>
                </a:lnTo>
                <a:lnTo>
                  <a:pt x="2955035" y="29887"/>
                </a:lnTo>
                <a:lnTo>
                  <a:pt x="2912516" y="7897"/>
                </a:lnTo>
                <a:lnTo>
                  <a:pt x="2863557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0166" y="3027041"/>
            <a:ext cx="3018790" cy="309880"/>
          </a:xfrm>
          <a:custGeom>
            <a:avLst/>
            <a:gdLst/>
            <a:ahLst/>
            <a:cxnLst/>
            <a:rect l="l" t="t" r="r" b="b"/>
            <a:pathLst>
              <a:path w="3018790" h="309879">
                <a:moveTo>
                  <a:pt x="2863557" y="0"/>
                </a:moveTo>
                <a:lnTo>
                  <a:pt x="2806674" y="0"/>
                </a:lnTo>
                <a:lnTo>
                  <a:pt x="2763100" y="0"/>
                </a:lnTo>
                <a:lnTo>
                  <a:pt x="205308" y="0"/>
                </a:lnTo>
                <a:lnTo>
                  <a:pt x="154914" y="0"/>
                </a:lnTo>
                <a:lnTo>
                  <a:pt x="105948" y="7897"/>
                </a:lnTo>
                <a:lnTo>
                  <a:pt x="63422" y="29887"/>
                </a:lnTo>
                <a:lnTo>
                  <a:pt x="29888" y="63420"/>
                </a:lnTo>
                <a:lnTo>
                  <a:pt x="7897" y="105941"/>
                </a:lnTo>
                <a:lnTo>
                  <a:pt x="0" y="154901"/>
                </a:lnTo>
                <a:lnTo>
                  <a:pt x="7897" y="203861"/>
                </a:lnTo>
                <a:lnTo>
                  <a:pt x="29888" y="246383"/>
                </a:lnTo>
                <a:lnTo>
                  <a:pt x="63422" y="279915"/>
                </a:lnTo>
                <a:lnTo>
                  <a:pt x="105948" y="301906"/>
                </a:lnTo>
                <a:lnTo>
                  <a:pt x="154914" y="309803"/>
                </a:lnTo>
                <a:lnTo>
                  <a:pt x="205308" y="309803"/>
                </a:lnTo>
                <a:lnTo>
                  <a:pt x="2763100" y="309803"/>
                </a:lnTo>
                <a:lnTo>
                  <a:pt x="2806674" y="309803"/>
                </a:lnTo>
                <a:lnTo>
                  <a:pt x="2863557" y="309803"/>
                </a:lnTo>
                <a:lnTo>
                  <a:pt x="2912516" y="301906"/>
                </a:lnTo>
                <a:lnTo>
                  <a:pt x="2955035" y="279915"/>
                </a:lnTo>
                <a:lnTo>
                  <a:pt x="2988563" y="246383"/>
                </a:lnTo>
                <a:lnTo>
                  <a:pt x="3010551" y="203861"/>
                </a:lnTo>
                <a:lnTo>
                  <a:pt x="3018447" y="154901"/>
                </a:lnTo>
                <a:lnTo>
                  <a:pt x="3010551" y="105941"/>
                </a:lnTo>
                <a:lnTo>
                  <a:pt x="2988563" y="63420"/>
                </a:lnTo>
                <a:lnTo>
                  <a:pt x="2955035" y="29887"/>
                </a:lnTo>
                <a:lnTo>
                  <a:pt x="2912516" y="7897"/>
                </a:lnTo>
                <a:lnTo>
                  <a:pt x="286355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16308"/>
              </p:ext>
            </p:extLst>
          </p:nvPr>
        </p:nvGraphicFramePr>
        <p:xfrm>
          <a:off x="351061" y="799159"/>
          <a:ext cx="9970135" cy="570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0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7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3D3939"/>
                      </a:solidFill>
                      <a:prstDash val="solid"/>
                    </a:lnR>
                    <a:lnB w="19050">
                      <a:solidFill>
                        <a:srgbClr val="3D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300" b="0" spc="-229" dirty="0">
                          <a:solidFill>
                            <a:srgbClr val="3D3939"/>
                          </a:solidFill>
                          <a:latin typeface="G마켓 산스 Bold" pitchFamily="50" charset="-127"/>
                          <a:ea typeface="G마켓 산스 Bold" pitchFamily="50" charset="-127"/>
                          <a:cs typeface="Adobe 고딕 Std B"/>
                        </a:rPr>
                        <a:t>중대재해처벌법</a:t>
                      </a:r>
                      <a:r>
                        <a:rPr sz="2300" b="0" spc="-95" dirty="0">
                          <a:solidFill>
                            <a:srgbClr val="3D3939"/>
                          </a:solidFill>
                          <a:latin typeface="G마켓 산스 Bold" pitchFamily="50" charset="-127"/>
                          <a:ea typeface="G마켓 산스 Bold" pitchFamily="50" charset="-127"/>
                          <a:cs typeface="Adobe 고딕 Std B"/>
                        </a:rPr>
                        <a:t> </a:t>
                      </a:r>
                      <a:r>
                        <a:rPr sz="2300" b="0" spc="-140" dirty="0">
                          <a:solidFill>
                            <a:srgbClr val="3D3939"/>
                          </a:solidFill>
                          <a:latin typeface="G마켓 산스 Bold" pitchFamily="50" charset="-127"/>
                          <a:ea typeface="G마켓 산스 Bold" pitchFamily="50" charset="-127"/>
                          <a:cs typeface="Adobe 고딕 Std B"/>
                        </a:rPr>
                        <a:t>(중대산업재해)</a:t>
                      </a:r>
                      <a:endParaRPr sz="2300" b="0" dirty="0">
                        <a:latin typeface="G마켓 산스 Bold" pitchFamily="50" charset="-127"/>
                        <a:ea typeface="G마켓 산스 Bold" pitchFamily="50" charset="-127"/>
                        <a:cs typeface="Adobe 고딕 Std B"/>
                      </a:endParaRPr>
                    </a:p>
                  </a:txBody>
                  <a:tcPr marL="0" marR="0" marT="179705" marB="0">
                    <a:lnL w="19050">
                      <a:solidFill>
                        <a:srgbClr val="3D3939"/>
                      </a:solidFill>
                      <a:prstDash val="solid"/>
                    </a:lnL>
                    <a:lnR w="19050">
                      <a:solidFill>
                        <a:srgbClr val="3D3939"/>
                      </a:solidFill>
                      <a:prstDash val="solid"/>
                    </a:lnR>
                    <a:lnT w="19050">
                      <a:solidFill>
                        <a:srgbClr val="3D3939"/>
                      </a:solidFill>
                      <a:prstDash val="solid"/>
                    </a:lnT>
                    <a:lnB w="28575">
                      <a:solidFill>
                        <a:srgbClr val="3D3939"/>
                      </a:solidFill>
                      <a:prstDash val="solid"/>
                    </a:lnB>
                    <a:solidFill>
                      <a:srgbClr val="A4D4B5"/>
                    </a:solidFill>
                  </a:tcPr>
                </a:tc>
                <a:tc>
                  <a:txBody>
                    <a:bodyPr/>
                    <a:lstStyle/>
                    <a:p>
                      <a:pPr marL="11474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600" b="0" spc="-200" baseline="0" dirty="0">
                          <a:solidFill>
                            <a:srgbClr val="3D3939"/>
                          </a:solidFill>
                          <a:latin typeface="G마켓 산스 Bold" pitchFamily="50" charset="-127"/>
                          <a:ea typeface="G마켓 산스 Bold" pitchFamily="50" charset="-127"/>
                          <a:cs typeface="Adobe 고딕 Std B"/>
                        </a:rPr>
                        <a:t>산업안전보건법</a:t>
                      </a:r>
                      <a:endParaRPr sz="2600" b="0" spc="-200" baseline="0" dirty="0">
                        <a:latin typeface="G마켓 산스 Bold" pitchFamily="50" charset="-127"/>
                        <a:ea typeface="G마켓 산스 Bold" pitchFamily="50" charset="-127"/>
                        <a:cs typeface="Adobe 고딕 Std B"/>
                      </a:endParaRPr>
                    </a:p>
                  </a:txBody>
                  <a:tcPr marL="0" marR="0" marT="141605" marB="0">
                    <a:lnL w="19050">
                      <a:solidFill>
                        <a:srgbClr val="3D3939"/>
                      </a:solidFill>
                      <a:prstDash val="solid"/>
                    </a:lnL>
                    <a:lnB w="19050">
                      <a:solidFill>
                        <a:srgbClr val="3D39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6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의무내용</a:t>
                      </a:r>
                      <a:endParaRPr sz="2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0" marB="0">
                    <a:lnL w="19050">
                      <a:solidFill>
                        <a:srgbClr val="3D3939"/>
                      </a:solidFill>
                      <a:prstDash val="solid"/>
                    </a:lnL>
                    <a:lnR w="28575">
                      <a:solidFill>
                        <a:srgbClr val="3D3939"/>
                      </a:solidFill>
                      <a:prstDash val="solid"/>
                    </a:lnR>
                    <a:lnT w="19050">
                      <a:solidFill>
                        <a:srgbClr val="3D3939"/>
                      </a:solidFill>
                      <a:prstDash val="solid"/>
                    </a:lnT>
                    <a:lnB w="19050">
                      <a:solidFill>
                        <a:srgbClr val="3D3939"/>
                      </a:solidFill>
                      <a:prstDash val="solid"/>
                    </a:lnB>
                    <a:solidFill>
                      <a:srgbClr val="EC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spc="-100" baseline="0" dirty="0">
                        <a:latin typeface="G마켓 산스 Medium" pitchFamily="50" charset="-127"/>
                        <a:ea typeface="G마켓 산스 Medium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 spc="-100" baseline="0" dirty="0">
                        <a:latin typeface="G마켓 산스 Medium" pitchFamily="50" charset="-127"/>
                        <a:ea typeface="G마켓 산스 Medium" pitchFamily="50" charset="-127"/>
                        <a:cs typeface="Times New Roman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endParaRPr sz="1550" spc="-100" baseline="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0" marB="0">
                    <a:lnL w="28575">
                      <a:solidFill>
                        <a:srgbClr val="3D3939"/>
                      </a:solidFill>
                      <a:prstDash val="solid"/>
                    </a:lnL>
                    <a:lnR w="28575">
                      <a:solidFill>
                        <a:srgbClr val="3D3939"/>
                      </a:solidFill>
                      <a:prstDash val="solid"/>
                    </a:lnR>
                    <a:lnT w="28575">
                      <a:solidFill>
                        <a:srgbClr val="3D3939"/>
                      </a:solidFill>
                      <a:prstDash val="solid"/>
                    </a:lnT>
                    <a:lnB w="28575">
                      <a:solidFill>
                        <a:srgbClr val="3D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endParaRPr sz="1550" spc="-100" baseline="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64465" marB="0">
                    <a:lnL w="28575">
                      <a:solidFill>
                        <a:srgbClr val="3D3939"/>
                      </a:solidFill>
                      <a:prstDash val="solid"/>
                    </a:lnL>
                    <a:lnR w="19050">
                      <a:solidFill>
                        <a:srgbClr val="3D3939"/>
                      </a:solidFill>
                      <a:prstDash val="solid"/>
                    </a:lnR>
                    <a:lnT w="19050">
                      <a:solidFill>
                        <a:srgbClr val="3D3939"/>
                      </a:solidFill>
                      <a:prstDash val="solid"/>
                    </a:lnT>
                    <a:lnB w="19050">
                      <a:solidFill>
                        <a:srgbClr val="3D39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2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350" dirty="0">
                        <a:latin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처벌수준</a:t>
                      </a:r>
                      <a:endParaRPr sz="2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0" marB="0">
                    <a:lnR w="19050">
                      <a:solidFill>
                        <a:srgbClr val="3D3939"/>
                      </a:solidFill>
                      <a:prstDash val="solid"/>
                    </a:lnR>
                    <a:lnT w="19050">
                      <a:solidFill>
                        <a:srgbClr val="3D393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1765" marR="1862455">
                        <a:lnSpc>
                          <a:spcPct val="111900"/>
                        </a:lnSpc>
                        <a:spcBef>
                          <a:spcPts val="635"/>
                        </a:spcBef>
                      </a:pPr>
                      <a:endParaRPr sz="1550" spc="-100" baseline="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3D3939"/>
                      </a:solidFill>
                      <a:prstDash val="solid"/>
                    </a:lnL>
                    <a:lnR w="19050">
                      <a:solidFill>
                        <a:srgbClr val="3D3939"/>
                      </a:solidFill>
                      <a:prstDash val="solid"/>
                    </a:lnR>
                    <a:lnT w="28575">
                      <a:solidFill>
                        <a:srgbClr val="3D3939"/>
                      </a:solidFill>
                      <a:prstDash val="solid"/>
                    </a:lnT>
                    <a:lnB w="19050">
                      <a:solidFill>
                        <a:srgbClr val="3D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700" spc="-100" baseline="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3D3939"/>
                      </a:solidFill>
                      <a:prstDash val="solid"/>
                    </a:lnL>
                    <a:lnT w="19050">
                      <a:solidFill>
                        <a:srgbClr val="3D393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363320" y="6647002"/>
            <a:ext cx="9971405" cy="543560"/>
          </a:xfrm>
          <a:custGeom>
            <a:avLst/>
            <a:gdLst/>
            <a:ahLst/>
            <a:cxnLst/>
            <a:rect l="l" t="t" r="r" b="b"/>
            <a:pathLst>
              <a:path w="9971405" h="543559">
                <a:moveTo>
                  <a:pt x="9719360" y="0"/>
                </a:moveTo>
                <a:lnTo>
                  <a:pt x="251980" y="0"/>
                </a:lnTo>
                <a:lnTo>
                  <a:pt x="206683" y="4059"/>
                </a:lnTo>
                <a:lnTo>
                  <a:pt x="164050" y="15764"/>
                </a:lnTo>
                <a:lnTo>
                  <a:pt x="124794" y="34402"/>
                </a:lnTo>
                <a:lnTo>
                  <a:pt x="89626" y="59263"/>
                </a:lnTo>
                <a:lnTo>
                  <a:pt x="59258" y="89634"/>
                </a:lnTo>
                <a:lnTo>
                  <a:pt x="34399" y="124804"/>
                </a:lnTo>
                <a:lnTo>
                  <a:pt x="15762" y="164061"/>
                </a:lnTo>
                <a:lnTo>
                  <a:pt x="4059" y="206695"/>
                </a:lnTo>
                <a:lnTo>
                  <a:pt x="0" y="251993"/>
                </a:lnTo>
                <a:lnTo>
                  <a:pt x="0" y="290957"/>
                </a:lnTo>
                <a:lnTo>
                  <a:pt x="4059" y="336255"/>
                </a:lnTo>
                <a:lnTo>
                  <a:pt x="15762" y="378888"/>
                </a:lnTo>
                <a:lnTo>
                  <a:pt x="34399" y="418146"/>
                </a:lnTo>
                <a:lnTo>
                  <a:pt x="59258" y="453316"/>
                </a:lnTo>
                <a:lnTo>
                  <a:pt x="89626" y="483687"/>
                </a:lnTo>
                <a:lnTo>
                  <a:pt x="124794" y="508547"/>
                </a:lnTo>
                <a:lnTo>
                  <a:pt x="164050" y="527185"/>
                </a:lnTo>
                <a:lnTo>
                  <a:pt x="206683" y="538890"/>
                </a:lnTo>
                <a:lnTo>
                  <a:pt x="251980" y="542950"/>
                </a:lnTo>
                <a:lnTo>
                  <a:pt x="9719360" y="542950"/>
                </a:lnTo>
                <a:lnTo>
                  <a:pt x="9764659" y="538890"/>
                </a:lnTo>
                <a:lnTo>
                  <a:pt x="9807295" y="527185"/>
                </a:lnTo>
                <a:lnTo>
                  <a:pt x="9846556" y="508547"/>
                </a:lnTo>
                <a:lnTo>
                  <a:pt x="9881730" y="483687"/>
                </a:lnTo>
                <a:lnTo>
                  <a:pt x="9912105" y="453316"/>
                </a:lnTo>
                <a:lnTo>
                  <a:pt x="9936970" y="418146"/>
                </a:lnTo>
                <a:lnTo>
                  <a:pt x="9955611" y="378888"/>
                </a:lnTo>
                <a:lnTo>
                  <a:pt x="9967319" y="336255"/>
                </a:lnTo>
                <a:lnTo>
                  <a:pt x="9971379" y="290957"/>
                </a:lnTo>
                <a:lnTo>
                  <a:pt x="9971379" y="251993"/>
                </a:lnTo>
                <a:lnTo>
                  <a:pt x="9967319" y="206695"/>
                </a:lnTo>
                <a:lnTo>
                  <a:pt x="9955611" y="164061"/>
                </a:lnTo>
                <a:lnTo>
                  <a:pt x="9936970" y="124804"/>
                </a:lnTo>
                <a:lnTo>
                  <a:pt x="9912105" y="89634"/>
                </a:lnTo>
                <a:lnTo>
                  <a:pt x="9881730" y="59263"/>
                </a:lnTo>
                <a:lnTo>
                  <a:pt x="9846556" y="34402"/>
                </a:lnTo>
                <a:lnTo>
                  <a:pt x="9807295" y="15764"/>
                </a:lnTo>
                <a:lnTo>
                  <a:pt x="9764659" y="4059"/>
                </a:lnTo>
                <a:lnTo>
                  <a:pt x="971936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320" y="6647002"/>
            <a:ext cx="9971405" cy="543560"/>
          </a:xfrm>
          <a:custGeom>
            <a:avLst/>
            <a:gdLst/>
            <a:ahLst/>
            <a:cxnLst/>
            <a:rect l="l" t="t" r="r" b="b"/>
            <a:pathLst>
              <a:path w="9971405" h="543559">
                <a:moveTo>
                  <a:pt x="9971379" y="290957"/>
                </a:moveTo>
                <a:lnTo>
                  <a:pt x="9967319" y="336255"/>
                </a:lnTo>
                <a:lnTo>
                  <a:pt x="9955611" y="378888"/>
                </a:lnTo>
                <a:lnTo>
                  <a:pt x="9936970" y="418146"/>
                </a:lnTo>
                <a:lnTo>
                  <a:pt x="9912105" y="453316"/>
                </a:lnTo>
                <a:lnTo>
                  <a:pt x="9881730" y="483687"/>
                </a:lnTo>
                <a:lnTo>
                  <a:pt x="9846556" y="508547"/>
                </a:lnTo>
                <a:lnTo>
                  <a:pt x="9807295" y="527185"/>
                </a:lnTo>
                <a:lnTo>
                  <a:pt x="9764659" y="538890"/>
                </a:lnTo>
                <a:lnTo>
                  <a:pt x="9719360" y="542950"/>
                </a:lnTo>
                <a:lnTo>
                  <a:pt x="251980" y="542950"/>
                </a:lnTo>
                <a:lnTo>
                  <a:pt x="206683" y="538890"/>
                </a:lnTo>
                <a:lnTo>
                  <a:pt x="164050" y="527185"/>
                </a:lnTo>
                <a:lnTo>
                  <a:pt x="124794" y="508547"/>
                </a:lnTo>
                <a:lnTo>
                  <a:pt x="89626" y="483687"/>
                </a:lnTo>
                <a:lnTo>
                  <a:pt x="59258" y="453316"/>
                </a:lnTo>
                <a:lnTo>
                  <a:pt x="34399" y="418146"/>
                </a:lnTo>
                <a:lnTo>
                  <a:pt x="15762" y="378888"/>
                </a:lnTo>
                <a:lnTo>
                  <a:pt x="4059" y="336255"/>
                </a:lnTo>
                <a:lnTo>
                  <a:pt x="0" y="290957"/>
                </a:lnTo>
                <a:lnTo>
                  <a:pt x="0" y="251993"/>
                </a:lnTo>
                <a:lnTo>
                  <a:pt x="4059" y="206695"/>
                </a:lnTo>
                <a:lnTo>
                  <a:pt x="15762" y="164061"/>
                </a:lnTo>
                <a:lnTo>
                  <a:pt x="34399" y="124804"/>
                </a:lnTo>
                <a:lnTo>
                  <a:pt x="59258" y="89634"/>
                </a:lnTo>
                <a:lnTo>
                  <a:pt x="89626" y="59263"/>
                </a:lnTo>
                <a:lnTo>
                  <a:pt x="124794" y="34402"/>
                </a:lnTo>
                <a:lnTo>
                  <a:pt x="164050" y="15764"/>
                </a:lnTo>
                <a:lnTo>
                  <a:pt x="206683" y="4059"/>
                </a:lnTo>
                <a:lnTo>
                  <a:pt x="251980" y="0"/>
                </a:lnTo>
                <a:lnTo>
                  <a:pt x="9719360" y="0"/>
                </a:lnTo>
                <a:lnTo>
                  <a:pt x="9764659" y="4059"/>
                </a:lnTo>
                <a:lnTo>
                  <a:pt x="9807295" y="15764"/>
                </a:lnTo>
                <a:lnTo>
                  <a:pt x="9846556" y="34402"/>
                </a:lnTo>
                <a:lnTo>
                  <a:pt x="9881730" y="59263"/>
                </a:lnTo>
                <a:lnTo>
                  <a:pt x="9912105" y="89634"/>
                </a:lnTo>
                <a:lnTo>
                  <a:pt x="9936970" y="124804"/>
                </a:lnTo>
                <a:lnTo>
                  <a:pt x="9955611" y="164061"/>
                </a:lnTo>
                <a:lnTo>
                  <a:pt x="9967319" y="206695"/>
                </a:lnTo>
                <a:lnTo>
                  <a:pt x="9971379" y="251993"/>
                </a:lnTo>
                <a:lnTo>
                  <a:pt x="9971379" y="29095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2721" y="6736974"/>
            <a:ext cx="945578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개인사업주 또는 경영책임자가 법에 따른 의무를 다하였다면 의무 위반으로 처벌되지 않음</a:t>
            </a:r>
            <a:endParaRPr sz="21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1444" y="1444787"/>
            <a:ext cx="708660" cy="58419"/>
          </a:xfrm>
          <a:custGeom>
            <a:avLst/>
            <a:gdLst/>
            <a:ahLst/>
            <a:cxnLst/>
            <a:rect l="l" t="t" r="r" b="b"/>
            <a:pathLst>
              <a:path w="708660" h="58419">
                <a:moveTo>
                  <a:pt x="675614" y="0"/>
                </a:moveTo>
                <a:lnTo>
                  <a:pt x="32677" y="0"/>
                </a:lnTo>
                <a:lnTo>
                  <a:pt x="0" y="58191"/>
                </a:lnTo>
                <a:lnTo>
                  <a:pt x="708253" y="58191"/>
                </a:lnTo>
                <a:lnTo>
                  <a:pt x="675614" y="0"/>
                </a:lnTo>
                <a:close/>
              </a:path>
            </a:pathLst>
          </a:custGeom>
          <a:solidFill>
            <a:srgbClr val="E85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1444" y="1444787"/>
            <a:ext cx="708660" cy="58419"/>
          </a:xfrm>
          <a:custGeom>
            <a:avLst/>
            <a:gdLst/>
            <a:ahLst/>
            <a:cxnLst/>
            <a:rect l="l" t="t" r="r" b="b"/>
            <a:pathLst>
              <a:path w="708660" h="58419">
                <a:moveTo>
                  <a:pt x="708253" y="58191"/>
                </a:moveTo>
                <a:lnTo>
                  <a:pt x="0" y="58191"/>
                </a:lnTo>
                <a:lnTo>
                  <a:pt x="32677" y="0"/>
                </a:lnTo>
                <a:lnTo>
                  <a:pt x="675614" y="0"/>
                </a:lnTo>
                <a:lnTo>
                  <a:pt x="708253" y="581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1461" y="1502981"/>
            <a:ext cx="708660" cy="29845"/>
          </a:xfrm>
          <a:custGeom>
            <a:avLst/>
            <a:gdLst/>
            <a:ahLst/>
            <a:cxnLst/>
            <a:rect l="l" t="t" r="r" b="b"/>
            <a:pathLst>
              <a:path w="708660" h="29844">
                <a:moveTo>
                  <a:pt x="708266" y="0"/>
                </a:moveTo>
                <a:lnTo>
                  <a:pt x="0" y="0"/>
                </a:lnTo>
                <a:lnTo>
                  <a:pt x="0" y="29248"/>
                </a:lnTo>
                <a:lnTo>
                  <a:pt x="708266" y="29248"/>
                </a:lnTo>
                <a:lnTo>
                  <a:pt x="70826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7015" y="667675"/>
            <a:ext cx="457200" cy="795655"/>
          </a:xfrm>
          <a:custGeom>
            <a:avLst/>
            <a:gdLst/>
            <a:ahLst/>
            <a:cxnLst/>
            <a:rect l="l" t="t" r="r" b="b"/>
            <a:pathLst>
              <a:path w="457200" h="795655">
                <a:moveTo>
                  <a:pt x="228571" y="0"/>
                </a:moveTo>
                <a:lnTo>
                  <a:pt x="217337" y="4464"/>
                </a:lnTo>
                <a:lnTo>
                  <a:pt x="209600" y="17859"/>
                </a:lnTo>
                <a:lnTo>
                  <a:pt x="0" y="795048"/>
                </a:lnTo>
                <a:lnTo>
                  <a:pt x="457149" y="795048"/>
                </a:lnTo>
                <a:lnTo>
                  <a:pt x="247522" y="17859"/>
                </a:lnTo>
                <a:lnTo>
                  <a:pt x="239801" y="4464"/>
                </a:lnTo>
                <a:lnTo>
                  <a:pt x="228571" y="0"/>
                </a:lnTo>
                <a:close/>
              </a:path>
            </a:pathLst>
          </a:custGeom>
          <a:solidFill>
            <a:srgbClr val="E85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015" y="667675"/>
            <a:ext cx="457200" cy="795655"/>
          </a:xfrm>
          <a:custGeom>
            <a:avLst/>
            <a:gdLst/>
            <a:ahLst/>
            <a:cxnLst/>
            <a:rect l="l" t="t" r="r" b="b"/>
            <a:pathLst>
              <a:path w="457200" h="795655">
                <a:moveTo>
                  <a:pt x="247522" y="17859"/>
                </a:moveTo>
                <a:lnTo>
                  <a:pt x="239801" y="4464"/>
                </a:lnTo>
                <a:lnTo>
                  <a:pt x="228571" y="0"/>
                </a:lnTo>
                <a:lnTo>
                  <a:pt x="217337" y="4464"/>
                </a:lnTo>
                <a:lnTo>
                  <a:pt x="209600" y="17859"/>
                </a:lnTo>
                <a:lnTo>
                  <a:pt x="0" y="795048"/>
                </a:lnTo>
                <a:lnTo>
                  <a:pt x="457149" y="795048"/>
                </a:lnTo>
                <a:lnTo>
                  <a:pt x="247522" y="1785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4287" y="1424333"/>
            <a:ext cx="482600" cy="47625"/>
          </a:xfrm>
          <a:custGeom>
            <a:avLst/>
            <a:gdLst/>
            <a:ahLst/>
            <a:cxnLst/>
            <a:rect l="l" t="t" r="r" b="b"/>
            <a:pathLst>
              <a:path w="482600" h="47625">
                <a:moveTo>
                  <a:pt x="469874" y="0"/>
                </a:moveTo>
                <a:lnTo>
                  <a:pt x="12725" y="0"/>
                </a:lnTo>
                <a:lnTo>
                  <a:pt x="0" y="47218"/>
                </a:lnTo>
                <a:lnTo>
                  <a:pt x="482600" y="47218"/>
                </a:lnTo>
                <a:lnTo>
                  <a:pt x="469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4287" y="1424333"/>
            <a:ext cx="482600" cy="47625"/>
          </a:xfrm>
          <a:custGeom>
            <a:avLst/>
            <a:gdLst/>
            <a:ahLst/>
            <a:cxnLst/>
            <a:rect l="l" t="t" r="r" b="b"/>
            <a:pathLst>
              <a:path w="482600" h="47625">
                <a:moveTo>
                  <a:pt x="482600" y="47218"/>
                </a:moveTo>
                <a:lnTo>
                  <a:pt x="469874" y="0"/>
                </a:lnTo>
                <a:lnTo>
                  <a:pt x="12725" y="0"/>
                </a:lnTo>
                <a:lnTo>
                  <a:pt x="0" y="47218"/>
                </a:lnTo>
                <a:lnTo>
                  <a:pt x="482600" y="4721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8197" y="800237"/>
            <a:ext cx="174777" cy="11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5170" y="1041748"/>
            <a:ext cx="281305" cy="94615"/>
          </a:xfrm>
          <a:custGeom>
            <a:avLst/>
            <a:gdLst/>
            <a:ahLst/>
            <a:cxnLst/>
            <a:rect l="l" t="t" r="r" b="b"/>
            <a:pathLst>
              <a:path w="281305" h="94615">
                <a:moveTo>
                  <a:pt x="255460" y="0"/>
                </a:moveTo>
                <a:lnTo>
                  <a:pt x="25374" y="0"/>
                </a:lnTo>
                <a:lnTo>
                  <a:pt x="0" y="94132"/>
                </a:lnTo>
                <a:lnTo>
                  <a:pt x="280835" y="94132"/>
                </a:lnTo>
                <a:lnTo>
                  <a:pt x="255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5170" y="1041748"/>
            <a:ext cx="281305" cy="94615"/>
          </a:xfrm>
          <a:custGeom>
            <a:avLst/>
            <a:gdLst/>
            <a:ahLst/>
            <a:cxnLst/>
            <a:rect l="l" t="t" r="r" b="b"/>
            <a:pathLst>
              <a:path w="281305" h="94615">
                <a:moveTo>
                  <a:pt x="255460" y="0"/>
                </a:moveTo>
                <a:lnTo>
                  <a:pt x="25374" y="0"/>
                </a:lnTo>
                <a:lnTo>
                  <a:pt x="0" y="94132"/>
                </a:lnTo>
                <a:lnTo>
                  <a:pt x="280835" y="94132"/>
                </a:lnTo>
                <a:lnTo>
                  <a:pt x="25546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"/>
          <p:cNvSpPr txBox="1"/>
          <p:nvPr/>
        </p:nvSpPr>
        <p:spPr>
          <a:xfrm>
            <a:off x="7225030" y="123782"/>
            <a:ext cx="322707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산업안전보건법과 중대재해처벌법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8" name="object 4"/>
          <p:cNvSpPr/>
          <p:nvPr/>
        </p:nvSpPr>
        <p:spPr>
          <a:xfrm>
            <a:off x="6925785" y="120936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2"/>
                </a:lnTo>
                <a:lnTo>
                  <a:pt x="37444" y="218212"/>
                </a:lnTo>
                <a:lnTo>
                  <a:pt x="78079" y="245606"/>
                </a:lnTo>
                <a:lnTo>
                  <a:pt x="127838" y="255651"/>
                </a:lnTo>
                <a:lnTo>
                  <a:pt x="177589" y="245606"/>
                </a:lnTo>
                <a:lnTo>
                  <a:pt x="218220" y="218212"/>
                </a:lnTo>
                <a:lnTo>
                  <a:pt x="245617" y="177582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39" name="object 5"/>
          <p:cNvSpPr txBox="1"/>
          <p:nvPr/>
        </p:nvSpPr>
        <p:spPr>
          <a:xfrm>
            <a:off x="6991309" y="140275"/>
            <a:ext cx="13525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65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</a:t>
            </a:r>
            <a:endParaRPr sz="13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249657" y="1691890"/>
            <a:ext cx="17729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200"/>
              </a:spcBef>
            </a:pP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사업주의안전조치</a:t>
            </a:r>
            <a:endParaRPr lang="ko-KR" altLang="en-US"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294244" y="2082900"/>
            <a:ext cx="4051576" cy="85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 위험기계나 </a:t>
            </a:r>
            <a:r>
              <a:rPr lang="ko-KR" altLang="en-US" sz="1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폭발성</a:t>
            </a: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물질 등 위험물질 사용시</a:t>
            </a:r>
            <a:endParaRPr lang="ko-KR" altLang="en-US"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 굴착</a:t>
            </a:r>
            <a:r>
              <a:rPr lang="en-US" altLang="ko-KR" sz="15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발파 등 위험 </a:t>
            </a:r>
            <a:r>
              <a:rPr lang="ko-KR" altLang="en-US" sz="1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작업시</a:t>
            </a:r>
            <a:endParaRPr lang="ko-KR" altLang="en-US"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③ 추락</a:t>
            </a:r>
            <a:r>
              <a:rPr lang="en-US" altLang="ko-KR" sz="15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붕괴 우려 있는 등 위험 장소에서 </a:t>
            </a:r>
            <a:r>
              <a:rPr lang="ko-KR" altLang="en-US" sz="1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작업시</a:t>
            </a:r>
            <a:endParaRPr lang="ko-KR" altLang="en-US"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294244" y="3379415"/>
            <a:ext cx="3776856" cy="85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65"/>
              </a:spcBef>
            </a:pP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 유해가스나 병원체 등 위험물질</a:t>
            </a:r>
            <a:endParaRPr lang="ko-KR" altLang="en-US"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 신체에 부담을 주는 등 위험 작업</a:t>
            </a:r>
            <a:endParaRPr lang="ko-KR" altLang="en-US"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③ 환기</a:t>
            </a:r>
            <a:r>
              <a:rPr lang="en-US" altLang="ko-KR" sz="15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청결 등 적정 기준 유지</a:t>
            </a:r>
            <a:endParaRPr lang="ko-KR" altLang="en-US"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250365" y="3019425"/>
            <a:ext cx="17620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사업주의보건조치</a:t>
            </a:r>
            <a:endParaRPr lang="ko-KR" altLang="en-US" sz="1700" dirty="0"/>
          </a:p>
        </p:txBody>
      </p:sp>
      <p:sp>
        <p:nvSpPr>
          <p:cNvPr id="45" name="직사각형 44"/>
          <p:cNvSpPr/>
          <p:nvPr/>
        </p:nvSpPr>
        <p:spPr>
          <a:xfrm>
            <a:off x="1765300" y="2867025"/>
            <a:ext cx="53467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1765">
              <a:lnSpc>
                <a:spcPct val="100000"/>
              </a:lnSpc>
              <a:spcBef>
                <a:spcPts val="1610"/>
              </a:spcBef>
            </a:pP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 안전보건관리체계의 구축</a:t>
            </a:r>
            <a:r>
              <a:rPr lang="en-US" altLang="ko-KR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</a:t>
            </a:r>
            <a:endParaRPr lang="ko-KR" altLang="en-US" sz="1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51765">
              <a:lnSpc>
                <a:spcPct val="100000"/>
              </a:lnSpc>
              <a:spcBef>
                <a:spcPts val="220"/>
              </a:spcBef>
            </a:pP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 재해재발방지 대책의 수립</a:t>
            </a:r>
            <a:r>
              <a:rPr lang="en-US" altLang="ko-KR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</a:t>
            </a:r>
            <a:endParaRPr lang="ko-KR" altLang="en-US" sz="1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51765">
              <a:lnSpc>
                <a:spcPct val="100000"/>
              </a:lnSpc>
              <a:spcBef>
                <a:spcPts val="225"/>
              </a:spcBef>
            </a:pP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③ 중앙행정기관 등이 시정 등을 명한 사항 이행 조치</a:t>
            </a:r>
            <a:endParaRPr lang="ko-KR" altLang="en-US" sz="1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51765">
              <a:lnSpc>
                <a:spcPct val="100000"/>
              </a:lnSpc>
              <a:spcBef>
                <a:spcPts val="220"/>
              </a:spcBef>
            </a:pP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④ 안전</a:t>
            </a:r>
            <a:r>
              <a:rPr lang="en-US" altLang="ko-KR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보건관련 의무이행에 필요한 관리상의 조치</a:t>
            </a:r>
            <a:endParaRPr lang="ko-KR" altLang="en-US" sz="1500" spc="-150" dirty="0"/>
          </a:p>
        </p:txBody>
      </p:sp>
      <p:sp>
        <p:nvSpPr>
          <p:cNvPr id="46" name="직사각형 45"/>
          <p:cNvSpPr/>
          <p:nvPr/>
        </p:nvSpPr>
        <p:spPr>
          <a:xfrm>
            <a:off x="2684993" y="2110077"/>
            <a:ext cx="3271307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4230" algn="ctr">
              <a:spcBef>
                <a:spcPts val="300"/>
              </a:spcBef>
            </a:pPr>
            <a:r>
              <a:rPr lang="ko-KR" altLang="en-US" sz="17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경영책임자등의</a:t>
            </a: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ko-KR" alt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종사자에</a:t>
            </a:r>
            <a:endParaRPr lang="en-US" altLang="ko-KR" sz="17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824230" algn="ctr">
              <a:spcBef>
                <a:spcPts val="300"/>
              </a:spcBef>
            </a:pPr>
            <a:r>
              <a:rPr lang="ko-KR" altLang="en-US" sz="1700" spc="-100" dirty="0" smtClean="0"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</a:t>
            </a:r>
            <a:r>
              <a:rPr lang="ko-KR" alt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한 </a:t>
            </a: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altLang="ko-KR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보건확보 의무</a:t>
            </a:r>
            <a:endParaRPr lang="ko-KR" altLang="en-US" sz="1700" dirty="0"/>
          </a:p>
        </p:txBody>
      </p:sp>
      <p:sp>
        <p:nvSpPr>
          <p:cNvPr id="47" name="직사각형 46"/>
          <p:cNvSpPr/>
          <p:nvPr/>
        </p:nvSpPr>
        <p:spPr>
          <a:xfrm>
            <a:off x="2065550" y="4483663"/>
            <a:ext cx="77617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05"/>
              </a:spcBef>
            </a:pP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자연인</a:t>
            </a:r>
            <a:endParaRPr lang="ko-KR" altLang="en-US"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943233" y="4794523"/>
            <a:ext cx="4351011" cy="626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>
              <a:lnSpc>
                <a:spcPct val="111900"/>
              </a:lnSpc>
              <a:spcBef>
                <a:spcPts val="640"/>
              </a:spcBef>
            </a:pPr>
            <a:r>
              <a:rPr lang="en-US" altLang="ko-KR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사망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1</a:t>
            </a:r>
            <a:r>
              <a:rPr lang="ko-KR" altLang="en-US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년 이상 징역 또는 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10</a:t>
            </a:r>
            <a:r>
              <a:rPr lang="ko-KR" altLang="en-US" sz="1500" spc="-1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억원</a:t>
            </a:r>
            <a:r>
              <a:rPr lang="ko-KR" altLang="en-US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 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병과가능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</a:p>
          <a:p>
            <a:pPr marR="161925">
              <a:lnSpc>
                <a:spcPct val="111900"/>
              </a:lnSpc>
            </a:pP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부상</a:t>
            </a:r>
            <a:r>
              <a:rPr lang="en-US" altLang="ko-KR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질병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7</a:t>
            </a:r>
            <a:r>
              <a:rPr lang="ko-KR" altLang="en-US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년 이하 징역 또는 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lang="ko-KR" altLang="en-US" sz="1500" spc="-1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억원</a:t>
            </a:r>
            <a:r>
              <a:rPr lang="ko-KR" altLang="en-US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ko-KR" altLang="en-US" sz="1500" spc="-18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167148" y="5488648"/>
            <a:ext cx="5790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145"/>
              </a:spcBef>
            </a:pP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법인</a:t>
            </a:r>
            <a:endParaRPr lang="ko-KR" altLang="en-US"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917699" y="5821843"/>
            <a:ext cx="4138929" cy="626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455">
              <a:lnSpc>
                <a:spcPct val="111900"/>
              </a:lnSpc>
              <a:spcBef>
                <a:spcPts val="635"/>
              </a:spcBef>
            </a:pPr>
            <a:r>
              <a:rPr lang="en-US" altLang="ko-KR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사망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50</a:t>
            </a:r>
            <a:r>
              <a:rPr lang="ko-KR" altLang="en-US" sz="1500" spc="-1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억원</a:t>
            </a:r>
            <a:r>
              <a:rPr lang="ko-KR" altLang="en-US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en-US" altLang="ko-KR" sz="1500" spc="-18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1862455">
              <a:lnSpc>
                <a:spcPct val="111900"/>
              </a:lnSpc>
            </a:pP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부상</a:t>
            </a:r>
            <a:r>
              <a:rPr lang="en-US" altLang="ko-KR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질병</a:t>
            </a:r>
            <a:r>
              <a:rPr lang="en-US" altLang="ko-KR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10</a:t>
            </a:r>
            <a:r>
              <a:rPr lang="ko-KR" altLang="en-US" sz="1500" spc="-1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억원</a:t>
            </a:r>
            <a:r>
              <a:rPr lang="ko-KR" altLang="en-US" sz="1500" spc="-1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ko-KR" altLang="en-US" sz="1500" spc="-18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096000" y="4817030"/>
            <a:ext cx="5346700" cy="62658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98755">
              <a:lnSpc>
                <a:spcPct val="111900"/>
              </a:lnSpc>
              <a:spcBef>
                <a:spcPts val="640"/>
              </a:spcBef>
            </a:pPr>
            <a:r>
              <a:rPr lang="en-US" altLang="ko-KR" sz="15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사망</a:t>
            </a:r>
            <a:r>
              <a:rPr lang="en-US" altLang="ko-KR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7</a:t>
            </a:r>
            <a:r>
              <a:rPr lang="ko-KR" altLang="en-US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년 이하 징역 또는 </a:t>
            </a:r>
            <a:r>
              <a:rPr lang="en-US" altLang="ko-KR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lang="ko-KR" altLang="en-US" sz="1500" spc="-2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억원</a:t>
            </a:r>
            <a:r>
              <a:rPr lang="ko-KR" altLang="en-US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en-US" altLang="ko-KR" sz="1500" spc="-2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198755">
              <a:lnSpc>
                <a:spcPct val="111900"/>
              </a:lnSpc>
            </a:pPr>
            <a:r>
              <a:rPr lang="en-US" altLang="ko-KR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altLang="ko-KR" sz="15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2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보건조치위반</a:t>
            </a:r>
            <a:r>
              <a:rPr lang="en-US" altLang="ko-KR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5</a:t>
            </a:r>
            <a:r>
              <a:rPr lang="ko-KR" altLang="en-US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년 이하 징역 또는 </a:t>
            </a:r>
            <a:r>
              <a:rPr lang="en-US" altLang="ko-KR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</a:t>
            </a:r>
            <a:r>
              <a:rPr lang="ko-KR" altLang="en-US" sz="1500" spc="-2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천만원</a:t>
            </a:r>
            <a:r>
              <a:rPr lang="ko-KR" altLang="en-US" sz="1500" spc="-2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ko-KR" altLang="en-US" sz="1500" spc="-2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282146" y="4479897"/>
            <a:ext cx="77617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05"/>
              </a:spcBef>
            </a:pP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자연인</a:t>
            </a:r>
            <a:endParaRPr lang="ko-KR" altLang="en-US"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383744" y="5484882"/>
            <a:ext cx="5790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145"/>
              </a:spcBef>
            </a:pP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법인</a:t>
            </a:r>
            <a:endParaRPr lang="ko-KR" altLang="en-US"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108700" y="5838825"/>
            <a:ext cx="4275450" cy="626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3480">
              <a:lnSpc>
                <a:spcPct val="111900"/>
              </a:lnSpc>
              <a:spcBef>
                <a:spcPts val="635"/>
              </a:spcBef>
            </a:pPr>
            <a:r>
              <a:rPr lang="en-US" altLang="ko-KR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사망</a:t>
            </a:r>
            <a:r>
              <a:rPr lang="en-US" altLang="ko-KR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10</a:t>
            </a:r>
            <a:r>
              <a:rPr lang="ko-KR" altLang="en-US"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억원</a:t>
            </a:r>
            <a:r>
              <a:rPr lang="ko-KR" alt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en-US" altLang="ko-KR" sz="1500" spc="-15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1173480">
              <a:lnSpc>
                <a:spcPct val="111900"/>
              </a:lnSpc>
            </a:pPr>
            <a:r>
              <a:rPr lang="en-US" altLang="ko-KR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altLang="ko-KR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5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보건조치위반</a:t>
            </a:r>
            <a:r>
              <a:rPr lang="en-US" altLang="ko-KR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 5</a:t>
            </a:r>
            <a:r>
              <a:rPr lang="ko-KR" altLang="en-US"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천만원</a:t>
            </a:r>
            <a:r>
              <a:rPr lang="ko-KR" alt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이하 벌금</a:t>
            </a:r>
            <a:endParaRPr lang="ko-KR" altLang="en-US" sz="1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0"/>
          </p:nvPr>
        </p:nvSpPr>
        <p:spPr>
          <a:xfrm>
            <a:off x="1854311" y="2021302"/>
            <a:ext cx="5092589" cy="86477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5600" b="0" spc="-250">
                <a:solidFill>
                  <a:srgbClr val="3e85bb"/>
                </a:solidFill>
                <a:latin typeface="G마켓 산스 Bold"/>
                <a:ea typeface="G마켓 산스 Bold"/>
              </a:rPr>
              <a:t>법령의 주요내용</a:t>
            </a:r>
            <a:endParaRPr sz="5600" b="0" spc="-250">
              <a:latin typeface="G마켓 산스 Bold"/>
              <a:ea typeface="G마켓 산스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442" y="1968001"/>
            <a:ext cx="516255" cy="918844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5850" spc="-250">
                <a:solidFill>
                  <a:srgbClr val="ffffff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5850" spc="-2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6750" y="3378046"/>
            <a:ext cx="3766820" cy="3766820"/>
          </a:xfrm>
          <a:custGeom>
            <a:avLst/>
            <a:gdLst/>
            <a:rect l="l" t="t" r="r" b="b"/>
            <a:pathLst>
              <a:path w="3766820" h="3766820">
                <a:moveTo>
                  <a:pt x="1883295" y="0"/>
                </a:moveTo>
                <a:lnTo>
                  <a:pt x="1834686" y="615"/>
                </a:lnTo>
                <a:lnTo>
                  <a:pt x="1786380" y="2450"/>
                </a:lnTo>
                <a:lnTo>
                  <a:pt x="1738392" y="5491"/>
                </a:lnTo>
                <a:lnTo>
                  <a:pt x="1690737" y="9723"/>
                </a:lnTo>
                <a:lnTo>
                  <a:pt x="1643429" y="15131"/>
                </a:lnTo>
                <a:lnTo>
                  <a:pt x="1596484" y="21700"/>
                </a:lnTo>
                <a:lnTo>
                  <a:pt x="1549917" y="29415"/>
                </a:lnTo>
                <a:lnTo>
                  <a:pt x="1503741" y="38262"/>
                </a:lnTo>
                <a:lnTo>
                  <a:pt x="1457973" y="48226"/>
                </a:lnTo>
                <a:lnTo>
                  <a:pt x="1412625" y="59291"/>
                </a:lnTo>
                <a:lnTo>
                  <a:pt x="1367715" y="71444"/>
                </a:lnTo>
                <a:lnTo>
                  <a:pt x="1323255" y="84670"/>
                </a:lnTo>
                <a:lnTo>
                  <a:pt x="1279262" y="98953"/>
                </a:lnTo>
                <a:lnTo>
                  <a:pt x="1235749" y="114279"/>
                </a:lnTo>
                <a:lnTo>
                  <a:pt x="1192732" y="130633"/>
                </a:lnTo>
                <a:lnTo>
                  <a:pt x="1150225" y="148000"/>
                </a:lnTo>
                <a:lnTo>
                  <a:pt x="1108244" y="166365"/>
                </a:lnTo>
                <a:lnTo>
                  <a:pt x="1066802" y="185715"/>
                </a:lnTo>
                <a:lnTo>
                  <a:pt x="1025915" y="206033"/>
                </a:lnTo>
                <a:lnTo>
                  <a:pt x="985598" y="227305"/>
                </a:lnTo>
                <a:lnTo>
                  <a:pt x="945865" y="249517"/>
                </a:lnTo>
                <a:lnTo>
                  <a:pt x="906731" y="272653"/>
                </a:lnTo>
                <a:lnTo>
                  <a:pt x="868212" y="296699"/>
                </a:lnTo>
                <a:lnTo>
                  <a:pt x="830320" y="321640"/>
                </a:lnTo>
                <a:lnTo>
                  <a:pt x="793073" y="347461"/>
                </a:lnTo>
                <a:lnTo>
                  <a:pt x="756483" y="374147"/>
                </a:lnTo>
                <a:lnTo>
                  <a:pt x="720567" y="401684"/>
                </a:lnTo>
                <a:lnTo>
                  <a:pt x="685338" y="430056"/>
                </a:lnTo>
                <a:lnTo>
                  <a:pt x="650812" y="459250"/>
                </a:lnTo>
                <a:lnTo>
                  <a:pt x="617004" y="489249"/>
                </a:lnTo>
                <a:lnTo>
                  <a:pt x="583928" y="520040"/>
                </a:lnTo>
                <a:lnTo>
                  <a:pt x="551599" y="551608"/>
                </a:lnTo>
                <a:lnTo>
                  <a:pt x="520031" y="583938"/>
                </a:lnTo>
                <a:lnTo>
                  <a:pt x="489241" y="617014"/>
                </a:lnTo>
                <a:lnTo>
                  <a:pt x="459241" y="650823"/>
                </a:lnTo>
                <a:lnTo>
                  <a:pt x="430048" y="685349"/>
                </a:lnTo>
                <a:lnTo>
                  <a:pt x="401676" y="720577"/>
                </a:lnTo>
                <a:lnTo>
                  <a:pt x="374139" y="756494"/>
                </a:lnTo>
                <a:lnTo>
                  <a:pt x="347454" y="793084"/>
                </a:lnTo>
                <a:lnTo>
                  <a:pt x="321633" y="830331"/>
                </a:lnTo>
                <a:lnTo>
                  <a:pt x="296693" y="868223"/>
                </a:lnTo>
                <a:lnTo>
                  <a:pt x="272647" y="906743"/>
                </a:lnTo>
                <a:lnTo>
                  <a:pt x="249511" y="945877"/>
                </a:lnTo>
                <a:lnTo>
                  <a:pt x="227300" y="985609"/>
                </a:lnTo>
                <a:lnTo>
                  <a:pt x="206028" y="1025927"/>
                </a:lnTo>
                <a:lnTo>
                  <a:pt x="185710" y="1066813"/>
                </a:lnTo>
                <a:lnTo>
                  <a:pt x="166361" y="1108255"/>
                </a:lnTo>
                <a:lnTo>
                  <a:pt x="147996" y="1150236"/>
                </a:lnTo>
                <a:lnTo>
                  <a:pt x="130629" y="1192743"/>
                </a:lnTo>
                <a:lnTo>
                  <a:pt x="114276" y="1235759"/>
                </a:lnTo>
                <a:lnTo>
                  <a:pt x="98950" y="1279272"/>
                </a:lnTo>
                <a:lnTo>
                  <a:pt x="84668" y="1323265"/>
                </a:lnTo>
                <a:lnTo>
                  <a:pt x="71442" y="1367724"/>
                </a:lnTo>
                <a:lnTo>
                  <a:pt x="59290" y="1412634"/>
                </a:lnTo>
                <a:lnTo>
                  <a:pt x="48224" y="1457980"/>
                </a:lnTo>
                <a:lnTo>
                  <a:pt x="38261" y="1503749"/>
                </a:lnTo>
                <a:lnTo>
                  <a:pt x="29414" y="1549923"/>
                </a:lnTo>
                <a:lnTo>
                  <a:pt x="21699" y="1596490"/>
                </a:lnTo>
                <a:lnTo>
                  <a:pt x="15130" y="1643434"/>
                </a:lnTo>
                <a:lnTo>
                  <a:pt x="9723" y="1690741"/>
                </a:lnTo>
                <a:lnTo>
                  <a:pt x="5491" y="1738395"/>
                </a:lnTo>
                <a:lnTo>
                  <a:pt x="2450" y="1786382"/>
                </a:lnTo>
                <a:lnTo>
                  <a:pt x="615" y="1834687"/>
                </a:lnTo>
                <a:lnTo>
                  <a:pt x="0" y="1883295"/>
                </a:lnTo>
                <a:lnTo>
                  <a:pt x="615" y="1931904"/>
                </a:lnTo>
                <a:lnTo>
                  <a:pt x="2450" y="1980210"/>
                </a:lnTo>
                <a:lnTo>
                  <a:pt x="5491" y="2028197"/>
                </a:lnTo>
                <a:lnTo>
                  <a:pt x="9723" y="2075852"/>
                </a:lnTo>
                <a:lnTo>
                  <a:pt x="15130" y="2123158"/>
                </a:lnTo>
                <a:lnTo>
                  <a:pt x="21699" y="2170103"/>
                </a:lnTo>
                <a:lnTo>
                  <a:pt x="29414" y="2216670"/>
                </a:lnTo>
                <a:lnTo>
                  <a:pt x="38261" y="2262845"/>
                </a:lnTo>
                <a:lnTo>
                  <a:pt x="48224" y="2308614"/>
                </a:lnTo>
                <a:lnTo>
                  <a:pt x="59290" y="2353961"/>
                </a:lnTo>
                <a:lnTo>
                  <a:pt x="71442" y="2398871"/>
                </a:lnTo>
                <a:lnTo>
                  <a:pt x="84668" y="2443330"/>
                </a:lnTo>
                <a:lnTo>
                  <a:pt x="98950" y="2487324"/>
                </a:lnTo>
                <a:lnTo>
                  <a:pt x="114276" y="2530836"/>
                </a:lnTo>
                <a:lnTo>
                  <a:pt x="130629" y="2573853"/>
                </a:lnTo>
                <a:lnTo>
                  <a:pt x="147996" y="2616360"/>
                </a:lnTo>
                <a:lnTo>
                  <a:pt x="166361" y="2658341"/>
                </a:lnTo>
                <a:lnTo>
                  <a:pt x="185710" y="2699783"/>
                </a:lnTo>
                <a:lnTo>
                  <a:pt x="206028" y="2740669"/>
                </a:lnTo>
                <a:lnTo>
                  <a:pt x="227300" y="2780987"/>
                </a:lnTo>
                <a:lnTo>
                  <a:pt x="249511" y="2820719"/>
                </a:lnTo>
                <a:lnTo>
                  <a:pt x="272647" y="2859853"/>
                </a:lnTo>
                <a:lnTo>
                  <a:pt x="296693" y="2898373"/>
                </a:lnTo>
                <a:lnTo>
                  <a:pt x="321633" y="2936265"/>
                </a:lnTo>
                <a:lnTo>
                  <a:pt x="347454" y="2973512"/>
                </a:lnTo>
                <a:lnTo>
                  <a:pt x="374139" y="3010102"/>
                </a:lnTo>
                <a:lnTo>
                  <a:pt x="401676" y="3046018"/>
                </a:lnTo>
                <a:lnTo>
                  <a:pt x="430048" y="3081247"/>
                </a:lnTo>
                <a:lnTo>
                  <a:pt x="459241" y="3115773"/>
                </a:lnTo>
                <a:lnTo>
                  <a:pt x="489241" y="3149581"/>
                </a:lnTo>
                <a:lnTo>
                  <a:pt x="520031" y="3182658"/>
                </a:lnTo>
                <a:lnTo>
                  <a:pt x="551599" y="3214987"/>
                </a:lnTo>
                <a:lnTo>
                  <a:pt x="583928" y="3246555"/>
                </a:lnTo>
                <a:lnTo>
                  <a:pt x="617004" y="3277345"/>
                </a:lnTo>
                <a:lnTo>
                  <a:pt x="650812" y="3307345"/>
                </a:lnTo>
                <a:lnTo>
                  <a:pt x="685338" y="3336538"/>
                </a:lnTo>
                <a:lnTo>
                  <a:pt x="720567" y="3364911"/>
                </a:lnTo>
                <a:lnTo>
                  <a:pt x="756483" y="3392447"/>
                </a:lnTo>
                <a:lnTo>
                  <a:pt x="793073" y="3419133"/>
                </a:lnTo>
                <a:lnTo>
                  <a:pt x="830320" y="3444954"/>
                </a:lnTo>
                <a:lnTo>
                  <a:pt x="868212" y="3469895"/>
                </a:lnTo>
                <a:lnTo>
                  <a:pt x="906731" y="3493940"/>
                </a:lnTo>
                <a:lnTo>
                  <a:pt x="945865" y="3517076"/>
                </a:lnTo>
                <a:lnTo>
                  <a:pt x="985598" y="3539288"/>
                </a:lnTo>
                <a:lnTo>
                  <a:pt x="1025915" y="3560560"/>
                </a:lnTo>
                <a:lnTo>
                  <a:pt x="1066802" y="3580878"/>
                </a:lnTo>
                <a:lnTo>
                  <a:pt x="1108244" y="3600227"/>
                </a:lnTo>
                <a:lnTo>
                  <a:pt x="1150225" y="3618592"/>
                </a:lnTo>
                <a:lnTo>
                  <a:pt x="1192732" y="3635959"/>
                </a:lnTo>
                <a:lnTo>
                  <a:pt x="1235749" y="3652313"/>
                </a:lnTo>
                <a:lnTo>
                  <a:pt x="1279262" y="3667639"/>
                </a:lnTo>
                <a:lnTo>
                  <a:pt x="1323255" y="3681922"/>
                </a:lnTo>
                <a:lnTo>
                  <a:pt x="1367715" y="3695147"/>
                </a:lnTo>
                <a:lnTo>
                  <a:pt x="1412625" y="3707300"/>
                </a:lnTo>
                <a:lnTo>
                  <a:pt x="1457973" y="3718365"/>
                </a:lnTo>
                <a:lnTo>
                  <a:pt x="1503741" y="3728329"/>
                </a:lnTo>
                <a:lnTo>
                  <a:pt x="1549917" y="3737176"/>
                </a:lnTo>
                <a:lnTo>
                  <a:pt x="1596484" y="3744891"/>
                </a:lnTo>
                <a:lnTo>
                  <a:pt x="1643429" y="3751460"/>
                </a:lnTo>
                <a:lnTo>
                  <a:pt x="1690737" y="3756868"/>
                </a:lnTo>
                <a:lnTo>
                  <a:pt x="1738392" y="3761099"/>
                </a:lnTo>
                <a:lnTo>
                  <a:pt x="1786380" y="3764140"/>
                </a:lnTo>
                <a:lnTo>
                  <a:pt x="1834686" y="3765976"/>
                </a:lnTo>
                <a:lnTo>
                  <a:pt x="1883295" y="3766591"/>
                </a:lnTo>
                <a:lnTo>
                  <a:pt x="1931903" y="3765976"/>
                </a:lnTo>
                <a:lnTo>
                  <a:pt x="1980208" y="3764140"/>
                </a:lnTo>
                <a:lnTo>
                  <a:pt x="2028195" y="3761099"/>
                </a:lnTo>
                <a:lnTo>
                  <a:pt x="2075849" y="3756868"/>
                </a:lnTo>
                <a:lnTo>
                  <a:pt x="2123156" y="3751460"/>
                </a:lnTo>
                <a:lnTo>
                  <a:pt x="2170099" y="3744891"/>
                </a:lnTo>
                <a:lnTo>
                  <a:pt x="2216666" y="3737176"/>
                </a:lnTo>
                <a:lnTo>
                  <a:pt x="2262841" y="3728329"/>
                </a:lnTo>
                <a:lnTo>
                  <a:pt x="2308609" y="3718365"/>
                </a:lnTo>
                <a:lnTo>
                  <a:pt x="2353955" y="3707300"/>
                </a:lnTo>
                <a:lnTo>
                  <a:pt x="2398865" y="3695147"/>
                </a:lnTo>
                <a:lnTo>
                  <a:pt x="2443323" y="3681922"/>
                </a:lnTo>
                <a:lnTo>
                  <a:pt x="2487316" y="3667639"/>
                </a:lnTo>
                <a:lnTo>
                  <a:pt x="2530828" y="3652313"/>
                </a:lnTo>
                <a:lnTo>
                  <a:pt x="2573844" y="3635959"/>
                </a:lnTo>
                <a:lnTo>
                  <a:pt x="2616350" y="3618592"/>
                </a:lnTo>
                <a:lnTo>
                  <a:pt x="2658331" y="3600227"/>
                </a:lnTo>
                <a:lnTo>
                  <a:pt x="2699772" y="3580878"/>
                </a:lnTo>
                <a:lnTo>
                  <a:pt x="2740658" y="3560560"/>
                </a:lnTo>
                <a:lnTo>
                  <a:pt x="2780975" y="3539288"/>
                </a:lnTo>
                <a:lnTo>
                  <a:pt x="2820707" y="3517076"/>
                </a:lnTo>
                <a:lnTo>
                  <a:pt x="2859841" y="3493940"/>
                </a:lnTo>
                <a:lnTo>
                  <a:pt x="2898360" y="3469895"/>
                </a:lnTo>
                <a:lnTo>
                  <a:pt x="2936251" y="3444954"/>
                </a:lnTo>
                <a:lnTo>
                  <a:pt x="2973498" y="3419133"/>
                </a:lnTo>
                <a:lnTo>
                  <a:pt x="3010087" y="3392447"/>
                </a:lnTo>
                <a:lnTo>
                  <a:pt x="3046003" y="3364911"/>
                </a:lnTo>
                <a:lnTo>
                  <a:pt x="3081231" y="3336538"/>
                </a:lnTo>
                <a:lnTo>
                  <a:pt x="3115757" y="3307345"/>
                </a:lnTo>
                <a:lnTo>
                  <a:pt x="3149565" y="3277345"/>
                </a:lnTo>
                <a:lnTo>
                  <a:pt x="3182641" y="3246555"/>
                </a:lnTo>
                <a:lnTo>
                  <a:pt x="3214970" y="3214987"/>
                </a:lnTo>
                <a:lnTo>
                  <a:pt x="3246537" y="3182658"/>
                </a:lnTo>
                <a:lnTo>
                  <a:pt x="3277327" y="3149581"/>
                </a:lnTo>
                <a:lnTo>
                  <a:pt x="3307326" y="3115773"/>
                </a:lnTo>
                <a:lnTo>
                  <a:pt x="3336519" y="3081247"/>
                </a:lnTo>
                <a:lnTo>
                  <a:pt x="3364891" y="3046018"/>
                </a:lnTo>
                <a:lnTo>
                  <a:pt x="3392427" y="3010102"/>
                </a:lnTo>
                <a:lnTo>
                  <a:pt x="3419113" y="2973512"/>
                </a:lnTo>
                <a:lnTo>
                  <a:pt x="3444933" y="2936265"/>
                </a:lnTo>
                <a:lnTo>
                  <a:pt x="3469874" y="2898373"/>
                </a:lnTo>
                <a:lnTo>
                  <a:pt x="3493919" y="2859853"/>
                </a:lnTo>
                <a:lnTo>
                  <a:pt x="3517054" y="2820719"/>
                </a:lnTo>
                <a:lnTo>
                  <a:pt x="3539266" y="2780987"/>
                </a:lnTo>
                <a:lnTo>
                  <a:pt x="3560537" y="2740669"/>
                </a:lnTo>
                <a:lnTo>
                  <a:pt x="3580855" y="2699783"/>
                </a:lnTo>
                <a:lnTo>
                  <a:pt x="3600204" y="2658341"/>
                </a:lnTo>
                <a:lnTo>
                  <a:pt x="3618569" y="2616360"/>
                </a:lnTo>
                <a:lnTo>
                  <a:pt x="3635936" y="2573853"/>
                </a:lnTo>
                <a:lnTo>
                  <a:pt x="3652290" y="2530836"/>
                </a:lnTo>
                <a:lnTo>
                  <a:pt x="3667615" y="2487324"/>
                </a:lnTo>
                <a:lnTo>
                  <a:pt x="3681898" y="2443330"/>
                </a:lnTo>
                <a:lnTo>
                  <a:pt x="3695123" y="2398871"/>
                </a:lnTo>
                <a:lnTo>
                  <a:pt x="3707275" y="2353961"/>
                </a:lnTo>
                <a:lnTo>
                  <a:pt x="3718341" y="2308614"/>
                </a:lnTo>
                <a:lnTo>
                  <a:pt x="3728304" y="2262845"/>
                </a:lnTo>
                <a:lnTo>
                  <a:pt x="3737151" y="2216670"/>
                </a:lnTo>
                <a:lnTo>
                  <a:pt x="3744866" y="2170103"/>
                </a:lnTo>
                <a:lnTo>
                  <a:pt x="3751435" y="2123158"/>
                </a:lnTo>
                <a:lnTo>
                  <a:pt x="3756842" y="2075852"/>
                </a:lnTo>
                <a:lnTo>
                  <a:pt x="3761074" y="2028197"/>
                </a:lnTo>
                <a:lnTo>
                  <a:pt x="3764115" y="1980210"/>
                </a:lnTo>
                <a:lnTo>
                  <a:pt x="3765950" y="1931904"/>
                </a:lnTo>
                <a:lnTo>
                  <a:pt x="3766566" y="1883295"/>
                </a:lnTo>
                <a:lnTo>
                  <a:pt x="3765950" y="1834687"/>
                </a:lnTo>
                <a:lnTo>
                  <a:pt x="3764115" y="1786382"/>
                </a:lnTo>
                <a:lnTo>
                  <a:pt x="3761074" y="1738395"/>
                </a:lnTo>
                <a:lnTo>
                  <a:pt x="3756842" y="1690741"/>
                </a:lnTo>
                <a:lnTo>
                  <a:pt x="3751435" y="1643434"/>
                </a:lnTo>
                <a:lnTo>
                  <a:pt x="3744866" y="1596490"/>
                </a:lnTo>
                <a:lnTo>
                  <a:pt x="3737151" y="1549923"/>
                </a:lnTo>
                <a:lnTo>
                  <a:pt x="3728304" y="1503749"/>
                </a:lnTo>
                <a:lnTo>
                  <a:pt x="3718341" y="1457980"/>
                </a:lnTo>
                <a:lnTo>
                  <a:pt x="3707275" y="1412634"/>
                </a:lnTo>
                <a:lnTo>
                  <a:pt x="3695123" y="1367724"/>
                </a:lnTo>
                <a:lnTo>
                  <a:pt x="3681898" y="1323265"/>
                </a:lnTo>
                <a:lnTo>
                  <a:pt x="3667615" y="1279272"/>
                </a:lnTo>
                <a:lnTo>
                  <a:pt x="3652290" y="1235759"/>
                </a:lnTo>
                <a:lnTo>
                  <a:pt x="3635936" y="1192743"/>
                </a:lnTo>
                <a:lnTo>
                  <a:pt x="3618569" y="1150236"/>
                </a:lnTo>
                <a:lnTo>
                  <a:pt x="3600204" y="1108255"/>
                </a:lnTo>
                <a:lnTo>
                  <a:pt x="3580855" y="1066813"/>
                </a:lnTo>
                <a:lnTo>
                  <a:pt x="3560537" y="1025927"/>
                </a:lnTo>
                <a:lnTo>
                  <a:pt x="3539266" y="985609"/>
                </a:lnTo>
                <a:lnTo>
                  <a:pt x="3517054" y="945877"/>
                </a:lnTo>
                <a:lnTo>
                  <a:pt x="3493919" y="906743"/>
                </a:lnTo>
                <a:lnTo>
                  <a:pt x="3469874" y="868223"/>
                </a:lnTo>
                <a:lnTo>
                  <a:pt x="3444933" y="830331"/>
                </a:lnTo>
                <a:lnTo>
                  <a:pt x="3419113" y="793084"/>
                </a:lnTo>
                <a:lnTo>
                  <a:pt x="3392427" y="756494"/>
                </a:lnTo>
                <a:lnTo>
                  <a:pt x="3364891" y="720577"/>
                </a:lnTo>
                <a:lnTo>
                  <a:pt x="3336519" y="685349"/>
                </a:lnTo>
                <a:lnTo>
                  <a:pt x="3307326" y="650823"/>
                </a:lnTo>
                <a:lnTo>
                  <a:pt x="3277327" y="617014"/>
                </a:lnTo>
                <a:lnTo>
                  <a:pt x="3246537" y="583938"/>
                </a:lnTo>
                <a:lnTo>
                  <a:pt x="3214970" y="551608"/>
                </a:lnTo>
                <a:lnTo>
                  <a:pt x="3182641" y="520040"/>
                </a:lnTo>
                <a:lnTo>
                  <a:pt x="3149565" y="489249"/>
                </a:lnTo>
                <a:lnTo>
                  <a:pt x="3115757" y="459250"/>
                </a:lnTo>
                <a:lnTo>
                  <a:pt x="3081231" y="430056"/>
                </a:lnTo>
                <a:lnTo>
                  <a:pt x="3046003" y="401684"/>
                </a:lnTo>
                <a:lnTo>
                  <a:pt x="3010087" y="374147"/>
                </a:lnTo>
                <a:lnTo>
                  <a:pt x="2973498" y="347461"/>
                </a:lnTo>
                <a:lnTo>
                  <a:pt x="2936251" y="321640"/>
                </a:lnTo>
                <a:lnTo>
                  <a:pt x="2898360" y="296699"/>
                </a:lnTo>
                <a:lnTo>
                  <a:pt x="2859841" y="272653"/>
                </a:lnTo>
                <a:lnTo>
                  <a:pt x="2820707" y="249517"/>
                </a:lnTo>
                <a:lnTo>
                  <a:pt x="2780975" y="227305"/>
                </a:lnTo>
                <a:lnTo>
                  <a:pt x="2740658" y="206033"/>
                </a:lnTo>
                <a:lnTo>
                  <a:pt x="2699772" y="185715"/>
                </a:lnTo>
                <a:lnTo>
                  <a:pt x="2658331" y="166365"/>
                </a:lnTo>
                <a:lnTo>
                  <a:pt x="2616350" y="148000"/>
                </a:lnTo>
                <a:lnTo>
                  <a:pt x="2573844" y="130633"/>
                </a:lnTo>
                <a:lnTo>
                  <a:pt x="2530828" y="114279"/>
                </a:lnTo>
                <a:lnTo>
                  <a:pt x="2487316" y="98953"/>
                </a:lnTo>
                <a:lnTo>
                  <a:pt x="2443323" y="84670"/>
                </a:lnTo>
                <a:lnTo>
                  <a:pt x="2398865" y="71444"/>
                </a:lnTo>
                <a:lnTo>
                  <a:pt x="2353955" y="59291"/>
                </a:lnTo>
                <a:lnTo>
                  <a:pt x="2308609" y="48226"/>
                </a:lnTo>
                <a:lnTo>
                  <a:pt x="2262841" y="38262"/>
                </a:lnTo>
                <a:lnTo>
                  <a:pt x="2216666" y="29415"/>
                </a:lnTo>
                <a:lnTo>
                  <a:pt x="2170099" y="21700"/>
                </a:lnTo>
                <a:lnTo>
                  <a:pt x="2123156" y="15131"/>
                </a:lnTo>
                <a:lnTo>
                  <a:pt x="2075849" y="9723"/>
                </a:lnTo>
                <a:lnTo>
                  <a:pt x="2028195" y="5491"/>
                </a:lnTo>
                <a:lnTo>
                  <a:pt x="1980208" y="2450"/>
                </a:lnTo>
                <a:lnTo>
                  <a:pt x="1931903" y="615"/>
                </a:lnTo>
                <a:lnTo>
                  <a:pt x="1883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6680" y="4331444"/>
            <a:ext cx="4594860" cy="2653030"/>
          </a:xfrm>
          <a:custGeom>
            <a:avLst/>
            <a:gdLst/>
            <a:rect l="l" t="t" r="r" b="b"/>
            <a:pathLst>
              <a:path w="4594859" h="2653029">
                <a:moveTo>
                  <a:pt x="1887118" y="0"/>
                </a:moveTo>
                <a:lnTo>
                  <a:pt x="0" y="1089545"/>
                </a:lnTo>
                <a:lnTo>
                  <a:pt x="2707106" y="2652496"/>
                </a:lnTo>
                <a:lnTo>
                  <a:pt x="4594250" y="1562950"/>
                </a:lnTo>
                <a:lnTo>
                  <a:pt x="188711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6680" y="4331444"/>
            <a:ext cx="4594860" cy="2653030"/>
          </a:xfrm>
          <a:custGeom>
            <a:avLst/>
            <a:gdLst/>
            <a:rect l="l" t="t" r="r" b="b"/>
            <a:pathLst>
              <a:path w="4594859" h="2653029">
                <a:moveTo>
                  <a:pt x="4594250" y="1562950"/>
                </a:moveTo>
                <a:lnTo>
                  <a:pt x="2707106" y="2652496"/>
                </a:lnTo>
                <a:lnTo>
                  <a:pt x="0" y="1089545"/>
                </a:lnTo>
                <a:lnTo>
                  <a:pt x="1887118" y="0"/>
                </a:lnTo>
                <a:lnTo>
                  <a:pt x="4594250" y="15629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4028" y="5416392"/>
            <a:ext cx="4599940" cy="1574165"/>
          </a:xfrm>
          <a:custGeom>
            <a:avLst/>
            <a:gdLst/>
            <a:rect l="l" t="t" r="r" b="b"/>
            <a:pathLst>
              <a:path w="4599940" h="1574165">
                <a:moveTo>
                  <a:pt x="5283" y="0"/>
                </a:moveTo>
                <a:lnTo>
                  <a:pt x="0" y="9169"/>
                </a:lnTo>
                <a:lnTo>
                  <a:pt x="2709760" y="1573657"/>
                </a:lnTo>
                <a:lnTo>
                  <a:pt x="4599558" y="482600"/>
                </a:lnTo>
                <a:lnTo>
                  <a:pt x="4594250" y="473430"/>
                </a:lnTo>
                <a:lnTo>
                  <a:pt x="2709760" y="1561439"/>
                </a:lnTo>
                <a:lnTo>
                  <a:pt x="5283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4028" y="5416392"/>
            <a:ext cx="4599940" cy="1574165"/>
          </a:xfrm>
          <a:custGeom>
            <a:avLst/>
            <a:gdLst/>
            <a:rect l="l" t="t" r="r" b="b"/>
            <a:pathLst>
              <a:path w="4599940" h="1574165">
                <a:moveTo>
                  <a:pt x="2709760" y="1573657"/>
                </a:moveTo>
                <a:lnTo>
                  <a:pt x="2707106" y="1572133"/>
                </a:lnTo>
                <a:lnTo>
                  <a:pt x="0" y="9169"/>
                </a:lnTo>
                <a:lnTo>
                  <a:pt x="5283" y="0"/>
                </a:lnTo>
                <a:lnTo>
                  <a:pt x="2709760" y="1561439"/>
                </a:lnTo>
                <a:lnTo>
                  <a:pt x="4594250" y="473430"/>
                </a:lnTo>
                <a:lnTo>
                  <a:pt x="4599558" y="482600"/>
                </a:lnTo>
                <a:lnTo>
                  <a:pt x="2709760" y="157365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4552" y="4732984"/>
            <a:ext cx="3379470" cy="2068830"/>
          </a:xfrm>
          <a:custGeom>
            <a:avLst/>
            <a:gdLst/>
            <a:rect l="l" t="t" r="r" b="b"/>
            <a:pathLst>
              <a:path w="3379470" h="2068829">
                <a:moveTo>
                  <a:pt x="3352673" y="1079715"/>
                </a:moveTo>
                <a:lnTo>
                  <a:pt x="1666405" y="2053297"/>
                </a:lnTo>
                <a:lnTo>
                  <a:pt x="1692846" y="2068563"/>
                </a:lnTo>
                <a:lnTo>
                  <a:pt x="3379114" y="1094981"/>
                </a:lnTo>
                <a:lnTo>
                  <a:pt x="3352673" y="1079715"/>
                </a:lnTo>
                <a:close/>
              </a:path>
              <a:path w="3379470" h="2068829">
                <a:moveTo>
                  <a:pt x="3295751" y="1046835"/>
                </a:moveTo>
                <a:lnTo>
                  <a:pt x="1609458" y="2020430"/>
                </a:lnTo>
                <a:lnTo>
                  <a:pt x="1635899" y="2035695"/>
                </a:lnTo>
                <a:lnTo>
                  <a:pt x="3322193" y="1062101"/>
                </a:lnTo>
                <a:lnTo>
                  <a:pt x="3295751" y="1046835"/>
                </a:lnTo>
                <a:close/>
              </a:path>
              <a:path w="3379470" h="2068829">
                <a:moveTo>
                  <a:pt x="3238817" y="1013968"/>
                </a:moveTo>
                <a:lnTo>
                  <a:pt x="1552524" y="1987550"/>
                </a:lnTo>
                <a:lnTo>
                  <a:pt x="1578940" y="2002815"/>
                </a:lnTo>
                <a:lnTo>
                  <a:pt x="3265246" y="1029233"/>
                </a:lnTo>
                <a:lnTo>
                  <a:pt x="3238817" y="1013968"/>
                </a:lnTo>
                <a:close/>
              </a:path>
              <a:path w="3379470" h="2068829">
                <a:moveTo>
                  <a:pt x="3181870" y="981087"/>
                </a:moveTo>
                <a:lnTo>
                  <a:pt x="1495577" y="1954682"/>
                </a:lnTo>
                <a:lnTo>
                  <a:pt x="1522018" y="1969947"/>
                </a:lnTo>
                <a:lnTo>
                  <a:pt x="3208312" y="996365"/>
                </a:lnTo>
                <a:lnTo>
                  <a:pt x="3181870" y="981087"/>
                </a:lnTo>
                <a:close/>
              </a:path>
              <a:path w="3379470" h="2068829">
                <a:moveTo>
                  <a:pt x="3124949" y="948220"/>
                </a:moveTo>
                <a:lnTo>
                  <a:pt x="1438617" y="1921814"/>
                </a:lnTo>
                <a:lnTo>
                  <a:pt x="1465059" y="1937080"/>
                </a:lnTo>
                <a:lnTo>
                  <a:pt x="3151365" y="963485"/>
                </a:lnTo>
                <a:lnTo>
                  <a:pt x="3124949" y="948220"/>
                </a:lnTo>
                <a:close/>
              </a:path>
              <a:path w="3379470" h="2068829">
                <a:moveTo>
                  <a:pt x="3067989" y="915352"/>
                </a:moveTo>
                <a:lnTo>
                  <a:pt x="1381696" y="1888934"/>
                </a:lnTo>
                <a:lnTo>
                  <a:pt x="1408137" y="1904199"/>
                </a:lnTo>
                <a:lnTo>
                  <a:pt x="3094431" y="930617"/>
                </a:lnTo>
                <a:lnTo>
                  <a:pt x="3067989" y="915352"/>
                </a:lnTo>
                <a:close/>
              </a:path>
              <a:path w="3379470" h="2068829">
                <a:moveTo>
                  <a:pt x="3010738" y="882294"/>
                </a:moveTo>
                <a:lnTo>
                  <a:pt x="1324444" y="1855876"/>
                </a:lnTo>
                <a:lnTo>
                  <a:pt x="1350886" y="1871141"/>
                </a:lnTo>
                <a:lnTo>
                  <a:pt x="3037179" y="897559"/>
                </a:lnTo>
                <a:lnTo>
                  <a:pt x="3010738" y="882294"/>
                </a:lnTo>
                <a:close/>
              </a:path>
              <a:path w="3379470" h="2068829">
                <a:moveTo>
                  <a:pt x="2953816" y="849426"/>
                </a:moveTo>
                <a:lnTo>
                  <a:pt x="1267523" y="1823008"/>
                </a:lnTo>
                <a:lnTo>
                  <a:pt x="1293964" y="1838274"/>
                </a:lnTo>
                <a:lnTo>
                  <a:pt x="2980258" y="864692"/>
                </a:lnTo>
                <a:lnTo>
                  <a:pt x="2953816" y="849426"/>
                </a:lnTo>
                <a:close/>
              </a:path>
              <a:path w="3379470" h="2068829">
                <a:moveTo>
                  <a:pt x="2896895" y="816546"/>
                </a:moveTo>
                <a:lnTo>
                  <a:pt x="1210564" y="1790141"/>
                </a:lnTo>
                <a:lnTo>
                  <a:pt x="1237005" y="1805406"/>
                </a:lnTo>
                <a:lnTo>
                  <a:pt x="2923311" y="831811"/>
                </a:lnTo>
                <a:lnTo>
                  <a:pt x="2896895" y="816546"/>
                </a:lnTo>
                <a:close/>
              </a:path>
              <a:path w="3379470" h="2068829">
                <a:moveTo>
                  <a:pt x="2839935" y="783678"/>
                </a:moveTo>
                <a:lnTo>
                  <a:pt x="1153642" y="1757260"/>
                </a:lnTo>
                <a:lnTo>
                  <a:pt x="1180084" y="1772526"/>
                </a:lnTo>
                <a:lnTo>
                  <a:pt x="2866377" y="798944"/>
                </a:lnTo>
                <a:lnTo>
                  <a:pt x="2839935" y="783678"/>
                </a:lnTo>
                <a:close/>
              </a:path>
              <a:path w="3379470" h="2068829">
                <a:moveTo>
                  <a:pt x="2783014" y="750798"/>
                </a:moveTo>
                <a:lnTo>
                  <a:pt x="1096695" y="1724393"/>
                </a:lnTo>
                <a:lnTo>
                  <a:pt x="1123137" y="1739658"/>
                </a:lnTo>
                <a:lnTo>
                  <a:pt x="2809430" y="766064"/>
                </a:lnTo>
                <a:lnTo>
                  <a:pt x="2783014" y="750798"/>
                </a:lnTo>
                <a:close/>
              </a:path>
              <a:path w="3379470" h="2068829">
                <a:moveTo>
                  <a:pt x="2726055" y="717931"/>
                </a:moveTo>
                <a:lnTo>
                  <a:pt x="1039761" y="1691513"/>
                </a:lnTo>
                <a:lnTo>
                  <a:pt x="1066203" y="1706778"/>
                </a:lnTo>
                <a:lnTo>
                  <a:pt x="2752496" y="733196"/>
                </a:lnTo>
                <a:lnTo>
                  <a:pt x="2726055" y="717931"/>
                </a:lnTo>
                <a:close/>
              </a:path>
              <a:path w="3379470" h="2068829">
                <a:moveTo>
                  <a:pt x="2444051" y="555104"/>
                </a:moveTo>
                <a:lnTo>
                  <a:pt x="757758" y="1528699"/>
                </a:lnTo>
                <a:lnTo>
                  <a:pt x="784199" y="1543964"/>
                </a:lnTo>
                <a:lnTo>
                  <a:pt x="2470492" y="570369"/>
                </a:lnTo>
                <a:lnTo>
                  <a:pt x="2444051" y="555104"/>
                </a:lnTo>
                <a:close/>
              </a:path>
              <a:path w="3379470" h="2068829">
                <a:moveTo>
                  <a:pt x="2386977" y="522173"/>
                </a:moveTo>
                <a:lnTo>
                  <a:pt x="700684" y="1495742"/>
                </a:lnTo>
                <a:lnTo>
                  <a:pt x="727125" y="1511020"/>
                </a:lnTo>
                <a:lnTo>
                  <a:pt x="2413419" y="537438"/>
                </a:lnTo>
                <a:lnTo>
                  <a:pt x="2386977" y="522173"/>
                </a:lnTo>
                <a:close/>
              </a:path>
              <a:path w="3379470" h="2068829">
                <a:moveTo>
                  <a:pt x="2329903" y="489216"/>
                </a:moveTo>
                <a:lnTo>
                  <a:pt x="643636" y="1462811"/>
                </a:lnTo>
                <a:lnTo>
                  <a:pt x="670077" y="1478064"/>
                </a:lnTo>
                <a:lnTo>
                  <a:pt x="2356345" y="504482"/>
                </a:lnTo>
                <a:lnTo>
                  <a:pt x="2329903" y="489216"/>
                </a:lnTo>
                <a:close/>
              </a:path>
              <a:path w="3379470" h="2068829">
                <a:moveTo>
                  <a:pt x="2272855" y="456272"/>
                </a:moveTo>
                <a:lnTo>
                  <a:pt x="586562" y="1429854"/>
                </a:lnTo>
                <a:lnTo>
                  <a:pt x="613003" y="1445120"/>
                </a:lnTo>
                <a:lnTo>
                  <a:pt x="2299296" y="471525"/>
                </a:lnTo>
                <a:lnTo>
                  <a:pt x="2272855" y="456272"/>
                </a:lnTo>
                <a:close/>
              </a:path>
              <a:path w="3379470" h="2068829">
                <a:moveTo>
                  <a:pt x="2215807" y="423329"/>
                </a:moveTo>
                <a:lnTo>
                  <a:pt x="529475" y="1396911"/>
                </a:lnTo>
                <a:lnTo>
                  <a:pt x="555917" y="1412176"/>
                </a:lnTo>
                <a:lnTo>
                  <a:pt x="2242223" y="438594"/>
                </a:lnTo>
                <a:lnTo>
                  <a:pt x="2215807" y="423329"/>
                </a:lnTo>
                <a:close/>
              </a:path>
              <a:path w="3379470" h="2068829">
                <a:moveTo>
                  <a:pt x="1630184" y="695540"/>
                </a:moveTo>
                <a:lnTo>
                  <a:pt x="589483" y="1296377"/>
                </a:lnTo>
                <a:lnTo>
                  <a:pt x="615924" y="1311643"/>
                </a:lnTo>
                <a:lnTo>
                  <a:pt x="1656600" y="710806"/>
                </a:lnTo>
                <a:lnTo>
                  <a:pt x="1630184" y="695540"/>
                </a:lnTo>
                <a:close/>
              </a:path>
              <a:path w="3379470" h="2068829">
                <a:moveTo>
                  <a:pt x="1974405" y="1001788"/>
                </a:moveTo>
                <a:lnTo>
                  <a:pt x="1532750" y="1256779"/>
                </a:lnTo>
                <a:lnTo>
                  <a:pt x="1582991" y="1285786"/>
                </a:lnTo>
                <a:lnTo>
                  <a:pt x="2024634" y="1030795"/>
                </a:lnTo>
                <a:lnTo>
                  <a:pt x="1974405" y="1001788"/>
                </a:lnTo>
                <a:close/>
              </a:path>
              <a:path w="3379470" h="2068829">
                <a:moveTo>
                  <a:pt x="1573110" y="662584"/>
                </a:moveTo>
                <a:lnTo>
                  <a:pt x="532434" y="1263434"/>
                </a:lnTo>
                <a:lnTo>
                  <a:pt x="558876" y="1278712"/>
                </a:lnTo>
                <a:lnTo>
                  <a:pt x="1599552" y="677862"/>
                </a:lnTo>
                <a:lnTo>
                  <a:pt x="1573110" y="662584"/>
                </a:lnTo>
                <a:close/>
              </a:path>
              <a:path w="3379470" h="2068829">
                <a:moveTo>
                  <a:pt x="1516062" y="629653"/>
                </a:moveTo>
                <a:lnTo>
                  <a:pt x="475386" y="1230490"/>
                </a:lnTo>
                <a:lnTo>
                  <a:pt x="501802" y="1245743"/>
                </a:lnTo>
                <a:lnTo>
                  <a:pt x="1542503" y="644918"/>
                </a:lnTo>
                <a:lnTo>
                  <a:pt x="1516062" y="629653"/>
                </a:lnTo>
                <a:close/>
              </a:path>
              <a:path w="3379470" h="2068829">
                <a:moveTo>
                  <a:pt x="1458988" y="596696"/>
                </a:moveTo>
                <a:lnTo>
                  <a:pt x="418312" y="1197546"/>
                </a:lnTo>
                <a:lnTo>
                  <a:pt x="444754" y="1212811"/>
                </a:lnTo>
                <a:lnTo>
                  <a:pt x="1485430" y="611962"/>
                </a:lnTo>
                <a:lnTo>
                  <a:pt x="1458988" y="596696"/>
                </a:lnTo>
                <a:close/>
              </a:path>
              <a:path w="3379470" h="2068829">
                <a:moveTo>
                  <a:pt x="1401914" y="563765"/>
                </a:moveTo>
                <a:lnTo>
                  <a:pt x="361226" y="1164602"/>
                </a:lnTo>
                <a:lnTo>
                  <a:pt x="387667" y="1179868"/>
                </a:lnTo>
                <a:lnTo>
                  <a:pt x="1428381" y="579018"/>
                </a:lnTo>
                <a:lnTo>
                  <a:pt x="1401914" y="563765"/>
                </a:lnTo>
                <a:close/>
              </a:path>
              <a:path w="3379470" h="2068829">
                <a:moveTo>
                  <a:pt x="301028" y="980833"/>
                </a:moveTo>
                <a:lnTo>
                  <a:pt x="38519" y="1132395"/>
                </a:lnTo>
                <a:lnTo>
                  <a:pt x="64960" y="1147648"/>
                </a:lnTo>
                <a:lnTo>
                  <a:pt x="327469" y="996099"/>
                </a:lnTo>
                <a:lnTo>
                  <a:pt x="301028" y="980833"/>
                </a:lnTo>
                <a:close/>
              </a:path>
              <a:path w="3379470" h="2068829">
                <a:moveTo>
                  <a:pt x="1344866" y="530809"/>
                </a:moveTo>
                <a:lnTo>
                  <a:pt x="304177" y="1131646"/>
                </a:lnTo>
                <a:lnTo>
                  <a:pt x="330619" y="1146924"/>
                </a:lnTo>
                <a:lnTo>
                  <a:pt x="1371307" y="546074"/>
                </a:lnTo>
                <a:lnTo>
                  <a:pt x="1344866" y="530809"/>
                </a:lnTo>
                <a:close/>
              </a:path>
              <a:path w="3379470" h="2068829">
                <a:moveTo>
                  <a:pt x="1188986" y="336372"/>
                </a:moveTo>
                <a:lnTo>
                  <a:pt x="380225" y="803325"/>
                </a:lnTo>
                <a:lnTo>
                  <a:pt x="430466" y="832332"/>
                </a:lnTo>
                <a:lnTo>
                  <a:pt x="1239240" y="365379"/>
                </a:lnTo>
                <a:lnTo>
                  <a:pt x="1188986" y="336372"/>
                </a:lnTo>
                <a:close/>
              </a:path>
              <a:path w="3379470" h="2068829">
                <a:moveTo>
                  <a:pt x="1074813" y="116852"/>
                </a:moveTo>
                <a:lnTo>
                  <a:pt x="0" y="737400"/>
                </a:lnTo>
                <a:lnTo>
                  <a:pt x="50228" y="766406"/>
                </a:lnTo>
                <a:lnTo>
                  <a:pt x="1125067" y="145846"/>
                </a:lnTo>
                <a:lnTo>
                  <a:pt x="1074813" y="116852"/>
                </a:lnTo>
                <a:close/>
              </a:path>
              <a:path w="3379470" h="2068829">
                <a:moveTo>
                  <a:pt x="923480" y="395033"/>
                </a:moveTo>
                <a:lnTo>
                  <a:pt x="481825" y="650024"/>
                </a:lnTo>
                <a:lnTo>
                  <a:pt x="532066" y="679018"/>
                </a:lnTo>
                <a:lnTo>
                  <a:pt x="973709" y="424040"/>
                </a:lnTo>
                <a:lnTo>
                  <a:pt x="923480" y="395033"/>
                </a:lnTo>
                <a:close/>
              </a:path>
              <a:path w="3379470" h="2068829">
                <a:moveTo>
                  <a:pt x="788073" y="175564"/>
                </a:moveTo>
                <a:lnTo>
                  <a:pt x="101650" y="571855"/>
                </a:lnTo>
                <a:lnTo>
                  <a:pt x="151904" y="600849"/>
                </a:lnTo>
                <a:lnTo>
                  <a:pt x="838301" y="204558"/>
                </a:lnTo>
                <a:lnTo>
                  <a:pt x="788073" y="175564"/>
                </a:lnTo>
                <a:close/>
              </a:path>
              <a:path w="3379470" h="2068829">
                <a:moveTo>
                  <a:pt x="1740763" y="149593"/>
                </a:moveTo>
                <a:lnTo>
                  <a:pt x="1241475" y="437857"/>
                </a:lnTo>
                <a:lnTo>
                  <a:pt x="1267942" y="453110"/>
                </a:lnTo>
                <a:lnTo>
                  <a:pt x="1767205" y="164846"/>
                </a:lnTo>
                <a:lnTo>
                  <a:pt x="1740763" y="149593"/>
                </a:lnTo>
                <a:close/>
              </a:path>
              <a:path w="3379470" h="2068829">
                <a:moveTo>
                  <a:pt x="275260" y="182751"/>
                </a:moveTo>
                <a:lnTo>
                  <a:pt x="229333" y="182834"/>
                </a:lnTo>
                <a:lnTo>
                  <a:pt x="185108" y="191032"/>
                </a:lnTo>
                <a:lnTo>
                  <a:pt x="146075" y="207340"/>
                </a:lnTo>
                <a:lnTo>
                  <a:pt x="112966" y="236053"/>
                </a:lnTo>
                <a:lnTo>
                  <a:pt x="101803" y="268666"/>
                </a:lnTo>
                <a:lnTo>
                  <a:pt x="112614" y="301239"/>
                </a:lnTo>
                <a:lnTo>
                  <a:pt x="145427" y="329831"/>
                </a:lnTo>
                <a:lnTo>
                  <a:pt x="184273" y="346002"/>
                </a:lnTo>
                <a:lnTo>
                  <a:pt x="228408" y="354042"/>
                </a:lnTo>
                <a:lnTo>
                  <a:pt x="274335" y="353959"/>
                </a:lnTo>
                <a:lnTo>
                  <a:pt x="318558" y="345759"/>
                </a:lnTo>
                <a:lnTo>
                  <a:pt x="357581" y="329450"/>
                </a:lnTo>
                <a:lnTo>
                  <a:pt x="390692" y="300736"/>
                </a:lnTo>
                <a:lnTo>
                  <a:pt x="401861" y="268122"/>
                </a:lnTo>
                <a:lnTo>
                  <a:pt x="391058" y="235546"/>
                </a:lnTo>
                <a:lnTo>
                  <a:pt x="358254" y="206946"/>
                </a:lnTo>
                <a:lnTo>
                  <a:pt x="319398" y="190786"/>
                </a:lnTo>
                <a:lnTo>
                  <a:pt x="275260" y="182751"/>
                </a:lnTo>
                <a:close/>
              </a:path>
              <a:path w="3379470" h="2068829">
                <a:moveTo>
                  <a:pt x="1481683" y="0"/>
                </a:moveTo>
                <a:lnTo>
                  <a:pt x="982395" y="288264"/>
                </a:lnTo>
                <a:lnTo>
                  <a:pt x="1008837" y="303530"/>
                </a:lnTo>
                <a:lnTo>
                  <a:pt x="1508099" y="15265"/>
                </a:lnTo>
                <a:lnTo>
                  <a:pt x="1481683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4795" y="4909344"/>
            <a:ext cx="319405" cy="182245"/>
          </a:xfrm>
          <a:custGeom>
            <a:avLst/>
            <a:gdLst/>
            <a:rect l="l" t="t" r="r" b="b"/>
            <a:pathLst>
              <a:path w="319404" h="182245">
                <a:moveTo>
                  <a:pt x="184334" y="0"/>
                </a:moveTo>
                <a:lnTo>
                  <a:pt x="135525" y="89"/>
                </a:lnTo>
                <a:lnTo>
                  <a:pt x="88525" y="8801"/>
                </a:lnTo>
                <a:lnTo>
                  <a:pt x="47050" y="26129"/>
                </a:lnTo>
                <a:lnTo>
                  <a:pt x="11861" y="56647"/>
                </a:lnTo>
                <a:lnTo>
                  <a:pt x="0" y="91309"/>
                </a:lnTo>
                <a:lnTo>
                  <a:pt x="11488" y="125928"/>
                </a:lnTo>
                <a:lnTo>
                  <a:pt x="46351" y="156317"/>
                </a:lnTo>
                <a:lnTo>
                  <a:pt x="87638" y="173498"/>
                </a:lnTo>
                <a:lnTo>
                  <a:pt x="134543" y="182041"/>
                </a:lnTo>
                <a:lnTo>
                  <a:pt x="183352" y="181951"/>
                </a:lnTo>
                <a:lnTo>
                  <a:pt x="230352" y="173239"/>
                </a:lnTo>
                <a:lnTo>
                  <a:pt x="271827" y="155911"/>
                </a:lnTo>
                <a:lnTo>
                  <a:pt x="307017" y="125398"/>
                </a:lnTo>
                <a:lnTo>
                  <a:pt x="318882" y="90736"/>
                </a:lnTo>
                <a:lnTo>
                  <a:pt x="307394" y="56114"/>
                </a:lnTo>
                <a:lnTo>
                  <a:pt x="272526" y="25723"/>
                </a:lnTo>
                <a:lnTo>
                  <a:pt x="231239" y="8542"/>
                </a:lnTo>
                <a:lnTo>
                  <a:pt x="184334" y="0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4795" y="4909344"/>
            <a:ext cx="319405" cy="182245"/>
          </a:xfrm>
          <a:custGeom>
            <a:avLst/>
            <a:gdLst/>
            <a:rect l="l" t="t" r="r" b="b"/>
            <a:pathLst>
              <a:path w="319404" h="182245">
                <a:moveTo>
                  <a:pt x="272526" y="25723"/>
                </a:moveTo>
                <a:lnTo>
                  <a:pt x="307394" y="56114"/>
                </a:lnTo>
                <a:lnTo>
                  <a:pt x="318882" y="90736"/>
                </a:lnTo>
                <a:lnTo>
                  <a:pt x="307017" y="125398"/>
                </a:lnTo>
                <a:lnTo>
                  <a:pt x="271827" y="155911"/>
                </a:lnTo>
                <a:lnTo>
                  <a:pt x="230352" y="173239"/>
                </a:lnTo>
                <a:lnTo>
                  <a:pt x="183352" y="181951"/>
                </a:lnTo>
                <a:lnTo>
                  <a:pt x="134543" y="182041"/>
                </a:lnTo>
                <a:lnTo>
                  <a:pt x="87638" y="173498"/>
                </a:lnTo>
                <a:lnTo>
                  <a:pt x="46351" y="156317"/>
                </a:lnTo>
                <a:lnTo>
                  <a:pt x="11488" y="125928"/>
                </a:lnTo>
                <a:lnTo>
                  <a:pt x="0" y="91309"/>
                </a:lnTo>
                <a:lnTo>
                  <a:pt x="11861" y="56647"/>
                </a:lnTo>
                <a:lnTo>
                  <a:pt x="47050" y="26129"/>
                </a:lnTo>
                <a:lnTo>
                  <a:pt x="88525" y="8801"/>
                </a:lnTo>
                <a:lnTo>
                  <a:pt x="135525" y="89"/>
                </a:lnTo>
                <a:lnTo>
                  <a:pt x="184334" y="0"/>
                </a:lnTo>
                <a:lnTo>
                  <a:pt x="231239" y="8542"/>
                </a:lnTo>
                <a:lnTo>
                  <a:pt x="272526" y="2572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7659" y="4512476"/>
            <a:ext cx="1741805" cy="1438275"/>
          </a:xfrm>
          <a:custGeom>
            <a:avLst/>
            <a:gdLst/>
            <a:rect l="l" t="t" r="r" b="b"/>
            <a:pathLst>
              <a:path w="1741804" h="1438275">
                <a:moveTo>
                  <a:pt x="691210" y="0"/>
                </a:moveTo>
                <a:lnTo>
                  <a:pt x="0" y="1437982"/>
                </a:lnTo>
                <a:lnTo>
                  <a:pt x="340550" y="1414843"/>
                </a:lnTo>
                <a:lnTo>
                  <a:pt x="1741195" y="606196"/>
                </a:lnTo>
                <a:lnTo>
                  <a:pt x="691210" y="0"/>
                </a:lnTo>
                <a:close/>
              </a:path>
            </a:pathLst>
          </a:custGeom>
          <a:solidFill>
            <a:srgbClr val="3d6492">
              <a:alpha val="12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7659" y="4512476"/>
            <a:ext cx="1741805" cy="1438275"/>
          </a:xfrm>
          <a:custGeom>
            <a:avLst/>
            <a:gdLst/>
            <a:rect l="l" t="t" r="r" b="b"/>
            <a:pathLst>
              <a:path w="1741804" h="1438275">
                <a:moveTo>
                  <a:pt x="691210" y="0"/>
                </a:moveTo>
                <a:lnTo>
                  <a:pt x="0" y="1437982"/>
                </a:lnTo>
                <a:lnTo>
                  <a:pt x="340550" y="1414843"/>
                </a:lnTo>
                <a:lnTo>
                  <a:pt x="1741195" y="606196"/>
                </a:lnTo>
                <a:lnTo>
                  <a:pt x="69121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9814" y="442072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61"/>
                </a:lnTo>
                <a:lnTo>
                  <a:pt x="0" y="878052"/>
                </a:lnTo>
                <a:lnTo>
                  <a:pt x="1117942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9814" y="442072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lnTo>
                  <a:pt x="0" y="846861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9814" y="4389540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52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9814" y="4389540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3990" y="4245934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1469923" y="0"/>
                </a:moveTo>
                <a:lnTo>
                  <a:pt x="1358" y="773341"/>
                </a:lnTo>
                <a:lnTo>
                  <a:pt x="0" y="1017765"/>
                </a:lnTo>
                <a:lnTo>
                  <a:pt x="1080516" y="1641602"/>
                </a:lnTo>
                <a:lnTo>
                  <a:pt x="2550439" y="623836"/>
                </a:lnTo>
                <a:lnTo>
                  <a:pt x="1469923" y="0"/>
                </a:lnTo>
                <a:close/>
              </a:path>
            </a:pathLst>
          </a:custGeom>
          <a:solidFill>
            <a:srgbClr val="dddad6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3990" y="4245934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0" y="1017765"/>
                </a:moveTo>
                <a:lnTo>
                  <a:pt x="1080516" y="1641602"/>
                </a:lnTo>
                <a:lnTo>
                  <a:pt x="2550439" y="623836"/>
                </a:lnTo>
                <a:lnTo>
                  <a:pt x="1469923" y="0"/>
                </a:lnTo>
                <a:lnTo>
                  <a:pt x="1358" y="773341"/>
                </a:lnTo>
                <a:lnTo>
                  <a:pt x="0" y="10177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7787" y="5239729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0" y="0"/>
                </a:moveTo>
                <a:lnTo>
                  <a:pt x="44219" y="26867"/>
                </a:lnTo>
                <a:lnTo>
                  <a:pt x="88574" y="53500"/>
                </a:lnTo>
                <a:lnTo>
                  <a:pt x="177600" y="106232"/>
                </a:lnTo>
                <a:lnTo>
                  <a:pt x="445452" y="263144"/>
                </a:lnTo>
                <a:lnTo>
                  <a:pt x="760202" y="442241"/>
                </a:lnTo>
                <a:lnTo>
                  <a:pt x="850644" y="492522"/>
                </a:lnTo>
                <a:lnTo>
                  <a:pt x="896048" y="517334"/>
                </a:lnTo>
                <a:lnTo>
                  <a:pt x="851853" y="490412"/>
                </a:lnTo>
                <a:lnTo>
                  <a:pt x="807530" y="463712"/>
                </a:lnTo>
                <a:lnTo>
                  <a:pt x="718532" y="410934"/>
                </a:lnTo>
                <a:lnTo>
                  <a:pt x="450608" y="254177"/>
                </a:lnTo>
                <a:lnTo>
                  <a:pt x="135757" y="75252"/>
                </a:lnTo>
                <a:lnTo>
                  <a:pt x="45378" y="24864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7787" y="5239729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896048" y="517334"/>
                </a:moveTo>
                <a:lnTo>
                  <a:pt x="850644" y="492522"/>
                </a:lnTo>
                <a:lnTo>
                  <a:pt x="805364" y="467487"/>
                </a:lnTo>
                <a:lnTo>
                  <a:pt x="760202" y="442241"/>
                </a:lnTo>
                <a:lnTo>
                  <a:pt x="715151" y="416794"/>
                </a:lnTo>
                <a:lnTo>
                  <a:pt x="670204" y="391160"/>
                </a:lnTo>
                <a:lnTo>
                  <a:pt x="445452" y="263144"/>
                </a:lnTo>
                <a:lnTo>
                  <a:pt x="400869" y="236883"/>
                </a:lnTo>
                <a:lnTo>
                  <a:pt x="356231" y="210722"/>
                </a:lnTo>
                <a:lnTo>
                  <a:pt x="311561" y="184618"/>
                </a:lnTo>
                <a:lnTo>
                  <a:pt x="266883" y="158529"/>
                </a:lnTo>
                <a:lnTo>
                  <a:pt x="222221" y="132414"/>
                </a:lnTo>
                <a:lnTo>
                  <a:pt x="177600" y="106232"/>
                </a:lnTo>
                <a:lnTo>
                  <a:pt x="133043" y="79941"/>
                </a:lnTo>
                <a:lnTo>
                  <a:pt x="88574" y="53500"/>
                </a:lnTo>
                <a:lnTo>
                  <a:pt x="44219" y="26867"/>
                </a:lnTo>
                <a:lnTo>
                  <a:pt x="0" y="0"/>
                </a:lnTo>
                <a:lnTo>
                  <a:pt x="45378" y="24864"/>
                </a:lnTo>
                <a:lnTo>
                  <a:pt x="90622" y="49962"/>
                </a:lnTo>
                <a:lnTo>
                  <a:pt x="135757" y="75252"/>
                </a:lnTo>
                <a:lnTo>
                  <a:pt x="180804" y="100692"/>
                </a:lnTo>
                <a:lnTo>
                  <a:pt x="225790" y="126241"/>
                </a:lnTo>
                <a:lnTo>
                  <a:pt x="270736" y="151858"/>
                </a:lnTo>
                <a:lnTo>
                  <a:pt x="315667" y="177501"/>
                </a:lnTo>
                <a:lnTo>
                  <a:pt x="360607" y="203130"/>
                </a:lnTo>
                <a:lnTo>
                  <a:pt x="405580" y="228702"/>
                </a:lnTo>
                <a:lnTo>
                  <a:pt x="450608" y="254177"/>
                </a:lnTo>
                <a:lnTo>
                  <a:pt x="673874" y="384835"/>
                </a:lnTo>
                <a:lnTo>
                  <a:pt x="718532" y="410934"/>
                </a:lnTo>
                <a:lnTo>
                  <a:pt x="763087" y="437223"/>
                </a:lnTo>
                <a:lnTo>
                  <a:pt x="807530" y="463712"/>
                </a:lnTo>
                <a:lnTo>
                  <a:pt x="851853" y="490412"/>
                </a:lnTo>
                <a:lnTo>
                  <a:pt x="896048" y="5173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0839" y="5394114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0" y="0"/>
                </a:moveTo>
                <a:lnTo>
                  <a:pt x="47226" y="29654"/>
                </a:lnTo>
                <a:lnTo>
                  <a:pt x="94789" y="58728"/>
                </a:lnTo>
                <a:lnTo>
                  <a:pt x="142608" y="87362"/>
                </a:lnTo>
                <a:lnTo>
                  <a:pt x="238696" y="143878"/>
                </a:lnTo>
                <a:lnTo>
                  <a:pt x="335532" y="199040"/>
                </a:lnTo>
                <a:lnTo>
                  <a:pt x="384216" y="226173"/>
                </a:lnTo>
                <a:lnTo>
                  <a:pt x="433214" y="252766"/>
                </a:lnTo>
                <a:lnTo>
                  <a:pt x="482625" y="278638"/>
                </a:lnTo>
                <a:lnTo>
                  <a:pt x="435516" y="248788"/>
                </a:lnTo>
                <a:lnTo>
                  <a:pt x="387987" y="219654"/>
                </a:lnTo>
                <a:lnTo>
                  <a:pt x="340146" y="191058"/>
                </a:lnTo>
                <a:lnTo>
                  <a:pt x="243954" y="134772"/>
                </a:lnTo>
                <a:lnTo>
                  <a:pt x="146976" y="79817"/>
                </a:lnTo>
                <a:lnTo>
                  <a:pt x="98267" y="52723"/>
                </a:lnTo>
                <a:lnTo>
                  <a:pt x="49302" y="26070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60839" y="5394114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482625" y="278638"/>
                </a:moveTo>
                <a:lnTo>
                  <a:pt x="433214" y="252766"/>
                </a:lnTo>
                <a:lnTo>
                  <a:pt x="384216" y="226173"/>
                </a:lnTo>
                <a:lnTo>
                  <a:pt x="335532" y="199040"/>
                </a:lnTo>
                <a:lnTo>
                  <a:pt x="287059" y="171548"/>
                </a:lnTo>
                <a:lnTo>
                  <a:pt x="238696" y="143878"/>
                </a:lnTo>
                <a:lnTo>
                  <a:pt x="190604" y="115698"/>
                </a:lnTo>
                <a:lnTo>
                  <a:pt x="142608" y="87362"/>
                </a:lnTo>
                <a:lnTo>
                  <a:pt x="94789" y="58728"/>
                </a:lnTo>
                <a:lnTo>
                  <a:pt x="47226" y="29654"/>
                </a:lnTo>
                <a:lnTo>
                  <a:pt x="0" y="0"/>
                </a:lnTo>
                <a:lnTo>
                  <a:pt x="49302" y="26070"/>
                </a:lnTo>
                <a:lnTo>
                  <a:pt x="98267" y="52723"/>
                </a:lnTo>
                <a:lnTo>
                  <a:pt x="146976" y="79817"/>
                </a:lnTo>
                <a:lnTo>
                  <a:pt x="195510" y="107214"/>
                </a:lnTo>
                <a:lnTo>
                  <a:pt x="243954" y="134772"/>
                </a:lnTo>
                <a:lnTo>
                  <a:pt x="292099" y="162823"/>
                </a:lnTo>
                <a:lnTo>
                  <a:pt x="340146" y="191058"/>
                </a:lnTo>
                <a:lnTo>
                  <a:pt x="387987" y="219654"/>
                </a:lnTo>
                <a:lnTo>
                  <a:pt x="435516" y="248788"/>
                </a:lnTo>
                <a:lnTo>
                  <a:pt x="482625" y="2786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3961" y="562744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5130" y="0"/>
                </a:moveTo>
                <a:lnTo>
                  <a:pt x="0" y="3873"/>
                </a:lnTo>
                <a:lnTo>
                  <a:pt x="0" y="259080"/>
                </a:lnTo>
                <a:lnTo>
                  <a:pt x="5105" y="268871"/>
                </a:lnTo>
                <a:lnTo>
                  <a:pt x="19443" y="277139"/>
                </a:lnTo>
                <a:lnTo>
                  <a:pt x="24549" y="273265"/>
                </a:lnTo>
                <a:lnTo>
                  <a:pt x="24549" y="18059"/>
                </a:lnTo>
                <a:lnTo>
                  <a:pt x="19443" y="8255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3961" y="562744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13169" y="273519"/>
                </a:moveTo>
                <a:lnTo>
                  <a:pt x="11379" y="272491"/>
                </a:lnTo>
                <a:lnTo>
                  <a:pt x="5105" y="268871"/>
                </a:lnTo>
                <a:lnTo>
                  <a:pt x="0" y="259080"/>
                </a:lnTo>
                <a:lnTo>
                  <a:pt x="0" y="250723"/>
                </a:lnTo>
                <a:lnTo>
                  <a:pt x="0" y="12230"/>
                </a:lnTo>
                <a:lnTo>
                  <a:pt x="0" y="3873"/>
                </a:lnTo>
                <a:lnTo>
                  <a:pt x="5130" y="0"/>
                </a:lnTo>
                <a:lnTo>
                  <a:pt x="11379" y="3619"/>
                </a:lnTo>
                <a:lnTo>
                  <a:pt x="13169" y="4648"/>
                </a:lnTo>
                <a:lnTo>
                  <a:pt x="19443" y="8255"/>
                </a:lnTo>
                <a:lnTo>
                  <a:pt x="24549" y="18059"/>
                </a:lnTo>
                <a:lnTo>
                  <a:pt x="24549" y="26416"/>
                </a:lnTo>
                <a:lnTo>
                  <a:pt x="24549" y="264909"/>
                </a:lnTo>
                <a:lnTo>
                  <a:pt x="24549" y="273265"/>
                </a:lnTo>
                <a:lnTo>
                  <a:pt x="19443" y="277139"/>
                </a:lnTo>
                <a:lnTo>
                  <a:pt x="13169" y="27351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9814" y="413727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25" y="0"/>
                </a:moveTo>
                <a:lnTo>
                  <a:pt x="0" y="846874"/>
                </a:lnTo>
                <a:lnTo>
                  <a:pt x="0" y="878065"/>
                </a:lnTo>
                <a:lnTo>
                  <a:pt x="1117942" y="1523517"/>
                </a:lnTo>
                <a:lnTo>
                  <a:pt x="2638793" y="645452"/>
                </a:lnTo>
                <a:lnTo>
                  <a:pt x="2638793" y="614273"/>
                </a:lnTo>
                <a:lnTo>
                  <a:pt x="1520825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9814" y="413727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17"/>
                </a:lnTo>
                <a:lnTo>
                  <a:pt x="2638793" y="645452"/>
                </a:lnTo>
                <a:lnTo>
                  <a:pt x="2638793" y="614273"/>
                </a:lnTo>
                <a:lnTo>
                  <a:pt x="1520825" y="0"/>
                </a:lnTo>
                <a:lnTo>
                  <a:pt x="0" y="846874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5490" y="4732780"/>
            <a:ext cx="1520825" cy="1201420"/>
          </a:xfrm>
          <a:custGeom>
            <a:avLst/>
            <a:gdLst/>
            <a:rect l="l" t="t" r="r" b="b"/>
            <a:pathLst>
              <a:path w="1520825" h="1201420">
                <a:moveTo>
                  <a:pt x="1520825" y="0"/>
                </a:moveTo>
                <a:lnTo>
                  <a:pt x="0" y="878052"/>
                </a:lnTo>
                <a:lnTo>
                  <a:pt x="0" y="1192682"/>
                </a:lnTo>
                <a:lnTo>
                  <a:pt x="32004" y="1200810"/>
                </a:lnTo>
                <a:lnTo>
                  <a:pt x="1520825" y="314617"/>
                </a:lnTo>
                <a:lnTo>
                  <a:pt x="1520825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5490" y="4732780"/>
            <a:ext cx="1520825" cy="1201420"/>
          </a:xfrm>
          <a:custGeom>
            <a:avLst/>
            <a:gdLst/>
            <a:rect l="l" t="t" r="r" b="b"/>
            <a:pathLst>
              <a:path w="1520825" h="1201420">
                <a:moveTo>
                  <a:pt x="0" y="1192682"/>
                </a:moveTo>
                <a:lnTo>
                  <a:pt x="0" y="878052"/>
                </a:lnTo>
                <a:lnTo>
                  <a:pt x="1520825" y="0"/>
                </a:lnTo>
                <a:lnTo>
                  <a:pt x="1520825" y="314617"/>
                </a:lnTo>
                <a:lnTo>
                  <a:pt x="32004" y="1200810"/>
                </a:lnTo>
                <a:lnTo>
                  <a:pt x="0" y="119268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9814" y="4106097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52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9814" y="4106097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2820" y="4252181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1227836" y="0"/>
                </a:moveTo>
                <a:lnTo>
                  <a:pt x="0" y="708875"/>
                </a:lnTo>
                <a:lnTo>
                  <a:pt x="904951" y="1231341"/>
                </a:lnTo>
                <a:lnTo>
                  <a:pt x="922967" y="1220939"/>
                </a:lnTo>
                <a:lnTo>
                  <a:pt x="904951" y="1220939"/>
                </a:lnTo>
                <a:lnTo>
                  <a:pt x="18034" y="708875"/>
                </a:lnTo>
                <a:lnTo>
                  <a:pt x="1227836" y="10388"/>
                </a:lnTo>
                <a:lnTo>
                  <a:pt x="1245829" y="10388"/>
                </a:lnTo>
                <a:lnTo>
                  <a:pt x="1227836" y="0"/>
                </a:lnTo>
                <a:close/>
              </a:path>
              <a:path w="2132965" h="1231900">
                <a:moveTo>
                  <a:pt x="1245829" y="10388"/>
                </a:moveTo>
                <a:lnTo>
                  <a:pt x="1227836" y="10388"/>
                </a:lnTo>
                <a:lnTo>
                  <a:pt x="2114753" y="522465"/>
                </a:lnTo>
                <a:lnTo>
                  <a:pt x="904951" y="1220939"/>
                </a:lnTo>
                <a:lnTo>
                  <a:pt x="922967" y="1220939"/>
                </a:lnTo>
                <a:lnTo>
                  <a:pt x="2132787" y="522465"/>
                </a:lnTo>
                <a:lnTo>
                  <a:pt x="1245829" y="10388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20854" y="4262570"/>
            <a:ext cx="2096770" cy="1210945"/>
          </a:xfrm>
          <a:custGeom>
            <a:avLst/>
            <a:gdLst/>
            <a:rect l="l" t="t" r="r" b="b"/>
            <a:pathLst>
              <a:path w="2096770" h="1210945">
                <a:moveTo>
                  <a:pt x="0" y="698487"/>
                </a:moveTo>
                <a:lnTo>
                  <a:pt x="886917" y="1210551"/>
                </a:lnTo>
                <a:lnTo>
                  <a:pt x="2096719" y="512076"/>
                </a:lnTo>
                <a:lnTo>
                  <a:pt x="1209802" y="0"/>
                </a:lnTo>
                <a:lnTo>
                  <a:pt x="0" y="6984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2820" y="4252181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904951" y="1231341"/>
                </a:moveTo>
                <a:lnTo>
                  <a:pt x="0" y="708875"/>
                </a:lnTo>
                <a:lnTo>
                  <a:pt x="1227836" y="0"/>
                </a:lnTo>
                <a:lnTo>
                  <a:pt x="2132787" y="522465"/>
                </a:lnTo>
                <a:lnTo>
                  <a:pt x="904951" y="123134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87690" y="4457219"/>
            <a:ext cx="1363345" cy="821690"/>
          </a:xfrm>
          <a:custGeom>
            <a:avLst/>
            <a:gdLst/>
            <a:rect l="l" t="t" r="r" b="b"/>
            <a:pathLst>
              <a:path w="1363345" h="821689">
                <a:moveTo>
                  <a:pt x="728116" y="0"/>
                </a:moveTo>
                <a:lnTo>
                  <a:pt x="0" y="420370"/>
                </a:lnTo>
                <a:lnTo>
                  <a:pt x="9817" y="426034"/>
                </a:lnTo>
                <a:lnTo>
                  <a:pt x="22541" y="435762"/>
                </a:lnTo>
                <a:lnTo>
                  <a:pt x="32046" y="448130"/>
                </a:lnTo>
                <a:lnTo>
                  <a:pt x="37997" y="462544"/>
                </a:lnTo>
                <a:lnTo>
                  <a:pt x="40055" y="478409"/>
                </a:lnTo>
                <a:lnTo>
                  <a:pt x="37997" y="494275"/>
                </a:lnTo>
                <a:lnTo>
                  <a:pt x="32046" y="508692"/>
                </a:lnTo>
                <a:lnTo>
                  <a:pt x="22541" y="521060"/>
                </a:lnTo>
                <a:lnTo>
                  <a:pt x="9817" y="530783"/>
                </a:lnTo>
                <a:lnTo>
                  <a:pt x="0" y="536460"/>
                </a:lnTo>
                <a:lnTo>
                  <a:pt x="493318" y="821258"/>
                </a:lnTo>
                <a:lnTo>
                  <a:pt x="496595" y="819378"/>
                </a:lnTo>
                <a:lnTo>
                  <a:pt x="528668" y="806157"/>
                </a:lnTo>
                <a:lnTo>
                  <a:pt x="493369" y="806157"/>
                </a:lnTo>
                <a:lnTo>
                  <a:pt x="25425" y="536003"/>
                </a:lnTo>
                <a:lnTo>
                  <a:pt x="37158" y="524391"/>
                </a:lnTo>
                <a:lnTo>
                  <a:pt x="45870" y="510611"/>
                </a:lnTo>
                <a:lnTo>
                  <a:pt x="51294" y="495128"/>
                </a:lnTo>
                <a:lnTo>
                  <a:pt x="53162" y="478409"/>
                </a:lnTo>
                <a:lnTo>
                  <a:pt x="51294" y="461698"/>
                </a:lnTo>
                <a:lnTo>
                  <a:pt x="45870" y="446222"/>
                </a:lnTo>
                <a:lnTo>
                  <a:pt x="37158" y="432444"/>
                </a:lnTo>
                <a:lnTo>
                  <a:pt x="25425" y="420827"/>
                </a:lnTo>
                <a:lnTo>
                  <a:pt x="728167" y="15100"/>
                </a:lnTo>
                <a:lnTo>
                  <a:pt x="763442" y="15100"/>
                </a:lnTo>
                <a:lnTo>
                  <a:pt x="731392" y="1892"/>
                </a:lnTo>
                <a:lnTo>
                  <a:pt x="728116" y="0"/>
                </a:lnTo>
                <a:close/>
              </a:path>
              <a:path w="1363345" h="821689">
                <a:moveTo>
                  <a:pt x="622512" y="801338"/>
                </a:moveTo>
                <a:lnTo>
                  <a:pt x="564127" y="801338"/>
                </a:lnTo>
                <a:lnTo>
                  <a:pt x="598826" y="805848"/>
                </a:lnTo>
                <a:lnTo>
                  <a:pt x="631621" y="819378"/>
                </a:lnTo>
                <a:lnTo>
                  <a:pt x="634898" y="821258"/>
                </a:lnTo>
                <a:lnTo>
                  <a:pt x="661054" y="806157"/>
                </a:lnTo>
                <a:lnTo>
                  <a:pt x="634872" y="806157"/>
                </a:lnTo>
                <a:lnTo>
                  <a:pt x="622512" y="801338"/>
                </a:lnTo>
                <a:close/>
              </a:path>
              <a:path w="1363345" h="821689">
                <a:moveTo>
                  <a:pt x="564121" y="788231"/>
                </a:moveTo>
                <a:lnTo>
                  <a:pt x="527848" y="792713"/>
                </a:lnTo>
                <a:lnTo>
                  <a:pt x="493369" y="806157"/>
                </a:lnTo>
                <a:lnTo>
                  <a:pt x="528668" y="806157"/>
                </a:lnTo>
                <a:lnTo>
                  <a:pt x="529419" y="805848"/>
                </a:lnTo>
                <a:lnTo>
                  <a:pt x="564127" y="801338"/>
                </a:lnTo>
                <a:lnTo>
                  <a:pt x="622512" y="801338"/>
                </a:lnTo>
                <a:lnTo>
                  <a:pt x="600393" y="792713"/>
                </a:lnTo>
                <a:lnTo>
                  <a:pt x="564121" y="788231"/>
                </a:lnTo>
                <a:close/>
              </a:path>
              <a:path w="1363345" h="821689">
                <a:moveTo>
                  <a:pt x="895876" y="15100"/>
                </a:moveTo>
                <a:lnTo>
                  <a:pt x="869683" y="15100"/>
                </a:lnTo>
                <a:lnTo>
                  <a:pt x="1337614" y="285267"/>
                </a:lnTo>
                <a:lnTo>
                  <a:pt x="1325869" y="296879"/>
                </a:lnTo>
                <a:lnTo>
                  <a:pt x="1317153" y="310659"/>
                </a:lnTo>
                <a:lnTo>
                  <a:pt x="1311731" y="326142"/>
                </a:lnTo>
                <a:lnTo>
                  <a:pt x="1309865" y="342861"/>
                </a:lnTo>
                <a:lnTo>
                  <a:pt x="1311731" y="359572"/>
                </a:lnTo>
                <a:lnTo>
                  <a:pt x="1317153" y="375046"/>
                </a:lnTo>
                <a:lnTo>
                  <a:pt x="1325869" y="388821"/>
                </a:lnTo>
                <a:lnTo>
                  <a:pt x="1337614" y="400431"/>
                </a:lnTo>
                <a:lnTo>
                  <a:pt x="634872" y="806157"/>
                </a:lnTo>
                <a:lnTo>
                  <a:pt x="661054" y="806157"/>
                </a:lnTo>
                <a:lnTo>
                  <a:pt x="1363040" y="400888"/>
                </a:lnTo>
                <a:lnTo>
                  <a:pt x="1353197" y="395224"/>
                </a:lnTo>
                <a:lnTo>
                  <a:pt x="1340493" y="385501"/>
                </a:lnTo>
                <a:lnTo>
                  <a:pt x="1330994" y="373133"/>
                </a:lnTo>
                <a:lnTo>
                  <a:pt x="1325044" y="358721"/>
                </a:lnTo>
                <a:lnTo>
                  <a:pt x="1322984" y="342861"/>
                </a:lnTo>
                <a:lnTo>
                  <a:pt x="1325044" y="326989"/>
                </a:lnTo>
                <a:lnTo>
                  <a:pt x="1330994" y="312573"/>
                </a:lnTo>
                <a:lnTo>
                  <a:pt x="1340493" y="300208"/>
                </a:lnTo>
                <a:lnTo>
                  <a:pt x="1353197" y="290487"/>
                </a:lnTo>
                <a:lnTo>
                  <a:pt x="1363040" y="284810"/>
                </a:lnTo>
                <a:lnTo>
                  <a:pt x="895876" y="15100"/>
                </a:lnTo>
                <a:close/>
              </a:path>
              <a:path w="1363345" h="821689">
                <a:moveTo>
                  <a:pt x="763442" y="15100"/>
                </a:moveTo>
                <a:lnTo>
                  <a:pt x="728167" y="15100"/>
                </a:lnTo>
                <a:lnTo>
                  <a:pt x="762659" y="28544"/>
                </a:lnTo>
                <a:lnTo>
                  <a:pt x="798934" y="33026"/>
                </a:lnTo>
                <a:lnTo>
                  <a:pt x="835205" y="28544"/>
                </a:lnTo>
                <a:lnTo>
                  <a:pt x="857315" y="19923"/>
                </a:lnTo>
                <a:lnTo>
                  <a:pt x="798920" y="19923"/>
                </a:lnTo>
                <a:lnTo>
                  <a:pt x="764207" y="15415"/>
                </a:lnTo>
                <a:lnTo>
                  <a:pt x="763442" y="15100"/>
                </a:lnTo>
                <a:close/>
              </a:path>
              <a:path w="1363345" h="821689">
                <a:moveTo>
                  <a:pt x="869721" y="0"/>
                </a:moveTo>
                <a:lnTo>
                  <a:pt x="866457" y="1892"/>
                </a:lnTo>
                <a:lnTo>
                  <a:pt x="833636" y="15415"/>
                </a:lnTo>
                <a:lnTo>
                  <a:pt x="798920" y="19923"/>
                </a:lnTo>
                <a:lnTo>
                  <a:pt x="857315" y="19923"/>
                </a:lnTo>
                <a:lnTo>
                  <a:pt x="869683" y="15100"/>
                </a:lnTo>
                <a:lnTo>
                  <a:pt x="895876" y="15100"/>
                </a:lnTo>
                <a:lnTo>
                  <a:pt x="869721" y="0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13115" y="4472319"/>
            <a:ext cx="1312545" cy="791210"/>
          </a:xfrm>
          <a:custGeom>
            <a:avLst/>
            <a:gdLst/>
            <a:rect l="l" t="t" r="r" b="b"/>
            <a:pathLst>
              <a:path w="1312545" h="791210">
                <a:moveTo>
                  <a:pt x="0" y="520903"/>
                </a:moveTo>
                <a:lnTo>
                  <a:pt x="467944" y="791057"/>
                </a:lnTo>
                <a:lnTo>
                  <a:pt x="502423" y="777613"/>
                </a:lnTo>
                <a:lnTo>
                  <a:pt x="538695" y="773131"/>
                </a:lnTo>
                <a:lnTo>
                  <a:pt x="574968" y="777613"/>
                </a:lnTo>
                <a:lnTo>
                  <a:pt x="609447" y="791057"/>
                </a:lnTo>
                <a:lnTo>
                  <a:pt x="1312189" y="385330"/>
                </a:lnTo>
                <a:lnTo>
                  <a:pt x="1300443" y="373720"/>
                </a:lnTo>
                <a:lnTo>
                  <a:pt x="1291728" y="359946"/>
                </a:lnTo>
                <a:lnTo>
                  <a:pt x="1286305" y="344472"/>
                </a:lnTo>
                <a:lnTo>
                  <a:pt x="1284439" y="327761"/>
                </a:lnTo>
                <a:lnTo>
                  <a:pt x="1286305" y="311041"/>
                </a:lnTo>
                <a:lnTo>
                  <a:pt x="1291728" y="295559"/>
                </a:lnTo>
                <a:lnTo>
                  <a:pt x="1300443" y="281779"/>
                </a:lnTo>
                <a:lnTo>
                  <a:pt x="1312189" y="270167"/>
                </a:lnTo>
                <a:lnTo>
                  <a:pt x="844257" y="0"/>
                </a:lnTo>
                <a:lnTo>
                  <a:pt x="809780" y="13444"/>
                </a:lnTo>
                <a:lnTo>
                  <a:pt x="773509" y="17926"/>
                </a:lnTo>
                <a:lnTo>
                  <a:pt x="737233" y="13444"/>
                </a:lnTo>
                <a:lnTo>
                  <a:pt x="702741" y="0"/>
                </a:lnTo>
                <a:lnTo>
                  <a:pt x="0" y="405726"/>
                </a:lnTo>
                <a:lnTo>
                  <a:pt x="11733" y="417344"/>
                </a:lnTo>
                <a:lnTo>
                  <a:pt x="20445" y="431122"/>
                </a:lnTo>
                <a:lnTo>
                  <a:pt x="25869" y="446598"/>
                </a:lnTo>
                <a:lnTo>
                  <a:pt x="27736" y="463308"/>
                </a:lnTo>
                <a:lnTo>
                  <a:pt x="25869" y="480028"/>
                </a:lnTo>
                <a:lnTo>
                  <a:pt x="20445" y="495511"/>
                </a:lnTo>
                <a:lnTo>
                  <a:pt x="11733" y="509291"/>
                </a:lnTo>
                <a:lnTo>
                  <a:pt x="0" y="52090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7690" y="4457219"/>
            <a:ext cx="1363345" cy="821690"/>
          </a:xfrm>
          <a:custGeom>
            <a:avLst/>
            <a:gdLst/>
            <a:rect l="l" t="t" r="r" b="b"/>
            <a:pathLst>
              <a:path w="1363345" h="821689">
                <a:moveTo>
                  <a:pt x="634898" y="821258"/>
                </a:moveTo>
                <a:lnTo>
                  <a:pt x="631621" y="819378"/>
                </a:lnTo>
                <a:lnTo>
                  <a:pt x="598826" y="805848"/>
                </a:lnTo>
                <a:lnTo>
                  <a:pt x="564127" y="801338"/>
                </a:lnTo>
                <a:lnTo>
                  <a:pt x="529419" y="805848"/>
                </a:lnTo>
                <a:lnTo>
                  <a:pt x="496595" y="819378"/>
                </a:lnTo>
                <a:lnTo>
                  <a:pt x="493318" y="821258"/>
                </a:lnTo>
                <a:lnTo>
                  <a:pt x="0" y="536460"/>
                </a:lnTo>
                <a:lnTo>
                  <a:pt x="32046" y="508692"/>
                </a:lnTo>
                <a:lnTo>
                  <a:pt x="40055" y="478409"/>
                </a:lnTo>
                <a:lnTo>
                  <a:pt x="37997" y="462544"/>
                </a:lnTo>
                <a:lnTo>
                  <a:pt x="32046" y="448130"/>
                </a:lnTo>
                <a:lnTo>
                  <a:pt x="22541" y="435762"/>
                </a:lnTo>
                <a:lnTo>
                  <a:pt x="9817" y="426034"/>
                </a:lnTo>
                <a:lnTo>
                  <a:pt x="0" y="420370"/>
                </a:lnTo>
                <a:lnTo>
                  <a:pt x="728116" y="0"/>
                </a:lnTo>
                <a:lnTo>
                  <a:pt x="731392" y="1892"/>
                </a:lnTo>
                <a:lnTo>
                  <a:pt x="764207" y="15415"/>
                </a:lnTo>
                <a:lnTo>
                  <a:pt x="798920" y="19923"/>
                </a:lnTo>
                <a:lnTo>
                  <a:pt x="833636" y="15415"/>
                </a:lnTo>
                <a:lnTo>
                  <a:pt x="866457" y="1892"/>
                </a:lnTo>
                <a:lnTo>
                  <a:pt x="869721" y="0"/>
                </a:lnTo>
                <a:lnTo>
                  <a:pt x="1363040" y="284810"/>
                </a:lnTo>
                <a:lnTo>
                  <a:pt x="1330994" y="312573"/>
                </a:lnTo>
                <a:lnTo>
                  <a:pt x="1322984" y="342861"/>
                </a:lnTo>
                <a:lnTo>
                  <a:pt x="1325044" y="358721"/>
                </a:lnTo>
                <a:lnTo>
                  <a:pt x="1330994" y="373133"/>
                </a:lnTo>
                <a:lnTo>
                  <a:pt x="1340493" y="385501"/>
                </a:lnTo>
                <a:lnTo>
                  <a:pt x="1353197" y="395224"/>
                </a:lnTo>
                <a:lnTo>
                  <a:pt x="1363040" y="400888"/>
                </a:lnTo>
                <a:lnTo>
                  <a:pt x="634898" y="82125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7760" y="4751545"/>
            <a:ext cx="1521460" cy="1193165"/>
          </a:xfrm>
          <a:custGeom>
            <a:avLst/>
            <a:gdLst/>
            <a:rect l="l" t="t" r="r" b="b"/>
            <a:pathLst>
              <a:path w="1521459" h="1193164">
                <a:moveTo>
                  <a:pt x="1520850" y="0"/>
                </a:moveTo>
                <a:lnTo>
                  <a:pt x="0" y="878065"/>
                </a:lnTo>
                <a:lnTo>
                  <a:pt x="0" y="1192682"/>
                </a:lnTo>
                <a:lnTo>
                  <a:pt x="1520850" y="314617"/>
                </a:lnTo>
                <a:lnTo>
                  <a:pt x="1520850" y="0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7760" y="4751545"/>
            <a:ext cx="1521460" cy="1193165"/>
          </a:xfrm>
          <a:custGeom>
            <a:avLst/>
            <a:gdLst/>
            <a:rect l="l" t="t" r="r" b="b"/>
            <a:pathLst>
              <a:path w="1521459" h="1193164">
                <a:moveTo>
                  <a:pt x="0" y="1192682"/>
                </a:moveTo>
                <a:lnTo>
                  <a:pt x="0" y="878065"/>
                </a:lnTo>
                <a:lnTo>
                  <a:pt x="1520850" y="0"/>
                </a:lnTo>
                <a:lnTo>
                  <a:pt x="1520850" y="314617"/>
                </a:lnTo>
                <a:lnTo>
                  <a:pt x="0" y="1192682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6152" y="4859840"/>
            <a:ext cx="96470" cy="229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7488" y="5429519"/>
            <a:ext cx="96113" cy="117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425" y="5183701"/>
            <a:ext cx="394335" cy="309245"/>
          </a:xfrm>
          <a:custGeom>
            <a:avLst/>
            <a:gdLst/>
            <a:rect l="l" t="t" r="r" b="b"/>
            <a:pathLst>
              <a:path w="394334" h="309245">
                <a:moveTo>
                  <a:pt x="393852" y="0"/>
                </a:moveTo>
                <a:lnTo>
                  <a:pt x="0" y="227380"/>
                </a:lnTo>
                <a:lnTo>
                  <a:pt x="0" y="308863"/>
                </a:lnTo>
                <a:lnTo>
                  <a:pt x="393852" y="81483"/>
                </a:lnTo>
                <a:lnTo>
                  <a:pt x="393852" y="0"/>
                </a:lnTo>
                <a:close/>
              </a:path>
            </a:pathLst>
          </a:custGeom>
          <a:solidFill>
            <a:srgbClr val="c58a4a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53425" y="5183701"/>
            <a:ext cx="394335" cy="309245"/>
          </a:xfrm>
          <a:custGeom>
            <a:avLst/>
            <a:gdLst/>
            <a:rect l="l" t="t" r="r" b="b"/>
            <a:pathLst>
              <a:path w="394334" h="309245">
                <a:moveTo>
                  <a:pt x="0" y="308863"/>
                </a:moveTo>
                <a:lnTo>
                  <a:pt x="0" y="227380"/>
                </a:lnTo>
                <a:lnTo>
                  <a:pt x="393852" y="0"/>
                </a:lnTo>
                <a:lnTo>
                  <a:pt x="393852" y="81483"/>
                </a:lnTo>
                <a:lnTo>
                  <a:pt x="0" y="308863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57494" y="4736368"/>
            <a:ext cx="1496695" cy="869315"/>
          </a:xfrm>
          <a:custGeom>
            <a:avLst/>
            <a:gdLst/>
            <a:rect l="l" t="t" r="r" b="b"/>
            <a:pathLst>
              <a:path w="1496695" h="869314">
                <a:moveTo>
                  <a:pt x="1490357" y="0"/>
                </a:moveTo>
                <a:lnTo>
                  <a:pt x="2031" y="859320"/>
                </a:lnTo>
                <a:lnTo>
                  <a:pt x="50" y="862304"/>
                </a:lnTo>
                <a:lnTo>
                  <a:pt x="0" y="864285"/>
                </a:lnTo>
                <a:lnTo>
                  <a:pt x="2400" y="868413"/>
                </a:lnTo>
                <a:lnTo>
                  <a:pt x="5575" y="869289"/>
                </a:lnTo>
                <a:lnTo>
                  <a:pt x="1495577" y="9042"/>
                </a:lnTo>
                <a:lnTo>
                  <a:pt x="1496415" y="5854"/>
                </a:lnTo>
                <a:lnTo>
                  <a:pt x="1493558" y="863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7494" y="4736368"/>
            <a:ext cx="1496695" cy="869315"/>
          </a:xfrm>
          <a:custGeom>
            <a:avLst/>
            <a:gdLst/>
            <a:rect l="l" t="t" r="r" b="b"/>
            <a:pathLst>
              <a:path w="1496695" h="869314">
                <a:moveTo>
                  <a:pt x="939" y="860742"/>
                </a:moveTo>
                <a:lnTo>
                  <a:pt x="1384" y="859980"/>
                </a:lnTo>
                <a:lnTo>
                  <a:pt x="2031" y="859320"/>
                </a:lnTo>
                <a:lnTo>
                  <a:pt x="2844" y="858850"/>
                </a:lnTo>
                <a:lnTo>
                  <a:pt x="1487881" y="1435"/>
                </a:lnTo>
                <a:lnTo>
                  <a:pt x="1490357" y="0"/>
                </a:lnTo>
                <a:lnTo>
                  <a:pt x="1493558" y="863"/>
                </a:lnTo>
                <a:lnTo>
                  <a:pt x="1494980" y="3352"/>
                </a:lnTo>
                <a:lnTo>
                  <a:pt x="1496415" y="5854"/>
                </a:lnTo>
                <a:lnTo>
                  <a:pt x="1495577" y="9042"/>
                </a:lnTo>
                <a:lnTo>
                  <a:pt x="1493062" y="10439"/>
                </a:lnTo>
                <a:lnTo>
                  <a:pt x="8039" y="867854"/>
                </a:lnTo>
                <a:lnTo>
                  <a:pt x="5575" y="869289"/>
                </a:lnTo>
                <a:lnTo>
                  <a:pt x="2400" y="868413"/>
                </a:lnTo>
                <a:lnTo>
                  <a:pt x="939" y="865936"/>
                </a:lnTo>
                <a:lnTo>
                  <a:pt x="0" y="864285"/>
                </a:lnTo>
                <a:lnTo>
                  <a:pt x="50" y="862304"/>
                </a:lnTo>
                <a:lnTo>
                  <a:pt x="939" y="86074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5875" y="4081490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3d6492">
              <a:alpha val="12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5875" y="4081490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60032" y="394646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86"/>
                </a:lnTo>
                <a:lnTo>
                  <a:pt x="0" y="878065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2638793" y="614273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60032" y="394646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2638793" y="614273"/>
                </a:lnTo>
                <a:lnTo>
                  <a:pt x="1520850" y="0"/>
                </a:lnTo>
                <a:lnTo>
                  <a:pt x="0" y="846886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60032" y="391528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60032" y="391528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4209" y="3771693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1469923" y="0"/>
                </a:moveTo>
                <a:lnTo>
                  <a:pt x="1358" y="773328"/>
                </a:lnTo>
                <a:lnTo>
                  <a:pt x="0" y="1017765"/>
                </a:lnTo>
                <a:lnTo>
                  <a:pt x="1080516" y="1641589"/>
                </a:lnTo>
                <a:lnTo>
                  <a:pt x="2550439" y="623823"/>
                </a:lnTo>
                <a:lnTo>
                  <a:pt x="1469923" y="0"/>
                </a:lnTo>
                <a:close/>
              </a:path>
            </a:pathLst>
          </a:custGeom>
          <a:solidFill>
            <a:srgbClr val="dddad6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4209" y="3771693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0" y="1017765"/>
                </a:moveTo>
                <a:lnTo>
                  <a:pt x="1080516" y="1641589"/>
                </a:lnTo>
                <a:lnTo>
                  <a:pt x="2550439" y="623823"/>
                </a:lnTo>
                <a:lnTo>
                  <a:pt x="1469923" y="0"/>
                </a:lnTo>
                <a:lnTo>
                  <a:pt x="1358" y="773328"/>
                </a:lnTo>
                <a:lnTo>
                  <a:pt x="0" y="10177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8008" y="4765469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0" y="0"/>
                </a:moveTo>
                <a:lnTo>
                  <a:pt x="44225" y="26870"/>
                </a:lnTo>
                <a:lnTo>
                  <a:pt x="88586" y="53506"/>
                </a:lnTo>
                <a:lnTo>
                  <a:pt x="177618" y="106242"/>
                </a:lnTo>
                <a:lnTo>
                  <a:pt x="445452" y="263143"/>
                </a:lnTo>
                <a:lnTo>
                  <a:pt x="760207" y="442253"/>
                </a:lnTo>
                <a:lnTo>
                  <a:pt x="850644" y="492535"/>
                </a:lnTo>
                <a:lnTo>
                  <a:pt x="896048" y="517347"/>
                </a:lnTo>
                <a:lnTo>
                  <a:pt x="851856" y="490425"/>
                </a:lnTo>
                <a:lnTo>
                  <a:pt x="807538" y="463725"/>
                </a:lnTo>
                <a:lnTo>
                  <a:pt x="718542" y="410946"/>
                </a:lnTo>
                <a:lnTo>
                  <a:pt x="450608" y="254190"/>
                </a:lnTo>
                <a:lnTo>
                  <a:pt x="135757" y="75254"/>
                </a:lnTo>
                <a:lnTo>
                  <a:pt x="45378" y="24865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58008" y="4765469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896048" y="517347"/>
                </a:moveTo>
                <a:lnTo>
                  <a:pt x="850644" y="492535"/>
                </a:lnTo>
                <a:lnTo>
                  <a:pt x="805366" y="467500"/>
                </a:lnTo>
                <a:lnTo>
                  <a:pt x="760207" y="442253"/>
                </a:lnTo>
                <a:lnTo>
                  <a:pt x="715164" y="416807"/>
                </a:lnTo>
                <a:lnTo>
                  <a:pt x="670229" y="391172"/>
                </a:lnTo>
                <a:lnTo>
                  <a:pt x="445452" y="263143"/>
                </a:lnTo>
                <a:lnTo>
                  <a:pt x="400876" y="236887"/>
                </a:lnTo>
                <a:lnTo>
                  <a:pt x="356243" y="210728"/>
                </a:lnTo>
                <a:lnTo>
                  <a:pt x="311577" y="184626"/>
                </a:lnTo>
                <a:lnTo>
                  <a:pt x="266901" y="158538"/>
                </a:lnTo>
                <a:lnTo>
                  <a:pt x="222240" y="132424"/>
                </a:lnTo>
                <a:lnTo>
                  <a:pt x="177618" y="106242"/>
                </a:lnTo>
                <a:lnTo>
                  <a:pt x="133059" y="79949"/>
                </a:lnTo>
                <a:lnTo>
                  <a:pt x="88586" y="53506"/>
                </a:lnTo>
                <a:lnTo>
                  <a:pt x="44225" y="26870"/>
                </a:lnTo>
                <a:lnTo>
                  <a:pt x="0" y="0"/>
                </a:lnTo>
                <a:lnTo>
                  <a:pt x="45378" y="24865"/>
                </a:lnTo>
                <a:lnTo>
                  <a:pt x="90622" y="49963"/>
                </a:lnTo>
                <a:lnTo>
                  <a:pt x="135757" y="75254"/>
                </a:lnTo>
                <a:lnTo>
                  <a:pt x="180804" y="100696"/>
                </a:lnTo>
                <a:lnTo>
                  <a:pt x="225790" y="126247"/>
                </a:lnTo>
                <a:lnTo>
                  <a:pt x="270736" y="151866"/>
                </a:lnTo>
                <a:lnTo>
                  <a:pt x="315667" y="177511"/>
                </a:lnTo>
                <a:lnTo>
                  <a:pt x="360607" y="203141"/>
                </a:lnTo>
                <a:lnTo>
                  <a:pt x="405580" y="228714"/>
                </a:lnTo>
                <a:lnTo>
                  <a:pt x="450608" y="254190"/>
                </a:lnTo>
                <a:lnTo>
                  <a:pt x="673874" y="384848"/>
                </a:lnTo>
                <a:lnTo>
                  <a:pt x="718542" y="410946"/>
                </a:lnTo>
                <a:lnTo>
                  <a:pt x="763098" y="437235"/>
                </a:lnTo>
                <a:lnTo>
                  <a:pt x="807538" y="463725"/>
                </a:lnTo>
                <a:lnTo>
                  <a:pt x="851856" y="490425"/>
                </a:lnTo>
                <a:lnTo>
                  <a:pt x="896048" y="51734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1059" y="4919855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0" y="0"/>
                </a:moveTo>
                <a:lnTo>
                  <a:pt x="47226" y="29662"/>
                </a:lnTo>
                <a:lnTo>
                  <a:pt x="94789" y="58742"/>
                </a:lnTo>
                <a:lnTo>
                  <a:pt x="142608" y="87380"/>
                </a:lnTo>
                <a:lnTo>
                  <a:pt x="238696" y="143891"/>
                </a:lnTo>
                <a:lnTo>
                  <a:pt x="335543" y="199054"/>
                </a:lnTo>
                <a:lnTo>
                  <a:pt x="384224" y="226184"/>
                </a:lnTo>
                <a:lnTo>
                  <a:pt x="433216" y="252775"/>
                </a:lnTo>
                <a:lnTo>
                  <a:pt x="482625" y="278650"/>
                </a:lnTo>
                <a:lnTo>
                  <a:pt x="435516" y="248796"/>
                </a:lnTo>
                <a:lnTo>
                  <a:pt x="387987" y="219661"/>
                </a:lnTo>
                <a:lnTo>
                  <a:pt x="340146" y="191067"/>
                </a:lnTo>
                <a:lnTo>
                  <a:pt x="243954" y="134785"/>
                </a:lnTo>
                <a:lnTo>
                  <a:pt x="146976" y="79824"/>
                </a:lnTo>
                <a:lnTo>
                  <a:pt x="98267" y="52729"/>
                </a:lnTo>
                <a:lnTo>
                  <a:pt x="49302" y="26075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71059" y="4919855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482625" y="278650"/>
                </a:moveTo>
                <a:lnTo>
                  <a:pt x="433216" y="252775"/>
                </a:lnTo>
                <a:lnTo>
                  <a:pt x="384224" y="226184"/>
                </a:lnTo>
                <a:lnTo>
                  <a:pt x="335543" y="199054"/>
                </a:lnTo>
                <a:lnTo>
                  <a:pt x="287068" y="171564"/>
                </a:lnTo>
                <a:lnTo>
                  <a:pt x="238696" y="143891"/>
                </a:lnTo>
                <a:lnTo>
                  <a:pt x="190604" y="115716"/>
                </a:lnTo>
                <a:lnTo>
                  <a:pt x="142608" y="87380"/>
                </a:lnTo>
                <a:lnTo>
                  <a:pt x="94789" y="58742"/>
                </a:lnTo>
                <a:lnTo>
                  <a:pt x="47226" y="29662"/>
                </a:lnTo>
                <a:lnTo>
                  <a:pt x="0" y="0"/>
                </a:lnTo>
                <a:lnTo>
                  <a:pt x="49302" y="26075"/>
                </a:lnTo>
                <a:lnTo>
                  <a:pt x="98267" y="52729"/>
                </a:lnTo>
                <a:lnTo>
                  <a:pt x="146976" y="79824"/>
                </a:lnTo>
                <a:lnTo>
                  <a:pt x="195510" y="107222"/>
                </a:lnTo>
                <a:lnTo>
                  <a:pt x="243954" y="134785"/>
                </a:lnTo>
                <a:lnTo>
                  <a:pt x="292099" y="162835"/>
                </a:lnTo>
                <a:lnTo>
                  <a:pt x="340146" y="191067"/>
                </a:lnTo>
                <a:lnTo>
                  <a:pt x="387987" y="219661"/>
                </a:lnTo>
                <a:lnTo>
                  <a:pt x="435516" y="248796"/>
                </a:lnTo>
                <a:lnTo>
                  <a:pt x="482625" y="2786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24179" y="515318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5130" y="0"/>
                </a:moveTo>
                <a:lnTo>
                  <a:pt x="0" y="3873"/>
                </a:lnTo>
                <a:lnTo>
                  <a:pt x="0" y="259092"/>
                </a:lnTo>
                <a:lnTo>
                  <a:pt x="5130" y="268884"/>
                </a:lnTo>
                <a:lnTo>
                  <a:pt x="19443" y="277152"/>
                </a:lnTo>
                <a:lnTo>
                  <a:pt x="24574" y="273278"/>
                </a:lnTo>
                <a:lnTo>
                  <a:pt x="24574" y="18059"/>
                </a:lnTo>
                <a:lnTo>
                  <a:pt x="19443" y="8267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4179" y="515318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13169" y="273532"/>
                </a:moveTo>
                <a:lnTo>
                  <a:pt x="11404" y="272503"/>
                </a:lnTo>
                <a:lnTo>
                  <a:pt x="5130" y="268884"/>
                </a:lnTo>
                <a:lnTo>
                  <a:pt x="0" y="259092"/>
                </a:lnTo>
                <a:lnTo>
                  <a:pt x="0" y="250736"/>
                </a:lnTo>
                <a:lnTo>
                  <a:pt x="0" y="12230"/>
                </a:lnTo>
                <a:lnTo>
                  <a:pt x="0" y="3873"/>
                </a:lnTo>
                <a:lnTo>
                  <a:pt x="5130" y="0"/>
                </a:lnTo>
                <a:lnTo>
                  <a:pt x="11404" y="3632"/>
                </a:lnTo>
                <a:lnTo>
                  <a:pt x="13169" y="4648"/>
                </a:lnTo>
                <a:lnTo>
                  <a:pt x="19443" y="8267"/>
                </a:lnTo>
                <a:lnTo>
                  <a:pt x="24574" y="18059"/>
                </a:lnTo>
                <a:lnTo>
                  <a:pt x="24574" y="26416"/>
                </a:lnTo>
                <a:lnTo>
                  <a:pt x="24574" y="264922"/>
                </a:lnTo>
                <a:lnTo>
                  <a:pt x="24574" y="273278"/>
                </a:lnTo>
                <a:lnTo>
                  <a:pt x="19443" y="277152"/>
                </a:lnTo>
                <a:lnTo>
                  <a:pt x="13169" y="27353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0032" y="366303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74"/>
                </a:lnTo>
                <a:lnTo>
                  <a:pt x="0" y="878052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2638793" y="614260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60032" y="366303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2638793" y="614260"/>
                </a:lnTo>
                <a:lnTo>
                  <a:pt x="1520850" y="0"/>
                </a:lnTo>
                <a:lnTo>
                  <a:pt x="0" y="846874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45710" y="4258527"/>
            <a:ext cx="1520825" cy="1201420"/>
          </a:xfrm>
          <a:custGeom>
            <a:avLst/>
            <a:gdLst/>
            <a:rect l="l" t="t" r="r" b="b"/>
            <a:pathLst>
              <a:path w="1520825" h="1201420">
                <a:moveTo>
                  <a:pt x="1520825" y="0"/>
                </a:moveTo>
                <a:lnTo>
                  <a:pt x="0" y="878065"/>
                </a:lnTo>
                <a:lnTo>
                  <a:pt x="0" y="1192682"/>
                </a:lnTo>
                <a:lnTo>
                  <a:pt x="32004" y="1200810"/>
                </a:lnTo>
                <a:lnTo>
                  <a:pt x="1520825" y="314629"/>
                </a:lnTo>
                <a:lnTo>
                  <a:pt x="1520825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45710" y="4258527"/>
            <a:ext cx="1520825" cy="1201420"/>
          </a:xfrm>
          <a:custGeom>
            <a:avLst/>
            <a:gdLst/>
            <a:rect l="l" t="t" r="r" b="b"/>
            <a:pathLst>
              <a:path w="1520825" h="1201420">
                <a:moveTo>
                  <a:pt x="0" y="1192682"/>
                </a:moveTo>
                <a:lnTo>
                  <a:pt x="0" y="878065"/>
                </a:lnTo>
                <a:lnTo>
                  <a:pt x="1520825" y="0"/>
                </a:lnTo>
                <a:lnTo>
                  <a:pt x="1520825" y="314629"/>
                </a:lnTo>
                <a:lnTo>
                  <a:pt x="32004" y="1200810"/>
                </a:lnTo>
                <a:lnTo>
                  <a:pt x="0" y="119268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60032" y="3631837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78"/>
                </a:lnTo>
                <a:lnTo>
                  <a:pt x="1117942" y="1523517"/>
                </a:lnTo>
                <a:lnTo>
                  <a:pt x="2638793" y="645464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60032" y="3631837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78"/>
                </a:moveTo>
                <a:lnTo>
                  <a:pt x="1117942" y="1523517"/>
                </a:lnTo>
                <a:lnTo>
                  <a:pt x="2638793" y="645464"/>
                </a:lnTo>
                <a:lnTo>
                  <a:pt x="1520850" y="0"/>
                </a:lnTo>
                <a:lnTo>
                  <a:pt x="0" y="87807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13039" y="3777934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1227836" y="0"/>
                </a:moveTo>
                <a:lnTo>
                  <a:pt x="0" y="708875"/>
                </a:lnTo>
                <a:lnTo>
                  <a:pt x="904951" y="1231341"/>
                </a:lnTo>
                <a:lnTo>
                  <a:pt x="922967" y="1220939"/>
                </a:lnTo>
                <a:lnTo>
                  <a:pt x="904951" y="1220939"/>
                </a:lnTo>
                <a:lnTo>
                  <a:pt x="18034" y="708875"/>
                </a:lnTo>
                <a:lnTo>
                  <a:pt x="1227836" y="10388"/>
                </a:lnTo>
                <a:lnTo>
                  <a:pt x="1245829" y="10388"/>
                </a:lnTo>
                <a:lnTo>
                  <a:pt x="1227836" y="0"/>
                </a:lnTo>
                <a:close/>
              </a:path>
              <a:path w="2132965" h="1231900">
                <a:moveTo>
                  <a:pt x="1245829" y="10388"/>
                </a:moveTo>
                <a:lnTo>
                  <a:pt x="1227836" y="10388"/>
                </a:lnTo>
                <a:lnTo>
                  <a:pt x="2114753" y="522465"/>
                </a:lnTo>
                <a:lnTo>
                  <a:pt x="904951" y="1220939"/>
                </a:lnTo>
                <a:lnTo>
                  <a:pt x="922967" y="1220939"/>
                </a:lnTo>
                <a:lnTo>
                  <a:pt x="2132787" y="522465"/>
                </a:lnTo>
                <a:lnTo>
                  <a:pt x="1245829" y="10388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1073" y="3788322"/>
            <a:ext cx="2096770" cy="1210945"/>
          </a:xfrm>
          <a:custGeom>
            <a:avLst/>
            <a:gdLst/>
            <a:rect l="l" t="t" r="r" b="b"/>
            <a:pathLst>
              <a:path w="2096770" h="1210945">
                <a:moveTo>
                  <a:pt x="0" y="698487"/>
                </a:moveTo>
                <a:lnTo>
                  <a:pt x="886917" y="1210551"/>
                </a:lnTo>
                <a:lnTo>
                  <a:pt x="2096719" y="512076"/>
                </a:lnTo>
                <a:lnTo>
                  <a:pt x="1209802" y="0"/>
                </a:lnTo>
                <a:lnTo>
                  <a:pt x="0" y="6984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13039" y="3777934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904951" y="1231341"/>
                </a:moveTo>
                <a:lnTo>
                  <a:pt x="0" y="708875"/>
                </a:lnTo>
                <a:lnTo>
                  <a:pt x="1227836" y="0"/>
                </a:lnTo>
                <a:lnTo>
                  <a:pt x="2132787" y="522465"/>
                </a:lnTo>
                <a:lnTo>
                  <a:pt x="904951" y="123134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14500" y="3515893"/>
            <a:ext cx="3197520" cy="32858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892" cy="755939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0559" y="960391"/>
            <a:ext cx="32537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latin typeface="G마켓 산스 Bold" pitchFamily="50" charset="-127"/>
                <a:ea typeface="G마켓 산스 Bold" pitchFamily="50" charset="-127"/>
              </a:rPr>
              <a:t>“중대산업재해”란?</a:t>
            </a:r>
          </a:p>
        </p:txBody>
      </p:sp>
      <p:sp>
        <p:nvSpPr>
          <p:cNvPr id="8" name="object 8"/>
          <p:cNvSpPr/>
          <p:nvPr/>
        </p:nvSpPr>
        <p:spPr>
          <a:xfrm>
            <a:off x="337308" y="921704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78" y="0"/>
                </a:moveTo>
                <a:lnTo>
                  <a:pt x="187782" y="4778"/>
                </a:lnTo>
                <a:lnTo>
                  <a:pt x="143637" y="18481"/>
                </a:lnTo>
                <a:lnTo>
                  <a:pt x="103689" y="40165"/>
                </a:lnTo>
                <a:lnTo>
                  <a:pt x="68883" y="68883"/>
                </a:lnTo>
                <a:lnTo>
                  <a:pt x="40165" y="103689"/>
                </a:lnTo>
                <a:lnTo>
                  <a:pt x="18481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1" y="326719"/>
                </a:lnTo>
                <a:lnTo>
                  <a:pt x="40165" y="366668"/>
                </a:lnTo>
                <a:lnTo>
                  <a:pt x="68883" y="401473"/>
                </a:lnTo>
                <a:lnTo>
                  <a:pt x="103689" y="430191"/>
                </a:lnTo>
                <a:lnTo>
                  <a:pt x="143637" y="451875"/>
                </a:lnTo>
                <a:lnTo>
                  <a:pt x="187782" y="465579"/>
                </a:lnTo>
                <a:lnTo>
                  <a:pt x="235178" y="470357"/>
                </a:lnTo>
                <a:lnTo>
                  <a:pt x="282574" y="465579"/>
                </a:lnTo>
                <a:lnTo>
                  <a:pt x="326719" y="451875"/>
                </a:lnTo>
                <a:lnTo>
                  <a:pt x="366668" y="430191"/>
                </a:lnTo>
                <a:lnTo>
                  <a:pt x="401473" y="401473"/>
                </a:lnTo>
                <a:lnTo>
                  <a:pt x="430191" y="366668"/>
                </a:lnTo>
                <a:lnTo>
                  <a:pt x="451875" y="326719"/>
                </a:lnTo>
                <a:lnTo>
                  <a:pt x="465579" y="282574"/>
                </a:lnTo>
                <a:lnTo>
                  <a:pt x="470357" y="235178"/>
                </a:lnTo>
                <a:lnTo>
                  <a:pt x="465579" y="187782"/>
                </a:lnTo>
                <a:lnTo>
                  <a:pt x="451875" y="143637"/>
                </a:lnTo>
                <a:lnTo>
                  <a:pt x="430191" y="103689"/>
                </a:lnTo>
                <a:lnTo>
                  <a:pt x="401473" y="68883"/>
                </a:lnTo>
                <a:lnTo>
                  <a:pt x="366668" y="40165"/>
                </a:lnTo>
                <a:lnTo>
                  <a:pt x="326719" y="18481"/>
                </a:lnTo>
                <a:lnTo>
                  <a:pt x="282574" y="4778"/>
                </a:lnTo>
                <a:lnTo>
                  <a:pt x="2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164" y="980635"/>
            <a:ext cx="16891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</a:t>
            </a:r>
            <a:endParaRPr sz="24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347" y="1705603"/>
            <a:ext cx="10111753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「산업안전보건법」 </a:t>
            </a:r>
            <a:r>
              <a:rPr lang="en-US" sz="2550" b="1" spc="-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550" b="1" spc="-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제</a:t>
            </a:r>
            <a:r>
              <a:rPr sz="2550" b="1" spc="-2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2조제1호에 </a:t>
            </a:r>
            <a:r>
              <a:rPr lang="en-US" sz="2550" b="1" spc="-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550" b="1" spc="-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따른</a:t>
            </a:r>
            <a:r>
              <a:rPr sz="2550" b="1" spc="-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550" b="1" spc="-2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산업재해 중 아래의 결과를 야기한 재해</a:t>
            </a:r>
            <a:endParaRPr sz="2550" b="1" spc="-2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3300" y="3105803"/>
            <a:ext cx="196926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b="1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사망자 1명 </a:t>
            </a:r>
            <a:r>
              <a:rPr sz="21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endParaRPr sz="21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0438" y="2867025"/>
            <a:ext cx="2893262" cy="100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30"/>
              </a:lnSpc>
              <a:spcBef>
                <a:spcPts val="100"/>
              </a:spcBef>
            </a:pP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동일한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사고로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560"/>
              </a:lnSpc>
            </a:pPr>
            <a:r>
              <a:rPr sz="23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6개월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치료가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650"/>
              </a:lnSpc>
            </a:pPr>
            <a:r>
              <a:rPr sz="23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부상자가 2명 이상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4814" y="2522706"/>
            <a:ext cx="255868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동일한유해요인으로</a:t>
            </a:r>
            <a:endParaRPr sz="2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30043" y="2845413"/>
            <a:ext cx="2963727" cy="130869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7155" marR="88900" algn="ctr">
              <a:lnSpc>
                <a:spcPts val="2540"/>
              </a:lnSpc>
              <a:spcBef>
                <a:spcPts val="165"/>
              </a:spcBef>
            </a:pP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급성중독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대통령령으로정한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b="1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직업성</a:t>
            </a:r>
            <a:r>
              <a:rPr sz="2300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300" b="1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질병자가</a:t>
            </a:r>
            <a:r>
              <a:rPr sz="23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endParaRPr lang="en-US" sz="2300" b="1" spc="-15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  <a:p>
            <a:pPr marL="97155" marR="88900" algn="ctr">
              <a:lnSpc>
                <a:spcPts val="2540"/>
              </a:lnSpc>
              <a:spcBef>
                <a:spcPts val="165"/>
              </a:spcBef>
            </a:pPr>
            <a:r>
              <a:rPr sz="2300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</a:t>
            </a:r>
            <a:r>
              <a:rPr sz="23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년 내  3명 이상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4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직업성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질병의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범위는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대통령령에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위임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6460" y="2296452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69" h="420369">
                <a:moveTo>
                  <a:pt x="209905" y="0"/>
                </a:moveTo>
                <a:lnTo>
                  <a:pt x="161776" y="5543"/>
                </a:lnTo>
                <a:lnTo>
                  <a:pt x="117595" y="21332"/>
                </a:lnTo>
                <a:lnTo>
                  <a:pt x="78621" y="46108"/>
                </a:lnTo>
                <a:lnTo>
                  <a:pt x="46114" y="78611"/>
                </a:lnTo>
                <a:lnTo>
                  <a:pt x="21335" y="117580"/>
                </a:lnTo>
                <a:lnTo>
                  <a:pt x="5543" y="161756"/>
                </a:lnTo>
                <a:lnTo>
                  <a:pt x="0" y="209880"/>
                </a:lnTo>
                <a:lnTo>
                  <a:pt x="5543" y="257999"/>
                </a:lnTo>
                <a:lnTo>
                  <a:pt x="21335" y="302174"/>
                </a:lnTo>
                <a:lnTo>
                  <a:pt x="46114" y="341143"/>
                </a:lnTo>
                <a:lnTo>
                  <a:pt x="78621" y="373647"/>
                </a:lnTo>
                <a:lnTo>
                  <a:pt x="117595" y="398425"/>
                </a:lnTo>
                <a:lnTo>
                  <a:pt x="161776" y="414216"/>
                </a:lnTo>
                <a:lnTo>
                  <a:pt x="209905" y="419760"/>
                </a:lnTo>
                <a:lnTo>
                  <a:pt x="258024" y="414216"/>
                </a:lnTo>
                <a:lnTo>
                  <a:pt x="302197" y="398425"/>
                </a:lnTo>
                <a:lnTo>
                  <a:pt x="341164" y="373647"/>
                </a:lnTo>
                <a:lnTo>
                  <a:pt x="373665" y="341143"/>
                </a:lnTo>
                <a:lnTo>
                  <a:pt x="398440" y="302174"/>
                </a:lnTo>
                <a:lnTo>
                  <a:pt x="414230" y="257999"/>
                </a:lnTo>
                <a:lnTo>
                  <a:pt x="419773" y="209880"/>
                </a:lnTo>
                <a:lnTo>
                  <a:pt x="414230" y="161756"/>
                </a:lnTo>
                <a:lnTo>
                  <a:pt x="398440" y="117580"/>
                </a:lnTo>
                <a:lnTo>
                  <a:pt x="373665" y="78611"/>
                </a:lnTo>
                <a:lnTo>
                  <a:pt x="341164" y="46108"/>
                </a:lnTo>
                <a:lnTo>
                  <a:pt x="302197" y="21332"/>
                </a:lnTo>
                <a:lnTo>
                  <a:pt x="258024" y="5543"/>
                </a:lnTo>
                <a:lnTo>
                  <a:pt x="20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8225" y="6032321"/>
            <a:ext cx="880744" cy="87439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5095" marR="5080" indent="-113030">
              <a:lnSpc>
                <a:spcPts val="2200"/>
              </a:lnSpc>
              <a:spcBef>
                <a:spcPts val="240"/>
              </a:spcBef>
            </a:pPr>
            <a:r>
              <a:rPr sz="1900" b="1" spc="-18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인과관계  </a:t>
            </a:r>
            <a:r>
              <a:rPr sz="1900" b="1" spc="-254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명확성  </a:t>
            </a:r>
            <a:r>
              <a:rPr sz="1900" b="1" spc="-8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(급성)</a:t>
            </a:r>
            <a:endParaRPr sz="190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93900" y="6032321"/>
            <a:ext cx="1026313" cy="90537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2200"/>
              </a:lnSpc>
              <a:spcBef>
                <a:spcPts val="240"/>
              </a:spcBef>
            </a:pPr>
            <a:r>
              <a:rPr sz="1900" b="1" spc="-204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사업주의  </a:t>
            </a:r>
            <a:r>
              <a:rPr sz="1900" b="1" spc="-195" dirty="0" err="1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예방</a:t>
            </a:r>
            <a:r>
              <a:rPr sz="1900" b="1" spc="-195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 </a:t>
            </a:r>
            <a:endParaRPr lang="en-US" sz="1900" b="1" spc="-195" dirty="0" smtClean="0">
              <a:solidFill>
                <a:srgbClr val="FFFFFF"/>
              </a:solidFill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  <a:p>
            <a:pPr marL="12065" marR="5080" algn="ctr">
              <a:lnSpc>
                <a:spcPts val="2200"/>
              </a:lnSpc>
              <a:spcBef>
                <a:spcPts val="240"/>
              </a:spcBef>
            </a:pPr>
            <a:r>
              <a:rPr sz="1900" b="1" spc="-254" dirty="0" err="1" smtClean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가능성</a:t>
            </a:r>
            <a:endParaRPr sz="190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1774" y="6121221"/>
            <a:ext cx="671195" cy="5949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320" marR="5080" indent="-8255">
              <a:lnSpc>
                <a:spcPts val="2200"/>
              </a:lnSpc>
              <a:spcBef>
                <a:spcPts val="240"/>
              </a:spcBef>
            </a:pPr>
            <a:r>
              <a:rPr sz="1900" b="1" spc="-165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피해의  </a:t>
            </a:r>
            <a:r>
              <a:rPr sz="1900" b="1" spc="-254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심각성</a:t>
            </a:r>
            <a:endParaRPr sz="190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3405" y="4969436"/>
            <a:ext cx="784669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[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대통령령으로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위임하고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있던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“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급성중독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직업성질병</a:t>
            </a:r>
            <a:r>
              <a:rPr sz="21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”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기준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</a:t>
            </a:r>
            <a:r>
              <a:rPr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]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99869" y="6057714"/>
            <a:ext cx="3818831" cy="11220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6000" marR="5080" indent="-216000">
              <a:lnSpc>
                <a:spcPct val="101200"/>
              </a:lnSpc>
              <a:spcBef>
                <a:spcPts val="80"/>
              </a:spcBef>
            </a:pPr>
            <a:r>
              <a:rPr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유기화합물</a:t>
            </a:r>
            <a:r>
              <a:rPr sz="14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금속류, 산 및 알카리류, 가스상태 물질류, 허가 대상 유해물질, 금속가공유 등 각종 화학적 인자에 의한 급성중독(1~13호)</a:t>
            </a:r>
            <a:endParaRPr sz="14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16000" marR="370205" indent="-216000">
              <a:lnSpc>
                <a:spcPct val="101200"/>
              </a:lnSpc>
              <a:spcBef>
                <a:spcPts val="150"/>
              </a:spcBef>
            </a:pPr>
            <a:r>
              <a:rPr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랩토스피라증</a:t>
            </a:r>
            <a:r>
              <a:rPr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산소결핍증</a:t>
            </a:r>
            <a:r>
              <a:rPr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열사병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급성중독에준하는</a:t>
            </a:r>
            <a:r>
              <a:rPr lang="en-US" sz="14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질병</a:t>
            </a:r>
            <a:r>
              <a:rPr sz="14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(14~24호)</a:t>
            </a:r>
            <a:endParaRPr sz="14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40" dirty="0">
                <a:solidFill>
                  <a:srgbClr val="3D3939"/>
                </a:solidFill>
                <a:latin typeface="G마켓 산스 Medium"/>
                <a:cs typeface="G마켓 산스 Medium"/>
              </a:rPr>
              <a:t>13</a:t>
            </a:fld>
            <a:endParaRPr sz="1400" dirty="0">
              <a:latin typeface="G마켓 산스 Medium"/>
              <a:cs typeface="G마켓 산스 Medium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51450" y="2332825"/>
            <a:ext cx="41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spc="-30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3829398" y="2328415"/>
            <a:ext cx="41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spc="-30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2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7198329" y="2343250"/>
            <a:ext cx="41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spc="-30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3</a:t>
            </a:r>
            <a:endParaRPr lang="ko-KR" altLang="en-US" dirty="0"/>
          </a:p>
        </p:txBody>
      </p:sp>
      <p:sp>
        <p:nvSpPr>
          <p:cNvPr id="47" name="직사각형 46"/>
          <p:cNvSpPr/>
          <p:nvPr/>
        </p:nvSpPr>
        <p:spPr>
          <a:xfrm>
            <a:off x="5906091" y="5610225"/>
            <a:ext cx="4241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24</a:t>
            </a:r>
            <a:r>
              <a:rPr lang="ko-KR" altLang="en-US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가지 질병을 </a:t>
            </a:r>
            <a:r>
              <a:rPr lang="ko-KR" altLang="en-US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직업성 질병으로 규정</a:t>
            </a:r>
            <a:endParaRPr lang="ko-KR" altLang="en-US" b="1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</p:spTree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91" y="1939225"/>
            <a:ext cx="9971405" cy="2575560"/>
          </a:xfrm>
          <a:custGeom>
            <a:avLst/>
            <a:gdLst/>
            <a:rect l="l" t="t" r="r" b="b"/>
            <a:pathLst>
              <a:path w="9971405" h="2575560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591" y="4624481"/>
            <a:ext cx="9971405" cy="2575560"/>
          </a:xfrm>
          <a:custGeom>
            <a:avLst/>
            <a:gdLst/>
            <a:rect l="l" t="t" r="r" b="b"/>
            <a:pathLst>
              <a:path w="9971405" h="2575559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591" y="4624481"/>
            <a:ext cx="9971405" cy="2575560"/>
          </a:xfrm>
          <a:custGeom>
            <a:avLst/>
            <a:gdLst/>
            <a:rect l="l" t="t" r="r" b="b"/>
            <a:pathLst>
              <a:path w="9971405" h="2575559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1865871" y="2575521"/>
                </a:lnTo>
                <a:lnTo>
                  <a:pt x="2095690" y="2575521"/>
                </a:lnTo>
                <a:lnTo>
                  <a:pt x="8524900" y="2575521"/>
                </a:lnTo>
                <a:lnTo>
                  <a:pt x="8761971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221877"/>
                </a:lnTo>
                <a:lnTo>
                  <a:pt x="9971379" y="2133892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591" y="1939225"/>
            <a:ext cx="9971405" cy="2575560"/>
          </a:xfrm>
          <a:custGeom>
            <a:avLst/>
            <a:gdLst/>
            <a:rect l="l" t="t" r="r" b="b"/>
            <a:pathLst>
              <a:path w="9971405" h="2575560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1865871" y="2575521"/>
                </a:lnTo>
                <a:lnTo>
                  <a:pt x="2095690" y="2575521"/>
                </a:lnTo>
                <a:lnTo>
                  <a:pt x="8524900" y="2575521"/>
                </a:lnTo>
                <a:lnTo>
                  <a:pt x="8761971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221877"/>
                </a:lnTo>
                <a:lnTo>
                  <a:pt x="9971379" y="2133892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57161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70"/>
                </a:lnTo>
                <a:lnTo>
                  <a:pt x="10066955" y="776124"/>
                </a:lnTo>
                <a:lnTo>
                  <a:pt x="10107932" y="758800"/>
                </a:lnTo>
                <a:lnTo>
                  <a:pt x="10146430" y="737197"/>
                </a:lnTo>
                <a:lnTo>
                  <a:pt x="10182150" y="711615"/>
                </a:lnTo>
                <a:lnTo>
                  <a:pt x="10214790" y="682355"/>
                </a:lnTo>
                <a:lnTo>
                  <a:pt x="10244052" y="649715"/>
                </a:lnTo>
                <a:lnTo>
                  <a:pt x="10269635" y="613997"/>
                </a:lnTo>
                <a:lnTo>
                  <a:pt x="10291239" y="575500"/>
                </a:lnTo>
                <a:lnTo>
                  <a:pt x="10308565" y="534524"/>
                </a:lnTo>
                <a:lnTo>
                  <a:pt x="10321311" y="491368"/>
                </a:lnTo>
                <a:lnTo>
                  <a:pt x="10329179" y="446333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4998" y="2296303"/>
            <a:ext cx="240499" cy="17214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761" y="2269932"/>
            <a:ext cx="265430" cy="265430"/>
          </a:xfrm>
          <a:custGeom>
            <a:avLst/>
            <a:gdLst/>
            <a:rect l="l" t="t" r="r" b="b"/>
            <a:pathLst>
              <a:path w="265430" h="265430">
                <a:moveTo>
                  <a:pt x="265125" y="104317"/>
                </a:moveTo>
                <a:lnTo>
                  <a:pt x="265125" y="218757"/>
                </a:lnTo>
                <a:lnTo>
                  <a:pt x="261482" y="236813"/>
                </a:lnTo>
                <a:lnTo>
                  <a:pt x="251548" y="251560"/>
                </a:lnTo>
                <a:lnTo>
                  <a:pt x="236814" y="261503"/>
                </a:lnTo>
                <a:lnTo>
                  <a:pt x="218770" y="265150"/>
                </a:lnTo>
                <a:lnTo>
                  <a:pt x="46380" y="265150"/>
                </a:lnTo>
                <a:lnTo>
                  <a:pt x="28332" y="261503"/>
                </a:lnTo>
                <a:lnTo>
                  <a:pt x="13589" y="251560"/>
                </a:lnTo>
                <a:lnTo>
                  <a:pt x="3646" y="236813"/>
                </a:lnTo>
                <a:lnTo>
                  <a:pt x="0" y="218757"/>
                </a:lnTo>
                <a:lnTo>
                  <a:pt x="0" y="46380"/>
                </a:lnTo>
                <a:lnTo>
                  <a:pt x="3646" y="28332"/>
                </a:lnTo>
                <a:lnTo>
                  <a:pt x="13589" y="13588"/>
                </a:lnTo>
                <a:lnTo>
                  <a:pt x="28332" y="3646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4998" y="2782636"/>
            <a:ext cx="240499" cy="1721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761" y="2756266"/>
            <a:ext cx="265430" cy="265430"/>
          </a:xfrm>
          <a:custGeom>
            <a:avLst/>
            <a:gdLst/>
            <a:rect l="l" t="t" r="r" b="b"/>
            <a:pathLst>
              <a:path w="265430" h="265430">
                <a:moveTo>
                  <a:pt x="265125" y="104317"/>
                </a:moveTo>
                <a:lnTo>
                  <a:pt x="265125" y="218757"/>
                </a:lnTo>
                <a:lnTo>
                  <a:pt x="261482" y="236813"/>
                </a:lnTo>
                <a:lnTo>
                  <a:pt x="251548" y="251560"/>
                </a:lnTo>
                <a:lnTo>
                  <a:pt x="236814" y="261503"/>
                </a:lnTo>
                <a:lnTo>
                  <a:pt x="218770" y="265150"/>
                </a:lnTo>
                <a:lnTo>
                  <a:pt x="46380" y="265150"/>
                </a:lnTo>
                <a:lnTo>
                  <a:pt x="28332" y="261503"/>
                </a:lnTo>
                <a:lnTo>
                  <a:pt x="13589" y="251560"/>
                </a:lnTo>
                <a:lnTo>
                  <a:pt x="3646" y="236813"/>
                </a:lnTo>
                <a:lnTo>
                  <a:pt x="0" y="218757"/>
                </a:lnTo>
                <a:lnTo>
                  <a:pt x="0" y="46393"/>
                </a:lnTo>
                <a:lnTo>
                  <a:pt x="3646" y="28332"/>
                </a:lnTo>
                <a:lnTo>
                  <a:pt x="13589" y="13585"/>
                </a:lnTo>
                <a:lnTo>
                  <a:pt x="28332" y="3644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78708" y="2105025"/>
            <a:ext cx="7020992" cy="2133600"/>
          </a:xfrm>
          <a:prstGeom prst="rect">
            <a:avLst/>
          </a:prstGeom>
        </p:spPr>
        <p:txBody>
          <a:bodyPr vert="horz" wrap="square" lIns="0" tIns="14859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근로기준법에따른근로자</a:t>
            </a:r>
            <a:endParaRPr sz="220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도급,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용역,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위탁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등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계약의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형식에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관계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없이</a:t>
            </a:r>
            <a:endParaRPr sz="220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그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사업의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수행을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위하여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대가를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목적으로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노무를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제공하는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자</a:t>
            </a:r>
            <a:endParaRPr sz="220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018"/>
              </a:spcBef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사업이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여러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차례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도급이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된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경우</a:t>
            </a:r>
            <a:endParaRPr sz="220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-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각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단계의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수급인,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수급인의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근로자·노무를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제공하는</a:t>
            </a:r>
            <a:r>
              <a:rPr lang="en-US"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자</a:t>
            </a:r>
            <a:endParaRPr sz="22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24998" y="3635063"/>
            <a:ext cx="240499" cy="17214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761" y="3608691"/>
            <a:ext cx="265430" cy="265430"/>
          </a:xfrm>
          <a:custGeom>
            <a:avLst/>
            <a:gdLst/>
            <a:rect l="l" t="t" r="r" b="b"/>
            <a:pathLst>
              <a:path w="265430" h="265429">
                <a:moveTo>
                  <a:pt x="265125" y="104317"/>
                </a:moveTo>
                <a:lnTo>
                  <a:pt x="265125" y="218757"/>
                </a:lnTo>
                <a:lnTo>
                  <a:pt x="261482" y="236813"/>
                </a:lnTo>
                <a:lnTo>
                  <a:pt x="251548" y="251560"/>
                </a:lnTo>
                <a:lnTo>
                  <a:pt x="236814" y="261503"/>
                </a:lnTo>
                <a:lnTo>
                  <a:pt x="218770" y="265150"/>
                </a:lnTo>
                <a:lnTo>
                  <a:pt x="46380" y="265150"/>
                </a:lnTo>
                <a:lnTo>
                  <a:pt x="28332" y="261503"/>
                </a:lnTo>
                <a:lnTo>
                  <a:pt x="13589" y="251560"/>
                </a:lnTo>
                <a:lnTo>
                  <a:pt x="3646" y="236813"/>
                </a:lnTo>
                <a:lnTo>
                  <a:pt x="0" y="218757"/>
                </a:lnTo>
                <a:lnTo>
                  <a:pt x="0" y="46393"/>
                </a:lnTo>
                <a:lnTo>
                  <a:pt x="3646" y="28332"/>
                </a:lnTo>
                <a:lnTo>
                  <a:pt x="13589" y="13585"/>
                </a:lnTo>
                <a:lnTo>
                  <a:pt x="28332" y="3644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4998" y="5428142"/>
            <a:ext cx="240499" cy="17216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761" y="5401785"/>
            <a:ext cx="265430" cy="265430"/>
          </a:xfrm>
          <a:custGeom>
            <a:avLst/>
            <a:gdLst/>
            <a:rect l="l" t="t" r="r" b="b"/>
            <a:pathLst>
              <a:path w="265430" h="265429">
                <a:moveTo>
                  <a:pt x="265125" y="104317"/>
                </a:moveTo>
                <a:lnTo>
                  <a:pt x="265125" y="218757"/>
                </a:lnTo>
                <a:lnTo>
                  <a:pt x="261482" y="236811"/>
                </a:lnTo>
                <a:lnTo>
                  <a:pt x="251548" y="251553"/>
                </a:lnTo>
                <a:lnTo>
                  <a:pt x="236814" y="261493"/>
                </a:lnTo>
                <a:lnTo>
                  <a:pt x="218770" y="265137"/>
                </a:lnTo>
                <a:lnTo>
                  <a:pt x="46380" y="265137"/>
                </a:lnTo>
                <a:lnTo>
                  <a:pt x="28332" y="261493"/>
                </a:lnTo>
                <a:lnTo>
                  <a:pt x="13589" y="251553"/>
                </a:lnTo>
                <a:lnTo>
                  <a:pt x="3646" y="236811"/>
                </a:lnTo>
                <a:lnTo>
                  <a:pt x="0" y="218757"/>
                </a:lnTo>
                <a:lnTo>
                  <a:pt x="0" y="46380"/>
                </a:lnTo>
                <a:lnTo>
                  <a:pt x="3646" y="28326"/>
                </a:lnTo>
                <a:lnTo>
                  <a:pt x="13589" y="13584"/>
                </a:lnTo>
                <a:lnTo>
                  <a:pt x="28332" y="3644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4998" y="6108201"/>
            <a:ext cx="240499" cy="17214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761" y="6081829"/>
            <a:ext cx="265430" cy="265430"/>
          </a:xfrm>
          <a:custGeom>
            <a:avLst/>
            <a:gdLst/>
            <a:rect l="l" t="t" r="r" b="b"/>
            <a:pathLst>
              <a:path w="265430" h="265429">
                <a:moveTo>
                  <a:pt x="265125" y="104317"/>
                </a:moveTo>
                <a:lnTo>
                  <a:pt x="265125" y="218757"/>
                </a:lnTo>
                <a:lnTo>
                  <a:pt x="261482" y="236813"/>
                </a:lnTo>
                <a:lnTo>
                  <a:pt x="251548" y="251560"/>
                </a:lnTo>
                <a:lnTo>
                  <a:pt x="236814" y="261503"/>
                </a:lnTo>
                <a:lnTo>
                  <a:pt x="218770" y="265150"/>
                </a:lnTo>
                <a:lnTo>
                  <a:pt x="46380" y="265150"/>
                </a:lnTo>
                <a:lnTo>
                  <a:pt x="28332" y="261503"/>
                </a:lnTo>
                <a:lnTo>
                  <a:pt x="13589" y="251560"/>
                </a:lnTo>
                <a:lnTo>
                  <a:pt x="3646" y="236813"/>
                </a:lnTo>
                <a:lnTo>
                  <a:pt x="0" y="218757"/>
                </a:lnTo>
                <a:lnTo>
                  <a:pt x="0" y="46393"/>
                </a:lnTo>
                <a:lnTo>
                  <a:pt x="3646" y="28332"/>
                </a:lnTo>
                <a:lnTo>
                  <a:pt x="13589" y="13585"/>
                </a:lnTo>
                <a:lnTo>
                  <a:pt x="28332" y="3644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496" y="2278776"/>
            <a:ext cx="1949450" cy="1949450"/>
          </a:xfrm>
          <a:custGeom>
            <a:avLst/>
            <a:gdLst/>
            <a:rect l="l" t="t" r="r" b="b"/>
            <a:pathLst>
              <a:path w="1949450" h="1949450">
                <a:moveTo>
                  <a:pt x="1805038" y="0"/>
                </a:moveTo>
                <a:lnTo>
                  <a:pt x="144018" y="0"/>
                </a:lnTo>
                <a:lnTo>
                  <a:pt x="98491" y="7340"/>
                </a:lnTo>
                <a:lnTo>
                  <a:pt x="58956" y="27782"/>
                </a:lnTo>
                <a:lnTo>
                  <a:pt x="27783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805038"/>
                </a:lnTo>
                <a:lnTo>
                  <a:pt x="7340" y="1850553"/>
                </a:lnTo>
                <a:lnTo>
                  <a:pt x="27783" y="1890084"/>
                </a:lnTo>
                <a:lnTo>
                  <a:pt x="58956" y="1921257"/>
                </a:lnTo>
                <a:lnTo>
                  <a:pt x="98491" y="1941701"/>
                </a:lnTo>
                <a:lnTo>
                  <a:pt x="144018" y="1949043"/>
                </a:lnTo>
                <a:lnTo>
                  <a:pt x="1805038" y="1949043"/>
                </a:lnTo>
                <a:lnTo>
                  <a:pt x="1850552" y="1941701"/>
                </a:lnTo>
                <a:lnTo>
                  <a:pt x="1890079" y="1921257"/>
                </a:lnTo>
                <a:lnTo>
                  <a:pt x="1921249" y="1890084"/>
                </a:lnTo>
                <a:lnTo>
                  <a:pt x="1941690" y="1850553"/>
                </a:lnTo>
                <a:lnTo>
                  <a:pt x="1949030" y="1805038"/>
                </a:lnTo>
                <a:lnTo>
                  <a:pt x="1949030" y="144005"/>
                </a:lnTo>
                <a:lnTo>
                  <a:pt x="1941690" y="98485"/>
                </a:lnTo>
                <a:lnTo>
                  <a:pt x="1921249" y="58954"/>
                </a:lnTo>
                <a:lnTo>
                  <a:pt x="1890079" y="27782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496" y="2278776"/>
            <a:ext cx="1949450" cy="1949450"/>
          </a:xfrm>
          <a:custGeom>
            <a:avLst/>
            <a:gd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3"/>
                </a:lnTo>
                <a:lnTo>
                  <a:pt x="1921249" y="1890084"/>
                </a:lnTo>
                <a:lnTo>
                  <a:pt x="1890079" y="1921257"/>
                </a:lnTo>
                <a:lnTo>
                  <a:pt x="1850552" y="1941701"/>
                </a:lnTo>
                <a:lnTo>
                  <a:pt x="1805038" y="1949043"/>
                </a:lnTo>
                <a:lnTo>
                  <a:pt x="144018" y="1949043"/>
                </a:lnTo>
                <a:lnTo>
                  <a:pt x="98491" y="1941701"/>
                </a:lnTo>
                <a:lnTo>
                  <a:pt x="58956" y="1921257"/>
                </a:lnTo>
                <a:lnTo>
                  <a:pt x="27783" y="1890084"/>
                </a:lnTo>
                <a:lnTo>
                  <a:pt x="7340" y="1850553"/>
                </a:lnTo>
                <a:lnTo>
                  <a:pt x="0" y="1805038"/>
                </a:lnTo>
                <a:lnTo>
                  <a:pt x="0" y="144005"/>
                </a:lnTo>
                <a:lnTo>
                  <a:pt x="7340" y="98485"/>
                </a:lnTo>
                <a:lnTo>
                  <a:pt x="27783" y="58954"/>
                </a:lnTo>
                <a:lnTo>
                  <a:pt x="58956" y="27782"/>
                </a:lnTo>
                <a:lnTo>
                  <a:pt x="98491" y="7340"/>
                </a:lnTo>
                <a:lnTo>
                  <a:pt x="144018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2"/>
                </a:lnTo>
                <a:lnTo>
                  <a:pt x="1921249" y="58954"/>
                </a:lnTo>
                <a:lnTo>
                  <a:pt x="1941690" y="98485"/>
                </a:lnTo>
                <a:lnTo>
                  <a:pt x="1949030" y="144005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957" y="2376234"/>
            <a:ext cx="1754505" cy="1754505"/>
          </a:xfrm>
          <a:custGeom>
            <a:avLst/>
            <a:gdLst/>
            <a:rect l="l" t="t" r="r" b="b"/>
            <a:pathLst>
              <a:path w="1754505" h="1754504">
                <a:moveTo>
                  <a:pt x="1624533" y="0"/>
                </a:moveTo>
                <a:lnTo>
                  <a:pt x="129603" y="0"/>
                </a:lnTo>
                <a:lnTo>
                  <a:pt x="79150" y="10183"/>
                </a:lnTo>
                <a:lnTo>
                  <a:pt x="37955" y="37953"/>
                </a:lnTo>
                <a:lnTo>
                  <a:pt x="10183" y="79145"/>
                </a:lnTo>
                <a:lnTo>
                  <a:pt x="0" y="129590"/>
                </a:lnTo>
                <a:lnTo>
                  <a:pt x="0" y="1624533"/>
                </a:lnTo>
                <a:lnTo>
                  <a:pt x="10183" y="1674978"/>
                </a:lnTo>
                <a:lnTo>
                  <a:pt x="37955" y="1716170"/>
                </a:lnTo>
                <a:lnTo>
                  <a:pt x="79150" y="1743940"/>
                </a:lnTo>
                <a:lnTo>
                  <a:pt x="129603" y="1754124"/>
                </a:lnTo>
                <a:lnTo>
                  <a:pt x="1624533" y="1754124"/>
                </a:lnTo>
                <a:lnTo>
                  <a:pt x="1674985" y="1743940"/>
                </a:lnTo>
                <a:lnTo>
                  <a:pt x="1716181" y="1716170"/>
                </a:lnTo>
                <a:lnTo>
                  <a:pt x="1743953" y="1674978"/>
                </a:lnTo>
                <a:lnTo>
                  <a:pt x="1754136" y="1624533"/>
                </a:lnTo>
                <a:lnTo>
                  <a:pt x="1754136" y="129590"/>
                </a:lnTo>
                <a:lnTo>
                  <a:pt x="1743953" y="79145"/>
                </a:lnTo>
                <a:lnTo>
                  <a:pt x="1716181" y="37953"/>
                </a:lnTo>
                <a:lnTo>
                  <a:pt x="1674985" y="10183"/>
                </a:lnTo>
                <a:lnTo>
                  <a:pt x="162453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76164" y="3054519"/>
            <a:ext cx="1022536" cy="37448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1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종사자</a:t>
            </a:r>
            <a:endParaRPr sz="2400" spc="-1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5496" y="4937714"/>
            <a:ext cx="1949450" cy="1949450"/>
          </a:xfrm>
          <a:custGeom>
            <a:avLst/>
            <a:gdLst/>
            <a:rect l="l" t="t" r="r" b="b"/>
            <a:pathLst>
              <a:path w="1949450" h="1949450">
                <a:moveTo>
                  <a:pt x="1805038" y="0"/>
                </a:moveTo>
                <a:lnTo>
                  <a:pt x="144018" y="0"/>
                </a:lnTo>
                <a:lnTo>
                  <a:pt x="98491" y="7340"/>
                </a:lnTo>
                <a:lnTo>
                  <a:pt x="58956" y="27782"/>
                </a:lnTo>
                <a:lnTo>
                  <a:pt x="27783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805038"/>
                </a:lnTo>
                <a:lnTo>
                  <a:pt x="7340" y="1850553"/>
                </a:lnTo>
                <a:lnTo>
                  <a:pt x="27783" y="1890084"/>
                </a:lnTo>
                <a:lnTo>
                  <a:pt x="58956" y="1921257"/>
                </a:lnTo>
                <a:lnTo>
                  <a:pt x="98491" y="1941701"/>
                </a:lnTo>
                <a:lnTo>
                  <a:pt x="144018" y="1949043"/>
                </a:lnTo>
                <a:lnTo>
                  <a:pt x="1805038" y="1949043"/>
                </a:lnTo>
                <a:lnTo>
                  <a:pt x="1850552" y="1941701"/>
                </a:lnTo>
                <a:lnTo>
                  <a:pt x="1890079" y="1921257"/>
                </a:lnTo>
                <a:lnTo>
                  <a:pt x="1921249" y="1890084"/>
                </a:lnTo>
                <a:lnTo>
                  <a:pt x="1941690" y="1850553"/>
                </a:lnTo>
                <a:lnTo>
                  <a:pt x="1949030" y="1805038"/>
                </a:lnTo>
                <a:lnTo>
                  <a:pt x="1949030" y="144005"/>
                </a:lnTo>
                <a:lnTo>
                  <a:pt x="1941690" y="98485"/>
                </a:lnTo>
                <a:lnTo>
                  <a:pt x="1921249" y="58954"/>
                </a:lnTo>
                <a:lnTo>
                  <a:pt x="1890079" y="27782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496" y="4937714"/>
            <a:ext cx="1949450" cy="1949450"/>
          </a:xfrm>
          <a:custGeom>
            <a:avLst/>
            <a:gd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3"/>
                </a:lnTo>
                <a:lnTo>
                  <a:pt x="1921249" y="1890084"/>
                </a:lnTo>
                <a:lnTo>
                  <a:pt x="1890079" y="1921257"/>
                </a:lnTo>
                <a:lnTo>
                  <a:pt x="1850552" y="1941701"/>
                </a:lnTo>
                <a:lnTo>
                  <a:pt x="1805038" y="1949043"/>
                </a:lnTo>
                <a:lnTo>
                  <a:pt x="144018" y="1949043"/>
                </a:lnTo>
                <a:lnTo>
                  <a:pt x="98491" y="1941701"/>
                </a:lnTo>
                <a:lnTo>
                  <a:pt x="58956" y="1921257"/>
                </a:lnTo>
                <a:lnTo>
                  <a:pt x="27783" y="1890084"/>
                </a:lnTo>
                <a:lnTo>
                  <a:pt x="7340" y="1850553"/>
                </a:lnTo>
                <a:lnTo>
                  <a:pt x="0" y="1805038"/>
                </a:lnTo>
                <a:lnTo>
                  <a:pt x="0" y="144005"/>
                </a:lnTo>
                <a:lnTo>
                  <a:pt x="7340" y="98485"/>
                </a:lnTo>
                <a:lnTo>
                  <a:pt x="27783" y="58954"/>
                </a:lnTo>
                <a:lnTo>
                  <a:pt x="58956" y="27782"/>
                </a:lnTo>
                <a:lnTo>
                  <a:pt x="98491" y="7340"/>
                </a:lnTo>
                <a:lnTo>
                  <a:pt x="144018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2"/>
                </a:lnTo>
                <a:lnTo>
                  <a:pt x="1921249" y="58954"/>
                </a:lnTo>
                <a:lnTo>
                  <a:pt x="1941690" y="98485"/>
                </a:lnTo>
                <a:lnTo>
                  <a:pt x="1949030" y="144005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2957" y="5035173"/>
            <a:ext cx="1754505" cy="1754505"/>
          </a:xfrm>
          <a:custGeom>
            <a:avLst/>
            <a:gdLst/>
            <a:rect l="l" t="t" r="r" b="b"/>
            <a:pathLst>
              <a:path w="1754505" h="1754504">
                <a:moveTo>
                  <a:pt x="1624533" y="0"/>
                </a:moveTo>
                <a:lnTo>
                  <a:pt x="129603" y="0"/>
                </a:lnTo>
                <a:lnTo>
                  <a:pt x="79150" y="10183"/>
                </a:lnTo>
                <a:lnTo>
                  <a:pt x="37955" y="37953"/>
                </a:lnTo>
                <a:lnTo>
                  <a:pt x="10183" y="79145"/>
                </a:lnTo>
                <a:lnTo>
                  <a:pt x="0" y="129590"/>
                </a:lnTo>
                <a:lnTo>
                  <a:pt x="0" y="1624533"/>
                </a:lnTo>
                <a:lnTo>
                  <a:pt x="10183" y="1674978"/>
                </a:lnTo>
                <a:lnTo>
                  <a:pt x="37955" y="1716170"/>
                </a:lnTo>
                <a:lnTo>
                  <a:pt x="79150" y="1743940"/>
                </a:lnTo>
                <a:lnTo>
                  <a:pt x="129603" y="1754124"/>
                </a:lnTo>
                <a:lnTo>
                  <a:pt x="1624533" y="1754124"/>
                </a:lnTo>
                <a:lnTo>
                  <a:pt x="1674985" y="1743940"/>
                </a:lnTo>
                <a:lnTo>
                  <a:pt x="1716181" y="1716170"/>
                </a:lnTo>
                <a:lnTo>
                  <a:pt x="1743953" y="1674978"/>
                </a:lnTo>
                <a:lnTo>
                  <a:pt x="1754136" y="1624533"/>
                </a:lnTo>
                <a:lnTo>
                  <a:pt x="1754136" y="129590"/>
                </a:lnTo>
                <a:lnTo>
                  <a:pt x="1743953" y="79145"/>
                </a:lnTo>
                <a:lnTo>
                  <a:pt x="1716181" y="37953"/>
                </a:lnTo>
                <a:lnTo>
                  <a:pt x="1674985" y="10183"/>
                </a:lnTo>
                <a:lnTo>
                  <a:pt x="162453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77235" y="5361219"/>
            <a:ext cx="6336665" cy="382156"/>
          </a:xfrm>
          <a:prstGeom prst="rect">
            <a:avLst/>
          </a:prstGeom>
        </p:spPr>
        <p:txBody>
          <a:bodyPr vert="horz" wrap="square" lIns="0" tIns="43180" rIns="0" bIns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자신의사업을영위하는자</a:t>
            </a:r>
            <a:endParaRPr sz="22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 idx="0"/>
          </p:nvPr>
        </p:nvSpPr>
        <p:spPr>
          <a:xfrm>
            <a:off x="950559" y="962083"/>
            <a:ext cx="4707255" cy="50526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b="0" spc="-150">
                <a:latin typeface="G마켓 산스 Bold"/>
                <a:ea typeface="G마켓 산스 Bold"/>
              </a:rPr>
              <a:t>중대재해처벌법상 주요 정의</a:t>
            </a:r>
            <a:endParaRPr b="0" spc="-150">
              <a:latin typeface="G마켓 산스 Bold"/>
              <a:ea typeface="G마켓 산스 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7295" y="921707"/>
            <a:ext cx="470534" cy="470534"/>
          </a:xfrm>
          <a:custGeom>
            <a:avLst/>
            <a:gd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764" y="982333"/>
            <a:ext cx="226695" cy="394970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24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2</a:t>
            </a:r>
            <a:endParaRPr sz="24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z="1400" spc="-40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pPr marL="38100">
                <a:lnSpc>
                  <a:spcPts val="1500"/>
                </a:lnSpc>
                <a:defRPr/>
              </a:pPr>
              <a:t>14</a:t>
            </a:fld>
            <a:endParaRPr lang="en-US" sz="1400" spc="-40">
              <a:solidFill>
                <a:srgbClr val="3d3939"/>
              </a:solidFill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34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5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155700" y="5756465"/>
            <a:ext cx="1029449" cy="43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610"/>
              </a:lnSpc>
              <a:spcBef>
                <a:spcPts val="254"/>
              </a:spcBef>
              <a:defRPr/>
            </a:pPr>
            <a:r>
              <a:rPr lang="ko-KR" altLang="en-US" sz="2400" spc="-1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사업주</a:t>
            </a:r>
            <a:endParaRPr lang="ko-KR" altLang="en-US" sz="2400" spc="-1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38" name="object 29"/>
          <p:cNvSpPr txBox="1"/>
          <p:nvPr/>
        </p:nvSpPr>
        <p:spPr>
          <a:xfrm>
            <a:off x="3277235" y="6042034"/>
            <a:ext cx="6336665" cy="368691"/>
          </a:xfrm>
          <a:prstGeom prst="rect">
            <a:avLst/>
          </a:prstGeom>
        </p:spPr>
        <p:txBody>
          <a:bodyPr vert="horz" wrap="square" lIns="0" tIns="43180" rIns="0" bIns="0">
            <a:spAutoFit/>
          </a:bodyPr>
          <a:lstStyle/>
          <a:p>
            <a:pPr>
              <a:lnSpc>
                <a:spcPts val="2490"/>
              </a:lnSpc>
              <a:defRPr/>
            </a:pPr>
            <a:r>
              <a:rPr sz="22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타인의노무를제공받아사업을하는자</a:t>
            </a:r>
            <a:endParaRPr sz="2200" spc="-150">
              <a:latin typeface="G마켓 산스 TTF Medium"/>
              <a:ea typeface="G마켓 산스 TTF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7161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70"/>
                </a:lnTo>
                <a:lnTo>
                  <a:pt x="10066955" y="776124"/>
                </a:lnTo>
                <a:lnTo>
                  <a:pt x="10107932" y="758800"/>
                </a:lnTo>
                <a:lnTo>
                  <a:pt x="10146430" y="737197"/>
                </a:lnTo>
                <a:lnTo>
                  <a:pt x="10182150" y="711615"/>
                </a:lnTo>
                <a:lnTo>
                  <a:pt x="10214790" y="682355"/>
                </a:lnTo>
                <a:lnTo>
                  <a:pt x="10244052" y="649715"/>
                </a:lnTo>
                <a:lnTo>
                  <a:pt x="10269635" y="613997"/>
                </a:lnTo>
                <a:lnTo>
                  <a:pt x="10291239" y="575500"/>
                </a:lnTo>
                <a:lnTo>
                  <a:pt x="10308565" y="534524"/>
                </a:lnTo>
                <a:lnTo>
                  <a:pt x="10321311" y="491368"/>
                </a:lnTo>
                <a:lnTo>
                  <a:pt x="10329179" y="446333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01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71"/>
                </a:lnTo>
                <a:lnTo>
                  <a:pt x="4091" y="5052426"/>
                </a:lnTo>
                <a:lnTo>
                  <a:pt x="15888" y="5095397"/>
                </a:lnTo>
                <a:lnTo>
                  <a:pt x="34674" y="5134966"/>
                </a:lnTo>
                <a:lnTo>
                  <a:pt x="59732" y="5170417"/>
                </a:lnTo>
                <a:lnTo>
                  <a:pt x="90344" y="5201031"/>
                </a:lnTo>
                <a:lnTo>
                  <a:pt x="125793" y="5226091"/>
                </a:lnTo>
                <a:lnTo>
                  <a:pt x="165364" y="5244879"/>
                </a:lnTo>
                <a:lnTo>
                  <a:pt x="208338" y="5256679"/>
                </a:lnTo>
                <a:lnTo>
                  <a:pt x="254000" y="5260771"/>
                </a:lnTo>
                <a:lnTo>
                  <a:pt x="9717379" y="5260771"/>
                </a:lnTo>
                <a:lnTo>
                  <a:pt x="9763040" y="5256679"/>
                </a:lnTo>
                <a:lnTo>
                  <a:pt x="9806015" y="5244879"/>
                </a:lnTo>
                <a:lnTo>
                  <a:pt x="9845585" y="5226091"/>
                </a:lnTo>
                <a:lnTo>
                  <a:pt x="9881035" y="5201031"/>
                </a:lnTo>
                <a:lnTo>
                  <a:pt x="9911647" y="5170417"/>
                </a:lnTo>
                <a:lnTo>
                  <a:pt x="9936704" y="5134966"/>
                </a:lnTo>
                <a:lnTo>
                  <a:pt x="9955490" y="5095397"/>
                </a:lnTo>
                <a:lnTo>
                  <a:pt x="9967287" y="5052426"/>
                </a:lnTo>
                <a:lnTo>
                  <a:pt x="9971379" y="5006771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FFE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71"/>
                </a:lnTo>
                <a:lnTo>
                  <a:pt x="4091" y="5052426"/>
                </a:lnTo>
                <a:lnTo>
                  <a:pt x="15888" y="5095397"/>
                </a:lnTo>
                <a:lnTo>
                  <a:pt x="34674" y="5134966"/>
                </a:lnTo>
                <a:lnTo>
                  <a:pt x="59732" y="5170417"/>
                </a:lnTo>
                <a:lnTo>
                  <a:pt x="90344" y="5201031"/>
                </a:lnTo>
                <a:lnTo>
                  <a:pt x="125793" y="5226091"/>
                </a:lnTo>
                <a:lnTo>
                  <a:pt x="165364" y="5244879"/>
                </a:lnTo>
                <a:lnTo>
                  <a:pt x="208338" y="5256679"/>
                </a:lnTo>
                <a:lnTo>
                  <a:pt x="254000" y="5260771"/>
                </a:lnTo>
                <a:lnTo>
                  <a:pt x="1865871" y="5260771"/>
                </a:lnTo>
                <a:lnTo>
                  <a:pt x="2095690" y="5260771"/>
                </a:lnTo>
                <a:lnTo>
                  <a:pt x="8524900" y="5260771"/>
                </a:lnTo>
                <a:lnTo>
                  <a:pt x="8761971" y="5260771"/>
                </a:lnTo>
                <a:lnTo>
                  <a:pt x="9717379" y="5260771"/>
                </a:lnTo>
                <a:lnTo>
                  <a:pt x="9763040" y="5256679"/>
                </a:lnTo>
                <a:lnTo>
                  <a:pt x="9806015" y="5244879"/>
                </a:lnTo>
                <a:lnTo>
                  <a:pt x="9845585" y="5226091"/>
                </a:lnTo>
                <a:lnTo>
                  <a:pt x="9881035" y="5201031"/>
                </a:lnTo>
                <a:lnTo>
                  <a:pt x="9911647" y="5170417"/>
                </a:lnTo>
                <a:lnTo>
                  <a:pt x="9936704" y="5134966"/>
                </a:lnTo>
                <a:lnTo>
                  <a:pt x="9955490" y="5095397"/>
                </a:lnTo>
                <a:lnTo>
                  <a:pt x="9967287" y="5052426"/>
                </a:lnTo>
                <a:lnTo>
                  <a:pt x="9971379" y="5006771"/>
                </a:lnTo>
                <a:lnTo>
                  <a:pt x="9971379" y="4907140"/>
                </a:lnTo>
                <a:lnTo>
                  <a:pt x="9971379" y="481915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4998" y="2302939"/>
            <a:ext cx="240499" cy="17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761" y="2276568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265125" y="104317"/>
                </a:moveTo>
                <a:lnTo>
                  <a:pt x="265125" y="218757"/>
                </a:lnTo>
                <a:lnTo>
                  <a:pt x="261482" y="236813"/>
                </a:lnTo>
                <a:lnTo>
                  <a:pt x="251548" y="251560"/>
                </a:lnTo>
                <a:lnTo>
                  <a:pt x="236814" y="261503"/>
                </a:lnTo>
                <a:lnTo>
                  <a:pt x="218770" y="265150"/>
                </a:lnTo>
                <a:lnTo>
                  <a:pt x="46380" y="265150"/>
                </a:lnTo>
                <a:lnTo>
                  <a:pt x="28332" y="261503"/>
                </a:lnTo>
                <a:lnTo>
                  <a:pt x="13589" y="251560"/>
                </a:lnTo>
                <a:lnTo>
                  <a:pt x="3646" y="236813"/>
                </a:lnTo>
                <a:lnTo>
                  <a:pt x="0" y="218757"/>
                </a:lnTo>
                <a:lnTo>
                  <a:pt x="0" y="46380"/>
                </a:lnTo>
                <a:lnTo>
                  <a:pt x="3646" y="28332"/>
                </a:lnTo>
                <a:lnTo>
                  <a:pt x="13589" y="13588"/>
                </a:lnTo>
                <a:lnTo>
                  <a:pt x="28332" y="3646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57661" y="2170758"/>
            <a:ext cx="7436110" cy="473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705" marR="30480">
              <a:lnSpc>
                <a:spcPct val="106200"/>
              </a:lnSpc>
              <a:spcBef>
                <a:spcPts val="100"/>
              </a:spcBef>
            </a:pPr>
            <a:r>
              <a:rPr sz="23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사업을 대표하고 사업을 총괄하는 권한과 책임이 있는 사람 또는 이에 준하여 안전</a:t>
            </a:r>
            <a:r>
              <a:rPr sz="3450" spc="-150" baseline="12077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바탕"/>
              </a:rPr>
              <a:t>.</a:t>
            </a:r>
            <a:r>
              <a:rPr sz="23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보건에 관한 업무를 담당하는 사람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0190" indent="-212725">
              <a:lnSpc>
                <a:spcPct val="100000"/>
              </a:lnSpc>
              <a:spcBef>
                <a:spcPts val="919"/>
              </a:spcBef>
              <a:buChar char="-"/>
              <a:tabLst>
                <a:tab pos="250825" algn="l"/>
              </a:tabLst>
            </a:pP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대내적으로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사무를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총괄하여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집행</a:t>
            </a:r>
            <a:r>
              <a:rPr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대외적으로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사업을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대표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34950">
              <a:lnSpc>
                <a:spcPct val="100000"/>
              </a:lnSpc>
              <a:spcBef>
                <a:spcPts val="615"/>
              </a:spcBef>
            </a:pPr>
            <a:r>
              <a:rPr sz="19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*예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기업의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대표이사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단체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등의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이사장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기관장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endParaRPr sz="19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0190" indent="-212725">
              <a:lnSpc>
                <a:spcPct val="100000"/>
              </a:lnSpc>
              <a:spcBef>
                <a:spcPts val="1120"/>
              </a:spcBef>
              <a:buChar char="-"/>
              <a:tabLst>
                <a:tab pos="250825" algn="l"/>
              </a:tabLst>
            </a:pP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형식상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직위</a:t>
            </a:r>
            <a:r>
              <a:rPr sz="21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명칭에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없이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5904">
              <a:lnSpc>
                <a:spcPct val="100000"/>
              </a:lnSpc>
              <a:spcBef>
                <a:spcPts val="180"/>
              </a:spcBef>
            </a:pPr>
            <a:r>
              <a:rPr sz="2100" b="1" spc="-150" dirty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실질적으로 사업을 총괄하는 권한과 책임이 있는 사람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  <a:p>
            <a:pPr marL="234950">
              <a:lnSpc>
                <a:spcPct val="100000"/>
              </a:lnSpc>
              <a:spcBef>
                <a:spcPts val="605"/>
              </a:spcBef>
            </a:pP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①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직무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②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책임과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권한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③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기업의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의사결정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구조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종합적으로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판단</a:t>
            </a:r>
            <a:endParaRPr sz="19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0190" indent="-212725">
              <a:lnSpc>
                <a:spcPct val="100000"/>
              </a:lnSpc>
              <a:spcBef>
                <a:spcPts val="1170"/>
              </a:spcBef>
              <a:buChar char="-"/>
              <a:tabLst>
                <a:tab pos="250825" algn="l"/>
              </a:tabLst>
            </a:pP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전반의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21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보건확보의무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이행에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55904">
              <a:lnSpc>
                <a:spcPct val="100000"/>
              </a:lnSpc>
              <a:spcBef>
                <a:spcPts val="180"/>
              </a:spcBef>
            </a:pPr>
            <a:r>
              <a:rPr sz="2100" b="1" spc="-150" dirty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최종적 의사결정권을 가진 사람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  <a:p>
            <a:pPr marL="255904" marR="202565" indent="-218440" algn="just">
              <a:lnSpc>
                <a:spcPct val="107200"/>
              </a:lnSpc>
              <a:spcBef>
                <a:spcPts val="875"/>
              </a:spcBef>
              <a:buChar char="-"/>
              <a:tabLst>
                <a:tab pos="250825" algn="l"/>
              </a:tabLst>
            </a:pPr>
            <a:r>
              <a:rPr sz="2100" spc="-12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형식적으로</a:t>
            </a:r>
            <a:r>
              <a:rPr lang="en-US" sz="2100" spc="-12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2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안전보건담당이사</a:t>
            </a:r>
            <a:r>
              <a:rPr lang="en-US" sz="2100" spc="-12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2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2100" spc="-12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2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안전보건업무를</a:t>
            </a:r>
            <a:r>
              <a:rPr lang="en-US" sz="2100" spc="-12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2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담당하더라도</a:t>
            </a:r>
            <a:r>
              <a:rPr lang="en-US" sz="2100" spc="-12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관련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예산</a:t>
            </a:r>
            <a:r>
              <a:rPr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인력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조직에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최종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의사결정권을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위임받은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사람이</a:t>
            </a:r>
            <a:r>
              <a:rPr lang="en-US" sz="2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아니라면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이에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해당하지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않음</a:t>
            </a:r>
            <a:endParaRPr sz="2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5496" y="221913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805038" y="0"/>
                </a:moveTo>
                <a:lnTo>
                  <a:pt x="144018" y="0"/>
                </a:lnTo>
                <a:lnTo>
                  <a:pt x="98491" y="7340"/>
                </a:lnTo>
                <a:lnTo>
                  <a:pt x="58956" y="27782"/>
                </a:lnTo>
                <a:lnTo>
                  <a:pt x="27783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805038"/>
                </a:lnTo>
                <a:lnTo>
                  <a:pt x="7340" y="1850553"/>
                </a:lnTo>
                <a:lnTo>
                  <a:pt x="27783" y="1890084"/>
                </a:lnTo>
                <a:lnTo>
                  <a:pt x="58956" y="1921257"/>
                </a:lnTo>
                <a:lnTo>
                  <a:pt x="98491" y="1941701"/>
                </a:lnTo>
                <a:lnTo>
                  <a:pt x="144018" y="1949043"/>
                </a:lnTo>
                <a:lnTo>
                  <a:pt x="1805038" y="1949043"/>
                </a:lnTo>
                <a:lnTo>
                  <a:pt x="1850552" y="1941701"/>
                </a:lnTo>
                <a:lnTo>
                  <a:pt x="1890079" y="1921257"/>
                </a:lnTo>
                <a:lnTo>
                  <a:pt x="1921249" y="1890084"/>
                </a:lnTo>
                <a:lnTo>
                  <a:pt x="1941690" y="1850553"/>
                </a:lnTo>
                <a:lnTo>
                  <a:pt x="1949030" y="1805038"/>
                </a:lnTo>
                <a:lnTo>
                  <a:pt x="1949030" y="144005"/>
                </a:lnTo>
                <a:lnTo>
                  <a:pt x="1941690" y="98485"/>
                </a:lnTo>
                <a:lnTo>
                  <a:pt x="1921249" y="58954"/>
                </a:lnTo>
                <a:lnTo>
                  <a:pt x="1890079" y="27782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496" y="221913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3"/>
                </a:lnTo>
                <a:lnTo>
                  <a:pt x="1921249" y="1890084"/>
                </a:lnTo>
                <a:lnTo>
                  <a:pt x="1890079" y="1921257"/>
                </a:lnTo>
                <a:lnTo>
                  <a:pt x="1850552" y="1941701"/>
                </a:lnTo>
                <a:lnTo>
                  <a:pt x="1805038" y="1949043"/>
                </a:lnTo>
                <a:lnTo>
                  <a:pt x="144018" y="1949043"/>
                </a:lnTo>
                <a:lnTo>
                  <a:pt x="98491" y="1941701"/>
                </a:lnTo>
                <a:lnTo>
                  <a:pt x="58956" y="1921257"/>
                </a:lnTo>
                <a:lnTo>
                  <a:pt x="27783" y="1890084"/>
                </a:lnTo>
                <a:lnTo>
                  <a:pt x="7340" y="1850553"/>
                </a:lnTo>
                <a:lnTo>
                  <a:pt x="0" y="1805038"/>
                </a:lnTo>
                <a:lnTo>
                  <a:pt x="0" y="144005"/>
                </a:lnTo>
                <a:lnTo>
                  <a:pt x="7340" y="98485"/>
                </a:lnTo>
                <a:lnTo>
                  <a:pt x="27783" y="58954"/>
                </a:lnTo>
                <a:lnTo>
                  <a:pt x="58956" y="27782"/>
                </a:lnTo>
                <a:lnTo>
                  <a:pt x="98491" y="7340"/>
                </a:lnTo>
                <a:lnTo>
                  <a:pt x="144018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2"/>
                </a:lnTo>
                <a:lnTo>
                  <a:pt x="1921249" y="58954"/>
                </a:lnTo>
                <a:lnTo>
                  <a:pt x="1941690" y="98485"/>
                </a:lnTo>
                <a:lnTo>
                  <a:pt x="1949030" y="144005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957" y="2316592"/>
            <a:ext cx="1754505" cy="1754505"/>
          </a:xfrm>
          <a:custGeom>
            <a:avLst/>
            <a:gdLst/>
            <a:ahLst/>
            <a:cxnLst/>
            <a:rect l="l" t="t" r="r" b="b"/>
            <a:pathLst>
              <a:path w="1754505" h="1754504">
                <a:moveTo>
                  <a:pt x="1624533" y="0"/>
                </a:moveTo>
                <a:lnTo>
                  <a:pt x="129603" y="0"/>
                </a:lnTo>
                <a:lnTo>
                  <a:pt x="79150" y="10183"/>
                </a:lnTo>
                <a:lnTo>
                  <a:pt x="37955" y="37953"/>
                </a:lnTo>
                <a:lnTo>
                  <a:pt x="10183" y="79145"/>
                </a:lnTo>
                <a:lnTo>
                  <a:pt x="0" y="129590"/>
                </a:lnTo>
                <a:lnTo>
                  <a:pt x="0" y="1624533"/>
                </a:lnTo>
                <a:lnTo>
                  <a:pt x="10183" y="1674978"/>
                </a:lnTo>
                <a:lnTo>
                  <a:pt x="37955" y="1716170"/>
                </a:lnTo>
                <a:lnTo>
                  <a:pt x="79150" y="1743940"/>
                </a:lnTo>
                <a:lnTo>
                  <a:pt x="129603" y="1754124"/>
                </a:lnTo>
                <a:lnTo>
                  <a:pt x="1624533" y="1754124"/>
                </a:lnTo>
                <a:lnTo>
                  <a:pt x="1674985" y="1743940"/>
                </a:lnTo>
                <a:lnTo>
                  <a:pt x="1716181" y="1716170"/>
                </a:lnTo>
                <a:lnTo>
                  <a:pt x="1743953" y="1674978"/>
                </a:lnTo>
                <a:lnTo>
                  <a:pt x="1754136" y="1624533"/>
                </a:lnTo>
                <a:lnTo>
                  <a:pt x="1754136" y="129590"/>
                </a:lnTo>
                <a:lnTo>
                  <a:pt x="1743953" y="79145"/>
                </a:lnTo>
                <a:lnTo>
                  <a:pt x="1716181" y="37953"/>
                </a:lnTo>
                <a:lnTo>
                  <a:pt x="1674985" y="10183"/>
                </a:lnTo>
                <a:lnTo>
                  <a:pt x="162453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3888" y="2982176"/>
            <a:ext cx="14487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경영책임자</a:t>
            </a:r>
            <a:endParaRPr sz="2400" spc="-15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40" dirty="0">
                <a:solidFill>
                  <a:srgbClr val="3D3939"/>
                </a:solidFill>
                <a:latin typeface="G마켓 산스 Medium"/>
                <a:cs typeface="G마켓 산스 Medium"/>
              </a:rPr>
              <a:t>15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5" name="object 30"/>
          <p:cNvSpPr txBox="1">
            <a:spLocks/>
          </p:cNvSpPr>
          <p:nvPr/>
        </p:nvSpPr>
        <p:spPr>
          <a:xfrm>
            <a:off x="950559" y="962083"/>
            <a:ext cx="47072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ea typeface="+mj-ea"/>
                <a:cs typeface="나눔스퀘어OTF 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ko-KR" altLang="en-US" b="0" spc="-150" dirty="0" smtClean="0">
                <a:latin typeface="G마켓 산스 Bold" pitchFamily="50" charset="-127"/>
                <a:ea typeface="G마켓 산스 Bold" pitchFamily="50" charset="-127"/>
              </a:rPr>
              <a:t>중대재해처벌법상 주요 정의</a:t>
            </a:r>
            <a:endParaRPr lang="ko-KR" altLang="en-US" b="0" spc="-15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6" name="object 31"/>
          <p:cNvSpPr/>
          <p:nvPr/>
        </p:nvSpPr>
        <p:spPr>
          <a:xfrm>
            <a:off x="337295" y="921707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7" name="object 32"/>
          <p:cNvSpPr txBox="1"/>
          <p:nvPr/>
        </p:nvSpPr>
        <p:spPr>
          <a:xfrm>
            <a:off x="453764" y="982333"/>
            <a:ext cx="226695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</a:t>
            </a:r>
            <a:endParaRPr sz="24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71"/>
                </a:lnTo>
                <a:lnTo>
                  <a:pt x="4091" y="5052426"/>
                </a:lnTo>
                <a:lnTo>
                  <a:pt x="15888" y="5095397"/>
                </a:lnTo>
                <a:lnTo>
                  <a:pt x="34674" y="5134966"/>
                </a:lnTo>
                <a:lnTo>
                  <a:pt x="59732" y="5170417"/>
                </a:lnTo>
                <a:lnTo>
                  <a:pt x="90344" y="5201031"/>
                </a:lnTo>
                <a:lnTo>
                  <a:pt x="125793" y="5226091"/>
                </a:lnTo>
                <a:lnTo>
                  <a:pt x="165364" y="5244879"/>
                </a:lnTo>
                <a:lnTo>
                  <a:pt x="208338" y="5256679"/>
                </a:lnTo>
                <a:lnTo>
                  <a:pt x="254000" y="5260771"/>
                </a:lnTo>
                <a:lnTo>
                  <a:pt x="9717379" y="5260771"/>
                </a:lnTo>
                <a:lnTo>
                  <a:pt x="9763040" y="5256679"/>
                </a:lnTo>
                <a:lnTo>
                  <a:pt x="9806015" y="5244879"/>
                </a:lnTo>
                <a:lnTo>
                  <a:pt x="9845585" y="5226091"/>
                </a:lnTo>
                <a:lnTo>
                  <a:pt x="9881035" y="5201031"/>
                </a:lnTo>
                <a:lnTo>
                  <a:pt x="9911647" y="5170417"/>
                </a:lnTo>
                <a:lnTo>
                  <a:pt x="9936704" y="5134966"/>
                </a:lnTo>
                <a:lnTo>
                  <a:pt x="9955490" y="5095397"/>
                </a:lnTo>
                <a:lnTo>
                  <a:pt x="9967287" y="5052426"/>
                </a:lnTo>
                <a:lnTo>
                  <a:pt x="9971379" y="5006771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71"/>
                </a:lnTo>
                <a:lnTo>
                  <a:pt x="4091" y="5052426"/>
                </a:lnTo>
                <a:lnTo>
                  <a:pt x="15888" y="5095397"/>
                </a:lnTo>
                <a:lnTo>
                  <a:pt x="34674" y="5134966"/>
                </a:lnTo>
                <a:lnTo>
                  <a:pt x="59732" y="5170417"/>
                </a:lnTo>
                <a:lnTo>
                  <a:pt x="90344" y="5201031"/>
                </a:lnTo>
                <a:lnTo>
                  <a:pt x="125793" y="5226091"/>
                </a:lnTo>
                <a:lnTo>
                  <a:pt x="165364" y="5244879"/>
                </a:lnTo>
                <a:lnTo>
                  <a:pt x="208338" y="5256679"/>
                </a:lnTo>
                <a:lnTo>
                  <a:pt x="254000" y="5260771"/>
                </a:lnTo>
                <a:lnTo>
                  <a:pt x="1865871" y="5260771"/>
                </a:lnTo>
                <a:lnTo>
                  <a:pt x="2095690" y="5260771"/>
                </a:lnTo>
                <a:lnTo>
                  <a:pt x="8524900" y="5260771"/>
                </a:lnTo>
                <a:lnTo>
                  <a:pt x="8761971" y="5260771"/>
                </a:lnTo>
                <a:lnTo>
                  <a:pt x="9717379" y="5260771"/>
                </a:lnTo>
                <a:lnTo>
                  <a:pt x="9763040" y="5256679"/>
                </a:lnTo>
                <a:lnTo>
                  <a:pt x="9806015" y="5244879"/>
                </a:lnTo>
                <a:lnTo>
                  <a:pt x="9845585" y="5226091"/>
                </a:lnTo>
                <a:lnTo>
                  <a:pt x="9881035" y="5201031"/>
                </a:lnTo>
                <a:lnTo>
                  <a:pt x="9911647" y="5170417"/>
                </a:lnTo>
                <a:lnTo>
                  <a:pt x="9936704" y="5134966"/>
                </a:lnTo>
                <a:lnTo>
                  <a:pt x="9955490" y="5095397"/>
                </a:lnTo>
                <a:lnTo>
                  <a:pt x="9967287" y="5052426"/>
                </a:lnTo>
                <a:lnTo>
                  <a:pt x="9971379" y="5006771"/>
                </a:lnTo>
                <a:lnTo>
                  <a:pt x="9971379" y="4907140"/>
                </a:lnTo>
                <a:lnTo>
                  <a:pt x="9971379" y="481915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2446" y="2838460"/>
            <a:ext cx="240499" cy="17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3209" y="2812089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30">
                <a:moveTo>
                  <a:pt x="265125" y="104330"/>
                </a:moveTo>
                <a:lnTo>
                  <a:pt x="265125" y="218757"/>
                </a:lnTo>
                <a:lnTo>
                  <a:pt x="261482" y="236813"/>
                </a:lnTo>
                <a:lnTo>
                  <a:pt x="251548" y="251560"/>
                </a:lnTo>
                <a:lnTo>
                  <a:pt x="236814" y="261503"/>
                </a:lnTo>
                <a:lnTo>
                  <a:pt x="218770" y="265150"/>
                </a:lnTo>
                <a:lnTo>
                  <a:pt x="46380" y="265150"/>
                </a:lnTo>
                <a:lnTo>
                  <a:pt x="28332" y="261503"/>
                </a:lnTo>
                <a:lnTo>
                  <a:pt x="13589" y="251560"/>
                </a:lnTo>
                <a:lnTo>
                  <a:pt x="3646" y="236813"/>
                </a:lnTo>
                <a:lnTo>
                  <a:pt x="0" y="218757"/>
                </a:lnTo>
                <a:lnTo>
                  <a:pt x="0" y="46380"/>
                </a:lnTo>
                <a:lnTo>
                  <a:pt x="3646" y="28332"/>
                </a:lnTo>
                <a:lnTo>
                  <a:pt x="13589" y="13588"/>
                </a:lnTo>
                <a:lnTo>
                  <a:pt x="28332" y="3646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6156" y="2725516"/>
            <a:ext cx="5494525" cy="763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0">
              <a:lnSpc>
                <a:spcPct val="106200"/>
              </a:lnSpc>
              <a:spcBef>
                <a:spcPts val="100"/>
              </a:spcBef>
            </a:pPr>
            <a:r>
              <a:rPr sz="2300" b="1" spc="-150" dirty="0" err="1" smtClean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상시근로자</a:t>
            </a:r>
            <a:r>
              <a:rPr lang="en-US" sz="2300" b="1" spc="-150" dirty="0" smtClean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300" b="1" spc="-150" dirty="0" smtClean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5</a:t>
            </a:r>
            <a:r>
              <a:rPr sz="2300" b="1" spc="-150" dirty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명 </a:t>
            </a:r>
            <a:r>
              <a:rPr sz="2300" b="1" spc="-150" dirty="0" err="1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이상</a:t>
            </a:r>
            <a:r>
              <a:rPr sz="2300" b="1" spc="-150" dirty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사업또는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사업장의개인사업주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2446" y="4049276"/>
            <a:ext cx="240499" cy="17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3209" y="4022904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30" h="265429">
                <a:moveTo>
                  <a:pt x="265125" y="104317"/>
                </a:moveTo>
                <a:lnTo>
                  <a:pt x="265125" y="218744"/>
                </a:lnTo>
                <a:lnTo>
                  <a:pt x="261482" y="236800"/>
                </a:lnTo>
                <a:lnTo>
                  <a:pt x="251548" y="251547"/>
                </a:lnTo>
                <a:lnTo>
                  <a:pt x="236814" y="261491"/>
                </a:lnTo>
                <a:lnTo>
                  <a:pt x="218770" y="265137"/>
                </a:lnTo>
                <a:lnTo>
                  <a:pt x="46380" y="265137"/>
                </a:lnTo>
                <a:lnTo>
                  <a:pt x="28332" y="261491"/>
                </a:lnTo>
                <a:lnTo>
                  <a:pt x="13589" y="251547"/>
                </a:lnTo>
                <a:lnTo>
                  <a:pt x="3646" y="236800"/>
                </a:lnTo>
                <a:lnTo>
                  <a:pt x="0" y="218744"/>
                </a:lnTo>
                <a:lnTo>
                  <a:pt x="0" y="46380"/>
                </a:lnTo>
                <a:lnTo>
                  <a:pt x="3646" y="28326"/>
                </a:lnTo>
                <a:lnTo>
                  <a:pt x="13589" y="13584"/>
                </a:lnTo>
                <a:lnTo>
                  <a:pt x="28332" y="3644"/>
                </a:lnTo>
                <a:lnTo>
                  <a:pt x="46380" y="0"/>
                </a:lnTo>
                <a:lnTo>
                  <a:pt x="92303" y="0"/>
                </a:lnTo>
              </a:path>
            </a:pathLst>
          </a:custGeom>
          <a:ln w="317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7419" y="4070182"/>
            <a:ext cx="455930" cy="196215"/>
          </a:xfrm>
          <a:custGeom>
            <a:avLst/>
            <a:gdLst/>
            <a:ahLst/>
            <a:cxnLst/>
            <a:rect l="l" t="t" r="r" b="b"/>
            <a:pathLst>
              <a:path w="455929" h="196214">
                <a:moveTo>
                  <a:pt x="148247" y="0"/>
                </a:moveTo>
                <a:lnTo>
                  <a:pt x="101383" y="7714"/>
                </a:lnTo>
                <a:lnTo>
                  <a:pt x="60687" y="29199"/>
                </a:lnTo>
                <a:lnTo>
                  <a:pt x="28598" y="61968"/>
                </a:lnTo>
                <a:lnTo>
                  <a:pt x="7556" y="103534"/>
                </a:lnTo>
                <a:lnTo>
                  <a:pt x="0" y="151409"/>
                </a:lnTo>
                <a:lnTo>
                  <a:pt x="321" y="161415"/>
                </a:lnTo>
                <a:lnTo>
                  <a:pt x="1265" y="171230"/>
                </a:lnTo>
                <a:lnTo>
                  <a:pt x="2802" y="180841"/>
                </a:lnTo>
                <a:lnTo>
                  <a:pt x="5791" y="193662"/>
                </a:lnTo>
                <a:lnTo>
                  <a:pt x="8801" y="195986"/>
                </a:lnTo>
                <a:lnTo>
                  <a:pt x="452208" y="195986"/>
                </a:lnTo>
                <a:lnTo>
                  <a:pt x="455714" y="189064"/>
                </a:lnTo>
                <a:lnTo>
                  <a:pt x="452627" y="183756"/>
                </a:lnTo>
                <a:lnTo>
                  <a:pt x="429453" y="153402"/>
                </a:lnTo>
                <a:lnTo>
                  <a:pt x="364320" y="114911"/>
                </a:lnTo>
                <a:lnTo>
                  <a:pt x="325158" y="109575"/>
                </a:lnTo>
                <a:lnTo>
                  <a:pt x="294589" y="112775"/>
                </a:lnTo>
                <a:lnTo>
                  <a:pt x="291134" y="110502"/>
                </a:lnTo>
                <a:lnTo>
                  <a:pt x="289979" y="106705"/>
                </a:lnTo>
                <a:lnTo>
                  <a:pt x="269299" y="63961"/>
                </a:lnTo>
                <a:lnTo>
                  <a:pt x="237072" y="30178"/>
                </a:lnTo>
                <a:lnTo>
                  <a:pt x="195865" y="7982"/>
                </a:lnTo>
                <a:lnTo>
                  <a:pt x="148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3162" y="5554665"/>
            <a:ext cx="768350" cy="302895"/>
          </a:xfrm>
          <a:custGeom>
            <a:avLst/>
            <a:gdLst/>
            <a:ahLst/>
            <a:cxnLst/>
            <a:rect l="l" t="t" r="r" b="b"/>
            <a:pathLst>
              <a:path w="768350" h="302895">
                <a:moveTo>
                  <a:pt x="428510" y="0"/>
                </a:moveTo>
                <a:lnTo>
                  <a:pt x="383060" y="5251"/>
                </a:lnTo>
                <a:lnTo>
                  <a:pt x="341261" y="20227"/>
                </a:lnTo>
                <a:lnTo>
                  <a:pt x="304256" y="43756"/>
                </a:lnTo>
                <a:lnTo>
                  <a:pt x="273191" y="74670"/>
                </a:lnTo>
                <a:lnTo>
                  <a:pt x="249212" y="111798"/>
                </a:lnTo>
                <a:lnTo>
                  <a:pt x="245922" y="118325"/>
                </a:lnTo>
                <a:lnTo>
                  <a:pt x="238366" y="121069"/>
                </a:lnTo>
                <a:lnTo>
                  <a:pt x="199607" y="107203"/>
                </a:lnTo>
                <a:lnTo>
                  <a:pt x="164617" y="103390"/>
                </a:lnTo>
                <a:lnTo>
                  <a:pt x="120845" y="109398"/>
                </a:lnTo>
                <a:lnTo>
                  <a:pt x="81518" y="126350"/>
                </a:lnTo>
                <a:lnTo>
                  <a:pt x="48204" y="152638"/>
                </a:lnTo>
                <a:lnTo>
                  <a:pt x="22468" y="186653"/>
                </a:lnTo>
                <a:lnTo>
                  <a:pt x="5878" y="226789"/>
                </a:lnTo>
                <a:lnTo>
                  <a:pt x="0" y="271437"/>
                </a:lnTo>
                <a:lnTo>
                  <a:pt x="0" y="277469"/>
                </a:lnTo>
                <a:lnTo>
                  <a:pt x="304" y="283400"/>
                </a:lnTo>
                <a:lnTo>
                  <a:pt x="1777" y="296913"/>
                </a:lnTo>
                <a:lnTo>
                  <a:pt x="7721" y="302717"/>
                </a:lnTo>
                <a:lnTo>
                  <a:pt x="754164" y="302717"/>
                </a:lnTo>
                <a:lnTo>
                  <a:pt x="761124" y="300742"/>
                </a:lnTo>
                <a:lnTo>
                  <a:pt x="766081" y="295663"/>
                </a:lnTo>
                <a:lnTo>
                  <a:pt x="768235" y="288749"/>
                </a:lnTo>
                <a:lnTo>
                  <a:pt x="766787" y="281266"/>
                </a:lnTo>
                <a:lnTo>
                  <a:pt x="744857" y="246842"/>
                </a:lnTo>
                <a:lnTo>
                  <a:pt x="715576" y="218952"/>
                </a:lnTo>
                <a:lnTo>
                  <a:pt x="680278" y="198976"/>
                </a:lnTo>
                <a:lnTo>
                  <a:pt x="640295" y="188290"/>
                </a:lnTo>
                <a:lnTo>
                  <a:pt x="633844" y="187426"/>
                </a:lnTo>
                <a:lnTo>
                  <a:pt x="628827" y="182245"/>
                </a:lnTo>
                <a:lnTo>
                  <a:pt x="615094" y="127915"/>
                </a:lnTo>
                <a:lnTo>
                  <a:pt x="592251" y="85799"/>
                </a:lnTo>
                <a:lnTo>
                  <a:pt x="560733" y="50474"/>
                </a:lnTo>
                <a:lnTo>
                  <a:pt x="521978" y="23416"/>
                </a:lnTo>
                <a:lnTo>
                  <a:pt x="477425" y="6099"/>
                </a:lnTo>
                <a:lnTo>
                  <a:pt x="428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6202" y="4554515"/>
            <a:ext cx="513080" cy="224154"/>
          </a:xfrm>
          <a:custGeom>
            <a:avLst/>
            <a:gdLst/>
            <a:ahLst/>
            <a:cxnLst/>
            <a:rect l="l" t="t" r="r" b="b"/>
            <a:pathLst>
              <a:path w="513079" h="224154">
                <a:moveTo>
                  <a:pt x="228066" y="0"/>
                </a:moveTo>
                <a:lnTo>
                  <a:pt x="180300" y="9942"/>
                </a:lnTo>
                <a:lnTo>
                  <a:pt x="140136" y="37314"/>
                </a:lnTo>
                <a:lnTo>
                  <a:pt x="110800" y="78433"/>
                </a:lnTo>
                <a:lnTo>
                  <a:pt x="95516" y="129616"/>
                </a:lnTo>
                <a:lnTo>
                  <a:pt x="94843" y="134734"/>
                </a:lnTo>
                <a:lnTo>
                  <a:pt x="91528" y="138556"/>
                </a:lnTo>
                <a:lnTo>
                  <a:pt x="37163" y="161866"/>
                </a:lnTo>
                <a:lnTo>
                  <a:pt x="3124" y="207924"/>
                </a:lnTo>
                <a:lnTo>
                  <a:pt x="0" y="215176"/>
                </a:lnTo>
                <a:lnTo>
                  <a:pt x="4686" y="223799"/>
                </a:lnTo>
                <a:lnTo>
                  <a:pt x="507898" y="223799"/>
                </a:lnTo>
                <a:lnTo>
                  <a:pt x="511848" y="219519"/>
                </a:lnTo>
                <a:lnTo>
                  <a:pt x="512825" y="209511"/>
                </a:lnTo>
                <a:lnTo>
                  <a:pt x="513029" y="200672"/>
                </a:lnTo>
                <a:lnTo>
                  <a:pt x="504428" y="152332"/>
                </a:lnTo>
                <a:lnTo>
                  <a:pt x="480971" y="112837"/>
                </a:lnTo>
                <a:lnTo>
                  <a:pt x="446174" y="86199"/>
                </a:lnTo>
                <a:lnTo>
                  <a:pt x="403555" y="76428"/>
                </a:lnTo>
                <a:lnTo>
                  <a:pt x="391748" y="77145"/>
                </a:lnTo>
                <a:lnTo>
                  <a:pt x="380290" y="79247"/>
                </a:lnTo>
                <a:lnTo>
                  <a:pt x="369263" y="82665"/>
                </a:lnTo>
                <a:lnTo>
                  <a:pt x="358749" y="87325"/>
                </a:lnTo>
                <a:lnTo>
                  <a:pt x="354520" y="89496"/>
                </a:lnTo>
                <a:lnTo>
                  <a:pt x="349491" y="87464"/>
                </a:lnTo>
                <a:lnTo>
                  <a:pt x="347294" y="82638"/>
                </a:lnTo>
                <a:lnTo>
                  <a:pt x="326591" y="49007"/>
                </a:lnTo>
                <a:lnTo>
                  <a:pt x="298829" y="22902"/>
                </a:lnTo>
                <a:lnTo>
                  <a:pt x="265492" y="6006"/>
                </a:lnTo>
                <a:lnTo>
                  <a:pt x="2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7586" y="4950018"/>
            <a:ext cx="633095" cy="2610485"/>
          </a:xfrm>
          <a:custGeom>
            <a:avLst/>
            <a:gdLst/>
            <a:ahLst/>
            <a:cxnLst/>
            <a:rect l="l" t="t" r="r" b="b"/>
            <a:pathLst>
              <a:path w="633095" h="2610484">
                <a:moveTo>
                  <a:pt x="483508" y="0"/>
                </a:moveTo>
                <a:lnTo>
                  <a:pt x="0" y="2609974"/>
                </a:lnTo>
                <a:lnTo>
                  <a:pt x="497465" y="2609974"/>
                </a:lnTo>
                <a:lnTo>
                  <a:pt x="633038" y="288582"/>
                </a:lnTo>
                <a:lnTo>
                  <a:pt x="483508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41094" y="4950018"/>
            <a:ext cx="149860" cy="2610485"/>
          </a:xfrm>
          <a:custGeom>
            <a:avLst/>
            <a:gdLst/>
            <a:ahLst/>
            <a:cxnLst/>
            <a:rect l="l" t="t" r="r" b="b"/>
            <a:pathLst>
              <a:path w="149859" h="2610484">
                <a:moveTo>
                  <a:pt x="0" y="0"/>
                </a:moveTo>
                <a:lnTo>
                  <a:pt x="149529" y="288582"/>
                </a:lnTo>
                <a:lnTo>
                  <a:pt x="13956" y="260997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7586" y="4950018"/>
            <a:ext cx="483870" cy="2610485"/>
          </a:xfrm>
          <a:custGeom>
            <a:avLst/>
            <a:gdLst/>
            <a:ahLst/>
            <a:cxnLst/>
            <a:rect l="l" t="t" r="r" b="b"/>
            <a:pathLst>
              <a:path w="483870" h="2610484">
                <a:moveTo>
                  <a:pt x="0" y="2609974"/>
                </a:moveTo>
                <a:lnTo>
                  <a:pt x="48350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3704" y="4950023"/>
            <a:ext cx="1628775" cy="2294255"/>
          </a:xfrm>
          <a:custGeom>
            <a:avLst/>
            <a:gdLst/>
            <a:ahLst/>
            <a:cxnLst/>
            <a:rect l="l" t="t" r="r" b="b"/>
            <a:pathLst>
              <a:path w="1628775" h="2294254">
                <a:moveTo>
                  <a:pt x="1628419" y="0"/>
                </a:moveTo>
                <a:lnTo>
                  <a:pt x="494792" y="0"/>
                </a:lnTo>
                <a:lnTo>
                  <a:pt x="0" y="2293759"/>
                </a:lnTo>
                <a:lnTo>
                  <a:pt x="1477683" y="2293759"/>
                </a:lnTo>
                <a:lnTo>
                  <a:pt x="1628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3704" y="4950023"/>
            <a:ext cx="1628775" cy="2294255"/>
          </a:xfrm>
          <a:custGeom>
            <a:avLst/>
            <a:gdLst/>
            <a:ahLst/>
            <a:cxnLst/>
            <a:rect l="l" t="t" r="r" b="b"/>
            <a:pathLst>
              <a:path w="1628775" h="2294254">
                <a:moveTo>
                  <a:pt x="1477683" y="2293759"/>
                </a:moveTo>
                <a:lnTo>
                  <a:pt x="0" y="2293759"/>
                </a:lnTo>
                <a:lnTo>
                  <a:pt x="494792" y="0"/>
                </a:lnTo>
                <a:lnTo>
                  <a:pt x="1628419" y="0"/>
                </a:lnTo>
                <a:lnTo>
                  <a:pt x="1477683" y="229375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96688" y="5240581"/>
            <a:ext cx="393700" cy="2005330"/>
          </a:xfrm>
          <a:custGeom>
            <a:avLst/>
            <a:gdLst/>
            <a:ahLst/>
            <a:cxnLst/>
            <a:rect l="l" t="t" r="r" b="b"/>
            <a:pathLst>
              <a:path w="393700" h="2005329">
                <a:moveTo>
                  <a:pt x="393547" y="0"/>
                </a:moveTo>
                <a:lnTo>
                  <a:pt x="292061" y="0"/>
                </a:lnTo>
                <a:lnTo>
                  <a:pt x="0" y="2004987"/>
                </a:lnTo>
                <a:lnTo>
                  <a:pt x="123545" y="2004987"/>
                </a:lnTo>
                <a:lnTo>
                  <a:pt x="393547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6074" y="5312964"/>
            <a:ext cx="104775" cy="15240"/>
          </a:xfrm>
          <a:custGeom>
            <a:avLst/>
            <a:gdLst/>
            <a:ahLst/>
            <a:cxnLst/>
            <a:rect l="l" t="t" r="r" b="b"/>
            <a:pathLst>
              <a:path w="104775" h="15239">
                <a:moveTo>
                  <a:pt x="104393" y="0"/>
                </a:moveTo>
                <a:lnTo>
                  <a:pt x="2158" y="0"/>
                </a:lnTo>
                <a:lnTo>
                  <a:pt x="0" y="14706"/>
                </a:lnTo>
                <a:lnTo>
                  <a:pt x="102425" y="14706"/>
                </a:lnTo>
                <a:lnTo>
                  <a:pt x="10439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5326" y="5454872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5" h="15239">
                <a:moveTo>
                  <a:pt x="106032" y="0"/>
                </a:moveTo>
                <a:lnTo>
                  <a:pt x="2222" y="0"/>
                </a:lnTo>
                <a:lnTo>
                  <a:pt x="0" y="15151"/>
                </a:lnTo>
                <a:lnTo>
                  <a:pt x="103987" y="15151"/>
                </a:lnTo>
                <a:lnTo>
                  <a:pt x="10603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3944" y="5601172"/>
            <a:ext cx="107950" cy="15875"/>
          </a:xfrm>
          <a:custGeom>
            <a:avLst/>
            <a:gdLst/>
            <a:ahLst/>
            <a:cxnLst/>
            <a:rect l="l" t="t" r="r" b="b"/>
            <a:pathLst>
              <a:path w="107950" h="15875">
                <a:moveTo>
                  <a:pt x="107721" y="0"/>
                </a:moveTo>
                <a:lnTo>
                  <a:pt x="2285" y="0"/>
                </a:lnTo>
                <a:lnTo>
                  <a:pt x="0" y="15620"/>
                </a:lnTo>
                <a:lnTo>
                  <a:pt x="105600" y="15620"/>
                </a:lnTo>
                <a:lnTo>
                  <a:pt x="10772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1904" y="5752084"/>
            <a:ext cx="109855" cy="16510"/>
          </a:xfrm>
          <a:custGeom>
            <a:avLst/>
            <a:gdLst/>
            <a:ahLst/>
            <a:cxnLst/>
            <a:rect l="l" t="t" r="r" b="b"/>
            <a:pathLst>
              <a:path w="109854" h="16510">
                <a:moveTo>
                  <a:pt x="109461" y="0"/>
                </a:moveTo>
                <a:lnTo>
                  <a:pt x="2362" y="0"/>
                </a:lnTo>
                <a:lnTo>
                  <a:pt x="0" y="16141"/>
                </a:lnTo>
                <a:lnTo>
                  <a:pt x="107264" y="16141"/>
                </a:lnTo>
                <a:lnTo>
                  <a:pt x="10946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9129" y="5907820"/>
            <a:ext cx="111760" cy="17145"/>
          </a:xfrm>
          <a:custGeom>
            <a:avLst/>
            <a:gdLst/>
            <a:ahLst/>
            <a:cxnLst/>
            <a:rect l="l" t="t" r="r" b="b"/>
            <a:pathLst>
              <a:path w="111760" h="17145">
                <a:moveTo>
                  <a:pt x="111251" y="0"/>
                </a:moveTo>
                <a:lnTo>
                  <a:pt x="2438" y="0"/>
                </a:lnTo>
                <a:lnTo>
                  <a:pt x="0" y="16675"/>
                </a:lnTo>
                <a:lnTo>
                  <a:pt x="108991" y="16675"/>
                </a:lnTo>
                <a:lnTo>
                  <a:pt x="11125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5622" y="6068654"/>
            <a:ext cx="113664" cy="17780"/>
          </a:xfrm>
          <a:custGeom>
            <a:avLst/>
            <a:gdLst/>
            <a:ahLst/>
            <a:cxnLst/>
            <a:rect l="l" t="t" r="r" b="b"/>
            <a:pathLst>
              <a:path w="113664" h="17779">
                <a:moveTo>
                  <a:pt x="113093" y="0"/>
                </a:moveTo>
                <a:lnTo>
                  <a:pt x="2514" y="0"/>
                </a:lnTo>
                <a:lnTo>
                  <a:pt x="0" y="17195"/>
                </a:lnTo>
                <a:lnTo>
                  <a:pt x="110769" y="17195"/>
                </a:lnTo>
                <a:lnTo>
                  <a:pt x="11309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41358" y="6234756"/>
            <a:ext cx="115570" cy="18415"/>
          </a:xfrm>
          <a:custGeom>
            <a:avLst/>
            <a:gdLst/>
            <a:ahLst/>
            <a:cxnLst/>
            <a:rect l="l" t="t" r="r" b="b"/>
            <a:pathLst>
              <a:path w="115570" h="18414">
                <a:moveTo>
                  <a:pt x="114973" y="0"/>
                </a:moveTo>
                <a:lnTo>
                  <a:pt x="2578" y="0"/>
                </a:lnTo>
                <a:lnTo>
                  <a:pt x="0" y="17805"/>
                </a:lnTo>
                <a:lnTo>
                  <a:pt x="112585" y="17805"/>
                </a:lnTo>
                <a:lnTo>
                  <a:pt x="11497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6236" y="6406503"/>
            <a:ext cx="117475" cy="18415"/>
          </a:xfrm>
          <a:custGeom>
            <a:avLst/>
            <a:gdLst/>
            <a:ahLst/>
            <a:cxnLst/>
            <a:rect l="l" t="t" r="r" b="b"/>
            <a:pathLst>
              <a:path w="117475" h="18414">
                <a:moveTo>
                  <a:pt x="116967" y="0"/>
                </a:moveTo>
                <a:lnTo>
                  <a:pt x="2679" y="0"/>
                </a:lnTo>
                <a:lnTo>
                  <a:pt x="0" y="18376"/>
                </a:lnTo>
                <a:lnTo>
                  <a:pt x="114477" y="18376"/>
                </a:lnTo>
                <a:lnTo>
                  <a:pt x="11696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39266" y="5240581"/>
            <a:ext cx="350520" cy="2005330"/>
          </a:xfrm>
          <a:custGeom>
            <a:avLst/>
            <a:gdLst/>
            <a:ahLst/>
            <a:cxnLst/>
            <a:rect l="l" t="t" r="r" b="b"/>
            <a:pathLst>
              <a:path w="350520" h="2005329">
                <a:moveTo>
                  <a:pt x="350215" y="0"/>
                </a:moveTo>
                <a:lnTo>
                  <a:pt x="248742" y="0"/>
                </a:lnTo>
                <a:lnTo>
                  <a:pt x="0" y="2004987"/>
                </a:lnTo>
                <a:lnTo>
                  <a:pt x="123532" y="2004987"/>
                </a:lnTo>
                <a:lnTo>
                  <a:pt x="350215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7228" y="5312964"/>
            <a:ext cx="104139" cy="15240"/>
          </a:xfrm>
          <a:custGeom>
            <a:avLst/>
            <a:gdLst/>
            <a:ahLst/>
            <a:cxnLst/>
            <a:rect l="l" t="t" r="r" b="b"/>
            <a:pathLst>
              <a:path w="104140" h="15239">
                <a:moveTo>
                  <a:pt x="104076" y="0"/>
                </a:moveTo>
                <a:lnTo>
                  <a:pt x="1803" y="0"/>
                </a:lnTo>
                <a:lnTo>
                  <a:pt x="0" y="14706"/>
                </a:lnTo>
                <a:lnTo>
                  <a:pt x="102425" y="14706"/>
                </a:lnTo>
                <a:lnTo>
                  <a:pt x="104076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59555" y="5454872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5" h="15239">
                <a:moveTo>
                  <a:pt x="105702" y="0"/>
                </a:moveTo>
                <a:lnTo>
                  <a:pt x="1879" y="0"/>
                </a:lnTo>
                <a:lnTo>
                  <a:pt x="0" y="15151"/>
                </a:lnTo>
                <a:lnTo>
                  <a:pt x="104000" y="15151"/>
                </a:lnTo>
                <a:lnTo>
                  <a:pt x="10570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41361" y="5601172"/>
            <a:ext cx="107950" cy="15875"/>
          </a:xfrm>
          <a:custGeom>
            <a:avLst/>
            <a:gdLst/>
            <a:ahLst/>
            <a:cxnLst/>
            <a:rect l="l" t="t" r="r" b="b"/>
            <a:pathLst>
              <a:path w="107950" h="15875">
                <a:moveTo>
                  <a:pt x="107353" y="0"/>
                </a:moveTo>
                <a:lnTo>
                  <a:pt x="1930" y="0"/>
                </a:lnTo>
                <a:lnTo>
                  <a:pt x="0" y="15620"/>
                </a:lnTo>
                <a:lnTo>
                  <a:pt x="105613" y="15620"/>
                </a:lnTo>
                <a:lnTo>
                  <a:pt x="10735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2570" y="5752084"/>
            <a:ext cx="109220" cy="16510"/>
          </a:xfrm>
          <a:custGeom>
            <a:avLst/>
            <a:gdLst/>
            <a:ahLst/>
            <a:cxnLst/>
            <a:rect l="l" t="t" r="r" b="b"/>
            <a:pathLst>
              <a:path w="109220" h="16510">
                <a:moveTo>
                  <a:pt x="109093" y="0"/>
                </a:moveTo>
                <a:lnTo>
                  <a:pt x="1993" y="0"/>
                </a:lnTo>
                <a:lnTo>
                  <a:pt x="0" y="16141"/>
                </a:lnTo>
                <a:lnTo>
                  <a:pt x="107264" y="16141"/>
                </a:lnTo>
                <a:lnTo>
                  <a:pt x="10909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3194" y="5907820"/>
            <a:ext cx="111125" cy="17145"/>
          </a:xfrm>
          <a:custGeom>
            <a:avLst/>
            <a:gdLst/>
            <a:ahLst/>
            <a:cxnLst/>
            <a:rect l="l" t="t" r="r" b="b"/>
            <a:pathLst>
              <a:path w="111125" h="17145">
                <a:moveTo>
                  <a:pt x="110858" y="0"/>
                </a:moveTo>
                <a:lnTo>
                  <a:pt x="2044" y="0"/>
                </a:lnTo>
                <a:lnTo>
                  <a:pt x="0" y="16675"/>
                </a:lnTo>
                <a:lnTo>
                  <a:pt x="108978" y="16675"/>
                </a:lnTo>
                <a:lnTo>
                  <a:pt x="11085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83134" y="6068654"/>
            <a:ext cx="113030" cy="17780"/>
          </a:xfrm>
          <a:custGeom>
            <a:avLst/>
            <a:gdLst/>
            <a:ahLst/>
            <a:cxnLst/>
            <a:rect l="l" t="t" r="r" b="b"/>
            <a:pathLst>
              <a:path w="113029" h="17779">
                <a:moveTo>
                  <a:pt x="112737" y="0"/>
                </a:moveTo>
                <a:lnTo>
                  <a:pt x="2158" y="0"/>
                </a:lnTo>
                <a:lnTo>
                  <a:pt x="0" y="17195"/>
                </a:lnTo>
                <a:lnTo>
                  <a:pt x="110794" y="17195"/>
                </a:lnTo>
                <a:lnTo>
                  <a:pt x="11273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62479" y="6234756"/>
            <a:ext cx="114935" cy="18415"/>
          </a:xfrm>
          <a:custGeom>
            <a:avLst/>
            <a:gdLst/>
            <a:ahLst/>
            <a:cxnLst/>
            <a:rect l="l" t="t" r="r" b="b"/>
            <a:pathLst>
              <a:path w="114935" h="18414">
                <a:moveTo>
                  <a:pt x="114604" y="0"/>
                </a:moveTo>
                <a:lnTo>
                  <a:pt x="2209" y="0"/>
                </a:lnTo>
                <a:lnTo>
                  <a:pt x="0" y="17805"/>
                </a:lnTo>
                <a:lnTo>
                  <a:pt x="112598" y="17805"/>
                </a:lnTo>
                <a:lnTo>
                  <a:pt x="114604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41076" y="6406503"/>
            <a:ext cx="116839" cy="18415"/>
          </a:xfrm>
          <a:custGeom>
            <a:avLst/>
            <a:gdLst/>
            <a:ahLst/>
            <a:cxnLst/>
            <a:rect l="l" t="t" r="r" b="b"/>
            <a:pathLst>
              <a:path w="116839" h="18414">
                <a:moveTo>
                  <a:pt x="116585" y="0"/>
                </a:moveTo>
                <a:lnTo>
                  <a:pt x="2311" y="0"/>
                </a:lnTo>
                <a:lnTo>
                  <a:pt x="0" y="18376"/>
                </a:lnTo>
                <a:lnTo>
                  <a:pt x="114528" y="18376"/>
                </a:lnTo>
                <a:lnTo>
                  <a:pt x="116585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1484" y="5240581"/>
            <a:ext cx="480695" cy="2005330"/>
          </a:xfrm>
          <a:custGeom>
            <a:avLst/>
            <a:gdLst/>
            <a:ahLst/>
            <a:cxnLst/>
            <a:rect l="l" t="t" r="r" b="b"/>
            <a:pathLst>
              <a:path w="480695" h="2005329">
                <a:moveTo>
                  <a:pt x="480212" y="0"/>
                </a:moveTo>
                <a:lnTo>
                  <a:pt x="378764" y="0"/>
                </a:lnTo>
                <a:lnTo>
                  <a:pt x="0" y="2004987"/>
                </a:lnTo>
                <a:lnTo>
                  <a:pt x="123520" y="2004987"/>
                </a:lnTo>
                <a:lnTo>
                  <a:pt x="480212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73793" y="5312964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10" h="15239">
                <a:moveTo>
                  <a:pt x="105028" y="0"/>
                </a:moveTo>
                <a:lnTo>
                  <a:pt x="2768" y="0"/>
                </a:lnTo>
                <a:lnTo>
                  <a:pt x="0" y="14706"/>
                </a:lnTo>
                <a:lnTo>
                  <a:pt x="102425" y="14706"/>
                </a:lnTo>
                <a:lnTo>
                  <a:pt x="10502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6904" y="5454872"/>
            <a:ext cx="106680" cy="15240"/>
          </a:xfrm>
          <a:custGeom>
            <a:avLst/>
            <a:gdLst/>
            <a:ahLst/>
            <a:cxnLst/>
            <a:rect l="l" t="t" r="r" b="b"/>
            <a:pathLst>
              <a:path w="106679" h="15239">
                <a:moveTo>
                  <a:pt x="106667" y="0"/>
                </a:moveTo>
                <a:lnTo>
                  <a:pt x="2844" y="0"/>
                </a:lnTo>
                <a:lnTo>
                  <a:pt x="0" y="15151"/>
                </a:lnTo>
                <a:lnTo>
                  <a:pt x="103974" y="15151"/>
                </a:lnTo>
                <a:lnTo>
                  <a:pt x="10666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19173" y="5601172"/>
            <a:ext cx="108585" cy="15875"/>
          </a:xfrm>
          <a:custGeom>
            <a:avLst/>
            <a:gdLst/>
            <a:ahLst/>
            <a:cxnLst/>
            <a:rect l="l" t="t" r="r" b="b"/>
            <a:pathLst>
              <a:path w="108585" h="15875">
                <a:moveTo>
                  <a:pt x="108381" y="0"/>
                </a:moveTo>
                <a:lnTo>
                  <a:pt x="2971" y="0"/>
                </a:lnTo>
                <a:lnTo>
                  <a:pt x="0" y="15620"/>
                </a:lnTo>
                <a:lnTo>
                  <a:pt x="105600" y="15620"/>
                </a:lnTo>
                <a:lnTo>
                  <a:pt x="10838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90571" y="5752084"/>
            <a:ext cx="110489" cy="16510"/>
          </a:xfrm>
          <a:custGeom>
            <a:avLst/>
            <a:gdLst/>
            <a:ahLst/>
            <a:cxnLst/>
            <a:rect l="l" t="t" r="r" b="b"/>
            <a:pathLst>
              <a:path w="110489" h="16510">
                <a:moveTo>
                  <a:pt x="110134" y="0"/>
                </a:moveTo>
                <a:lnTo>
                  <a:pt x="3060" y="0"/>
                </a:lnTo>
                <a:lnTo>
                  <a:pt x="0" y="16141"/>
                </a:lnTo>
                <a:lnTo>
                  <a:pt x="107251" y="16141"/>
                </a:lnTo>
                <a:lnTo>
                  <a:pt x="110134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61037" y="5907820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111937" y="0"/>
                </a:moveTo>
                <a:lnTo>
                  <a:pt x="3162" y="0"/>
                </a:lnTo>
                <a:lnTo>
                  <a:pt x="0" y="16675"/>
                </a:lnTo>
                <a:lnTo>
                  <a:pt x="109004" y="16675"/>
                </a:lnTo>
                <a:lnTo>
                  <a:pt x="11193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0572" y="606865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113817" y="0"/>
                </a:moveTo>
                <a:lnTo>
                  <a:pt x="3251" y="0"/>
                </a:lnTo>
                <a:lnTo>
                  <a:pt x="0" y="17195"/>
                </a:lnTo>
                <a:lnTo>
                  <a:pt x="110769" y="17195"/>
                </a:lnTo>
                <a:lnTo>
                  <a:pt x="11381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99079" y="6234756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4">
                <a:moveTo>
                  <a:pt x="115760" y="0"/>
                </a:moveTo>
                <a:lnTo>
                  <a:pt x="3365" y="0"/>
                </a:lnTo>
                <a:lnTo>
                  <a:pt x="0" y="17805"/>
                </a:lnTo>
                <a:lnTo>
                  <a:pt x="112572" y="17805"/>
                </a:lnTo>
                <a:lnTo>
                  <a:pt x="11576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13" y="6406503"/>
            <a:ext cx="118110" cy="18415"/>
          </a:xfrm>
          <a:custGeom>
            <a:avLst/>
            <a:gdLst/>
            <a:ahLst/>
            <a:cxnLst/>
            <a:rect l="l" t="t" r="r" b="b"/>
            <a:pathLst>
              <a:path w="118110" h="18414">
                <a:moveTo>
                  <a:pt x="117767" y="0"/>
                </a:moveTo>
                <a:lnTo>
                  <a:pt x="3479" y="0"/>
                </a:lnTo>
                <a:lnTo>
                  <a:pt x="0" y="18376"/>
                </a:lnTo>
                <a:lnTo>
                  <a:pt x="114503" y="18376"/>
                </a:lnTo>
                <a:lnTo>
                  <a:pt x="11776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54086" y="5240581"/>
            <a:ext cx="436880" cy="2005330"/>
          </a:xfrm>
          <a:custGeom>
            <a:avLst/>
            <a:gdLst/>
            <a:ahLst/>
            <a:cxnLst/>
            <a:rect l="l" t="t" r="r" b="b"/>
            <a:pathLst>
              <a:path w="436879" h="2005329">
                <a:moveTo>
                  <a:pt x="436880" y="0"/>
                </a:moveTo>
                <a:lnTo>
                  <a:pt x="335419" y="0"/>
                </a:lnTo>
                <a:lnTo>
                  <a:pt x="0" y="2004987"/>
                </a:lnTo>
                <a:lnTo>
                  <a:pt x="123545" y="2004987"/>
                </a:lnTo>
                <a:lnTo>
                  <a:pt x="436880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74945" y="5312964"/>
            <a:ext cx="104775" cy="15240"/>
          </a:xfrm>
          <a:custGeom>
            <a:avLst/>
            <a:gdLst/>
            <a:ahLst/>
            <a:cxnLst/>
            <a:rect l="l" t="t" r="r" b="b"/>
            <a:pathLst>
              <a:path w="104775" h="15239">
                <a:moveTo>
                  <a:pt x="104711" y="0"/>
                </a:moveTo>
                <a:lnTo>
                  <a:pt x="2451" y="0"/>
                </a:lnTo>
                <a:lnTo>
                  <a:pt x="0" y="14706"/>
                </a:lnTo>
                <a:lnTo>
                  <a:pt x="102425" y="14706"/>
                </a:lnTo>
                <a:lnTo>
                  <a:pt x="10471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51122" y="5454872"/>
            <a:ext cx="106680" cy="15240"/>
          </a:xfrm>
          <a:custGeom>
            <a:avLst/>
            <a:gdLst/>
            <a:ahLst/>
            <a:cxnLst/>
            <a:rect l="l" t="t" r="r" b="b"/>
            <a:pathLst>
              <a:path w="106679" h="15239">
                <a:moveTo>
                  <a:pt x="106362" y="0"/>
                </a:moveTo>
                <a:lnTo>
                  <a:pt x="2539" y="0"/>
                </a:lnTo>
                <a:lnTo>
                  <a:pt x="0" y="15151"/>
                </a:lnTo>
                <a:lnTo>
                  <a:pt x="103987" y="15151"/>
                </a:lnTo>
                <a:lnTo>
                  <a:pt x="10636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26577" y="5601172"/>
            <a:ext cx="108585" cy="15875"/>
          </a:xfrm>
          <a:custGeom>
            <a:avLst/>
            <a:gdLst/>
            <a:ahLst/>
            <a:cxnLst/>
            <a:rect l="l" t="t" r="r" b="b"/>
            <a:pathLst>
              <a:path w="108585" h="15875">
                <a:moveTo>
                  <a:pt x="108013" y="0"/>
                </a:moveTo>
                <a:lnTo>
                  <a:pt x="2616" y="0"/>
                </a:lnTo>
                <a:lnTo>
                  <a:pt x="0" y="15620"/>
                </a:lnTo>
                <a:lnTo>
                  <a:pt x="105587" y="15620"/>
                </a:lnTo>
                <a:lnTo>
                  <a:pt x="10801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01237" y="5752084"/>
            <a:ext cx="109855" cy="16510"/>
          </a:xfrm>
          <a:custGeom>
            <a:avLst/>
            <a:gdLst/>
            <a:ahLst/>
            <a:cxnLst/>
            <a:rect l="l" t="t" r="r" b="b"/>
            <a:pathLst>
              <a:path w="109854" h="16510">
                <a:moveTo>
                  <a:pt x="109778" y="0"/>
                </a:moveTo>
                <a:lnTo>
                  <a:pt x="2717" y="0"/>
                </a:lnTo>
                <a:lnTo>
                  <a:pt x="0" y="16141"/>
                </a:lnTo>
                <a:lnTo>
                  <a:pt x="107251" y="16141"/>
                </a:lnTo>
                <a:lnTo>
                  <a:pt x="10977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75102" y="5907820"/>
            <a:ext cx="111760" cy="17145"/>
          </a:xfrm>
          <a:custGeom>
            <a:avLst/>
            <a:gdLst/>
            <a:ahLst/>
            <a:cxnLst/>
            <a:rect l="l" t="t" r="r" b="b"/>
            <a:pathLst>
              <a:path w="111760" h="17145">
                <a:moveTo>
                  <a:pt x="111569" y="0"/>
                </a:moveTo>
                <a:lnTo>
                  <a:pt x="2781" y="0"/>
                </a:lnTo>
                <a:lnTo>
                  <a:pt x="0" y="16675"/>
                </a:lnTo>
                <a:lnTo>
                  <a:pt x="108978" y="16675"/>
                </a:lnTo>
                <a:lnTo>
                  <a:pt x="11156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8098" y="6068654"/>
            <a:ext cx="113664" cy="17780"/>
          </a:xfrm>
          <a:custGeom>
            <a:avLst/>
            <a:gdLst/>
            <a:ahLst/>
            <a:cxnLst/>
            <a:rect l="l" t="t" r="r" b="b"/>
            <a:pathLst>
              <a:path w="113664" h="17779">
                <a:moveTo>
                  <a:pt x="113461" y="0"/>
                </a:moveTo>
                <a:lnTo>
                  <a:pt x="2895" y="0"/>
                </a:lnTo>
                <a:lnTo>
                  <a:pt x="0" y="17195"/>
                </a:lnTo>
                <a:lnTo>
                  <a:pt x="110744" y="17195"/>
                </a:lnTo>
                <a:lnTo>
                  <a:pt x="11346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20213" y="6234756"/>
            <a:ext cx="115570" cy="18415"/>
          </a:xfrm>
          <a:custGeom>
            <a:avLst/>
            <a:gdLst/>
            <a:ahLst/>
            <a:cxnLst/>
            <a:rect l="l" t="t" r="r" b="b"/>
            <a:pathLst>
              <a:path w="115570" h="18414">
                <a:moveTo>
                  <a:pt x="115379" y="0"/>
                </a:moveTo>
                <a:lnTo>
                  <a:pt x="2971" y="0"/>
                </a:lnTo>
                <a:lnTo>
                  <a:pt x="0" y="17805"/>
                </a:lnTo>
                <a:lnTo>
                  <a:pt x="112572" y="17805"/>
                </a:lnTo>
                <a:lnTo>
                  <a:pt x="11537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91368" y="6406503"/>
            <a:ext cx="117475" cy="18415"/>
          </a:xfrm>
          <a:custGeom>
            <a:avLst/>
            <a:gdLst/>
            <a:ahLst/>
            <a:cxnLst/>
            <a:rect l="l" t="t" r="r" b="b"/>
            <a:pathLst>
              <a:path w="117475" h="18414">
                <a:moveTo>
                  <a:pt x="117386" y="0"/>
                </a:moveTo>
                <a:lnTo>
                  <a:pt x="3086" y="0"/>
                </a:lnTo>
                <a:lnTo>
                  <a:pt x="0" y="18376"/>
                </a:lnTo>
                <a:lnTo>
                  <a:pt x="114515" y="18376"/>
                </a:lnTo>
                <a:lnTo>
                  <a:pt x="117386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8881" y="5240581"/>
            <a:ext cx="523875" cy="2005330"/>
          </a:xfrm>
          <a:custGeom>
            <a:avLst/>
            <a:gdLst/>
            <a:ahLst/>
            <a:cxnLst/>
            <a:rect l="l" t="t" r="r" b="b"/>
            <a:pathLst>
              <a:path w="523875" h="2005329">
                <a:moveTo>
                  <a:pt x="523557" y="0"/>
                </a:moveTo>
                <a:lnTo>
                  <a:pt x="422084" y="0"/>
                </a:lnTo>
                <a:lnTo>
                  <a:pt x="0" y="2004987"/>
                </a:lnTo>
                <a:lnTo>
                  <a:pt x="123545" y="2004987"/>
                </a:lnTo>
                <a:lnTo>
                  <a:pt x="523557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72664" y="5312964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10" h="15239">
                <a:moveTo>
                  <a:pt x="105308" y="0"/>
                </a:moveTo>
                <a:lnTo>
                  <a:pt x="3086" y="0"/>
                </a:lnTo>
                <a:lnTo>
                  <a:pt x="0" y="14706"/>
                </a:lnTo>
                <a:lnTo>
                  <a:pt x="102400" y="14706"/>
                </a:lnTo>
                <a:lnTo>
                  <a:pt x="10530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42687" y="5454872"/>
            <a:ext cx="107314" cy="15240"/>
          </a:xfrm>
          <a:custGeom>
            <a:avLst/>
            <a:gdLst/>
            <a:ahLst/>
            <a:cxnLst/>
            <a:rect l="l" t="t" r="r" b="b"/>
            <a:pathLst>
              <a:path w="107314" h="15239">
                <a:moveTo>
                  <a:pt x="106997" y="0"/>
                </a:moveTo>
                <a:lnTo>
                  <a:pt x="3187" y="0"/>
                </a:lnTo>
                <a:lnTo>
                  <a:pt x="0" y="15151"/>
                </a:lnTo>
                <a:lnTo>
                  <a:pt x="103987" y="15151"/>
                </a:lnTo>
                <a:lnTo>
                  <a:pt x="10699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11806" y="5601172"/>
            <a:ext cx="109220" cy="15875"/>
          </a:xfrm>
          <a:custGeom>
            <a:avLst/>
            <a:gdLst/>
            <a:ahLst/>
            <a:cxnLst/>
            <a:rect l="l" t="t" r="r" b="b"/>
            <a:pathLst>
              <a:path w="109220" h="15875">
                <a:moveTo>
                  <a:pt x="108686" y="0"/>
                </a:moveTo>
                <a:lnTo>
                  <a:pt x="3263" y="0"/>
                </a:lnTo>
                <a:lnTo>
                  <a:pt x="0" y="15620"/>
                </a:lnTo>
                <a:lnTo>
                  <a:pt x="105575" y="15620"/>
                </a:lnTo>
                <a:lnTo>
                  <a:pt x="108686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79905" y="5752084"/>
            <a:ext cx="111125" cy="16510"/>
          </a:xfrm>
          <a:custGeom>
            <a:avLst/>
            <a:gdLst/>
            <a:ahLst/>
            <a:cxnLst/>
            <a:rect l="l" t="t" r="r" b="b"/>
            <a:pathLst>
              <a:path w="111125" h="16510">
                <a:moveTo>
                  <a:pt x="110502" y="0"/>
                </a:moveTo>
                <a:lnTo>
                  <a:pt x="3403" y="0"/>
                </a:lnTo>
                <a:lnTo>
                  <a:pt x="0" y="16141"/>
                </a:lnTo>
                <a:lnTo>
                  <a:pt x="107264" y="16141"/>
                </a:lnTo>
                <a:lnTo>
                  <a:pt x="11050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46998" y="5907820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112331" y="0"/>
                </a:moveTo>
                <a:lnTo>
                  <a:pt x="3517" y="0"/>
                </a:lnTo>
                <a:lnTo>
                  <a:pt x="0" y="16675"/>
                </a:lnTo>
                <a:lnTo>
                  <a:pt x="108991" y="16675"/>
                </a:lnTo>
                <a:lnTo>
                  <a:pt x="11233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13035" y="606865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114198" y="0"/>
                </a:moveTo>
                <a:lnTo>
                  <a:pt x="3606" y="0"/>
                </a:lnTo>
                <a:lnTo>
                  <a:pt x="0" y="17195"/>
                </a:lnTo>
                <a:lnTo>
                  <a:pt x="110769" y="17195"/>
                </a:lnTo>
                <a:lnTo>
                  <a:pt x="11419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77944" y="6234756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4">
                <a:moveTo>
                  <a:pt x="116128" y="0"/>
                </a:moveTo>
                <a:lnTo>
                  <a:pt x="3746" y="0"/>
                </a:lnTo>
                <a:lnTo>
                  <a:pt x="0" y="17805"/>
                </a:lnTo>
                <a:lnTo>
                  <a:pt x="112598" y="17805"/>
                </a:lnTo>
                <a:lnTo>
                  <a:pt x="11612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41647" y="6406503"/>
            <a:ext cx="118745" cy="18415"/>
          </a:xfrm>
          <a:custGeom>
            <a:avLst/>
            <a:gdLst/>
            <a:ahLst/>
            <a:cxnLst/>
            <a:rect l="l" t="t" r="r" b="b"/>
            <a:pathLst>
              <a:path w="118745" h="18414">
                <a:moveTo>
                  <a:pt x="118173" y="0"/>
                </a:moveTo>
                <a:lnTo>
                  <a:pt x="3898" y="0"/>
                </a:lnTo>
                <a:lnTo>
                  <a:pt x="0" y="18376"/>
                </a:lnTo>
                <a:lnTo>
                  <a:pt x="114503" y="18376"/>
                </a:lnTo>
                <a:lnTo>
                  <a:pt x="11817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81880" y="5240581"/>
            <a:ext cx="307340" cy="2005330"/>
          </a:xfrm>
          <a:custGeom>
            <a:avLst/>
            <a:gdLst/>
            <a:ahLst/>
            <a:cxnLst/>
            <a:rect l="l" t="t" r="r" b="b"/>
            <a:pathLst>
              <a:path w="307340" h="2005329">
                <a:moveTo>
                  <a:pt x="306857" y="0"/>
                </a:moveTo>
                <a:lnTo>
                  <a:pt x="205397" y="0"/>
                </a:lnTo>
                <a:lnTo>
                  <a:pt x="0" y="2004987"/>
                </a:lnTo>
                <a:lnTo>
                  <a:pt x="123545" y="2004987"/>
                </a:lnTo>
                <a:lnTo>
                  <a:pt x="306857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78382" y="5312964"/>
            <a:ext cx="104139" cy="15240"/>
          </a:xfrm>
          <a:custGeom>
            <a:avLst/>
            <a:gdLst/>
            <a:ahLst/>
            <a:cxnLst/>
            <a:rect l="l" t="t" r="r" b="b"/>
            <a:pathLst>
              <a:path w="104140" h="15239">
                <a:moveTo>
                  <a:pt x="103746" y="0"/>
                </a:moveTo>
                <a:lnTo>
                  <a:pt x="1498" y="0"/>
                </a:lnTo>
                <a:lnTo>
                  <a:pt x="0" y="14706"/>
                </a:lnTo>
                <a:lnTo>
                  <a:pt x="102400" y="14706"/>
                </a:lnTo>
                <a:lnTo>
                  <a:pt x="103746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63786" y="5454872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05359" y="0"/>
                </a:moveTo>
                <a:lnTo>
                  <a:pt x="1562" y="0"/>
                </a:lnTo>
                <a:lnTo>
                  <a:pt x="0" y="15151"/>
                </a:lnTo>
                <a:lnTo>
                  <a:pt x="103962" y="15151"/>
                </a:lnTo>
                <a:lnTo>
                  <a:pt x="10535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48753" y="5601172"/>
            <a:ext cx="107314" cy="15875"/>
          </a:xfrm>
          <a:custGeom>
            <a:avLst/>
            <a:gdLst/>
            <a:ahLst/>
            <a:cxnLst/>
            <a:rect l="l" t="t" r="r" b="b"/>
            <a:pathLst>
              <a:path w="107315" h="15875">
                <a:moveTo>
                  <a:pt x="107022" y="0"/>
                </a:moveTo>
                <a:lnTo>
                  <a:pt x="1587" y="0"/>
                </a:lnTo>
                <a:lnTo>
                  <a:pt x="0" y="15620"/>
                </a:lnTo>
                <a:lnTo>
                  <a:pt x="105587" y="15620"/>
                </a:lnTo>
                <a:lnTo>
                  <a:pt x="10702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33223" y="5752084"/>
            <a:ext cx="109220" cy="16510"/>
          </a:xfrm>
          <a:custGeom>
            <a:avLst/>
            <a:gdLst/>
            <a:ahLst/>
            <a:cxnLst/>
            <a:rect l="l" t="t" r="r" b="b"/>
            <a:pathLst>
              <a:path w="109220" h="16510">
                <a:moveTo>
                  <a:pt x="108737" y="0"/>
                </a:moveTo>
                <a:lnTo>
                  <a:pt x="1638" y="0"/>
                </a:lnTo>
                <a:lnTo>
                  <a:pt x="0" y="16141"/>
                </a:lnTo>
                <a:lnTo>
                  <a:pt x="107276" y="16141"/>
                </a:lnTo>
                <a:lnTo>
                  <a:pt x="10873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7207" y="5907820"/>
            <a:ext cx="111125" cy="17145"/>
          </a:xfrm>
          <a:custGeom>
            <a:avLst/>
            <a:gdLst/>
            <a:ahLst/>
            <a:cxnLst/>
            <a:rect l="l" t="t" r="r" b="b"/>
            <a:pathLst>
              <a:path w="111125" h="17145">
                <a:moveTo>
                  <a:pt x="110515" y="0"/>
                </a:moveTo>
                <a:lnTo>
                  <a:pt x="1727" y="0"/>
                </a:lnTo>
                <a:lnTo>
                  <a:pt x="0" y="16675"/>
                </a:lnTo>
                <a:lnTo>
                  <a:pt x="109004" y="16675"/>
                </a:lnTo>
                <a:lnTo>
                  <a:pt x="110515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00683" y="6068654"/>
            <a:ext cx="112395" cy="17780"/>
          </a:xfrm>
          <a:custGeom>
            <a:avLst/>
            <a:gdLst/>
            <a:ahLst/>
            <a:cxnLst/>
            <a:rect l="l" t="t" r="r" b="b"/>
            <a:pathLst>
              <a:path w="112395" h="17779">
                <a:moveTo>
                  <a:pt x="112356" y="0"/>
                </a:moveTo>
                <a:lnTo>
                  <a:pt x="1777" y="0"/>
                </a:lnTo>
                <a:lnTo>
                  <a:pt x="0" y="17195"/>
                </a:lnTo>
                <a:lnTo>
                  <a:pt x="110769" y="17195"/>
                </a:lnTo>
                <a:lnTo>
                  <a:pt x="112356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83612" y="6234756"/>
            <a:ext cx="114300" cy="18415"/>
          </a:xfrm>
          <a:custGeom>
            <a:avLst/>
            <a:gdLst/>
            <a:ahLst/>
            <a:cxnLst/>
            <a:rect l="l" t="t" r="r" b="b"/>
            <a:pathLst>
              <a:path w="114300" h="18414">
                <a:moveTo>
                  <a:pt x="114223" y="0"/>
                </a:moveTo>
                <a:lnTo>
                  <a:pt x="1828" y="0"/>
                </a:lnTo>
                <a:lnTo>
                  <a:pt x="0" y="17805"/>
                </a:lnTo>
                <a:lnTo>
                  <a:pt x="112598" y="17805"/>
                </a:lnTo>
                <a:lnTo>
                  <a:pt x="11422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65957" y="6406503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4">
                <a:moveTo>
                  <a:pt x="116192" y="0"/>
                </a:moveTo>
                <a:lnTo>
                  <a:pt x="1892" y="0"/>
                </a:lnTo>
                <a:lnTo>
                  <a:pt x="0" y="18376"/>
                </a:lnTo>
                <a:lnTo>
                  <a:pt x="114490" y="18376"/>
                </a:lnTo>
                <a:lnTo>
                  <a:pt x="11619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23252" y="5135463"/>
            <a:ext cx="66530" cy="64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15204" y="5135463"/>
            <a:ext cx="24765" cy="65405"/>
          </a:xfrm>
          <a:custGeom>
            <a:avLst/>
            <a:gdLst/>
            <a:ahLst/>
            <a:cxnLst/>
            <a:rect l="l" t="t" r="r" b="b"/>
            <a:pathLst>
              <a:path w="24765" h="65404">
                <a:moveTo>
                  <a:pt x="24168" y="0"/>
                </a:moveTo>
                <a:lnTo>
                  <a:pt x="6477" y="0"/>
                </a:lnTo>
                <a:lnTo>
                  <a:pt x="0" y="64884"/>
                </a:lnTo>
                <a:lnTo>
                  <a:pt x="17818" y="64884"/>
                </a:lnTo>
                <a:lnTo>
                  <a:pt x="2416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50823" y="5135463"/>
            <a:ext cx="24130" cy="65405"/>
          </a:xfrm>
          <a:custGeom>
            <a:avLst/>
            <a:gdLst/>
            <a:ahLst/>
            <a:cxnLst/>
            <a:rect l="l" t="t" r="r" b="b"/>
            <a:pathLst>
              <a:path w="24129" h="65404">
                <a:moveTo>
                  <a:pt x="23914" y="0"/>
                </a:moveTo>
                <a:lnTo>
                  <a:pt x="6235" y="0"/>
                </a:lnTo>
                <a:lnTo>
                  <a:pt x="0" y="64884"/>
                </a:lnTo>
                <a:lnTo>
                  <a:pt x="17818" y="64884"/>
                </a:lnTo>
                <a:lnTo>
                  <a:pt x="2391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03718" y="5135463"/>
            <a:ext cx="100837" cy="64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02130" y="5135463"/>
            <a:ext cx="99441" cy="64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00506" y="5135463"/>
            <a:ext cx="27305" cy="65405"/>
          </a:xfrm>
          <a:custGeom>
            <a:avLst/>
            <a:gdLst/>
            <a:ahLst/>
            <a:cxnLst/>
            <a:rect l="l" t="t" r="r" b="b"/>
            <a:pathLst>
              <a:path w="27304" h="65404">
                <a:moveTo>
                  <a:pt x="27101" y="0"/>
                </a:moveTo>
                <a:lnTo>
                  <a:pt x="9398" y="0"/>
                </a:lnTo>
                <a:lnTo>
                  <a:pt x="0" y="64884"/>
                </a:lnTo>
                <a:lnTo>
                  <a:pt x="17818" y="64884"/>
                </a:lnTo>
                <a:lnTo>
                  <a:pt x="2710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36150" y="5135463"/>
            <a:ext cx="27305" cy="65405"/>
          </a:xfrm>
          <a:custGeom>
            <a:avLst/>
            <a:gdLst/>
            <a:ahLst/>
            <a:cxnLst/>
            <a:rect l="l" t="t" r="r" b="b"/>
            <a:pathLst>
              <a:path w="27304" h="65404">
                <a:moveTo>
                  <a:pt x="26847" y="0"/>
                </a:moveTo>
                <a:lnTo>
                  <a:pt x="9144" y="0"/>
                </a:lnTo>
                <a:lnTo>
                  <a:pt x="0" y="64884"/>
                </a:lnTo>
                <a:lnTo>
                  <a:pt x="17818" y="64884"/>
                </a:lnTo>
                <a:lnTo>
                  <a:pt x="2684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1957" y="5135463"/>
            <a:ext cx="26670" cy="65405"/>
          </a:xfrm>
          <a:custGeom>
            <a:avLst/>
            <a:gdLst/>
            <a:ahLst/>
            <a:cxnLst/>
            <a:rect l="l" t="t" r="r" b="b"/>
            <a:pathLst>
              <a:path w="26670" h="65404">
                <a:moveTo>
                  <a:pt x="26568" y="0"/>
                </a:moveTo>
                <a:lnTo>
                  <a:pt x="8902" y="0"/>
                </a:lnTo>
                <a:lnTo>
                  <a:pt x="0" y="64884"/>
                </a:lnTo>
                <a:lnTo>
                  <a:pt x="17805" y="64884"/>
                </a:lnTo>
                <a:lnTo>
                  <a:pt x="2656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8894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25692" y="0"/>
                </a:moveTo>
                <a:lnTo>
                  <a:pt x="8026" y="0"/>
                </a:lnTo>
                <a:lnTo>
                  <a:pt x="0" y="64884"/>
                </a:lnTo>
                <a:lnTo>
                  <a:pt x="17818" y="64884"/>
                </a:lnTo>
                <a:lnTo>
                  <a:pt x="25692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34525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25450" y="0"/>
                </a:moveTo>
                <a:lnTo>
                  <a:pt x="7759" y="0"/>
                </a:lnTo>
                <a:lnTo>
                  <a:pt x="0" y="64884"/>
                </a:lnTo>
                <a:lnTo>
                  <a:pt x="17818" y="64884"/>
                </a:lnTo>
                <a:lnTo>
                  <a:pt x="25450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70332" y="5135463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25196" y="0"/>
                </a:moveTo>
                <a:lnTo>
                  <a:pt x="7493" y="0"/>
                </a:lnTo>
                <a:lnTo>
                  <a:pt x="0" y="64884"/>
                </a:lnTo>
                <a:lnTo>
                  <a:pt x="17818" y="64884"/>
                </a:lnTo>
                <a:lnTo>
                  <a:pt x="2519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98894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25692" y="0"/>
                </a:moveTo>
                <a:lnTo>
                  <a:pt x="8026" y="0"/>
                </a:lnTo>
                <a:lnTo>
                  <a:pt x="0" y="64884"/>
                </a:lnTo>
                <a:lnTo>
                  <a:pt x="17818" y="64884"/>
                </a:lnTo>
                <a:lnTo>
                  <a:pt x="25692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34525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25450" y="0"/>
                </a:moveTo>
                <a:lnTo>
                  <a:pt x="7759" y="0"/>
                </a:lnTo>
                <a:lnTo>
                  <a:pt x="0" y="64884"/>
                </a:lnTo>
                <a:lnTo>
                  <a:pt x="17818" y="64884"/>
                </a:lnTo>
                <a:lnTo>
                  <a:pt x="25450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70332" y="5135463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25196" y="0"/>
                </a:moveTo>
                <a:lnTo>
                  <a:pt x="7493" y="0"/>
                </a:lnTo>
                <a:lnTo>
                  <a:pt x="0" y="64884"/>
                </a:lnTo>
                <a:lnTo>
                  <a:pt x="17818" y="64884"/>
                </a:lnTo>
                <a:lnTo>
                  <a:pt x="2519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56026" y="6510313"/>
            <a:ext cx="1801495" cy="759460"/>
          </a:xfrm>
          <a:custGeom>
            <a:avLst/>
            <a:gdLst/>
            <a:ahLst/>
            <a:cxnLst/>
            <a:rect l="l" t="t" r="r" b="b"/>
            <a:pathLst>
              <a:path w="1801495" h="759459">
                <a:moveTo>
                  <a:pt x="1801228" y="0"/>
                </a:moveTo>
                <a:lnTo>
                  <a:pt x="160274" y="0"/>
                </a:lnTo>
                <a:lnTo>
                  <a:pt x="0" y="759091"/>
                </a:lnTo>
                <a:lnTo>
                  <a:pt x="1759724" y="759091"/>
                </a:lnTo>
                <a:lnTo>
                  <a:pt x="1801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56026" y="6510313"/>
            <a:ext cx="1801495" cy="759460"/>
          </a:xfrm>
          <a:custGeom>
            <a:avLst/>
            <a:gdLst/>
            <a:ahLst/>
            <a:cxnLst/>
            <a:rect l="l" t="t" r="r" b="b"/>
            <a:pathLst>
              <a:path w="1801495" h="759459">
                <a:moveTo>
                  <a:pt x="0" y="759091"/>
                </a:moveTo>
                <a:lnTo>
                  <a:pt x="160274" y="0"/>
                </a:lnTo>
                <a:lnTo>
                  <a:pt x="1801228" y="0"/>
                </a:lnTo>
                <a:lnTo>
                  <a:pt x="1759724" y="759091"/>
                </a:lnTo>
                <a:lnTo>
                  <a:pt x="0" y="759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97730" y="7269402"/>
            <a:ext cx="1818639" cy="290830"/>
          </a:xfrm>
          <a:custGeom>
            <a:avLst/>
            <a:gdLst/>
            <a:ahLst/>
            <a:cxnLst/>
            <a:rect l="l" t="t" r="r" b="b"/>
            <a:pathLst>
              <a:path w="1818640" h="290829">
                <a:moveTo>
                  <a:pt x="1818013" y="0"/>
                </a:moveTo>
                <a:lnTo>
                  <a:pt x="58301" y="0"/>
                </a:lnTo>
                <a:lnTo>
                  <a:pt x="0" y="290589"/>
                </a:lnTo>
                <a:lnTo>
                  <a:pt x="1802904" y="290589"/>
                </a:lnTo>
                <a:lnTo>
                  <a:pt x="1818013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97730" y="7269402"/>
            <a:ext cx="1818639" cy="290830"/>
          </a:xfrm>
          <a:custGeom>
            <a:avLst/>
            <a:gdLst/>
            <a:ahLst/>
            <a:cxnLst/>
            <a:rect l="l" t="t" r="r" b="b"/>
            <a:pathLst>
              <a:path w="1818640" h="290829">
                <a:moveTo>
                  <a:pt x="0" y="290589"/>
                </a:moveTo>
                <a:lnTo>
                  <a:pt x="58301" y="0"/>
                </a:lnTo>
                <a:lnTo>
                  <a:pt x="1818013" y="0"/>
                </a:lnTo>
                <a:lnTo>
                  <a:pt x="1802904" y="290589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06530" y="6686079"/>
            <a:ext cx="29209" cy="127635"/>
          </a:xfrm>
          <a:custGeom>
            <a:avLst/>
            <a:gdLst/>
            <a:ahLst/>
            <a:cxnLst/>
            <a:rect l="l" t="t" r="r" b="b"/>
            <a:pathLst>
              <a:path w="29209" h="127634">
                <a:moveTo>
                  <a:pt x="28981" y="0"/>
                </a:moveTo>
                <a:lnTo>
                  <a:pt x="8559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2898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95851" y="6686079"/>
            <a:ext cx="30480" cy="127635"/>
          </a:xfrm>
          <a:custGeom>
            <a:avLst/>
            <a:gdLst/>
            <a:ahLst/>
            <a:cxnLst/>
            <a:rect l="l" t="t" r="r" b="b"/>
            <a:pathLst>
              <a:path w="30479" h="127634">
                <a:moveTo>
                  <a:pt x="30314" y="0"/>
                </a:moveTo>
                <a:lnTo>
                  <a:pt x="9829" y="0"/>
                </a:lnTo>
                <a:lnTo>
                  <a:pt x="0" y="127317"/>
                </a:lnTo>
                <a:lnTo>
                  <a:pt x="20701" y="127317"/>
                </a:lnTo>
                <a:lnTo>
                  <a:pt x="3031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74531" y="6686079"/>
            <a:ext cx="33020" cy="127635"/>
          </a:xfrm>
          <a:custGeom>
            <a:avLst/>
            <a:gdLst/>
            <a:ahLst/>
            <a:cxnLst/>
            <a:rect l="l" t="t" r="r" b="b"/>
            <a:pathLst>
              <a:path w="33020" h="127634">
                <a:moveTo>
                  <a:pt x="32880" y="0"/>
                </a:moveTo>
                <a:lnTo>
                  <a:pt x="12446" y="0"/>
                </a:lnTo>
                <a:lnTo>
                  <a:pt x="0" y="127317"/>
                </a:lnTo>
                <a:lnTo>
                  <a:pt x="20650" y="127317"/>
                </a:lnTo>
                <a:lnTo>
                  <a:pt x="32880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53163" y="6686079"/>
            <a:ext cx="35560" cy="127635"/>
          </a:xfrm>
          <a:custGeom>
            <a:avLst/>
            <a:gdLst/>
            <a:ahLst/>
            <a:cxnLst/>
            <a:rect l="l" t="t" r="r" b="b"/>
            <a:pathLst>
              <a:path w="35560" h="127634">
                <a:moveTo>
                  <a:pt x="35521" y="0"/>
                </a:moveTo>
                <a:lnTo>
                  <a:pt x="15074" y="0"/>
                </a:lnTo>
                <a:lnTo>
                  <a:pt x="0" y="127317"/>
                </a:lnTo>
                <a:lnTo>
                  <a:pt x="20675" y="127317"/>
                </a:lnTo>
                <a:lnTo>
                  <a:pt x="355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31805" y="6686079"/>
            <a:ext cx="38735" cy="127635"/>
          </a:xfrm>
          <a:custGeom>
            <a:avLst/>
            <a:gdLst/>
            <a:ahLst/>
            <a:cxnLst/>
            <a:rect l="l" t="t" r="r" b="b"/>
            <a:pathLst>
              <a:path w="38735" h="127634">
                <a:moveTo>
                  <a:pt x="38125" y="0"/>
                </a:moveTo>
                <a:lnTo>
                  <a:pt x="17678" y="0"/>
                </a:lnTo>
                <a:lnTo>
                  <a:pt x="0" y="127317"/>
                </a:lnTo>
                <a:lnTo>
                  <a:pt x="20675" y="127317"/>
                </a:lnTo>
                <a:lnTo>
                  <a:pt x="3812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10448" y="6686079"/>
            <a:ext cx="41275" cy="127635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40728" y="0"/>
                </a:moveTo>
                <a:lnTo>
                  <a:pt x="20294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4072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89091" y="6686079"/>
            <a:ext cx="43815" cy="127635"/>
          </a:xfrm>
          <a:custGeom>
            <a:avLst/>
            <a:gdLst/>
            <a:ahLst/>
            <a:cxnLst/>
            <a:rect l="l" t="t" r="r" b="b"/>
            <a:pathLst>
              <a:path w="43814" h="127634">
                <a:moveTo>
                  <a:pt x="43357" y="0"/>
                </a:moveTo>
                <a:lnTo>
                  <a:pt x="22923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4335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85161" y="6686079"/>
            <a:ext cx="31750" cy="127635"/>
          </a:xfrm>
          <a:custGeom>
            <a:avLst/>
            <a:gdLst/>
            <a:ahLst/>
            <a:cxnLst/>
            <a:rect l="l" t="t" r="r" b="b"/>
            <a:pathLst>
              <a:path w="31750" h="127634">
                <a:moveTo>
                  <a:pt x="31623" y="0"/>
                </a:moveTo>
                <a:lnTo>
                  <a:pt x="11176" y="0"/>
                </a:lnTo>
                <a:lnTo>
                  <a:pt x="0" y="127317"/>
                </a:lnTo>
                <a:lnTo>
                  <a:pt x="20701" y="127317"/>
                </a:lnTo>
                <a:lnTo>
                  <a:pt x="3162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63828" y="6686079"/>
            <a:ext cx="34290" cy="127635"/>
          </a:xfrm>
          <a:custGeom>
            <a:avLst/>
            <a:gdLst/>
            <a:ahLst/>
            <a:cxnLst/>
            <a:rect l="l" t="t" r="r" b="b"/>
            <a:pathLst>
              <a:path w="34289" h="127634">
                <a:moveTo>
                  <a:pt x="34201" y="0"/>
                </a:moveTo>
                <a:lnTo>
                  <a:pt x="13779" y="0"/>
                </a:lnTo>
                <a:lnTo>
                  <a:pt x="0" y="127317"/>
                </a:lnTo>
                <a:lnTo>
                  <a:pt x="20675" y="127317"/>
                </a:lnTo>
                <a:lnTo>
                  <a:pt x="3420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42470" y="6686079"/>
            <a:ext cx="36830" cy="127635"/>
          </a:xfrm>
          <a:custGeom>
            <a:avLst/>
            <a:gdLst/>
            <a:ahLst/>
            <a:cxnLst/>
            <a:rect l="l" t="t" r="r" b="b"/>
            <a:pathLst>
              <a:path w="36829" h="127634">
                <a:moveTo>
                  <a:pt x="36817" y="0"/>
                </a:moveTo>
                <a:lnTo>
                  <a:pt x="16383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3681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21102" y="6686079"/>
            <a:ext cx="40005" cy="127635"/>
          </a:xfrm>
          <a:custGeom>
            <a:avLst/>
            <a:gdLst/>
            <a:ahLst/>
            <a:cxnLst/>
            <a:rect l="l" t="t" r="r" b="b"/>
            <a:pathLst>
              <a:path w="40004" h="127634">
                <a:moveTo>
                  <a:pt x="39458" y="0"/>
                </a:moveTo>
                <a:lnTo>
                  <a:pt x="19011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3945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99769" y="6686079"/>
            <a:ext cx="42545" cy="127635"/>
          </a:xfrm>
          <a:custGeom>
            <a:avLst/>
            <a:gdLst/>
            <a:ahLst/>
            <a:cxnLst/>
            <a:rect l="l" t="t" r="r" b="b"/>
            <a:pathLst>
              <a:path w="42545" h="127634">
                <a:moveTo>
                  <a:pt x="42049" y="0"/>
                </a:moveTo>
                <a:lnTo>
                  <a:pt x="21590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4204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78411" y="6686079"/>
            <a:ext cx="45085" cy="127635"/>
          </a:xfrm>
          <a:custGeom>
            <a:avLst/>
            <a:gdLst/>
            <a:ahLst/>
            <a:cxnLst/>
            <a:rect l="l" t="t" r="r" b="b"/>
            <a:pathLst>
              <a:path w="45085" h="127634">
                <a:moveTo>
                  <a:pt x="44665" y="0"/>
                </a:moveTo>
                <a:lnTo>
                  <a:pt x="24218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4466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66593" y="6965132"/>
            <a:ext cx="33655" cy="74930"/>
          </a:xfrm>
          <a:custGeom>
            <a:avLst/>
            <a:gdLst/>
            <a:ahLst/>
            <a:cxnLst/>
            <a:rect l="l" t="t" r="r" b="b"/>
            <a:pathLst>
              <a:path w="33654" h="74929">
                <a:moveTo>
                  <a:pt x="33655" y="0"/>
                </a:moveTo>
                <a:lnTo>
                  <a:pt x="14719" y="0"/>
                </a:lnTo>
                <a:lnTo>
                  <a:pt x="0" y="74879"/>
                </a:lnTo>
                <a:lnTo>
                  <a:pt x="19100" y="74879"/>
                </a:lnTo>
                <a:lnTo>
                  <a:pt x="3365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46513" y="6965132"/>
            <a:ext cx="33655" cy="74930"/>
          </a:xfrm>
          <a:custGeom>
            <a:avLst/>
            <a:gdLst/>
            <a:ahLst/>
            <a:cxnLst/>
            <a:rect l="l" t="t" r="r" b="b"/>
            <a:pathLst>
              <a:path w="33654" h="74929">
                <a:moveTo>
                  <a:pt x="33121" y="0"/>
                </a:moveTo>
                <a:lnTo>
                  <a:pt x="14173" y="0"/>
                </a:lnTo>
                <a:lnTo>
                  <a:pt x="0" y="74879"/>
                </a:lnTo>
                <a:lnTo>
                  <a:pt x="19075" y="74879"/>
                </a:lnTo>
                <a:lnTo>
                  <a:pt x="331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39270" y="7102320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89" h="76834">
                <a:moveTo>
                  <a:pt x="34277" y="0"/>
                </a:moveTo>
                <a:lnTo>
                  <a:pt x="15087" y="0"/>
                </a:lnTo>
                <a:lnTo>
                  <a:pt x="0" y="76771"/>
                </a:lnTo>
                <a:lnTo>
                  <a:pt x="19316" y="76771"/>
                </a:lnTo>
                <a:lnTo>
                  <a:pt x="3427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20208" y="7102320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89" h="76834">
                <a:moveTo>
                  <a:pt x="33693" y="0"/>
                </a:moveTo>
                <a:lnTo>
                  <a:pt x="14528" y="0"/>
                </a:lnTo>
                <a:lnTo>
                  <a:pt x="0" y="76771"/>
                </a:lnTo>
                <a:lnTo>
                  <a:pt x="19316" y="76771"/>
                </a:lnTo>
                <a:lnTo>
                  <a:pt x="3369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85866" y="6965132"/>
            <a:ext cx="31750" cy="74930"/>
          </a:xfrm>
          <a:custGeom>
            <a:avLst/>
            <a:gdLst/>
            <a:ahLst/>
            <a:cxnLst/>
            <a:rect l="l" t="t" r="r" b="b"/>
            <a:pathLst>
              <a:path w="31750" h="74929">
                <a:moveTo>
                  <a:pt x="31483" y="0"/>
                </a:moveTo>
                <a:lnTo>
                  <a:pt x="12547" y="0"/>
                </a:lnTo>
                <a:lnTo>
                  <a:pt x="0" y="74879"/>
                </a:lnTo>
                <a:lnTo>
                  <a:pt x="19100" y="74879"/>
                </a:lnTo>
                <a:lnTo>
                  <a:pt x="3148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65787" y="6965132"/>
            <a:ext cx="31115" cy="74930"/>
          </a:xfrm>
          <a:custGeom>
            <a:avLst/>
            <a:gdLst/>
            <a:ahLst/>
            <a:cxnLst/>
            <a:rect l="l" t="t" r="r" b="b"/>
            <a:pathLst>
              <a:path w="31114" h="74929">
                <a:moveTo>
                  <a:pt x="30962" y="0"/>
                </a:moveTo>
                <a:lnTo>
                  <a:pt x="12001" y="0"/>
                </a:lnTo>
                <a:lnTo>
                  <a:pt x="0" y="74879"/>
                </a:lnTo>
                <a:lnTo>
                  <a:pt x="19088" y="74879"/>
                </a:lnTo>
                <a:lnTo>
                  <a:pt x="30962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62587" y="7102320"/>
            <a:ext cx="32384" cy="76835"/>
          </a:xfrm>
          <a:custGeom>
            <a:avLst/>
            <a:gdLst/>
            <a:ahLst/>
            <a:cxnLst/>
            <a:rect l="l" t="t" r="r" b="b"/>
            <a:pathLst>
              <a:path w="32385" h="76834">
                <a:moveTo>
                  <a:pt x="32029" y="0"/>
                </a:moveTo>
                <a:lnTo>
                  <a:pt x="12852" y="0"/>
                </a:lnTo>
                <a:lnTo>
                  <a:pt x="0" y="76771"/>
                </a:lnTo>
                <a:lnTo>
                  <a:pt x="19316" y="76771"/>
                </a:lnTo>
                <a:lnTo>
                  <a:pt x="3202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43513" y="7102320"/>
            <a:ext cx="31750" cy="76835"/>
          </a:xfrm>
          <a:custGeom>
            <a:avLst/>
            <a:gdLst/>
            <a:ahLst/>
            <a:cxnLst/>
            <a:rect l="l" t="t" r="r" b="b"/>
            <a:pathLst>
              <a:path w="31750" h="76834">
                <a:moveTo>
                  <a:pt x="31496" y="0"/>
                </a:moveTo>
                <a:lnTo>
                  <a:pt x="12306" y="0"/>
                </a:lnTo>
                <a:lnTo>
                  <a:pt x="0" y="76771"/>
                </a:lnTo>
                <a:lnTo>
                  <a:pt x="19316" y="76771"/>
                </a:lnTo>
                <a:lnTo>
                  <a:pt x="3149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36840" y="6965132"/>
            <a:ext cx="27305" cy="74930"/>
          </a:xfrm>
          <a:custGeom>
            <a:avLst/>
            <a:gdLst/>
            <a:ahLst/>
            <a:cxnLst/>
            <a:rect l="l" t="t" r="r" b="b"/>
            <a:pathLst>
              <a:path w="27304" h="74929">
                <a:moveTo>
                  <a:pt x="27076" y="0"/>
                </a:moveTo>
                <a:lnTo>
                  <a:pt x="8128" y="0"/>
                </a:lnTo>
                <a:lnTo>
                  <a:pt x="0" y="74879"/>
                </a:lnTo>
                <a:lnTo>
                  <a:pt x="19113" y="74879"/>
                </a:lnTo>
                <a:lnTo>
                  <a:pt x="2707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16774" y="6965132"/>
            <a:ext cx="26670" cy="74930"/>
          </a:xfrm>
          <a:custGeom>
            <a:avLst/>
            <a:gdLst/>
            <a:ahLst/>
            <a:cxnLst/>
            <a:rect l="l" t="t" r="r" b="b"/>
            <a:pathLst>
              <a:path w="26670" h="74929">
                <a:moveTo>
                  <a:pt x="26517" y="0"/>
                </a:moveTo>
                <a:lnTo>
                  <a:pt x="7581" y="0"/>
                </a:lnTo>
                <a:lnTo>
                  <a:pt x="0" y="74879"/>
                </a:lnTo>
                <a:lnTo>
                  <a:pt x="19075" y="74879"/>
                </a:lnTo>
                <a:lnTo>
                  <a:pt x="2651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21759" y="7102320"/>
            <a:ext cx="27940" cy="76835"/>
          </a:xfrm>
          <a:custGeom>
            <a:avLst/>
            <a:gdLst/>
            <a:ahLst/>
            <a:cxnLst/>
            <a:rect l="l" t="t" r="r" b="b"/>
            <a:pathLst>
              <a:path w="27939" h="76834">
                <a:moveTo>
                  <a:pt x="27546" y="0"/>
                </a:moveTo>
                <a:lnTo>
                  <a:pt x="8343" y="0"/>
                </a:lnTo>
                <a:lnTo>
                  <a:pt x="0" y="76771"/>
                </a:lnTo>
                <a:lnTo>
                  <a:pt x="19342" y="76771"/>
                </a:lnTo>
                <a:lnTo>
                  <a:pt x="2754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02721" y="7102320"/>
            <a:ext cx="27305" cy="76835"/>
          </a:xfrm>
          <a:custGeom>
            <a:avLst/>
            <a:gdLst/>
            <a:ahLst/>
            <a:cxnLst/>
            <a:rect l="l" t="t" r="r" b="b"/>
            <a:pathLst>
              <a:path w="27304" h="76834">
                <a:moveTo>
                  <a:pt x="26924" y="0"/>
                </a:moveTo>
                <a:lnTo>
                  <a:pt x="7747" y="0"/>
                </a:lnTo>
                <a:lnTo>
                  <a:pt x="0" y="76771"/>
                </a:lnTo>
                <a:lnTo>
                  <a:pt x="19304" y="76771"/>
                </a:lnTo>
                <a:lnTo>
                  <a:pt x="2692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6466" y="6965132"/>
            <a:ext cx="24765" cy="74930"/>
          </a:xfrm>
          <a:custGeom>
            <a:avLst/>
            <a:gdLst/>
            <a:ahLst/>
            <a:cxnLst/>
            <a:rect l="l" t="t" r="r" b="b"/>
            <a:pathLst>
              <a:path w="24764" h="74929">
                <a:moveTo>
                  <a:pt x="24765" y="0"/>
                </a:moveTo>
                <a:lnTo>
                  <a:pt x="5816" y="0"/>
                </a:lnTo>
                <a:lnTo>
                  <a:pt x="0" y="74879"/>
                </a:lnTo>
                <a:lnTo>
                  <a:pt x="19088" y="74879"/>
                </a:lnTo>
                <a:lnTo>
                  <a:pt x="2476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56400" y="6965132"/>
            <a:ext cx="24765" cy="74930"/>
          </a:xfrm>
          <a:custGeom>
            <a:avLst/>
            <a:gdLst/>
            <a:ahLst/>
            <a:cxnLst/>
            <a:rect l="l" t="t" r="r" b="b"/>
            <a:pathLst>
              <a:path w="24765" h="74929">
                <a:moveTo>
                  <a:pt x="24193" y="0"/>
                </a:moveTo>
                <a:lnTo>
                  <a:pt x="5245" y="0"/>
                </a:lnTo>
                <a:lnTo>
                  <a:pt x="0" y="74879"/>
                </a:lnTo>
                <a:lnTo>
                  <a:pt x="19075" y="74879"/>
                </a:lnTo>
                <a:lnTo>
                  <a:pt x="2419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65702" y="7102320"/>
            <a:ext cx="25400" cy="76835"/>
          </a:xfrm>
          <a:custGeom>
            <a:avLst/>
            <a:gdLst/>
            <a:ahLst/>
            <a:cxnLst/>
            <a:rect l="l" t="t" r="r" b="b"/>
            <a:pathLst>
              <a:path w="25400" h="76834">
                <a:moveTo>
                  <a:pt x="25133" y="0"/>
                </a:moveTo>
                <a:lnTo>
                  <a:pt x="5930" y="0"/>
                </a:lnTo>
                <a:lnTo>
                  <a:pt x="0" y="76771"/>
                </a:lnTo>
                <a:lnTo>
                  <a:pt x="19316" y="76771"/>
                </a:lnTo>
                <a:lnTo>
                  <a:pt x="2513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46602" y="7102320"/>
            <a:ext cx="24765" cy="76835"/>
          </a:xfrm>
          <a:custGeom>
            <a:avLst/>
            <a:gdLst/>
            <a:ahLst/>
            <a:cxnLst/>
            <a:rect l="l" t="t" r="r" b="b"/>
            <a:pathLst>
              <a:path w="24765" h="76834">
                <a:moveTo>
                  <a:pt x="24612" y="0"/>
                </a:moveTo>
                <a:lnTo>
                  <a:pt x="5397" y="0"/>
                </a:lnTo>
                <a:lnTo>
                  <a:pt x="0" y="76771"/>
                </a:lnTo>
                <a:lnTo>
                  <a:pt x="19329" y="76771"/>
                </a:lnTo>
                <a:lnTo>
                  <a:pt x="24612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67734" y="6686079"/>
            <a:ext cx="46355" cy="127635"/>
          </a:xfrm>
          <a:custGeom>
            <a:avLst/>
            <a:gdLst/>
            <a:ahLst/>
            <a:cxnLst/>
            <a:rect l="l" t="t" r="r" b="b"/>
            <a:pathLst>
              <a:path w="46354" h="127634">
                <a:moveTo>
                  <a:pt x="45974" y="0"/>
                </a:moveTo>
                <a:lnTo>
                  <a:pt x="25526" y="0"/>
                </a:lnTo>
                <a:lnTo>
                  <a:pt x="0" y="127317"/>
                </a:lnTo>
                <a:lnTo>
                  <a:pt x="20688" y="127317"/>
                </a:lnTo>
                <a:lnTo>
                  <a:pt x="4597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24728" y="4950018"/>
            <a:ext cx="633095" cy="2610485"/>
          </a:xfrm>
          <a:custGeom>
            <a:avLst/>
            <a:gdLst/>
            <a:ahLst/>
            <a:cxnLst/>
            <a:rect l="l" t="t" r="r" b="b"/>
            <a:pathLst>
              <a:path w="633095" h="2610484">
                <a:moveTo>
                  <a:pt x="149593" y="0"/>
                </a:moveTo>
                <a:lnTo>
                  <a:pt x="0" y="288582"/>
                </a:lnTo>
                <a:lnTo>
                  <a:pt x="135598" y="2609974"/>
                </a:lnTo>
                <a:lnTo>
                  <a:pt x="633076" y="2609974"/>
                </a:lnTo>
                <a:lnTo>
                  <a:pt x="149593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924728" y="4950018"/>
            <a:ext cx="149860" cy="2610485"/>
          </a:xfrm>
          <a:custGeom>
            <a:avLst/>
            <a:gdLst/>
            <a:ahLst/>
            <a:cxnLst/>
            <a:rect l="l" t="t" r="r" b="b"/>
            <a:pathLst>
              <a:path w="149859" h="2610484">
                <a:moveTo>
                  <a:pt x="149593" y="0"/>
                </a:moveTo>
                <a:lnTo>
                  <a:pt x="0" y="288582"/>
                </a:lnTo>
                <a:lnTo>
                  <a:pt x="135598" y="260997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74321" y="4950018"/>
            <a:ext cx="483870" cy="2610485"/>
          </a:xfrm>
          <a:custGeom>
            <a:avLst/>
            <a:gdLst/>
            <a:ahLst/>
            <a:cxnLst/>
            <a:rect l="l" t="t" r="r" b="b"/>
            <a:pathLst>
              <a:path w="483870" h="2610484">
                <a:moveTo>
                  <a:pt x="483483" y="260997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73256" y="4950023"/>
            <a:ext cx="1628775" cy="2294255"/>
          </a:xfrm>
          <a:custGeom>
            <a:avLst/>
            <a:gdLst/>
            <a:ahLst/>
            <a:cxnLst/>
            <a:rect l="l" t="t" r="r" b="b"/>
            <a:pathLst>
              <a:path w="1628775" h="2294254">
                <a:moveTo>
                  <a:pt x="1133627" y="0"/>
                </a:moveTo>
                <a:lnTo>
                  <a:pt x="0" y="0"/>
                </a:lnTo>
                <a:lnTo>
                  <a:pt x="150761" y="2293759"/>
                </a:lnTo>
                <a:lnTo>
                  <a:pt x="1628444" y="2293759"/>
                </a:lnTo>
                <a:lnTo>
                  <a:pt x="11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73256" y="4950023"/>
            <a:ext cx="1628775" cy="2294255"/>
          </a:xfrm>
          <a:custGeom>
            <a:avLst/>
            <a:gdLst/>
            <a:ahLst/>
            <a:cxnLst/>
            <a:rect l="l" t="t" r="r" b="b"/>
            <a:pathLst>
              <a:path w="1628775" h="2294254">
                <a:moveTo>
                  <a:pt x="150761" y="2293759"/>
                </a:moveTo>
                <a:lnTo>
                  <a:pt x="1628444" y="2293759"/>
                </a:lnTo>
                <a:lnTo>
                  <a:pt x="1133627" y="0"/>
                </a:lnTo>
                <a:lnTo>
                  <a:pt x="0" y="0"/>
                </a:lnTo>
                <a:lnTo>
                  <a:pt x="150761" y="229375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25169" y="5240581"/>
            <a:ext cx="393700" cy="2005330"/>
          </a:xfrm>
          <a:custGeom>
            <a:avLst/>
            <a:gdLst/>
            <a:ahLst/>
            <a:cxnLst/>
            <a:rect l="l" t="t" r="r" b="b"/>
            <a:pathLst>
              <a:path w="393700" h="2005329">
                <a:moveTo>
                  <a:pt x="101460" y="0"/>
                </a:moveTo>
                <a:lnTo>
                  <a:pt x="0" y="0"/>
                </a:lnTo>
                <a:lnTo>
                  <a:pt x="270001" y="2004987"/>
                </a:lnTo>
                <a:lnTo>
                  <a:pt x="393522" y="2004987"/>
                </a:lnTo>
                <a:lnTo>
                  <a:pt x="101460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34899" y="5312964"/>
            <a:ext cx="104775" cy="15240"/>
          </a:xfrm>
          <a:custGeom>
            <a:avLst/>
            <a:gdLst/>
            <a:ahLst/>
            <a:cxnLst/>
            <a:rect l="l" t="t" r="r" b="b"/>
            <a:pathLst>
              <a:path w="104775" h="15239">
                <a:moveTo>
                  <a:pt x="102247" y="0"/>
                </a:moveTo>
                <a:lnTo>
                  <a:pt x="0" y="0"/>
                </a:lnTo>
                <a:lnTo>
                  <a:pt x="2006" y="14706"/>
                </a:lnTo>
                <a:lnTo>
                  <a:pt x="104406" y="14706"/>
                </a:lnTo>
                <a:lnTo>
                  <a:pt x="10224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54010" y="5454872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5" h="15239">
                <a:moveTo>
                  <a:pt x="103822" y="0"/>
                </a:moveTo>
                <a:lnTo>
                  <a:pt x="0" y="0"/>
                </a:lnTo>
                <a:lnTo>
                  <a:pt x="2044" y="15151"/>
                </a:lnTo>
                <a:lnTo>
                  <a:pt x="106032" y="15151"/>
                </a:lnTo>
                <a:lnTo>
                  <a:pt x="10382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73727" y="5601172"/>
            <a:ext cx="107950" cy="15875"/>
          </a:xfrm>
          <a:custGeom>
            <a:avLst/>
            <a:gdLst/>
            <a:ahLst/>
            <a:cxnLst/>
            <a:rect l="l" t="t" r="r" b="b"/>
            <a:pathLst>
              <a:path w="107950" h="15875">
                <a:moveTo>
                  <a:pt x="105422" y="0"/>
                </a:moveTo>
                <a:lnTo>
                  <a:pt x="0" y="0"/>
                </a:lnTo>
                <a:lnTo>
                  <a:pt x="2095" y="15620"/>
                </a:lnTo>
                <a:lnTo>
                  <a:pt x="107708" y="15620"/>
                </a:lnTo>
                <a:lnTo>
                  <a:pt x="10542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94042" y="5752084"/>
            <a:ext cx="109855" cy="16510"/>
          </a:xfrm>
          <a:custGeom>
            <a:avLst/>
            <a:gdLst/>
            <a:ahLst/>
            <a:cxnLst/>
            <a:rect l="l" t="t" r="r" b="b"/>
            <a:pathLst>
              <a:path w="109854" h="16510">
                <a:moveTo>
                  <a:pt x="107099" y="0"/>
                </a:moveTo>
                <a:lnTo>
                  <a:pt x="0" y="0"/>
                </a:lnTo>
                <a:lnTo>
                  <a:pt x="2171" y="16141"/>
                </a:lnTo>
                <a:lnTo>
                  <a:pt x="109448" y="16141"/>
                </a:lnTo>
                <a:lnTo>
                  <a:pt x="10709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15012" y="5907820"/>
            <a:ext cx="111760" cy="17145"/>
          </a:xfrm>
          <a:custGeom>
            <a:avLst/>
            <a:gdLst/>
            <a:ahLst/>
            <a:cxnLst/>
            <a:rect l="l" t="t" r="r" b="b"/>
            <a:pathLst>
              <a:path w="111759" h="17145">
                <a:moveTo>
                  <a:pt x="108813" y="0"/>
                </a:moveTo>
                <a:lnTo>
                  <a:pt x="0" y="0"/>
                </a:lnTo>
                <a:lnTo>
                  <a:pt x="2235" y="16675"/>
                </a:lnTo>
                <a:lnTo>
                  <a:pt x="111239" y="16675"/>
                </a:lnTo>
                <a:lnTo>
                  <a:pt x="10881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636664" y="6068654"/>
            <a:ext cx="113664" cy="17780"/>
          </a:xfrm>
          <a:custGeom>
            <a:avLst/>
            <a:gdLst/>
            <a:ahLst/>
            <a:cxnLst/>
            <a:rect l="l" t="t" r="r" b="b"/>
            <a:pathLst>
              <a:path w="113665" h="17779">
                <a:moveTo>
                  <a:pt x="110578" y="0"/>
                </a:moveTo>
                <a:lnTo>
                  <a:pt x="0" y="0"/>
                </a:lnTo>
                <a:lnTo>
                  <a:pt x="2336" y="17195"/>
                </a:lnTo>
                <a:lnTo>
                  <a:pt x="113080" y="17195"/>
                </a:lnTo>
                <a:lnTo>
                  <a:pt x="11057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59062" y="6234756"/>
            <a:ext cx="115570" cy="18415"/>
          </a:xfrm>
          <a:custGeom>
            <a:avLst/>
            <a:gdLst/>
            <a:ahLst/>
            <a:cxnLst/>
            <a:rect l="l" t="t" r="r" b="b"/>
            <a:pathLst>
              <a:path w="115570" h="18414">
                <a:moveTo>
                  <a:pt x="112382" y="0"/>
                </a:moveTo>
                <a:lnTo>
                  <a:pt x="0" y="0"/>
                </a:lnTo>
                <a:lnTo>
                  <a:pt x="2387" y="17805"/>
                </a:lnTo>
                <a:lnTo>
                  <a:pt x="114973" y="17805"/>
                </a:lnTo>
                <a:lnTo>
                  <a:pt x="11238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682164" y="6406503"/>
            <a:ext cx="117475" cy="18415"/>
          </a:xfrm>
          <a:custGeom>
            <a:avLst/>
            <a:gdLst/>
            <a:ahLst/>
            <a:cxnLst/>
            <a:rect l="l" t="t" r="r" b="b"/>
            <a:pathLst>
              <a:path w="117475" h="18414">
                <a:moveTo>
                  <a:pt x="114312" y="0"/>
                </a:moveTo>
                <a:lnTo>
                  <a:pt x="0" y="0"/>
                </a:lnTo>
                <a:lnTo>
                  <a:pt x="2501" y="18376"/>
                </a:lnTo>
                <a:lnTo>
                  <a:pt x="116992" y="18376"/>
                </a:lnTo>
                <a:lnTo>
                  <a:pt x="11431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25900" y="5240581"/>
            <a:ext cx="350520" cy="2005330"/>
          </a:xfrm>
          <a:custGeom>
            <a:avLst/>
            <a:gdLst/>
            <a:ahLst/>
            <a:cxnLst/>
            <a:rect l="l" t="t" r="r" b="b"/>
            <a:pathLst>
              <a:path w="350520" h="2005329">
                <a:moveTo>
                  <a:pt x="101472" y="0"/>
                </a:moveTo>
                <a:lnTo>
                  <a:pt x="0" y="0"/>
                </a:lnTo>
                <a:lnTo>
                  <a:pt x="226669" y="2004987"/>
                </a:lnTo>
                <a:lnTo>
                  <a:pt x="350189" y="2004987"/>
                </a:lnTo>
                <a:lnTo>
                  <a:pt x="101472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334100" y="5312964"/>
            <a:ext cx="104139" cy="15240"/>
          </a:xfrm>
          <a:custGeom>
            <a:avLst/>
            <a:gdLst/>
            <a:ahLst/>
            <a:cxnLst/>
            <a:rect l="l" t="t" r="r" b="b"/>
            <a:pathLst>
              <a:path w="104140" h="15239">
                <a:moveTo>
                  <a:pt x="102234" y="0"/>
                </a:moveTo>
                <a:lnTo>
                  <a:pt x="0" y="0"/>
                </a:lnTo>
                <a:lnTo>
                  <a:pt x="1650" y="14706"/>
                </a:lnTo>
                <a:lnTo>
                  <a:pt x="104051" y="14706"/>
                </a:lnTo>
                <a:lnTo>
                  <a:pt x="102234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350122" y="5454872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5" h="15239">
                <a:moveTo>
                  <a:pt x="103822" y="0"/>
                </a:moveTo>
                <a:lnTo>
                  <a:pt x="0" y="0"/>
                </a:lnTo>
                <a:lnTo>
                  <a:pt x="1727" y="15151"/>
                </a:lnTo>
                <a:lnTo>
                  <a:pt x="105714" y="15151"/>
                </a:lnTo>
                <a:lnTo>
                  <a:pt x="10382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66666" y="5601172"/>
            <a:ext cx="107950" cy="15875"/>
          </a:xfrm>
          <a:custGeom>
            <a:avLst/>
            <a:gdLst/>
            <a:ahLst/>
            <a:cxnLst/>
            <a:rect l="l" t="t" r="r" b="b"/>
            <a:pathLst>
              <a:path w="107950" h="15875">
                <a:moveTo>
                  <a:pt x="105422" y="0"/>
                </a:moveTo>
                <a:lnTo>
                  <a:pt x="0" y="0"/>
                </a:lnTo>
                <a:lnTo>
                  <a:pt x="1765" y="15620"/>
                </a:lnTo>
                <a:lnTo>
                  <a:pt x="107365" y="15620"/>
                </a:lnTo>
                <a:lnTo>
                  <a:pt x="10542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83718" y="5752084"/>
            <a:ext cx="109220" cy="16510"/>
          </a:xfrm>
          <a:custGeom>
            <a:avLst/>
            <a:gdLst/>
            <a:ahLst/>
            <a:cxnLst/>
            <a:rect l="l" t="t" r="r" b="b"/>
            <a:pathLst>
              <a:path w="109220" h="16510">
                <a:moveTo>
                  <a:pt x="107099" y="0"/>
                </a:moveTo>
                <a:lnTo>
                  <a:pt x="0" y="0"/>
                </a:lnTo>
                <a:lnTo>
                  <a:pt x="1841" y="16141"/>
                </a:lnTo>
                <a:lnTo>
                  <a:pt x="109092" y="16141"/>
                </a:lnTo>
                <a:lnTo>
                  <a:pt x="10709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01328" y="5907820"/>
            <a:ext cx="111125" cy="17145"/>
          </a:xfrm>
          <a:custGeom>
            <a:avLst/>
            <a:gdLst/>
            <a:ahLst/>
            <a:cxnLst/>
            <a:rect l="l" t="t" r="r" b="b"/>
            <a:pathLst>
              <a:path w="111125" h="17145">
                <a:moveTo>
                  <a:pt x="108788" y="0"/>
                </a:moveTo>
                <a:lnTo>
                  <a:pt x="0" y="0"/>
                </a:lnTo>
                <a:lnTo>
                  <a:pt x="1879" y="16675"/>
                </a:lnTo>
                <a:lnTo>
                  <a:pt x="110883" y="16675"/>
                </a:lnTo>
                <a:lnTo>
                  <a:pt x="10878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419520" y="6068654"/>
            <a:ext cx="113030" cy="17780"/>
          </a:xfrm>
          <a:custGeom>
            <a:avLst/>
            <a:gdLst/>
            <a:ahLst/>
            <a:cxnLst/>
            <a:rect l="l" t="t" r="r" b="b"/>
            <a:pathLst>
              <a:path w="113029" h="17779">
                <a:moveTo>
                  <a:pt x="110578" y="0"/>
                </a:moveTo>
                <a:lnTo>
                  <a:pt x="0" y="0"/>
                </a:lnTo>
                <a:lnTo>
                  <a:pt x="1955" y="17195"/>
                </a:lnTo>
                <a:lnTo>
                  <a:pt x="112725" y="17195"/>
                </a:lnTo>
                <a:lnTo>
                  <a:pt x="11057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438296" y="6234756"/>
            <a:ext cx="114935" cy="18415"/>
          </a:xfrm>
          <a:custGeom>
            <a:avLst/>
            <a:gdLst/>
            <a:ahLst/>
            <a:cxnLst/>
            <a:rect l="l" t="t" r="r" b="b"/>
            <a:pathLst>
              <a:path w="114934" h="18414">
                <a:moveTo>
                  <a:pt x="112407" y="0"/>
                </a:moveTo>
                <a:lnTo>
                  <a:pt x="0" y="0"/>
                </a:lnTo>
                <a:lnTo>
                  <a:pt x="2006" y="17805"/>
                </a:lnTo>
                <a:lnTo>
                  <a:pt x="114604" y="17805"/>
                </a:lnTo>
                <a:lnTo>
                  <a:pt x="11240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57717" y="6406503"/>
            <a:ext cx="116839" cy="18415"/>
          </a:xfrm>
          <a:custGeom>
            <a:avLst/>
            <a:gdLst/>
            <a:ahLst/>
            <a:cxnLst/>
            <a:rect l="l" t="t" r="r" b="b"/>
            <a:pathLst>
              <a:path w="116840" h="18414">
                <a:moveTo>
                  <a:pt x="114274" y="0"/>
                </a:moveTo>
                <a:lnTo>
                  <a:pt x="0" y="0"/>
                </a:lnTo>
                <a:lnTo>
                  <a:pt x="2095" y="18376"/>
                </a:lnTo>
                <a:lnTo>
                  <a:pt x="116585" y="18376"/>
                </a:lnTo>
                <a:lnTo>
                  <a:pt x="114274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23709" y="5240581"/>
            <a:ext cx="480695" cy="2005330"/>
          </a:xfrm>
          <a:custGeom>
            <a:avLst/>
            <a:gdLst/>
            <a:ahLst/>
            <a:cxnLst/>
            <a:rect l="l" t="t" r="r" b="b"/>
            <a:pathLst>
              <a:path w="480695" h="2005329">
                <a:moveTo>
                  <a:pt x="101434" y="0"/>
                </a:moveTo>
                <a:lnTo>
                  <a:pt x="0" y="0"/>
                </a:lnTo>
                <a:lnTo>
                  <a:pt x="356666" y="2004987"/>
                </a:lnTo>
                <a:lnTo>
                  <a:pt x="480199" y="2004987"/>
                </a:lnTo>
                <a:lnTo>
                  <a:pt x="101434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36546" y="5312964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02260" y="0"/>
                </a:moveTo>
                <a:lnTo>
                  <a:pt x="0" y="0"/>
                </a:lnTo>
                <a:lnTo>
                  <a:pt x="2616" y="14706"/>
                </a:lnTo>
                <a:lnTo>
                  <a:pt x="105041" y="14706"/>
                </a:lnTo>
                <a:lnTo>
                  <a:pt x="10226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61808" y="5454872"/>
            <a:ext cx="106680" cy="15240"/>
          </a:xfrm>
          <a:custGeom>
            <a:avLst/>
            <a:gdLst/>
            <a:ahLst/>
            <a:cxnLst/>
            <a:rect l="l" t="t" r="r" b="b"/>
            <a:pathLst>
              <a:path w="106679" h="15239">
                <a:moveTo>
                  <a:pt x="103809" y="0"/>
                </a:moveTo>
                <a:lnTo>
                  <a:pt x="0" y="0"/>
                </a:lnTo>
                <a:lnTo>
                  <a:pt x="2679" y="15151"/>
                </a:lnTo>
                <a:lnTo>
                  <a:pt x="106680" y="15151"/>
                </a:lnTo>
                <a:lnTo>
                  <a:pt x="10380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87814" y="5601172"/>
            <a:ext cx="108585" cy="15875"/>
          </a:xfrm>
          <a:custGeom>
            <a:avLst/>
            <a:gdLst/>
            <a:ahLst/>
            <a:cxnLst/>
            <a:rect l="l" t="t" r="r" b="b"/>
            <a:pathLst>
              <a:path w="108584" h="15875">
                <a:moveTo>
                  <a:pt x="105448" y="0"/>
                </a:moveTo>
                <a:lnTo>
                  <a:pt x="0" y="0"/>
                </a:lnTo>
                <a:lnTo>
                  <a:pt x="2806" y="15620"/>
                </a:lnTo>
                <a:lnTo>
                  <a:pt x="108381" y="15620"/>
                </a:lnTo>
                <a:lnTo>
                  <a:pt x="10544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14676" y="5752084"/>
            <a:ext cx="110489" cy="16510"/>
          </a:xfrm>
          <a:custGeom>
            <a:avLst/>
            <a:gdLst/>
            <a:ahLst/>
            <a:cxnLst/>
            <a:rect l="l" t="t" r="r" b="b"/>
            <a:pathLst>
              <a:path w="110490" h="16510">
                <a:moveTo>
                  <a:pt x="107099" y="0"/>
                </a:moveTo>
                <a:lnTo>
                  <a:pt x="0" y="0"/>
                </a:lnTo>
                <a:lnTo>
                  <a:pt x="2857" y="16141"/>
                </a:lnTo>
                <a:lnTo>
                  <a:pt x="110134" y="16141"/>
                </a:lnTo>
                <a:lnTo>
                  <a:pt x="10709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42366" y="5907820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108813" y="0"/>
                </a:moveTo>
                <a:lnTo>
                  <a:pt x="0" y="0"/>
                </a:lnTo>
                <a:lnTo>
                  <a:pt x="2971" y="16675"/>
                </a:lnTo>
                <a:lnTo>
                  <a:pt x="111963" y="16675"/>
                </a:lnTo>
                <a:lnTo>
                  <a:pt x="10881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071002" y="606865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110578" y="0"/>
                </a:moveTo>
                <a:lnTo>
                  <a:pt x="0" y="0"/>
                </a:lnTo>
                <a:lnTo>
                  <a:pt x="3060" y="17195"/>
                </a:lnTo>
                <a:lnTo>
                  <a:pt x="113830" y="17195"/>
                </a:lnTo>
                <a:lnTo>
                  <a:pt x="11057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100566" y="6234756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4">
                <a:moveTo>
                  <a:pt x="112395" y="0"/>
                </a:moveTo>
                <a:lnTo>
                  <a:pt x="0" y="0"/>
                </a:lnTo>
                <a:lnTo>
                  <a:pt x="3149" y="17805"/>
                </a:lnTo>
                <a:lnTo>
                  <a:pt x="115735" y="17805"/>
                </a:lnTo>
                <a:lnTo>
                  <a:pt x="112395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131099" y="6406503"/>
            <a:ext cx="118110" cy="18415"/>
          </a:xfrm>
          <a:custGeom>
            <a:avLst/>
            <a:gdLst/>
            <a:ahLst/>
            <a:cxnLst/>
            <a:rect l="l" t="t" r="r" b="b"/>
            <a:pathLst>
              <a:path w="118109" h="18414">
                <a:moveTo>
                  <a:pt x="114300" y="0"/>
                </a:moveTo>
                <a:lnTo>
                  <a:pt x="0" y="0"/>
                </a:lnTo>
                <a:lnTo>
                  <a:pt x="3276" y="18376"/>
                </a:lnTo>
                <a:lnTo>
                  <a:pt x="117754" y="18376"/>
                </a:lnTo>
                <a:lnTo>
                  <a:pt x="11430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24438" y="5240581"/>
            <a:ext cx="436880" cy="2005330"/>
          </a:xfrm>
          <a:custGeom>
            <a:avLst/>
            <a:gdLst/>
            <a:ahLst/>
            <a:cxnLst/>
            <a:rect l="l" t="t" r="r" b="b"/>
            <a:pathLst>
              <a:path w="436879" h="2005329">
                <a:moveTo>
                  <a:pt x="101460" y="0"/>
                </a:moveTo>
                <a:lnTo>
                  <a:pt x="0" y="0"/>
                </a:lnTo>
                <a:lnTo>
                  <a:pt x="313334" y="2004987"/>
                </a:lnTo>
                <a:lnTo>
                  <a:pt x="436854" y="2004987"/>
                </a:lnTo>
                <a:lnTo>
                  <a:pt x="101460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35722" y="5312964"/>
            <a:ext cx="104775" cy="15240"/>
          </a:xfrm>
          <a:custGeom>
            <a:avLst/>
            <a:gdLst/>
            <a:ahLst/>
            <a:cxnLst/>
            <a:rect l="l" t="t" r="r" b="b"/>
            <a:pathLst>
              <a:path w="104775" h="15239">
                <a:moveTo>
                  <a:pt x="102260" y="0"/>
                </a:moveTo>
                <a:lnTo>
                  <a:pt x="0" y="0"/>
                </a:lnTo>
                <a:lnTo>
                  <a:pt x="2311" y="14706"/>
                </a:lnTo>
                <a:lnTo>
                  <a:pt x="104711" y="14706"/>
                </a:lnTo>
                <a:lnTo>
                  <a:pt x="10226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57897" y="5454872"/>
            <a:ext cx="106680" cy="15240"/>
          </a:xfrm>
          <a:custGeom>
            <a:avLst/>
            <a:gdLst/>
            <a:ahLst/>
            <a:cxnLst/>
            <a:rect l="l" t="t" r="r" b="b"/>
            <a:pathLst>
              <a:path w="106679" h="15239">
                <a:moveTo>
                  <a:pt x="103835" y="0"/>
                </a:moveTo>
                <a:lnTo>
                  <a:pt x="0" y="0"/>
                </a:lnTo>
                <a:lnTo>
                  <a:pt x="2374" y="15151"/>
                </a:lnTo>
                <a:lnTo>
                  <a:pt x="106362" y="15151"/>
                </a:lnTo>
                <a:lnTo>
                  <a:pt x="103835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80777" y="5601172"/>
            <a:ext cx="108585" cy="15875"/>
          </a:xfrm>
          <a:custGeom>
            <a:avLst/>
            <a:gdLst/>
            <a:ahLst/>
            <a:cxnLst/>
            <a:rect l="l" t="t" r="r" b="b"/>
            <a:pathLst>
              <a:path w="108584" h="15875">
                <a:moveTo>
                  <a:pt x="105410" y="0"/>
                </a:moveTo>
                <a:lnTo>
                  <a:pt x="0" y="0"/>
                </a:lnTo>
                <a:lnTo>
                  <a:pt x="2425" y="15620"/>
                </a:lnTo>
                <a:lnTo>
                  <a:pt x="108026" y="15620"/>
                </a:lnTo>
                <a:lnTo>
                  <a:pt x="10541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804364" y="5752084"/>
            <a:ext cx="109855" cy="16510"/>
          </a:xfrm>
          <a:custGeom>
            <a:avLst/>
            <a:gdLst/>
            <a:ahLst/>
            <a:cxnLst/>
            <a:rect l="l" t="t" r="r" b="b"/>
            <a:pathLst>
              <a:path w="109854" h="16510">
                <a:moveTo>
                  <a:pt x="107086" y="0"/>
                </a:moveTo>
                <a:lnTo>
                  <a:pt x="0" y="0"/>
                </a:lnTo>
                <a:lnTo>
                  <a:pt x="2489" y="16141"/>
                </a:lnTo>
                <a:lnTo>
                  <a:pt x="109766" y="16141"/>
                </a:lnTo>
                <a:lnTo>
                  <a:pt x="107086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828708" y="5907820"/>
            <a:ext cx="111760" cy="17145"/>
          </a:xfrm>
          <a:custGeom>
            <a:avLst/>
            <a:gdLst/>
            <a:ahLst/>
            <a:cxnLst/>
            <a:rect l="l" t="t" r="r" b="b"/>
            <a:pathLst>
              <a:path w="111759" h="17145">
                <a:moveTo>
                  <a:pt x="108775" y="0"/>
                </a:moveTo>
                <a:lnTo>
                  <a:pt x="0" y="0"/>
                </a:lnTo>
                <a:lnTo>
                  <a:pt x="2590" y="16675"/>
                </a:lnTo>
                <a:lnTo>
                  <a:pt x="111582" y="16675"/>
                </a:lnTo>
                <a:lnTo>
                  <a:pt x="108775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53847" y="6068654"/>
            <a:ext cx="113664" cy="17780"/>
          </a:xfrm>
          <a:custGeom>
            <a:avLst/>
            <a:gdLst/>
            <a:ahLst/>
            <a:cxnLst/>
            <a:rect l="l" t="t" r="r" b="b"/>
            <a:pathLst>
              <a:path w="113665" h="17779">
                <a:moveTo>
                  <a:pt x="110578" y="0"/>
                </a:moveTo>
                <a:lnTo>
                  <a:pt x="0" y="0"/>
                </a:lnTo>
                <a:lnTo>
                  <a:pt x="2679" y="17195"/>
                </a:lnTo>
                <a:lnTo>
                  <a:pt x="113436" y="17195"/>
                </a:lnTo>
                <a:lnTo>
                  <a:pt x="11057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879776" y="6234756"/>
            <a:ext cx="115570" cy="18415"/>
          </a:xfrm>
          <a:custGeom>
            <a:avLst/>
            <a:gdLst/>
            <a:ahLst/>
            <a:cxnLst/>
            <a:rect l="l" t="t" r="r" b="b"/>
            <a:pathLst>
              <a:path w="115570" h="18414">
                <a:moveTo>
                  <a:pt x="112433" y="0"/>
                </a:moveTo>
                <a:lnTo>
                  <a:pt x="0" y="0"/>
                </a:lnTo>
                <a:lnTo>
                  <a:pt x="2806" y="17805"/>
                </a:lnTo>
                <a:lnTo>
                  <a:pt x="115417" y="17805"/>
                </a:lnTo>
                <a:lnTo>
                  <a:pt x="11243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906625" y="6406503"/>
            <a:ext cx="117475" cy="18415"/>
          </a:xfrm>
          <a:custGeom>
            <a:avLst/>
            <a:gdLst/>
            <a:ahLst/>
            <a:cxnLst/>
            <a:rect l="l" t="t" r="r" b="b"/>
            <a:pathLst>
              <a:path w="117475" h="18414">
                <a:moveTo>
                  <a:pt x="114300" y="0"/>
                </a:moveTo>
                <a:lnTo>
                  <a:pt x="0" y="0"/>
                </a:lnTo>
                <a:lnTo>
                  <a:pt x="2921" y="18376"/>
                </a:lnTo>
                <a:lnTo>
                  <a:pt x="117373" y="18376"/>
                </a:lnTo>
                <a:lnTo>
                  <a:pt x="11430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122953" y="5240581"/>
            <a:ext cx="523875" cy="2005330"/>
          </a:xfrm>
          <a:custGeom>
            <a:avLst/>
            <a:gdLst/>
            <a:ahLst/>
            <a:cxnLst/>
            <a:rect l="l" t="t" r="r" b="b"/>
            <a:pathLst>
              <a:path w="523875" h="2005329">
                <a:moveTo>
                  <a:pt x="101434" y="0"/>
                </a:moveTo>
                <a:lnTo>
                  <a:pt x="0" y="0"/>
                </a:lnTo>
                <a:lnTo>
                  <a:pt x="400011" y="2004987"/>
                </a:lnTo>
                <a:lnTo>
                  <a:pt x="523532" y="2004987"/>
                </a:lnTo>
                <a:lnTo>
                  <a:pt x="101434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137357" y="5312964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02273" y="0"/>
                </a:moveTo>
                <a:lnTo>
                  <a:pt x="0" y="0"/>
                </a:lnTo>
                <a:lnTo>
                  <a:pt x="2959" y="14706"/>
                </a:lnTo>
                <a:lnTo>
                  <a:pt x="105384" y="14706"/>
                </a:lnTo>
                <a:lnTo>
                  <a:pt x="10227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165695" y="5454872"/>
            <a:ext cx="107314" cy="15240"/>
          </a:xfrm>
          <a:custGeom>
            <a:avLst/>
            <a:gdLst/>
            <a:ahLst/>
            <a:cxnLst/>
            <a:rect l="l" t="t" r="r" b="b"/>
            <a:pathLst>
              <a:path w="107315" h="15239">
                <a:moveTo>
                  <a:pt x="103847" y="0"/>
                </a:moveTo>
                <a:lnTo>
                  <a:pt x="0" y="0"/>
                </a:lnTo>
                <a:lnTo>
                  <a:pt x="3035" y="15151"/>
                </a:lnTo>
                <a:lnTo>
                  <a:pt x="106997" y="15151"/>
                </a:lnTo>
                <a:lnTo>
                  <a:pt x="10384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194913" y="5601172"/>
            <a:ext cx="109220" cy="15875"/>
          </a:xfrm>
          <a:custGeom>
            <a:avLst/>
            <a:gdLst/>
            <a:ahLst/>
            <a:cxnLst/>
            <a:rect l="l" t="t" r="r" b="b"/>
            <a:pathLst>
              <a:path w="109220" h="15875">
                <a:moveTo>
                  <a:pt x="105397" y="0"/>
                </a:moveTo>
                <a:lnTo>
                  <a:pt x="0" y="0"/>
                </a:lnTo>
                <a:lnTo>
                  <a:pt x="3111" y="15620"/>
                </a:lnTo>
                <a:lnTo>
                  <a:pt x="108673" y="15620"/>
                </a:lnTo>
                <a:lnTo>
                  <a:pt x="10539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224999" y="5752084"/>
            <a:ext cx="111125" cy="16510"/>
          </a:xfrm>
          <a:custGeom>
            <a:avLst/>
            <a:gdLst/>
            <a:ahLst/>
            <a:cxnLst/>
            <a:rect l="l" t="t" r="r" b="b"/>
            <a:pathLst>
              <a:path w="111125" h="16510">
                <a:moveTo>
                  <a:pt x="107099" y="0"/>
                </a:moveTo>
                <a:lnTo>
                  <a:pt x="0" y="0"/>
                </a:lnTo>
                <a:lnTo>
                  <a:pt x="3200" y="16141"/>
                </a:lnTo>
                <a:lnTo>
                  <a:pt x="110502" y="16141"/>
                </a:lnTo>
                <a:lnTo>
                  <a:pt x="10709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256050" y="5907820"/>
            <a:ext cx="112395" cy="17145"/>
          </a:xfrm>
          <a:custGeom>
            <a:avLst/>
            <a:gdLst/>
            <a:ahLst/>
            <a:cxnLst/>
            <a:rect l="l" t="t" r="r" b="b"/>
            <a:pathLst>
              <a:path w="112395" h="17145">
                <a:moveTo>
                  <a:pt x="108813" y="0"/>
                </a:moveTo>
                <a:lnTo>
                  <a:pt x="0" y="0"/>
                </a:lnTo>
                <a:lnTo>
                  <a:pt x="3352" y="16675"/>
                </a:lnTo>
                <a:lnTo>
                  <a:pt x="112331" y="16675"/>
                </a:lnTo>
                <a:lnTo>
                  <a:pt x="10881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88146" y="606865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110591" y="0"/>
                </a:moveTo>
                <a:lnTo>
                  <a:pt x="0" y="0"/>
                </a:lnTo>
                <a:lnTo>
                  <a:pt x="3441" y="17195"/>
                </a:lnTo>
                <a:lnTo>
                  <a:pt x="114211" y="17195"/>
                </a:lnTo>
                <a:lnTo>
                  <a:pt x="11059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321308" y="6234756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4">
                <a:moveTo>
                  <a:pt x="112382" y="0"/>
                </a:moveTo>
                <a:lnTo>
                  <a:pt x="0" y="0"/>
                </a:lnTo>
                <a:lnTo>
                  <a:pt x="3530" y="17805"/>
                </a:lnTo>
                <a:lnTo>
                  <a:pt x="116128" y="17805"/>
                </a:lnTo>
                <a:lnTo>
                  <a:pt x="112382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55560" y="6406503"/>
            <a:ext cx="118745" cy="18415"/>
          </a:xfrm>
          <a:custGeom>
            <a:avLst/>
            <a:gdLst/>
            <a:ahLst/>
            <a:cxnLst/>
            <a:rect l="l" t="t" r="r" b="b"/>
            <a:pathLst>
              <a:path w="118745" h="18414">
                <a:moveTo>
                  <a:pt x="114300" y="0"/>
                </a:moveTo>
                <a:lnTo>
                  <a:pt x="0" y="0"/>
                </a:lnTo>
                <a:lnTo>
                  <a:pt x="3644" y="18376"/>
                </a:lnTo>
                <a:lnTo>
                  <a:pt x="118173" y="18376"/>
                </a:lnTo>
                <a:lnTo>
                  <a:pt x="114300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126642" y="5240581"/>
            <a:ext cx="307340" cy="2005330"/>
          </a:xfrm>
          <a:custGeom>
            <a:avLst/>
            <a:gdLst/>
            <a:ahLst/>
            <a:cxnLst/>
            <a:rect l="l" t="t" r="r" b="b"/>
            <a:pathLst>
              <a:path w="307340" h="2005329">
                <a:moveTo>
                  <a:pt x="101460" y="0"/>
                </a:moveTo>
                <a:lnTo>
                  <a:pt x="0" y="0"/>
                </a:lnTo>
                <a:lnTo>
                  <a:pt x="183337" y="2004987"/>
                </a:lnTo>
                <a:lnTo>
                  <a:pt x="306882" y="2004987"/>
                </a:lnTo>
                <a:lnTo>
                  <a:pt x="101460" y="0"/>
                </a:lnTo>
                <a:close/>
              </a:path>
            </a:pathLst>
          </a:custGeom>
          <a:solidFill>
            <a:srgbClr val="707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133264" y="5312964"/>
            <a:ext cx="104139" cy="15240"/>
          </a:xfrm>
          <a:custGeom>
            <a:avLst/>
            <a:gdLst/>
            <a:ahLst/>
            <a:cxnLst/>
            <a:rect l="l" t="t" r="r" b="b"/>
            <a:pathLst>
              <a:path w="104140" h="15239">
                <a:moveTo>
                  <a:pt x="102235" y="0"/>
                </a:moveTo>
                <a:lnTo>
                  <a:pt x="0" y="0"/>
                </a:lnTo>
                <a:lnTo>
                  <a:pt x="1333" y="14706"/>
                </a:lnTo>
                <a:lnTo>
                  <a:pt x="103759" y="14706"/>
                </a:lnTo>
                <a:lnTo>
                  <a:pt x="102235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146236" y="5454872"/>
            <a:ext cx="105410" cy="15240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03809" y="0"/>
                </a:moveTo>
                <a:lnTo>
                  <a:pt x="0" y="0"/>
                </a:lnTo>
                <a:lnTo>
                  <a:pt x="1371" y="15151"/>
                </a:lnTo>
                <a:lnTo>
                  <a:pt x="105384" y="15151"/>
                </a:lnTo>
                <a:lnTo>
                  <a:pt x="10380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59630" y="5601172"/>
            <a:ext cx="107314" cy="15875"/>
          </a:xfrm>
          <a:custGeom>
            <a:avLst/>
            <a:gdLst/>
            <a:ahLst/>
            <a:cxnLst/>
            <a:rect l="l" t="t" r="r" b="b"/>
            <a:pathLst>
              <a:path w="107315" h="15875">
                <a:moveTo>
                  <a:pt x="105397" y="0"/>
                </a:moveTo>
                <a:lnTo>
                  <a:pt x="0" y="0"/>
                </a:lnTo>
                <a:lnTo>
                  <a:pt x="1409" y="15620"/>
                </a:lnTo>
                <a:lnTo>
                  <a:pt x="107010" y="15620"/>
                </a:lnTo>
                <a:lnTo>
                  <a:pt x="10539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173420" y="5752084"/>
            <a:ext cx="109220" cy="16510"/>
          </a:xfrm>
          <a:custGeom>
            <a:avLst/>
            <a:gdLst/>
            <a:ahLst/>
            <a:cxnLst/>
            <a:rect l="l" t="t" r="r" b="b"/>
            <a:pathLst>
              <a:path w="109220" h="16510">
                <a:moveTo>
                  <a:pt x="107073" y="0"/>
                </a:moveTo>
                <a:lnTo>
                  <a:pt x="0" y="0"/>
                </a:lnTo>
                <a:lnTo>
                  <a:pt x="1473" y="16141"/>
                </a:lnTo>
                <a:lnTo>
                  <a:pt x="108750" y="16141"/>
                </a:lnTo>
                <a:lnTo>
                  <a:pt x="107073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187656" y="5907820"/>
            <a:ext cx="111125" cy="17145"/>
          </a:xfrm>
          <a:custGeom>
            <a:avLst/>
            <a:gdLst/>
            <a:ahLst/>
            <a:cxnLst/>
            <a:rect l="l" t="t" r="r" b="b"/>
            <a:pathLst>
              <a:path w="111125" h="17145">
                <a:moveTo>
                  <a:pt x="108788" y="0"/>
                </a:moveTo>
                <a:lnTo>
                  <a:pt x="0" y="0"/>
                </a:lnTo>
                <a:lnTo>
                  <a:pt x="1511" y="16675"/>
                </a:lnTo>
                <a:lnTo>
                  <a:pt x="110515" y="16675"/>
                </a:lnTo>
                <a:lnTo>
                  <a:pt x="108788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02352" y="6068654"/>
            <a:ext cx="112395" cy="17780"/>
          </a:xfrm>
          <a:custGeom>
            <a:avLst/>
            <a:gdLst/>
            <a:ahLst/>
            <a:cxnLst/>
            <a:rect l="l" t="t" r="r" b="b"/>
            <a:pathLst>
              <a:path w="112395" h="17779">
                <a:moveTo>
                  <a:pt x="110591" y="0"/>
                </a:moveTo>
                <a:lnTo>
                  <a:pt x="0" y="0"/>
                </a:lnTo>
                <a:lnTo>
                  <a:pt x="1587" y="17195"/>
                </a:lnTo>
                <a:lnTo>
                  <a:pt x="112356" y="17195"/>
                </a:lnTo>
                <a:lnTo>
                  <a:pt x="110591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17556" y="6234756"/>
            <a:ext cx="114300" cy="18415"/>
          </a:xfrm>
          <a:custGeom>
            <a:avLst/>
            <a:gdLst/>
            <a:ahLst/>
            <a:cxnLst/>
            <a:rect l="l" t="t" r="r" b="b"/>
            <a:pathLst>
              <a:path w="114300" h="18414">
                <a:moveTo>
                  <a:pt x="112407" y="0"/>
                </a:moveTo>
                <a:lnTo>
                  <a:pt x="0" y="0"/>
                </a:lnTo>
                <a:lnTo>
                  <a:pt x="1625" y="17805"/>
                </a:lnTo>
                <a:lnTo>
                  <a:pt x="114211" y="17805"/>
                </a:lnTo>
                <a:lnTo>
                  <a:pt x="112407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233256" y="6406503"/>
            <a:ext cx="116205" cy="18415"/>
          </a:xfrm>
          <a:custGeom>
            <a:avLst/>
            <a:gdLst/>
            <a:ahLst/>
            <a:cxnLst/>
            <a:rect l="l" t="t" r="r" b="b"/>
            <a:pathLst>
              <a:path w="116204" h="18414">
                <a:moveTo>
                  <a:pt x="114299" y="0"/>
                </a:moveTo>
                <a:lnTo>
                  <a:pt x="0" y="0"/>
                </a:lnTo>
                <a:lnTo>
                  <a:pt x="1676" y="18376"/>
                </a:lnTo>
                <a:lnTo>
                  <a:pt x="116166" y="18376"/>
                </a:lnTo>
                <a:lnTo>
                  <a:pt x="114299" y="0"/>
                </a:lnTo>
                <a:close/>
              </a:path>
            </a:pathLst>
          </a:custGeom>
          <a:solidFill>
            <a:srgbClr val="F3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125598" y="5135463"/>
            <a:ext cx="66556" cy="64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176021" y="5135463"/>
            <a:ext cx="24765" cy="65405"/>
          </a:xfrm>
          <a:custGeom>
            <a:avLst/>
            <a:gdLst/>
            <a:ahLst/>
            <a:cxnLst/>
            <a:rect l="l" t="t" r="r" b="b"/>
            <a:pathLst>
              <a:path w="24765" h="65404">
                <a:moveTo>
                  <a:pt x="17703" y="0"/>
                </a:moveTo>
                <a:lnTo>
                  <a:pt x="0" y="0"/>
                </a:lnTo>
                <a:lnTo>
                  <a:pt x="6362" y="64884"/>
                </a:lnTo>
                <a:lnTo>
                  <a:pt x="24168" y="64884"/>
                </a:lnTo>
                <a:lnTo>
                  <a:pt x="1770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140656" y="5135463"/>
            <a:ext cx="24130" cy="65405"/>
          </a:xfrm>
          <a:custGeom>
            <a:avLst/>
            <a:gdLst/>
            <a:ahLst/>
            <a:cxnLst/>
            <a:rect l="l" t="t" r="r" b="b"/>
            <a:pathLst>
              <a:path w="24129" h="65404">
                <a:moveTo>
                  <a:pt x="17691" y="0"/>
                </a:moveTo>
                <a:lnTo>
                  <a:pt x="0" y="0"/>
                </a:lnTo>
                <a:lnTo>
                  <a:pt x="6083" y="64884"/>
                </a:lnTo>
                <a:lnTo>
                  <a:pt x="23914" y="64884"/>
                </a:lnTo>
                <a:lnTo>
                  <a:pt x="1769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910812" y="5135463"/>
            <a:ext cx="100849" cy="64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13834" y="5135463"/>
            <a:ext cx="99428" cy="64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587784" y="5135463"/>
            <a:ext cx="27305" cy="65405"/>
          </a:xfrm>
          <a:custGeom>
            <a:avLst/>
            <a:gdLst/>
            <a:ahLst/>
            <a:cxnLst/>
            <a:rect l="l" t="t" r="r" b="b"/>
            <a:pathLst>
              <a:path w="27304" h="65404">
                <a:moveTo>
                  <a:pt x="17678" y="0"/>
                </a:moveTo>
                <a:lnTo>
                  <a:pt x="0" y="0"/>
                </a:lnTo>
                <a:lnTo>
                  <a:pt x="9296" y="64884"/>
                </a:lnTo>
                <a:lnTo>
                  <a:pt x="27076" y="64884"/>
                </a:lnTo>
                <a:lnTo>
                  <a:pt x="176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552407" y="5135463"/>
            <a:ext cx="27305" cy="65405"/>
          </a:xfrm>
          <a:custGeom>
            <a:avLst/>
            <a:gdLst/>
            <a:ahLst/>
            <a:cxnLst/>
            <a:rect l="l" t="t" r="r" b="b"/>
            <a:pathLst>
              <a:path w="27304" h="65404">
                <a:moveTo>
                  <a:pt x="17678" y="0"/>
                </a:moveTo>
                <a:lnTo>
                  <a:pt x="0" y="0"/>
                </a:lnTo>
                <a:lnTo>
                  <a:pt x="9029" y="64884"/>
                </a:lnTo>
                <a:lnTo>
                  <a:pt x="26835" y="64884"/>
                </a:lnTo>
                <a:lnTo>
                  <a:pt x="176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516830" y="5135463"/>
            <a:ext cx="26670" cy="65405"/>
          </a:xfrm>
          <a:custGeom>
            <a:avLst/>
            <a:gdLst/>
            <a:ahLst/>
            <a:cxnLst/>
            <a:rect l="l" t="t" r="r" b="b"/>
            <a:pathLst>
              <a:path w="26670" h="65404">
                <a:moveTo>
                  <a:pt x="17716" y="0"/>
                </a:moveTo>
                <a:lnTo>
                  <a:pt x="0" y="0"/>
                </a:lnTo>
                <a:lnTo>
                  <a:pt x="8788" y="64884"/>
                </a:lnTo>
                <a:lnTo>
                  <a:pt x="26593" y="64884"/>
                </a:lnTo>
                <a:lnTo>
                  <a:pt x="1771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90794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17665" y="0"/>
                </a:moveTo>
                <a:lnTo>
                  <a:pt x="0" y="0"/>
                </a:lnTo>
                <a:lnTo>
                  <a:pt x="7874" y="64884"/>
                </a:lnTo>
                <a:lnTo>
                  <a:pt x="25679" y="64884"/>
                </a:lnTo>
                <a:lnTo>
                  <a:pt x="1766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55416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17678" y="0"/>
                </a:moveTo>
                <a:lnTo>
                  <a:pt x="0" y="0"/>
                </a:lnTo>
                <a:lnTo>
                  <a:pt x="7620" y="64884"/>
                </a:lnTo>
                <a:lnTo>
                  <a:pt x="25425" y="64884"/>
                </a:lnTo>
                <a:lnTo>
                  <a:pt x="176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19865" y="5135463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17678" y="0"/>
                </a:moveTo>
                <a:lnTo>
                  <a:pt x="0" y="0"/>
                </a:lnTo>
                <a:lnTo>
                  <a:pt x="7378" y="64884"/>
                </a:lnTo>
                <a:lnTo>
                  <a:pt x="25184" y="64884"/>
                </a:lnTo>
                <a:lnTo>
                  <a:pt x="176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390794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17665" y="0"/>
                </a:moveTo>
                <a:lnTo>
                  <a:pt x="0" y="0"/>
                </a:lnTo>
                <a:lnTo>
                  <a:pt x="7874" y="64884"/>
                </a:lnTo>
                <a:lnTo>
                  <a:pt x="25679" y="64884"/>
                </a:lnTo>
                <a:lnTo>
                  <a:pt x="1766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355416" y="5135463"/>
            <a:ext cx="26034" cy="65405"/>
          </a:xfrm>
          <a:custGeom>
            <a:avLst/>
            <a:gdLst/>
            <a:ahLst/>
            <a:cxnLst/>
            <a:rect l="l" t="t" r="r" b="b"/>
            <a:pathLst>
              <a:path w="26034" h="65404">
                <a:moveTo>
                  <a:pt x="17678" y="0"/>
                </a:moveTo>
                <a:lnTo>
                  <a:pt x="0" y="0"/>
                </a:lnTo>
                <a:lnTo>
                  <a:pt x="7620" y="64884"/>
                </a:lnTo>
                <a:lnTo>
                  <a:pt x="25425" y="64884"/>
                </a:lnTo>
                <a:lnTo>
                  <a:pt x="176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319865" y="5135463"/>
            <a:ext cx="25400" cy="65405"/>
          </a:xfrm>
          <a:custGeom>
            <a:avLst/>
            <a:gdLst/>
            <a:ahLst/>
            <a:cxnLst/>
            <a:rect l="l" t="t" r="r" b="b"/>
            <a:pathLst>
              <a:path w="25400" h="65404">
                <a:moveTo>
                  <a:pt x="17678" y="0"/>
                </a:moveTo>
                <a:lnTo>
                  <a:pt x="0" y="0"/>
                </a:lnTo>
                <a:lnTo>
                  <a:pt x="7378" y="64884"/>
                </a:lnTo>
                <a:lnTo>
                  <a:pt x="25184" y="64884"/>
                </a:lnTo>
                <a:lnTo>
                  <a:pt x="176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58138" y="6510313"/>
            <a:ext cx="1801495" cy="759460"/>
          </a:xfrm>
          <a:custGeom>
            <a:avLst/>
            <a:gdLst/>
            <a:ahLst/>
            <a:cxnLst/>
            <a:rect l="l" t="t" r="r" b="b"/>
            <a:pathLst>
              <a:path w="1801495" h="759459">
                <a:moveTo>
                  <a:pt x="1640941" y="0"/>
                </a:moveTo>
                <a:lnTo>
                  <a:pt x="0" y="0"/>
                </a:lnTo>
                <a:lnTo>
                  <a:pt x="41516" y="759091"/>
                </a:lnTo>
                <a:lnTo>
                  <a:pt x="1801241" y="759091"/>
                </a:lnTo>
                <a:lnTo>
                  <a:pt x="1640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158138" y="6510313"/>
            <a:ext cx="1801495" cy="759460"/>
          </a:xfrm>
          <a:custGeom>
            <a:avLst/>
            <a:gdLst/>
            <a:ahLst/>
            <a:cxnLst/>
            <a:rect l="l" t="t" r="r" b="b"/>
            <a:pathLst>
              <a:path w="1801495" h="759459">
                <a:moveTo>
                  <a:pt x="1801241" y="759091"/>
                </a:moveTo>
                <a:lnTo>
                  <a:pt x="1640941" y="0"/>
                </a:lnTo>
                <a:lnTo>
                  <a:pt x="0" y="0"/>
                </a:lnTo>
                <a:lnTo>
                  <a:pt x="41516" y="759091"/>
                </a:lnTo>
                <a:lnTo>
                  <a:pt x="1801241" y="759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199663" y="7269402"/>
            <a:ext cx="1818005" cy="290830"/>
          </a:xfrm>
          <a:custGeom>
            <a:avLst/>
            <a:gdLst/>
            <a:ahLst/>
            <a:cxnLst/>
            <a:rect l="l" t="t" r="r" b="b"/>
            <a:pathLst>
              <a:path w="1818004" h="290829">
                <a:moveTo>
                  <a:pt x="1759711" y="0"/>
                </a:moveTo>
                <a:lnTo>
                  <a:pt x="0" y="0"/>
                </a:lnTo>
                <a:lnTo>
                  <a:pt x="15071" y="290589"/>
                </a:lnTo>
                <a:lnTo>
                  <a:pt x="1817988" y="290589"/>
                </a:lnTo>
                <a:lnTo>
                  <a:pt x="1759711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99663" y="7269402"/>
            <a:ext cx="1818005" cy="290830"/>
          </a:xfrm>
          <a:custGeom>
            <a:avLst/>
            <a:gdLst/>
            <a:ahLst/>
            <a:cxnLst/>
            <a:rect l="l" t="t" r="r" b="b"/>
            <a:pathLst>
              <a:path w="1818004" h="290829">
                <a:moveTo>
                  <a:pt x="1817988" y="290589"/>
                </a:moveTo>
                <a:lnTo>
                  <a:pt x="1759711" y="0"/>
                </a:lnTo>
                <a:lnTo>
                  <a:pt x="0" y="0"/>
                </a:lnTo>
                <a:lnTo>
                  <a:pt x="15071" y="290589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279882" y="6686079"/>
            <a:ext cx="29209" cy="127635"/>
          </a:xfrm>
          <a:custGeom>
            <a:avLst/>
            <a:gdLst/>
            <a:ahLst/>
            <a:cxnLst/>
            <a:rect l="l" t="t" r="r" b="b"/>
            <a:pathLst>
              <a:path w="29209" h="127634">
                <a:moveTo>
                  <a:pt x="20434" y="0"/>
                </a:moveTo>
                <a:lnTo>
                  <a:pt x="0" y="0"/>
                </a:lnTo>
                <a:lnTo>
                  <a:pt x="8293" y="127317"/>
                </a:lnTo>
                <a:lnTo>
                  <a:pt x="28968" y="127317"/>
                </a:lnTo>
                <a:lnTo>
                  <a:pt x="2043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389265" y="6686079"/>
            <a:ext cx="30480" cy="127635"/>
          </a:xfrm>
          <a:custGeom>
            <a:avLst/>
            <a:gdLst/>
            <a:ahLst/>
            <a:cxnLst/>
            <a:rect l="l" t="t" r="r" b="b"/>
            <a:pathLst>
              <a:path w="30479" h="127634">
                <a:moveTo>
                  <a:pt x="20434" y="0"/>
                </a:moveTo>
                <a:lnTo>
                  <a:pt x="0" y="0"/>
                </a:lnTo>
                <a:lnTo>
                  <a:pt x="9588" y="127317"/>
                </a:lnTo>
                <a:lnTo>
                  <a:pt x="30276" y="127317"/>
                </a:lnTo>
                <a:lnTo>
                  <a:pt x="2043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07968" y="6686079"/>
            <a:ext cx="33020" cy="127635"/>
          </a:xfrm>
          <a:custGeom>
            <a:avLst/>
            <a:gdLst/>
            <a:ahLst/>
            <a:cxnLst/>
            <a:rect l="l" t="t" r="r" b="b"/>
            <a:pathLst>
              <a:path w="33020" h="127634">
                <a:moveTo>
                  <a:pt x="20459" y="0"/>
                </a:moveTo>
                <a:lnTo>
                  <a:pt x="0" y="0"/>
                </a:lnTo>
                <a:lnTo>
                  <a:pt x="12230" y="127317"/>
                </a:lnTo>
                <a:lnTo>
                  <a:pt x="32918" y="127317"/>
                </a:lnTo>
                <a:lnTo>
                  <a:pt x="2045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826722" y="6686079"/>
            <a:ext cx="35560" cy="127635"/>
          </a:xfrm>
          <a:custGeom>
            <a:avLst/>
            <a:gdLst/>
            <a:ahLst/>
            <a:cxnLst/>
            <a:rect l="l" t="t" r="r" b="b"/>
            <a:pathLst>
              <a:path w="35559" h="127634">
                <a:moveTo>
                  <a:pt x="20421" y="0"/>
                </a:moveTo>
                <a:lnTo>
                  <a:pt x="0" y="0"/>
                </a:lnTo>
                <a:lnTo>
                  <a:pt x="14846" y="127317"/>
                </a:lnTo>
                <a:lnTo>
                  <a:pt x="35509" y="127317"/>
                </a:lnTo>
                <a:lnTo>
                  <a:pt x="204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045475" y="6686079"/>
            <a:ext cx="38100" cy="127635"/>
          </a:xfrm>
          <a:custGeom>
            <a:avLst/>
            <a:gdLst/>
            <a:ahLst/>
            <a:cxnLst/>
            <a:rect l="l" t="t" r="r" b="b"/>
            <a:pathLst>
              <a:path w="38100" h="127634">
                <a:moveTo>
                  <a:pt x="20396" y="0"/>
                </a:moveTo>
                <a:lnTo>
                  <a:pt x="0" y="0"/>
                </a:lnTo>
                <a:lnTo>
                  <a:pt x="17411" y="127317"/>
                </a:lnTo>
                <a:lnTo>
                  <a:pt x="38100" y="127317"/>
                </a:lnTo>
                <a:lnTo>
                  <a:pt x="2039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264178" y="6686079"/>
            <a:ext cx="41275" cy="127635"/>
          </a:xfrm>
          <a:custGeom>
            <a:avLst/>
            <a:gdLst/>
            <a:ahLst/>
            <a:cxnLst/>
            <a:rect l="l" t="t" r="r" b="b"/>
            <a:pathLst>
              <a:path w="41275" h="127634">
                <a:moveTo>
                  <a:pt x="20459" y="0"/>
                </a:moveTo>
                <a:lnTo>
                  <a:pt x="0" y="0"/>
                </a:lnTo>
                <a:lnTo>
                  <a:pt x="20078" y="127317"/>
                </a:lnTo>
                <a:lnTo>
                  <a:pt x="40741" y="127317"/>
                </a:lnTo>
                <a:lnTo>
                  <a:pt x="2045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482945" y="6686079"/>
            <a:ext cx="43815" cy="127635"/>
          </a:xfrm>
          <a:custGeom>
            <a:avLst/>
            <a:gdLst/>
            <a:ahLst/>
            <a:cxnLst/>
            <a:rect l="l" t="t" r="r" b="b"/>
            <a:pathLst>
              <a:path w="43815" h="127634">
                <a:moveTo>
                  <a:pt x="20447" y="0"/>
                </a:moveTo>
                <a:lnTo>
                  <a:pt x="0" y="0"/>
                </a:lnTo>
                <a:lnTo>
                  <a:pt x="22656" y="127317"/>
                </a:lnTo>
                <a:lnTo>
                  <a:pt x="43345" y="127317"/>
                </a:lnTo>
                <a:lnTo>
                  <a:pt x="2044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98597" y="6686079"/>
            <a:ext cx="31750" cy="127635"/>
          </a:xfrm>
          <a:custGeom>
            <a:avLst/>
            <a:gdLst/>
            <a:ahLst/>
            <a:cxnLst/>
            <a:rect l="l" t="t" r="r" b="b"/>
            <a:pathLst>
              <a:path w="31750" h="127634">
                <a:moveTo>
                  <a:pt x="20447" y="0"/>
                </a:moveTo>
                <a:lnTo>
                  <a:pt x="0" y="0"/>
                </a:lnTo>
                <a:lnTo>
                  <a:pt x="10922" y="127317"/>
                </a:lnTo>
                <a:lnTo>
                  <a:pt x="31610" y="127317"/>
                </a:lnTo>
                <a:lnTo>
                  <a:pt x="2044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717376" y="6686079"/>
            <a:ext cx="34290" cy="127635"/>
          </a:xfrm>
          <a:custGeom>
            <a:avLst/>
            <a:gdLst/>
            <a:ahLst/>
            <a:cxnLst/>
            <a:rect l="l" t="t" r="r" b="b"/>
            <a:pathLst>
              <a:path w="34290" h="127634">
                <a:moveTo>
                  <a:pt x="20421" y="0"/>
                </a:moveTo>
                <a:lnTo>
                  <a:pt x="0" y="0"/>
                </a:lnTo>
                <a:lnTo>
                  <a:pt x="13500" y="127317"/>
                </a:lnTo>
                <a:lnTo>
                  <a:pt x="34188" y="127317"/>
                </a:lnTo>
                <a:lnTo>
                  <a:pt x="204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936104" y="6686079"/>
            <a:ext cx="36830" cy="127635"/>
          </a:xfrm>
          <a:custGeom>
            <a:avLst/>
            <a:gdLst/>
            <a:ahLst/>
            <a:cxnLst/>
            <a:rect l="l" t="t" r="r" b="b"/>
            <a:pathLst>
              <a:path w="36829" h="127634">
                <a:moveTo>
                  <a:pt x="20421" y="0"/>
                </a:moveTo>
                <a:lnTo>
                  <a:pt x="0" y="0"/>
                </a:lnTo>
                <a:lnTo>
                  <a:pt x="16116" y="127317"/>
                </a:lnTo>
                <a:lnTo>
                  <a:pt x="36804" y="127317"/>
                </a:lnTo>
                <a:lnTo>
                  <a:pt x="204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154833" y="6686079"/>
            <a:ext cx="40005" cy="127635"/>
          </a:xfrm>
          <a:custGeom>
            <a:avLst/>
            <a:gdLst/>
            <a:ahLst/>
            <a:cxnLst/>
            <a:rect l="l" t="t" r="r" b="b"/>
            <a:pathLst>
              <a:path w="40004" h="127634">
                <a:moveTo>
                  <a:pt x="20447" y="0"/>
                </a:moveTo>
                <a:lnTo>
                  <a:pt x="0" y="0"/>
                </a:lnTo>
                <a:lnTo>
                  <a:pt x="18757" y="127317"/>
                </a:lnTo>
                <a:lnTo>
                  <a:pt x="39420" y="127317"/>
                </a:lnTo>
                <a:lnTo>
                  <a:pt x="20447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373561" y="6686079"/>
            <a:ext cx="42545" cy="127635"/>
          </a:xfrm>
          <a:custGeom>
            <a:avLst/>
            <a:gdLst/>
            <a:ahLst/>
            <a:cxnLst/>
            <a:rect l="l" t="t" r="r" b="b"/>
            <a:pathLst>
              <a:path w="42545" h="127634">
                <a:moveTo>
                  <a:pt x="20459" y="0"/>
                </a:moveTo>
                <a:lnTo>
                  <a:pt x="0" y="0"/>
                </a:lnTo>
                <a:lnTo>
                  <a:pt x="21374" y="127317"/>
                </a:lnTo>
                <a:lnTo>
                  <a:pt x="42062" y="127317"/>
                </a:lnTo>
                <a:lnTo>
                  <a:pt x="2045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592315" y="6686079"/>
            <a:ext cx="45085" cy="127635"/>
          </a:xfrm>
          <a:custGeom>
            <a:avLst/>
            <a:gdLst/>
            <a:ahLst/>
            <a:cxnLst/>
            <a:rect l="l" t="t" r="r" b="b"/>
            <a:pathLst>
              <a:path w="45084" h="127634">
                <a:moveTo>
                  <a:pt x="20459" y="0"/>
                </a:moveTo>
                <a:lnTo>
                  <a:pt x="0" y="0"/>
                </a:lnTo>
                <a:lnTo>
                  <a:pt x="23939" y="127317"/>
                </a:lnTo>
                <a:lnTo>
                  <a:pt x="44678" y="127317"/>
                </a:lnTo>
                <a:lnTo>
                  <a:pt x="2045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715133" y="6965132"/>
            <a:ext cx="33655" cy="74930"/>
          </a:xfrm>
          <a:custGeom>
            <a:avLst/>
            <a:gdLst/>
            <a:ahLst/>
            <a:cxnLst/>
            <a:rect l="l" t="t" r="r" b="b"/>
            <a:pathLst>
              <a:path w="33654" h="74929">
                <a:moveTo>
                  <a:pt x="18961" y="0"/>
                </a:moveTo>
                <a:lnTo>
                  <a:pt x="0" y="0"/>
                </a:lnTo>
                <a:lnTo>
                  <a:pt x="14579" y="74879"/>
                </a:lnTo>
                <a:lnTo>
                  <a:pt x="33654" y="74879"/>
                </a:lnTo>
                <a:lnTo>
                  <a:pt x="1896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35745" y="6965132"/>
            <a:ext cx="33655" cy="74930"/>
          </a:xfrm>
          <a:custGeom>
            <a:avLst/>
            <a:gdLst/>
            <a:ahLst/>
            <a:cxnLst/>
            <a:rect l="l" t="t" r="r" b="b"/>
            <a:pathLst>
              <a:path w="33654" h="74929">
                <a:moveTo>
                  <a:pt x="18961" y="0"/>
                </a:moveTo>
                <a:lnTo>
                  <a:pt x="0" y="0"/>
                </a:lnTo>
                <a:lnTo>
                  <a:pt x="14033" y="74879"/>
                </a:lnTo>
                <a:lnTo>
                  <a:pt x="33121" y="74879"/>
                </a:lnTo>
                <a:lnTo>
                  <a:pt x="1896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41846" y="7102320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90" h="76834">
                <a:moveTo>
                  <a:pt x="19189" y="0"/>
                </a:moveTo>
                <a:lnTo>
                  <a:pt x="0" y="0"/>
                </a:lnTo>
                <a:lnTo>
                  <a:pt x="14935" y="76771"/>
                </a:lnTo>
                <a:lnTo>
                  <a:pt x="34251" y="76771"/>
                </a:lnTo>
                <a:lnTo>
                  <a:pt x="1918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661479" y="7102320"/>
            <a:ext cx="34290" cy="76835"/>
          </a:xfrm>
          <a:custGeom>
            <a:avLst/>
            <a:gdLst/>
            <a:ahLst/>
            <a:cxnLst/>
            <a:rect l="l" t="t" r="r" b="b"/>
            <a:pathLst>
              <a:path w="34290" h="76834">
                <a:moveTo>
                  <a:pt x="19189" y="0"/>
                </a:moveTo>
                <a:lnTo>
                  <a:pt x="0" y="0"/>
                </a:lnTo>
                <a:lnTo>
                  <a:pt x="14363" y="76771"/>
                </a:lnTo>
                <a:lnTo>
                  <a:pt x="33680" y="76771"/>
                </a:lnTo>
                <a:lnTo>
                  <a:pt x="1918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398030" y="6965132"/>
            <a:ext cx="31750" cy="74930"/>
          </a:xfrm>
          <a:custGeom>
            <a:avLst/>
            <a:gdLst/>
            <a:ahLst/>
            <a:cxnLst/>
            <a:rect l="l" t="t" r="r" b="b"/>
            <a:pathLst>
              <a:path w="31750" h="74929">
                <a:moveTo>
                  <a:pt x="18961" y="0"/>
                </a:moveTo>
                <a:lnTo>
                  <a:pt x="0" y="0"/>
                </a:lnTo>
                <a:lnTo>
                  <a:pt x="12382" y="74879"/>
                </a:lnTo>
                <a:lnTo>
                  <a:pt x="31496" y="74879"/>
                </a:lnTo>
                <a:lnTo>
                  <a:pt x="1896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318656" y="6965132"/>
            <a:ext cx="31115" cy="74930"/>
          </a:xfrm>
          <a:custGeom>
            <a:avLst/>
            <a:gdLst/>
            <a:ahLst/>
            <a:cxnLst/>
            <a:rect l="l" t="t" r="r" b="b"/>
            <a:pathLst>
              <a:path w="31115" h="74929">
                <a:moveTo>
                  <a:pt x="18948" y="0"/>
                </a:moveTo>
                <a:lnTo>
                  <a:pt x="0" y="0"/>
                </a:lnTo>
                <a:lnTo>
                  <a:pt x="11849" y="74879"/>
                </a:lnTo>
                <a:lnTo>
                  <a:pt x="30924" y="74879"/>
                </a:lnTo>
                <a:lnTo>
                  <a:pt x="1894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420763" y="7102320"/>
            <a:ext cx="32384" cy="76835"/>
          </a:xfrm>
          <a:custGeom>
            <a:avLst/>
            <a:gdLst/>
            <a:ahLst/>
            <a:cxnLst/>
            <a:rect l="l" t="t" r="r" b="b"/>
            <a:pathLst>
              <a:path w="32384" h="76834">
                <a:moveTo>
                  <a:pt x="19164" y="0"/>
                </a:moveTo>
                <a:lnTo>
                  <a:pt x="0" y="0"/>
                </a:lnTo>
                <a:lnTo>
                  <a:pt x="12725" y="76771"/>
                </a:lnTo>
                <a:lnTo>
                  <a:pt x="32067" y="76771"/>
                </a:lnTo>
                <a:lnTo>
                  <a:pt x="1916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340372" y="7102320"/>
            <a:ext cx="31750" cy="76835"/>
          </a:xfrm>
          <a:custGeom>
            <a:avLst/>
            <a:gdLst/>
            <a:ahLst/>
            <a:cxnLst/>
            <a:rect l="l" t="t" r="r" b="b"/>
            <a:pathLst>
              <a:path w="31750" h="76834">
                <a:moveTo>
                  <a:pt x="19189" y="0"/>
                </a:moveTo>
                <a:lnTo>
                  <a:pt x="0" y="0"/>
                </a:lnTo>
                <a:lnTo>
                  <a:pt x="12179" y="76771"/>
                </a:lnTo>
                <a:lnTo>
                  <a:pt x="31496" y="76771"/>
                </a:lnTo>
                <a:lnTo>
                  <a:pt x="1918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51463" y="6965132"/>
            <a:ext cx="27305" cy="74930"/>
          </a:xfrm>
          <a:custGeom>
            <a:avLst/>
            <a:gdLst/>
            <a:ahLst/>
            <a:cxnLst/>
            <a:rect l="l" t="t" r="r" b="b"/>
            <a:pathLst>
              <a:path w="27304" h="74929">
                <a:moveTo>
                  <a:pt x="18961" y="0"/>
                </a:moveTo>
                <a:lnTo>
                  <a:pt x="0" y="0"/>
                </a:lnTo>
                <a:lnTo>
                  <a:pt x="7988" y="74879"/>
                </a:lnTo>
                <a:lnTo>
                  <a:pt x="27076" y="74879"/>
                </a:lnTo>
                <a:lnTo>
                  <a:pt x="1896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72076" y="6965132"/>
            <a:ext cx="26670" cy="74930"/>
          </a:xfrm>
          <a:custGeom>
            <a:avLst/>
            <a:gdLst/>
            <a:ahLst/>
            <a:cxnLst/>
            <a:rect l="l" t="t" r="r" b="b"/>
            <a:pathLst>
              <a:path w="26670" h="74929">
                <a:moveTo>
                  <a:pt x="18973" y="0"/>
                </a:moveTo>
                <a:lnTo>
                  <a:pt x="0" y="0"/>
                </a:lnTo>
                <a:lnTo>
                  <a:pt x="7454" y="74879"/>
                </a:lnTo>
                <a:lnTo>
                  <a:pt x="26543" y="74879"/>
                </a:lnTo>
                <a:lnTo>
                  <a:pt x="18973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66099" y="7102320"/>
            <a:ext cx="27940" cy="76835"/>
          </a:xfrm>
          <a:custGeom>
            <a:avLst/>
            <a:gdLst/>
            <a:ahLst/>
            <a:cxnLst/>
            <a:rect l="l" t="t" r="r" b="b"/>
            <a:pathLst>
              <a:path w="27940" h="76834">
                <a:moveTo>
                  <a:pt x="19202" y="0"/>
                </a:moveTo>
                <a:lnTo>
                  <a:pt x="0" y="0"/>
                </a:lnTo>
                <a:lnTo>
                  <a:pt x="8178" y="76771"/>
                </a:lnTo>
                <a:lnTo>
                  <a:pt x="27520" y="76771"/>
                </a:lnTo>
                <a:lnTo>
                  <a:pt x="19202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685721" y="7102320"/>
            <a:ext cx="27305" cy="76835"/>
          </a:xfrm>
          <a:custGeom>
            <a:avLst/>
            <a:gdLst/>
            <a:ahLst/>
            <a:cxnLst/>
            <a:rect l="l" t="t" r="r" b="b"/>
            <a:pathLst>
              <a:path w="27304" h="76834">
                <a:moveTo>
                  <a:pt x="19215" y="0"/>
                </a:moveTo>
                <a:lnTo>
                  <a:pt x="0" y="0"/>
                </a:lnTo>
                <a:lnTo>
                  <a:pt x="7619" y="76771"/>
                </a:lnTo>
                <a:lnTo>
                  <a:pt x="26936" y="76771"/>
                </a:lnTo>
                <a:lnTo>
                  <a:pt x="19215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414149" y="6965132"/>
            <a:ext cx="24765" cy="74930"/>
          </a:xfrm>
          <a:custGeom>
            <a:avLst/>
            <a:gdLst/>
            <a:ahLst/>
            <a:cxnLst/>
            <a:rect l="l" t="t" r="r" b="b"/>
            <a:pathLst>
              <a:path w="24765" h="74929">
                <a:moveTo>
                  <a:pt x="18961" y="0"/>
                </a:moveTo>
                <a:lnTo>
                  <a:pt x="0" y="0"/>
                </a:lnTo>
                <a:lnTo>
                  <a:pt x="5676" y="74879"/>
                </a:lnTo>
                <a:lnTo>
                  <a:pt x="24752" y="74879"/>
                </a:lnTo>
                <a:lnTo>
                  <a:pt x="1896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334787" y="6965132"/>
            <a:ext cx="24765" cy="74930"/>
          </a:xfrm>
          <a:custGeom>
            <a:avLst/>
            <a:gdLst/>
            <a:ahLst/>
            <a:cxnLst/>
            <a:rect l="l" t="t" r="r" b="b"/>
            <a:pathLst>
              <a:path w="24765" h="74929">
                <a:moveTo>
                  <a:pt x="18961" y="0"/>
                </a:moveTo>
                <a:lnTo>
                  <a:pt x="0" y="0"/>
                </a:lnTo>
                <a:lnTo>
                  <a:pt x="5105" y="74879"/>
                </a:lnTo>
                <a:lnTo>
                  <a:pt x="24193" y="74879"/>
                </a:lnTo>
                <a:lnTo>
                  <a:pt x="1896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24571" y="7102320"/>
            <a:ext cx="25400" cy="76835"/>
          </a:xfrm>
          <a:custGeom>
            <a:avLst/>
            <a:gdLst/>
            <a:ahLst/>
            <a:cxnLst/>
            <a:rect l="l" t="t" r="r" b="b"/>
            <a:pathLst>
              <a:path w="25400" h="76834">
                <a:moveTo>
                  <a:pt x="19164" y="0"/>
                </a:moveTo>
                <a:lnTo>
                  <a:pt x="0" y="0"/>
                </a:lnTo>
                <a:lnTo>
                  <a:pt x="5816" y="76771"/>
                </a:lnTo>
                <a:lnTo>
                  <a:pt x="25133" y="76771"/>
                </a:lnTo>
                <a:lnTo>
                  <a:pt x="1916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44179" y="7102320"/>
            <a:ext cx="24765" cy="76835"/>
          </a:xfrm>
          <a:custGeom>
            <a:avLst/>
            <a:gdLst/>
            <a:ahLst/>
            <a:cxnLst/>
            <a:rect l="l" t="t" r="r" b="b"/>
            <a:pathLst>
              <a:path w="24765" h="76834">
                <a:moveTo>
                  <a:pt x="19189" y="0"/>
                </a:moveTo>
                <a:lnTo>
                  <a:pt x="0" y="0"/>
                </a:lnTo>
                <a:lnTo>
                  <a:pt x="5270" y="76771"/>
                </a:lnTo>
                <a:lnTo>
                  <a:pt x="24587" y="76771"/>
                </a:lnTo>
                <a:lnTo>
                  <a:pt x="1918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701699" y="6686079"/>
            <a:ext cx="46355" cy="127635"/>
          </a:xfrm>
          <a:custGeom>
            <a:avLst/>
            <a:gdLst/>
            <a:ahLst/>
            <a:cxnLst/>
            <a:rect l="l" t="t" r="r" b="b"/>
            <a:pathLst>
              <a:path w="46354" h="127634">
                <a:moveTo>
                  <a:pt x="20421" y="0"/>
                </a:moveTo>
                <a:lnTo>
                  <a:pt x="0" y="0"/>
                </a:lnTo>
                <a:lnTo>
                  <a:pt x="25247" y="127317"/>
                </a:lnTo>
                <a:lnTo>
                  <a:pt x="45948" y="127317"/>
                </a:lnTo>
                <a:lnTo>
                  <a:pt x="204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42125" y="5797942"/>
            <a:ext cx="1231265" cy="101600"/>
          </a:xfrm>
          <a:custGeom>
            <a:avLst/>
            <a:gdLst/>
            <a:ahLst/>
            <a:cxnLst/>
            <a:rect l="l" t="t" r="r" b="b"/>
            <a:pathLst>
              <a:path w="1231265" h="101600">
                <a:moveTo>
                  <a:pt x="1231125" y="0"/>
                </a:moveTo>
                <a:lnTo>
                  <a:pt x="0" y="0"/>
                </a:lnTo>
                <a:lnTo>
                  <a:pt x="106298" y="101549"/>
                </a:lnTo>
                <a:lnTo>
                  <a:pt x="1107389" y="101549"/>
                </a:lnTo>
                <a:lnTo>
                  <a:pt x="1231125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42125" y="5797942"/>
            <a:ext cx="1231265" cy="101600"/>
          </a:xfrm>
          <a:custGeom>
            <a:avLst/>
            <a:gdLst/>
            <a:ahLst/>
            <a:cxnLst/>
            <a:rect l="l" t="t" r="r" b="b"/>
            <a:pathLst>
              <a:path w="1231265" h="101600">
                <a:moveTo>
                  <a:pt x="0" y="0"/>
                </a:moveTo>
                <a:lnTo>
                  <a:pt x="106298" y="101549"/>
                </a:lnTo>
                <a:lnTo>
                  <a:pt x="1107389" y="101549"/>
                </a:lnTo>
                <a:lnTo>
                  <a:pt x="1231125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42125" y="5351080"/>
            <a:ext cx="1231265" cy="447040"/>
          </a:xfrm>
          <a:custGeom>
            <a:avLst/>
            <a:gdLst/>
            <a:ahLst/>
            <a:cxnLst/>
            <a:rect l="l" t="t" r="r" b="b"/>
            <a:pathLst>
              <a:path w="1231265" h="447039">
                <a:moveTo>
                  <a:pt x="1197610" y="0"/>
                </a:moveTo>
                <a:lnTo>
                  <a:pt x="33540" y="0"/>
                </a:lnTo>
                <a:lnTo>
                  <a:pt x="0" y="446862"/>
                </a:lnTo>
                <a:lnTo>
                  <a:pt x="1231125" y="446862"/>
                </a:lnTo>
                <a:lnTo>
                  <a:pt x="1197610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42125" y="5351080"/>
            <a:ext cx="1231265" cy="447040"/>
          </a:xfrm>
          <a:custGeom>
            <a:avLst/>
            <a:gdLst/>
            <a:ahLst/>
            <a:cxnLst/>
            <a:rect l="l" t="t" r="r" b="b"/>
            <a:pathLst>
              <a:path w="1231265" h="447039">
                <a:moveTo>
                  <a:pt x="0" y="446862"/>
                </a:moveTo>
                <a:lnTo>
                  <a:pt x="1231125" y="446862"/>
                </a:lnTo>
                <a:lnTo>
                  <a:pt x="1197610" y="0"/>
                </a:lnTo>
                <a:lnTo>
                  <a:pt x="33540" y="0"/>
                </a:lnTo>
                <a:lnTo>
                  <a:pt x="0" y="44686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47160" y="5650335"/>
            <a:ext cx="1221105" cy="81280"/>
          </a:xfrm>
          <a:custGeom>
            <a:avLst/>
            <a:gdLst/>
            <a:ahLst/>
            <a:cxnLst/>
            <a:rect l="l" t="t" r="r" b="b"/>
            <a:pathLst>
              <a:path w="1221104" h="81279">
                <a:moveTo>
                  <a:pt x="1215009" y="0"/>
                </a:moveTo>
                <a:lnTo>
                  <a:pt x="6057" y="0"/>
                </a:lnTo>
                <a:lnTo>
                  <a:pt x="0" y="80708"/>
                </a:lnTo>
                <a:lnTo>
                  <a:pt x="1221079" y="80708"/>
                </a:lnTo>
                <a:lnTo>
                  <a:pt x="121500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79891" y="5529305"/>
            <a:ext cx="17780" cy="74295"/>
          </a:xfrm>
          <a:custGeom>
            <a:avLst/>
            <a:gdLst/>
            <a:ahLst/>
            <a:cxnLst/>
            <a:rect l="l" t="t" r="r" b="b"/>
            <a:pathLst>
              <a:path w="17779" h="74295">
                <a:moveTo>
                  <a:pt x="15074" y="0"/>
                </a:moveTo>
                <a:lnTo>
                  <a:pt x="0" y="0"/>
                </a:lnTo>
                <a:lnTo>
                  <a:pt x="2070" y="74142"/>
                </a:lnTo>
                <a:lnTo>
                  <a:pt x="17284" y="74142"/>
                </a:lnTo>
                <a:lnTo>
                  <a:pt x="1507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18911" y="5529305"/>
            <a:ext cx="17145" cy="74295"/>
          </a:xfrm>
          <a:custGeom>
            <a:avLst/>
            <a:gdLst/>
            <a:ahLst/>
            <a:cxnLst/>
            <a:rect l="l" t="t" r="r" b="b"/>
            <a:pathLst>
              <a:path w="17145" h="74295">
                <a:moveTo>
                  <a:pt x="15062" y="0"/>
                </a:moveTo>
                <a:lnTo>
                  <a:pt x="0" y="0"/>
                </a:lnTo>
                <a:lnTo>
                  <a:pt x="1485" y="74142"/>
                </a:lnTo>
                <a:lnTo>
                  <a:pt x="16725" y="74142"/>
                </a:lnTo>
                <a:lnTo>
                  <a:pt x="15062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7904" y="5529305"/>
            <a:ext cx="16510" cy="74295"/>
          </a:xfrm>
          <a:custGeom>
            <a:avLst/>
            <a:gdLst/>
            <a:ahLst/>
            <a:cxnLst/>
            <a:rect l="l" t="t" r="r" b="b"/>
            <a:pathLst>
              <a:path w="16509" h="74295">
                <a:moveTo>
                  <a:pt x="15074" y="0"/>
                </a:moveTo>
                <a:lnTo>
                  <a:pt x="0" y="0"/>
                </a:lnTo>
                <a:lnTo>
                  <a:pt x="927" y="74142"/>
                </a:lnTo>
                <a:lnTo>
                  <a:pt x="16141" y="74142"/>
                </a:lnTo>
                <a:lnTo>
                  <a:pt x="1507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496924" y="5529305"/>
            <a:ext cx="15875" cy="74295"/>
          </a:xfrm>
          <a:custGeom>
            <a:avLst/>
            <a:gdLst/>
            <a:ahLst/>
            <a:cxnLst/>
            <a:rect l="l" t="t" r="r" b="b"/>
            <a:pathLst>
              <a:path w="15875" h="74295">
                <a:moveTo>
                  <a:pt x="15036" y="0"/>
                </a:moveTo>
                <a:lnTo>
                  <a:pt x="0" y="0"/>
                </a:lnTo>
                <a:lnTo>
                  <a:pt x="330" y="74142"/>
                </a:lnTo>
                <a:lnTo>
                  <a:pt x="15544" y="74142"/>
                </a:lnTo>
                <a:lnTo>
                  <a:pt x="15036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435701" y="5529305"/>
            <a:ext cx="15875" cy="74295"/>
          </a:xfrm>
          <a:custGeom>
            <a:avLst/>
            <a:gdLst/>
            <a:ahLst/>
            <a:cxnLst/>
            <a:rect l="l" t="t" r="r" b="b"/>
            <a:pathLst>
              <a:path w="15875" h="74295">
                <a:moveTo>
                  <a:pt x="15278" y="0"/>
                </a:moveTo>
                <a:lnTo>
                  <a:pt x="215" y="0"/>
                </a:lnTo>
                <a:lnTo>
                  <a:pt x="0" y="74142"/>
                </a:lnTo>
                <a:lnTo>
                  <a:pt x="15201" y="74142"/>
                </a:lnTo>
                <a:lnTo>
                  <a:pt x="1527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374135" y="5529305"/>
            <a:ext cx="15875" cy="74295"/>
          </a:xfrm>
          <a:custGeom>
            <a:avLst/>
            <a:gdLst/>
            <a:ahLst/>
            <a:cxnLst/>
            <a:rect l="l" t="t" r="r" b="b"/>
            <a:pathLst>
              <a:path w="15875" h="74295">
                <a:moveTo>
                  <a:pt x="15824" y="0"/>
                </a:moveTo>
                <a:lnTo>
                  <a:pt x="774" y="0"/>
                </a:lnTo>
                <a:lnTo>
                  <a:pt x="0" y="74142"/>
                </a:lnTo>
                <a:lnTo>
                  <a:pt x="15201" y="74142"/>
                </a:lnTo>
                <a:lnTo>
                  <a:pt x="15824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312558" y="5529305"/>
            <a:ext cx="16510" cy="74295"/>
          </a:xfrm>
          <a:custGeom>
            <a:avLst/>
            <a:gdLst/>
            <a:ahLst/>
            <a:cxnLst/>
            <a:rect l="l" t="t" r="r" b="b"/>
            <a:pathLst>
              <a:path w="16509" h="74295">
                <a:moveTo>
                  <a:pt x="16408" y="0"/>
                </a:moveTo>
                <a:lnTo>
                  <a:pt x="1333" y="0"/>
                </a:lnTo>
                <a:lnTo>
                  <a:pt x="0" y="74142"/>
                </a:lnTo>
                <a:lnTo>
                  <a:pt x="15227" y="74142"/>
                </a:lnTo>
                <a:lnTo>
                  <a:pt x="16408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0992" y="5529305"/>
            <a:ext cx="17145" cy="74295"/>
          </a:xfrm>
          <a:custGeom>
            <a:avLst/>
            <a:gdLst/>
            <a:ahLst/>
            <a:cxnLst/>
            <a:rect l="l" t="t" r="r" b="b"/>
            <a:pathLst>
              <a:path w="17145" h="74295">
                <a:moveTo>
                  <a:pt x="16979" y="0"/>
                </a:moveTo>
                <a:lnTo>
                  <a:pt x="1892" y="0"/>
                </a:lnTo>
                <a:lnTo>
                  <a:pt x="0" y="74142"/>
                </a:lnTo>
                <a:lnTo>
                  <a:pt x="15189" y="74142"/>
                </a:lnTo>
                <a:lnTo>
                  <a:pt x="16979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012188" y="4717300"/>
            <a:ext cx="211416" cy="156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902072" y="4783058"/>
            <a:ext cx="301625" cy="2777490"/>
          </a:xfrm>
          <a:custGeom>
            <a:avLst/>
            <a:gdLst/>
            <a:ahLst/>
            <a:cxnLst/>
            <a:rect l="l" t="t" r="r" b="b"/>
            <a:pathLst>
              <a:path w="301625" h="2777490">
                <a:moveTo>
                  <a:pt x="219766" y="0"/>
                </a:moveTo>
                <a:lnTo>
                  <a:pt x="174286" y="6084"/>
                </a:lnTo>
                <a:lnTo>
                  <a:pt x="131759" y="29617"/>
                </a:lnTo>
                <a:lnTo>
                  <a:pt x="0" y="2776934"/>
                </a:lnTo>
                <a:lnTo>
                  <a:pt x="221946" y="2776934"/>
                </a:lnTo>
                <a:lnTo>
                  <a:pt x="301088" y="29617"/>
                </a:lnTo>
                <a:lnTo>
                  <a:pt x="263575" y="8724"/>
                </a:lnTo>
                <a:lnTo>
                  <a:pt x="219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021231" y="5051712"/>
            <a:ext cx="174625" cy="31115"/>
          </a:xfrm>
          <a:custGeom>
            <a:avLst/>
            <a:gdLst/>
            <a:ahLst/>
            <a:cxnLst/>
            <a:rect l="l" t="t" r="r" b="b"/>
            <a:pathLst>
              <a:path w="174625" h="31114">
                <a:moveTo>
                  <a:pt x="135970" y="8334"/>
                </a:moveTo>
                <a:lnTo>
                  <a:pt x="77564" y="8334"/>
                </a:lnTo>
                <a:lnTo>
                  <a:pt x="127877" y="14189"/>
                </a:lnTo>
                <a:lnTo>
                  <a:pt x="174137" y="31075"/>
                </a:lnTo>
                <a:lnTo>
                  <a:pt x="174388" y="22361"/>
                </a:lnTo>
                <a:lnTo>
                  <a:pt x="135970" y="8334"/>
                </a:lnTo>
                <a:close/>
              </a:path>
              <a:path w="174625" h="31114">
                <a:moveTo>
                  <a:pt x="77626" y="0"/>
                </a:moveTo>
                <a:lnTo>
                  <a:pt x="24970" y="6067"/>
                </a:lnTo>
                <a:lnTo>
                  <a:pt x="428" y="14764"/>
                </a:lnTo>
                <a:lnTo>
                  <a:pt x="0" y="23690"/>
                </a:lnTo>
                <a:lnTo>
                  <a:pt x="26811" y="14189"/>
                </a:lnTo>
                <a:lnTo>
                  <a:pt x="77564" y="8334"/>
                </a:lnTo>
                <a:lnTo>
                  <a:pt x="135970" y="8334"/>
                </a:lnTo>
                <a:lnTo>
                  <a:pt x="129762" y="6067"/>
                </a:lnTo>
                <a:lnTo>
                  <a:pt x="77626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998580" y="5521661"/>
            <a:ext cx="183515" cy="31750"/>
          </a:xfrm>
          <a:custGeom>
            <a:avLst/>
            <a:gdLst/>
            <a:ahLst/>
            <a:cxnLst/>
            <a:rect l="l" t="t" r="r" b="b"/>
            <a:pathLst>
              <a:path w="183515" h="31750">
                <a:moveTo>
                  <a:pt x="142524" y="8324"/>
                </a:moveTo>
                <a:lnTo>
                  <a:pt x="84127" y="8324"/>
                </a:lnTo>
                <a:lnTo>
                  <a:pt x="134422" y="14178"/>
                </a:lnTo>
                <a:lnTo>
                  <a:pt x="182441" y="31705"/>
                </a:lnTo>
                <a:lnTo>
                  <a:pt x="183284" y="30036"/>
                </a:lnTo>
                <a:lnTo>
                  <a:pt x="183478" y="23270"/>
                </a:lnTo>
                <a:lnTo>
                  <a:pt x="142524" y="8324"/>
                </a:lnTo>
                <a:close/>
              </a:path>
              <a:path w="183515" h="31750">
                <a:moveTo>
                  <a:pt x="84197" y="0"/>
                </a:moveTo>
                <a:lnTo>
                  <a:pt x="31544" y="6067"/>
                </a:lnTo>
                <a:lnTo>
                  <a:pt x="427" y="17094"/>
                </a:lnTo>
                <a:lnTo>
                  <a:pt x="0" y="26017"/>
                </a:lnTo>
                <a:lnTo>
                  <a:pt x="33379" y="14178"/>
                </a:lnTo>
                <a:lnTo>
                  <a:pt x="84127" y="8324"/>
                </a:lnTo>
                <a:lnTo>
                  <a:pt x="142524" y="8324"/>
                </a:lnTo>
                <a:lnTo>
                  <a:pt x="136339" y="6067"/>
                </a:lnTo>
                <a:lnTo>
                  <a:pt x="84197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3681" y="5208363"/>
            <a:ext cx="177800" cy="31750"/>
          </a:xfrm>
          <a:custGeom>
            <a:avLst/>
            <a:gdLst/>
            <a:ahLst/>
            <a:cxnLst/>
            <a:rect l="l" t="t" r="r" b="b"/>
            <a:pathLst>
              <a:path w="177800" h="31750">
                <a:moveTo>
                  <a:pt x="138175" y="8334"/>
                </a:moveTo>
                <a:lnTo>
                  <a:pt x="79751" y="8334"/>
                </a:lnTo>
                <a:lnTo>
                  <a:pt x="130053" y="14183"/>
                </a:lnTo>
                <a:lnTo>
                  <a:pt x="177168" y="31363"/>
                </a:lnTo>
                <a:lnTo>
                  <a:pt x="177419" y="22646"/>
                </a:lnTo>
                <a:lnTo>
                  <a:pt x="138175" y="8334"/>
                </a:lnTo>
                <a:close/>
              </a:path>
              <a:path w="177800" h="31750">
                <a:moveTo>
                  <a:pt x="79813" y="0"/>
                </a:moveTo>
                <a:lnTo>
                  <a:pt x="27136" y="6069"/>
                </a:lnTo>
                <a:lnTo>
                  <a:pt x="428" y="15532"/>
                </a:lnTo>
                <a:lnTo>
                  <a:pt x="0" y="24461"/>
                </a:lnTo>
                <a:lnTo>
                  <a:pt x="29002" y="14183"/>
                </a:lnTo>
                <a:lnTo>
                  <a:pt x="79751" y="8334"/>
                </a:lnTo>
                <a:lnTo>
                  <a:pt x="138175" y="8334"/>
                </a:lnTo>
                <a:lnTo>
                  <a:pt x="131963" y="6069"/>
                </a:lnTo>
                <a:lnTo>
                  <a:pt x="79813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991029" y="5678313"/>
            <a:ext cx="186690" cy="31750"/>
          </a:xfrm>
          <a:custGeom>
            <a:avLst/>
            <a:gdLst/>
            <a:ahLst/>
            <a:cxnLst/>
            <a:rect l="l" t="t" r="r" b="b"/>
            <a:pathLst>
              <a:path w="186690" h="31750">
                <a:moveTo>
                  <a:pt x="144737" y="8334"/>
                </a:moveTo>
                <a:lnTo>
                  <a:pt x="86327" y="8334"/>
                </a:lnTo>
                <a:lnTo>
                  <a:pt x="136621" y="14183"/>
                </a:lnTo>
                <a:lnTo>
                  <a:pt x="184633" y="31696"/>
                </a:lnTo>
                <a:lnTo>
                  <a:pt x="186373" y="28250"/>
                </a:lnTo>
                <a:lnTo>
                  <a:pt x="186508" y="23566"/>
                </a:lnTo>
                <a:lnTo>
                  <a:pt x="144737" y="8334"/>
                </a:lnTo>
                <a:close/>
              </a:path>
              <a:path w="186690" h="31750">
                <a:moveTo>
                  <a:pt x="86380" y="0"/>
                </a:moveTo>
                <a:lnTo>
                  <a:pt x="33709" y="6069"/>
                </a:lnTo>
                <a:lnTo>
                  <a:pt x="427" y="17862"/>
                </a:lnTo>
                <a:lnTo>
                  <a:pt x="0" y="26786"/>
                </a:lnTo>
                <a:lnTo>
                  <a:pt x="35573" y="14183"/>
                </a:lnTo>
                <a:lnTo>
                  <a:pt x="86327" y="8334"/>
                </a:lnTo>
                <a:lnTo>
                  <a:pt x="144737" y="8334"/>
                </a:lnTo>
                <a:lnTo>
                  <a:pt x="138524" y="6069"/>
                </a:lnTo>
                <a:lnTo>
                  <a:pt x="86380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006130" y="5365016"/>
            <a:ext cx="180975" cy="31750"/>
          </a:xfrm>
          <a:custGeom>
            <a:avLst/>
            <a:gdLst/>
            <a:ahLst/>
            <a:cxnLst/>
            <a:rect l="l" t="t" r="r" b="b"/>
            <a:pathLst>
              <a:path w="180975" h="31750">
                <a:moveTo>
                  <a:pt x="140326" y="8324"/>
                </a:moveTo>
                <a:lnTo>
                  <a:pt x="81947" y="8324"/>
                </a:lnTo>
                <a:lnTo>
                  <a:pt x="132217" y="14160"/>
                </a:lnTo>
                <a:lnTo>
                  <a:pt x="180198" y="31660"/>
                </a:lnTo>
                <a:lnTo>
                  <a:pt x="180449" y="22967"/>
                </a:lnTo>
                <a:lnTo>
                  <a:pt x="140326" y="8324"/>
                </a:lnTo>
                <a:close/>
              </a:path>
              <a:path w="180975" h="31750">
                <a:moveTo>
                  <a:pt x="82005" y="0"/>
                </a:moveTo>
                <a:lnTo>
                  <a:pt x="29382" y="6049"/>
                </a:lnTo>
                <a:lnTo>
                  <a:pt x="428" y="16304"/>
                </a:lnTo>
                <a:lnTo>
                  <a:pt x="0" y="25246"/>
                </a:lnTo>
                <a:lnTo>
                  <a:pt x="31195" y="14181"/>
                </a:lnTo>
                <a:lnTo>
                  <a:pt x="81947" y="8324"/>
                </a:lnTo>
                <a:lnTo>
                  <a:pt x="140326" y="8324"/>
                </a:lnTo>
                <a:lnTo>
                  <a:pt x="134150" y="6070"/>
                </a:lnTo>
                <a:lnTo>
                  <a:pt x="82005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983480" y="5834970"/>
            <a:ext cx="189865" cy="31750"/>
          </a:xfrm>
          <a:custGeom>
            <a:avLst/>
            <a:gdLst/>
            <a:ahLst/>
            <a:cxnLst/>
            <a:rect l="l" t="t" r="r" b="b"/>
            <a:pathLst>
              <a:path w="189865" h="31750">
                <a:moveTo>
                  <a:pt x="146922" y="8331"/>
                </a:moveTo>
                <a:lnTo>
                  <a:pt x="88517" y="8331"/>
                </a:lnTo>
                <a:lnTo>
                  <a:pt x="138812" y="14178"/>
                </a:lnTo>
                <a:lnTo>
                  <a:pt x="186839" y="31705"/>
                </a:lnTo>
                <a:lnTo>
                  <a:pt x="189463" y="26475"/>
                </a:lnTo>
                <a:lnTo>
                  <a:pt x="189538" y="23885"/>
                </a:lnTo>
                <a:lnTo>
                  <a:pt x="146922" y="8331"/>
                </a:lnTo>
                <a:close/>
              </a:path>
              <a:path w="189865" h="31750">
                <a:moveTo>
                  <a:pt x="88585" y="0"/>
                </a:moveTo>
                <a:lnTo>
                  <a:pt x="35935" y="6067"/>
                </a:lnTo>
                <a:lnTo>
                  <a:pt x="426" y="18649"/>
                </a:lnTo>
                <a:lnTo>
                  <a:pt x="0" y="27549"/>
                </a:lnTo>
                <a:lnTo>
                  <a:pt x="37758" y="14178"/>
                </a:lnTo>
                <a:lnTo>
                  <a:pt x="88517" y="8331"/>
                </a:lnTo>
                <a:lnTo>
                  <a:pt x="146922" y="8331"/>
                </a:lnTo>
                <a:lnTo>
                  <a:pt x="140721" y="6067"/>
                </a:lnTo>
                <a:lnTo>
                  <a:pt x="88585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28781" y="4895068"/>
            <a:ext cx="171450" cy="31115"/>
          </a:xfrm>
          <a:custGeom>
            <a:avLst/>
            <a:gdLst/>
            <a:ahLst/>
            <a:cxnLst/>
            <a:rect l="l" t="t" r="r" b="b"/>
            <a:pathLst>
              <a:path w="171450" h="31114">
                <a:moveTo>
                  <a:pt x="133737" y="8321"/>
                </a:moveTo>
                <a:lnTo>
                  <a:pt x="75360" y="8321"/>
                </a:lnTo>
                <a:lnTo>
                  <a:pt x="125657" y="14170"/>
                </a:lnTo>
                <a:lnTo>
                  <a:pt x="171107" y="30748"/>
                </a:lnTo>
                <a:lnTo>
                  <a:pt x="171357" y="22054"/>
                </a:lnTo>
                <a:lnTo>
                  <a:pt x="133737" y="8321"/>
                </a:lnTo>
                <a:close/>
              </a:path>
              <a:path w="171450" h="31114">
                <a:moveTo>
                  <a:pt x="75436" y="0"/>
                </a:moveTo>
                <a:lnTo>
                  <a:pt x="22816" y="6049"/>
                </a:lnTo>
                <a:lnTo>
                  <a:pt x="427" y="13977"/>
                </a:lnTo>
                <a:lnTo>
                  <a:pt x="0" y="22888"/>
                </a:lnTo>
                <a:lnTo>
                  <a:pt x="24605" y="14170"/>
                </a:lnTo>
                <a:lnTo>
                  <a:pt x="75360" y="8321"/>
                </a:lnTo>
                <a:lnTo>
                  <a:pt x="133737" y="8321"/>
                </a:lnTo>
                <a:lnTo>
                  <a:pt x="127571" y="6070"/>
                </a:lnTo>
                <a:lnTo>
                  <a:pt x="75436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975929" y="5991611"/>
            <a:ext cx="193040" cy="31750"/>
          </a:xfrm>
          <a:custGeom>
            <a:avLst/>
            <a:gdLst/>
            <a:ahLst/>
            <a:cxnLst/>
            <a:rect l="l" t="t" r="r" b="b"/>
            <a:pathLst>
              <a:path w="193040" h="31750">
                <a:moveTo>
                  <a:pt x="149126" y="8334"/>
                </a:moveTo>
                <a:lnTo>
                  <a:pt x="90700" y="8334"/>
                </a:lnTo>
                <a:lnTo>
                  <a:pt x="141021" y="14189"/>
                </a:lnTo>
                <a:lnTo>
                  <a:pt x="189019" y="31705"/>
                </a:lnTo>
                <a:lnTo>
                  <a:pt x="192554" y="24682"/>
                </a:lnTo>
                <a:lnTo>
                  <a:pt x="192569" y="24191"/>
                </a:lnTo>
                <a:lnTo>
                  <a:pt x="149126" y="8334"/>
                </a:lnTo>
                <a:close/>
              </a:path>
              <a:path w="193040" h="31750">
                <a:moveTo>
                  <a:pt x="90777" y="0"/>
                </a:moveTo>
                <a:lnTo>
                  <a:pt x="38119" y="6067"/>
                </a:lnTo>
                <a:lnTo>
                  <a:pt x="428" y="19421"/>
                </a:lnTo>
                <a:lnTo>
                  <a:pt x="0" y="28351"/>
                </a:lnTo>
                <a:lnTo>
                  <a:pt x="39949" y="14189"/>
                </a:lnTo>
                <a:lnTo>
                  <a:pt x="90700" y="8334"/>
                </a:lnTo>
                <a:lnTo>
                  <a:pt x="149126" y="8334"/>
                </a:lnTo>
                <a:lnTo>
                  <a:pt x="142917" y="6067"/>
                </a:lnTo>
                <a:lnTo>
                  <a:pt x="90777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968587" y="6147530"/>
            <a:ext cx="195580" cy="29845"/>
          </a:xfrm>
          <a:custGeom>
            <a:avLst/>
            <a:gdLst/>
            <a:ahLst/>
            <a:cxnLst/>
            <a:rect l="l" t="t" r="r" b="b"/>
            <a:pathLst>
              <a:path w="195579" h="29845">
                <a:moveTo>
                  <a:pt x="161262" y="8303"/>
                </a:moveTo>
                <a:lnTo>
                  <a:pt x="116281" y="8303"/>
                </a:lnTo>
                <a:lnTo>
                  <a:pt x="162442" y="16973"/>
                </a:lnTo>
                <a:lnTo>
                  <a:pt x="195257" y="29821"/>
                </a:lnTo>
                <a:lnTo>
                  <a:pt x="195511" y="21018"/>
                </a:lnTo>
                <a:lnTo>
                  <a:pt x="164690" y="8947"/>
                </a:lnTo>
                <a:lnTo>
                  <a:pt x="161262" y="8303"/>
                </a:lnTo>
                <a:close/>
              </a:path>
              <a:path w="195579" h="29845">
                <a:moveTo>
                  <a:pt x="68617" y="0"/>
                </a:moveTo>
                <a:lnTo>
                  <a:pt x="20310" y="8921"/>
                </a:lnTo>
                <a:lnTo>
                  <a:pt x="433" y="16459"/>
                </a:lnTo>
                <a:lnTo>
                  <a:pt x="0" y="25504"/>
                </a:lnTo>
                <a:lnTo>
                  <a:pt x="22483" y="16973"/>
                </a:lnTo>
                <a:lnTo>
                  <a:pt x="69303" y="8310"/>
                </a:lnTo>
                <a:lnTo>
                  <a:pt x="161262" y="8303"/>
                </a:lnTo>
                <a:lnTo>
                  <a:pt x="117099" y="7"/>
                </a:lnTo>
                <a:lnTo>
                  <a:pt x="68617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902072" y="4783058"/>
            <a:ext cx="301625" cy="2777490"/>
          </a:xfrm>
          <a:custGeom>
            <a:avLst/>
            <a:gdLst/>
            <a:ahLst/>
            <a:cxnLst/>
            <a:rect l="l" t="t" r="r" b="b"/>
            <a:pathLst>
              <a:path w="301625" h="2777490">
                <a:moveTo>
                  <a:pt x="221946" y="2776934"/>
                </a:moveTo>
                <a:lnTo>
                  <a:pt x="301088" y="29617"/>
                </a:lnTo>
                <a:lnTo>
                  <a:pt x="263575" y="8724"/>
                </a:lnTo>
                <a:lnTo>
                  <a:pt x="219766" y="0"/>
                </a:lnTo>
                <a:lnTo>
                  <a:pt x="174286" y="6084"/>
                </a:lnTo>
                <a:lnTo>
                  <a:pt x="131759" y="29617"/>
                </a:lnTo>
                <a:lnTo>
                  <a:pt x="0" y="277693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91762" y="4717300"/>
            <a:ext cx="211404" cy="156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12232" y="4783058"/>
            <a:ext cx="301625" cy="2777490"/>
          </a:xfrm>
          <a:custGeom>
            <a:avLst/>
            <a:gdLst/>
            <a:ahLst/>
            <a:cxnLst/>
            <a:rect l="l" t="t" r="r" b="b"/>
            <a:pathLst>
              <a:path w="301625" h="2777490">
                <a:moveTo>
                  <a:pt x="81316" y="0"/>
                </a:moveTo>
                <a:lnTo>
                  <a:pt x="37507" y="8724"/>
                </a:lnTo>
                <a:lnTo>
                  <a:pt x="0" y="29617"/>
                </a:lnTo>
                <a:lnTo>
                  <a:pt x="79128" y="2776934"/>
                </a:lnTo>
                <a:lnTo>
                  <a:pt x="301100" y="2776934"/>
                </a:lnTo>
                <a:lnTo>
                  <a:pt x="169329" y="29617"/>
                </a:lnTo>
                <a:lnTo>
                  <a:pt x="126799" y="6084"/>
                </a:lnTo>
                <a:lnTo>
                  <a:pt x="81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19756" y="5051712"/>
            <a:ext cx="174625" cy="31115"/>
          </a:xfrm>
          <a:custGeom>
            <a:avLst/>
            <a:gdLst/>
            <a:ahLst/>
            <a:cxnLst/>
            <a:rect l="l" t="t" r="r" b="b"/>
            <a:pathLst>
              <a:path w="174625" h="31114">
                <a:moveTo>
                  <a:pt x="96772" y="0"/>
                </a:moveTo>
                <a:lnTo>
                  <a:pt x="44626" y="6067"/>
                </a:lnTo>
                <a:lnTo>
                  <a:pt x="0" y="22354"/>
                </a:lnTo>
                <a:lnTo>
                  <a:pt x="251" y="31076"/>
                </a:lnTo>
                <a:lnTo>
                  <a:pt x="46568" y="14171"/>
                </a:lnTo>
                <a:lnTo>
                  <a:pt x="96833" y="8334"/>
                </a:lnTo>
                <a:lnTo>
                  <a:pt x="155824" y="8334"/>
                </a:lnTo>
                <a:lnTo>
                  <a:pt x="149399" y="6057"/>
                </a:lnTo>
                <a:lnTo>
                  <a:pt x="96772" y="0"/>
                </a:lnTo>
                <a:close/>
              </a:path>
              <a:path w="174625" h="31114">
                <a:moveTo>
                  <a:pt x="155824" y="8334"/>
                </a:moveTo>
                <a:lnTo>
                  <a:pt x="96833" y="8334"/>
                </a:lnTo>
                <a:lnTo>
                  <a:pt x="147583" y="14189"/>
                </a:lnTo>
                <a:lnTo>
                  <a:pt x="174413" y="23697"/>
                </a:lnTo>
                <a:lnTo>
                  <a:pt x="173985" y="14770"/>
                </a:lnTo>
                <a:lnTo>
                  <a:pt x="155824" y="8334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33319" y="5521661"/>
            <a:ext cx="183515" cy="31750"/>
          </a:xfrm>
          <a:custGeom>
            <a:avLst/>
            <a:gdLst/>
            <a:ahLst/>
            <a:cxnLst/>
            <a:rect l="l" t="t" r="r" b="b"/>
            <a:pathLst>
              <a:path w="183515" h="31750">
                <a:moveTo>
                  <a:pt x="99284" y="0"/>
                </a:moveTo>
                <a:lnTo>
                  <a:pt x="47141" y="6067"/>
                </a:lnTo>
                <a:lnTo>
                  <a:pt x="0" y="23271"/>
                </a:lnTo>
                <a:lnTo>
                  <a:pt x="194" y="30032"/>
                </a:lnTo>
                <a:lnTo>
                  <a:pt x="1040" y="31705"/>
                </a:lnTo>
                <a:lnTo>
                  <a:pt x="49087" y="14168"/>
                </a:lnTo>
                <a:lnTo>
                  <a:pt x="99353" y="8324"/>
                </a:lnTo>
                <a:lnTo>
                  <a:pt x="158305" y="8324"/>
                </a:lnTo>
                <a:lnTo>
                  <a:pt x="151907" y="6057"/>
                </a:lnTo>
                <a:lnTo>
                  <a:pt x="99284" y="0"/>
                </a:lnTo>
                <a:close/>
              </a:path>
              <a:path w="183515" h="31750">
                <a:moveTo>
                  <a:pt x="158305" y="8324"/>
                </a:moveTo>
                <a:lnTo>
                  <a:pt x="99353" y="8324"/>
                </a:lnTo>
                <a:lnTo>
                  <a:pt x="150101" y="14178"/>
                </a:lnTo>
                <a:lnTo>
                  <a:pt x="183501" y="26024"/>
                </a:lnTo>
                <a:lnTo>
                  <a:pt x="183073" y="17101"/>
                </a:lnTo>
                <a:lnTo>
                  <a:pt x="158305" y="8324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24277" y="5208363"/>
            <a:ext cx="177800" cy="31750"/>
          </a:xfrm>
          <a:custGeom>
            <a:avLst/>
            <a:gdLst/>
            <a:ahLst/>
            <a:cxnLst/>
            <a:rect l="l" t="t" r="r" b="b"/>
            <a:pathLst>
              <a:path w="177800" h="31750">
                <a:moveTo>
                  <a:pt x="97611" y="0"/>
                </a:moveTo>
                <a:lnTo>
                  <a:pt x="45469" y="6069"/>
                </a:lnTo>
                <a:lnTo>
                  <a:pt x="0" y="22655"/>
                </a:lnTo>
                <a:lnTo>
                  <a:pt x="250" y="31368"/>
                </a:lnTo>
                <a:lnTo>
                  <a:pt x="47399" y="14162"/>
                </a:lnTo>
                <a:lnTo>
                  <a:pt x="97675" y="8324"/>
                </a:lnTo>
                <a:lnTo>
                  <a:pt x="156653" y="8324"/>
                </a:lnTo>
                <a:lnTo>
                  <a:pt x="150237" y="6051"/>
                </a:lnTo>
                <a:lnTo>
                  <a:pt x="97611" y="0"/>
                </a:lnTo>
                <a:close/>
              </a:path>
              <a:path w="177800" h="31750">
                <a:moveTo>
                  <a:pt x="156653" y="8324"/>
                </a:moveTo>
                <a:lnTo>
                  <a:pt x="97675" y="8324"/>
                </a:lnTo>
                <a:lnTo>
                  <a:pt x="148434" y="14179"/>
                </a:lnTo>
                <a:lnTo>
                  <a:pt x="177442" y="24460"/>
                </a:lnTo>
                <a:lnTo>
                  <a:pt x="177014" y="15539"/>
                </a:lnTo>
                <a:lnTo>
                  <a:pt x="156653" y="8324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37840" y="5678313"/>
            <a:ext cx="186690" cy="31750"/>
          </a:xfrm>
          <a:custGeom>
            <a:avLst/>
            <a:gdLst/>
            <a:ahLst/>
            <a:cxnLst/>
            <a:rect l="l" t="t" r="r" b="b"/>
            <a:pathLst>
              <a:path w="186690" h="31750">
                <a:moveTo>
                  <a:pt x="100134" y="0"/>
                </a:moveTo>
                <a:lnTo>
                  <a:pt x="47995" y="6069"/>
                </a:lnTo>
                <a:lnTo>
                  <a:pt x="0" y="23576"/>
                </a:lnTo>
                <a:lnTo>
                  <a:pt x="133" y="28223"/>
                </a:lnTo>
                <a:lnTo>
                  <a:pt x="1876" y="31696"/>
                </a:lnTo>
                <a:lnTo>
                  <a:pt x="49919" y="14172"/>
                </a:lnTo>
                <a:lnTo>
                  <a:pt x="100189" y="8334"/>
                </a:lnTo>
                <a:lnTo>
                  <a:pt x="159199" y="8334"/>
                </a:lnTo>
                <a:lnTo>
                  <a:pt x="152756" y="6051"/>
                </a:lnTo>
                <a:lnTo>
                  <a:pt x="100134" y="0"/>
                </a:lnTo>
                <a:close/>
              </a:path>
              <a:path w="186690" h="31750">
                <a:moveTo>
                  <a:pt x="159199" y="8334"/>
                </a:moveTo>
                <a:lnTo>
                  <a:pt x="100189" y="8334"/>
                </a:lnTo>
                <a:lnTo>
                  <a:pt x="150941" y="14183"/>
                </a:lnTo>
                <a:lnTo>
                  <a:pt x="186530" y="26796"/>
                </a:lnTo>
                <a:lnTo>
                  <a:pt x="186102" y="17865"/>
                </a:lnTo>
                <a:lnTo>
                  <a:pt x="159199" y="8334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28798" y="5365016"/>
            <a:ext cx="180975" cy="31750"/>
          </a:xfrm>
          <a:custGeom>
            <a:avLst/>
            <a:gdLst/>
            <a:ahLst/>
            <a:cxnLst/>
            <a:rect l="l" t="t" r="r" b="b"/>
            <a:pathLst>
              <a:path w="180975" h="31750">
                <a:moveTo>
                  <a:pt x="98451" y="0"/>
                </a:moveTo>
                <a:lnTo>
                  <a:pt x="46315" y="6070"/>
                </a:lnTo>
                <a:lnTo>
                  <a:pt x="0" y="22977"/>
                </a:lnTo>
                <a:lnTo>
                  <a:pt x="250" y="31665"/>
                </a:lnTo>
                <a:lnTo>
                  <a:pt x="48246" y="14160"/>
                </a:lnTo>
                <a:lnTo>
                  <a:pt x="98516" y="8324"/>
                </a:lnTo>
                <a:lnTo>
                  <a:pt x="157501" y="8324"/>
                </a:lnTo>
                <a:lnTo>
                  <a:pt x="151075" y="6049"/>
                </a:lnTo>
                <a:lnTo>
                  <a:pt x="98451" y="0"/>
                </a:lnTo>
                <a:close/>
              </a:path>
              <a:path w="180975" h="31750">
                <a:moveTo>
                  <a:pt x="157501" y="8324"/>
                </a:moveTo>
                <a:lnTo>
                  <a:pt x="98516" y="8324"/>
                </a:lnTo>
                <a:lnTo>
                  <a:pt x="149267" y="14181"/>
                </a:lnTo>
                <a:lnTo>
                  <a:pt x="180471" y="25249"/>
                </a:lnTo>
                <a:lnTo>
                  <a:pt x="180042" y="16305"/>
                </a:lnTo>
                <a:lnTo>
                  <a:pt x="157501" y="8324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42361" y="5834970"/>
            <a:ext cx="189865" cy="31750"/>
          </a:xfrm>
          <a:custGeom>
            <a:avLst/>
            <a:gdLst/>
            <a:ahLst/>
            <a:cxnLst/>
            <a:rect l="l" t="t" r="r" b="b"/>
            <a:pathLst>
              <a:path w="189865" h="31750">
                <a:moveTo>
                  <a:pt x="100966" y="0"/>
                </a:moveTo>
                <a:lnTo>
                  <a:pt x="48827" y="6067"/>
                </a:lnTo>
                <a:lnTo>
                  <a:pt x="0" y="23890"/>
                </a:lnTo>
                <a:lnTo>
                  <a:pt x="73" y="26436"/>
                </a:lnTo>
                <a:lnTo>
                  <a:pt x="2725" y="31705"/>
                </a:lnTo>
                <a:lnTo>
                  <a:pt x="50767" y="14171"/>
                </a:lnTo>
                <a:lnTo>
                  <a:pt x="101033" y="8331"/>
                </a:lnTo>
                <a:lnTo>
                  <a:pt x="160008" y="8331"/>
                </a:lnTo>
                <a:lnTo>
                  <a:pt x="153591" y="6057"/>
                </a:lnTo>
                <a:lnTo>
                  <a:pt x="100966" y="0"/>
                </a:lnTo>
                <a:close/>
              </a:path>
              <a:path w="189865" h="31750">
                <a:moveTo>
                  <a:pt x="160008" y="8331"/>
                </a:moveTo>
                <a:lnTo>
                  <a:pt x="101033" y="8331"/>
                </a:lnTo>
                <a:lnTo>
                  <a:pt x="151780" y="14178"/>
                </a:lnTo>
                <a:lnTo>
                  <a:pt x="189558" y="27559"/>
                </a:lnTo>
                <a:lnTo>
                  <a:pt x="189131" y="18651"/>
                </a:lnTo>
                <a:lnTo>
                  <a:pt x="160008" y="8331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15235" y="4895068"/>
            <a:ext cx="171450" cy="31115"/>
          </a:xfrm>
          <a:custGeom>
            <a:avLst/>
            <a:gdLst/>
            <a:ahLst/>
            <a:cxnLst/>
            <a:rect l="l" t="t" r="r" b="b"/>
            <a:pathLst>
              <a:path w="171450" h="31114">
                <a:moveTo>
                  <a:pt x="95935" y="0"/>
                </a:moveTo>
                <a:lnTo>
                  <a:pt x="43790" y="6070"/>
                </a:lnTo>
                <a:lnTo>
                  <a:pt x="0" y="22052"/>
                </a:lnTo>
                <a:lnTo>
                  <a:pt x="250" y="30754"/>
                </a:lnTo>
                <a:lnTo>
                  <a:pt x="45739" y="14160"/>
                </a:lnTo>
                <a:lnTo>
                  <a:pt x="96000" y="8321"/>
                </a:lnTo>
                <a:lnTo>
                  <a:pt x="154972" y="8321"/>
                </a:lnTo>
                <a:lnTo>
                  <a:pt x="148558" y="6049"/>
                </a:lnTo>
                <a:lnTo>
                  <a:pt x="95935" y="0"/>
                </a:lnTo>
                <a:close/>
              </a:path>
              <a:path w="171450" h="31114">
                <a:moveTo>
                  <a:pt x="154972" y="8321"/>
                </a:moveTo>
                <a:lnTo>
                  <a:pt x="96000" y="8321"/>
                </a:lnTo>
                <a:lnTo>
                  <a:pt x="146742" y="14170"/>
                </a:lnTo>
                <a:lnTo>
                  <a:pt x="171383" y="22905"/>
                </a:lnTo>
                <a:lnTo>
                  <a:pt x="170955" y="13982"/>
                </a:lnTo>
                <a:lnTo>
                  <a:pt x="154972" y="8321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46882" y="5991611"/>
            <a:ext cx="193040" cy="31750"/>
          </a:xfrm>
          <a:custGeom>
            <a:avLst/>
            <a:gdLst/>
            <a:ahLst/>
            <a:cxnLst/>
            <a:rect l="l" t="t" r="r" b="b"/>
            <a:pathLst>
              <a:path w="193040" h="31750">
                <a:moveTo>
                  <a:pt x="101806" y="0"/>
                </a:moveTo>
                <a:lnTo>
                  <a:pt x="49664" y="6067"/>
                </a:lnTo>
                <a:lnTo>
                  <a:pt x="0" y="24191"/>
                </a:lnTo>
                <a:lnTo>
                  <a:pt x="14" y="24681"/>
                </a:lnTo>
                <a:lnTo>
                  <a:pt x="3550" y="31705"/>
                </a:lnTo>
                <a:lnTo>
                  <a:pt x="51595" y="14171"/>
                </a:lnTo>
                <a:lnTo>
                  <a:pt x="101870" y="8334"/>
                </a:lnTo>
                <a:lnTo>
                  <a:pt x="160855" y="8334"/>
                </a:lnTo>
                <a:lnTo>
                  <a:pt x="154430" y="6057"/>
                </a:lnTo>
                <a:lnTo>
                  <a:pt x="101806" y="0"/>
                </a:lnTo>
                <a:close/>
              </a:path>
              <a:path w="193040" h="31750">
                <a:moveTo>
                  <a:pt x="160855" y="8334"/>
                </a:moveTo>
                <a:lnTo>
                  <a:pt x="101870" y="8334"/>
                </a:lnTo>
                <a:lnTo>
                  <a:pt x="152626" y="14189"/>
                </a:lnTo>
                <a:lnTo>
                  <a:pt x="192589" y="28354"/>
                </a:lnTo>
                <a:lnTo>
                  <a:pt x="192160" y="19428"/>
                </a:lnTo>
                <a:lnTo>
                  <a:pt x="160855" y="8334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51281" y="6147530"/>
            <a:ext cx="195580" cy="29845"/>
          </a:xfrm>
          <a:custGeom>
            <a:avLst/>
            <a:gdLst/>
            <a:ahLst/>
            <a:cxnLst/>
            <a:rect l="l" t="t" r="r" b="b"/>
            <a:pathLst>
              <a:path w="195579" h="29845">
                <a:moveTo>
                  <a:pt x="126896" y="0"/>
                </a:moveTo>
                <a:lnTo>
                  <a:pt x="78410" y="7"/>
                </a:lnTo>
                <a:lnTo>
                  <a:pt x="30814" y="8947"/>
                </a:lnTo>
                <a:lnTo>
                  <a:pt x="0" y="21014"/>
                </a:lnTo>
                <a:lnTo>
                  <a:pt x="253" y="29824"/>
                </a:lnTo>
                <a:lnTo>
                  <a:pt x="33123" y="16950"/>
                </a:lnTo>
                <a:lnTo>
                  <a:pt x="79231" y="8296"/>
                </a:lnTo>
                <a:lnTo>
                  <a:pt x="171819" y="8296"/>
                </a:lnTo>
                <a:lnTo>
                  <a:pt x="126896" y="0"/>
                </a:lnTo>
                <a:close/>
              </a:path>
              <a:path w="195579" h="29845">
                <a:moveTo>
                  <a:pt x="171819" y="8296"/>
                </a:moveTo>
                <a:lnTo>
                  <a:pt x="79231" y="8296"/>
                </a:lnTo>
                <a:lnTo>
                  <a:pt x="126211" y="8299"/>
                </a:lnTo>
                <a:lnTo>
                  <a:pt x="173032" y="16963"/>
                </a:lnTo>
                <a:lnTo>
                  <a:pt x="195530" y="25506"/>
                </a:lnTo>
                <a:lnTo>
                  <a:pt x="195097" y="16462"/>
                </a:lnTo>
                <a:lnTo>
                  <a:pt x="175207" y="8921"/>
                </a:lnTo>
                <a:lnTo>
                  <a:pt x="171819" y="8296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12232" y="4783058"/>
            <a:ext cx="301625" cy="2777490"/>
          </a:xfrm>
          <a:custGeom>
            <a:avLst/>
            <a:gdLst/>
            <a:ahLst/>
            <a:cxnLst/>
            <a:rect l="l" t="t" r="r" b="b"/>
            <a:pathLst>
              <a:path w="301625" h="2777490">
                <a:moveTo>
                  <a:pt x="79128" y="2776934"/>
                </a:moveTo>
                <a:lnTo>
                  <a:pt x="0" y="29617"/>
                </a:lnTo>
                <a:lnTo>
                  <a:pt x="37507" y="8724"/>
                </a:lnTo>
                <a:lnTo>
                  <a:pt x="81316" y="0"/>
                </a:lnTo>
                <a:lnTo>
                  <a:pt x="126799" y="6084"/>
                </a:lnTo>
                <a:lnTo>
                  <a:pt x="169329" y="29617"/>
                </a:lnTo>
                <a:lnTo>
                  <a:pt x="301100" y="2776934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27542" y="6367486"/>
            <a:ext cx="1260475" cy="1192530"/>
          </a:xfrm>
          <a:custGeom>
            <a:avLst/>
            <a:gdLst/>
            <a:ahLst/>
            <a:cxnLst/>
            <a:rect l="l" t="t" r="r" b="b"/>
            <a:pathLst>
              <a:path w="1260475" h="1192529">
                <a:moveTo>
                  <a:pt x="1195897" y="0"/>
                </a:moveTo>
                <a:lnTo>
                  <a:pt x="64416" y="0"/>
                </a:lnTo>
                <a:lnTo>
                  <a:pt x="0" y="1192505"/>
                </a:lnTo>
                <a:lnTo>
                  <a:pt x="1260301" y="1192505"/>
                </a:lnTo>
                <a:lnTo>
                  <a:pt x="1195897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27542" y="6367486"/>
            <a:ext cx="1260475" cy="1192530"/>
          </a:xfrm>
          <a:custGeom>
            <a:avLst/>
            <a:gdLst/>
            <a:ahLst/>
            <a:cxnLst/>
            <a:rect l="l" t="t" r="r" b="b"/>
            <a:pathLst>
              <a:path w="1260475" h="1192529">
                <a:moveTo>
                  <a:pt x="1260301" y="1192505"/>
                </a:moveTo>
                <a:lnTo>
                  <a:pt x="1195897" y="0"/>
                </a:lnTo>
                <a:lnTo>
                  <a:pt x="64416" y="0"/>
                </a:lnTo>
                <a:lnTo>
                  <a:pt x="0" y="1192505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959290" y="5856630"/>
            <a:ext cx="996950" cy="1703705"/>
          </a:xfrm>
          <a:custGeom>
            <a:avLst/>
            <a:gdLst/>
            <a:ahLst/>
            <a:cxnLst/>
            <a:rect l="l" t="t" r="r" b="b"/>
            <a:pathLst>
              <a:path w="996950" h="1703704">
                <a:moveTo>
                  <a:pt x="498399" y="0"/>
                </a:moveTo>
                <a:lnTo>
                  <a:pt x="457336" y="2351"/>
                </a:lnTo>
                <a:lnTo>
                  <a:pt x="417176" y="9275"/>
                </a:lnTo>
                <a:lnTo>
                  <a:pt x="378107" y="20575"/>
                </a:lnTo>
                <a:lnTo>
                  <a:pt x="340315" y="36055"/>
                </a:lnTo>
                <a:lnTo>
                  <a:pt x="303987" y="55517"/>
                </a:lnTo>
                <a:lnTo>
                  <a:pt x="269309" y="78767"/>
                </a:lnTo>
                <a:lnTo>
                  <a:pt x="236468" y="105608"/>
                </a:lnTo>
                <a:lnTo>
                  <a:pt x="205652" y="135842"/>
                </a:lnTo>
                <a:lnTo>
                  <a:pt x="177046" y="169275"/>
                </a:lnTo>
                <a:lnTo>
                  <a:pt x="150837" y="205708"/>
                </a:lnTo>
                <a:lnTo>
                  <a:pt x="127213" y="244948"/>
                </a:lnTo>
                <a:lnTo>
                  <a:pt x="106360" y="286795"/>
                </a:lnTo>
                <a:lnTo>
                  <a:pt x="88464" y="331056"/>
                </a:lnTo>
                <a:lnTo>
                  <a:pt x="73712" y="377532"/>
                </a:lnTo>
                <a:lnTo>
                  <a:pt x="62292" y="426028"/>
                </a:lnTo>
                <a:lnTo>
                  <a:pt x="54389" y="476348"/>
                </a:lnTo>
                <a:lnTo>
                  <a:pt x="50191" y="528294"/>
                </a:lnTo>
                <a:lnTo>
                  <a:pt x="0" y="1703362"/>
                </a:lnTo>
                <a:lnTo>
                  <a:pt x="996799" y="1703362"/>
                </a:lnTo>
                <a:lnTo>
                  <a:pt x="946608" y="528294"/>
                </a:lnTo>
                <a:lnTo>
                  <a:pt x="942415" y="476348"/>
                </a:lnTo>
                <a:lnTo>
                  <a:pt x="934518" y="426028"/>
                </a:lnTo>
                <a:lnTo>
                  <a:pt x="923102" y="377532"/>
                </a:lnTo>
                <a:lnTo>
                  <a:pt x="908353" y="331056"/>
                </a:lnTo>
                <a:lnTo>
                  <a:pt x="890460" y="286795"/>
                </a:lnTo>
                <a:lnTo>
                  <a:pt x="869608" y="244948"/>
                </a:lnTo>
                <a:lnTo>
                  <a:pt x="845985" y="205708"/>
                </a:lnTo>
                <a:lnTo>
                  <a:pt x="819776" y="169275"/>
                </a:lnTo>
                <a:lnTo>
                  <a:pt x="791170" y="135842"/>
                </a:lnTo>
                <a:lnTo>
                  <a:pt x="760352" y="105608"/>
                </a:lnTo>
                <a:lnTo>
                  <a:pt x="727510" y="78767"/>
                </a:lnTo>
                <a:lnTo>
                  <a:pt x="692830" y="55517"/>
                </a:lnTo>
                <a:lnTo>
                  <a:pt x="656499" y="36055"/>
                </a:lnTo>
                <a:lnTo>
                  <a:pt x="618703" y="20575"/>
                </a:lnTo>
                <a:lnTo>
                  <a:pt x="579630" y="9275"/>
                </a:lnTo>
                <a:lnTo>
                  <a:pt x="539467" y="2351"/>
                </a:lnTo>
                <a:lnTo>
                  <a:pt x="498399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59290" y="5856630"/>
            <a:ext cx="498475" cy="1703705"/>
          </a:xfrm>
          <a:custGeom>
            <a:avLst/>
            <a:gdLst/>
            <a:ahLst/>
            <a:cxnLst/>
            <a:rect l="l" t="t" r="r" b="b"/>
            <a:pathLst>
              <a:path w="498475" h="1703704">
                <a:moveTo>
                  <a:pt x="498399" y="0"/>
                </a:moveTo>
                <a:lnTo>
                  <a:pt x="457336" y="2351"/>
                </a:lnTo>
                <a:lnTo>
                  <a:pt x="417176" y="9275"/>
                </a:lnTo>
                <a:lnTo>
                  <a:pt x="378107" y="20575"/>
                </a:lnTo>
                <a:lnTo>
                  <a:pt x="340315" y="36055"/>
                </a:lnTo>
                <a:lnTo>
                  <a:pt x="303987" y="55517"/>
                </a:lnTo>
                <a:lnTo>
                  <a:pt x="269309" y="78767"/>
                </a:lnTo>
                <a:lnTo>
                  <a:pt x="236468" y="105608"/>
                </a:lnTo>
                <a:lnTo>
                  <a:pt x="205652" y="135842"/>
                </a:lnTo>
                <a:lnTo>
                  <a:pt x="177046" y="169275"/>
                </a:lnTo>
                <a:lnTo>
                  <a:pt x="150837" y="205708"/>
                </a:lnTo>
                <a:lnTo>
                  <a:pt x="127213" y="244948"/>
                </a:lnTo>
                <a:lnTo>
                  <a:pt x="106360" y="286795"/>
                </a:lnTo>
                <a:lnTo>
                  <a:pt x="88464" y="331056"/>
                </a:lnTo>
                <a:lnTo>
                  <a:pt x="73712" y="377532"/>
                </a:lnTo>
                <a:lnTo>
                  <a:pt x="62292" y="426028"/>
                </a:lnTo>
                <a:lnTo>
                  <a:pt x="54389" y="476348"/>
                </a:lnTo>
                <a:lnTo>
                  <a:pt x="50191" y="528294"/>
                </a:lnTo>
                <a:lnTo>
                  <a:pt x="0" y="1703362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457690" y="5856630"/>
            <a:ext cx="498475" cy="1703705"/>
          </a:xfrm>
          <a:custGeom>
            <a:avLst/>
            <a:gdLst/>
            <a:ahLst/>
            <a:cxnLst/>
            <a:rect l="l" t="t" r="r" b="b"/>
            <a:pathLst>
              <a:path w="498475" h="1703704">
                <a:moveTo>
                  <a:pt x="498399" y="1703362"/>
                </a:moveTo>
                <a:lnTo>
                  <a:pt x="448208" y="528294"/>
                </a:lnTo>
                <a:lnTo>
                  <a:pt x="444016" y="476348"/>
                </a:lnTo>
                <a:lnTo>
                  <a:pt x="436118" y="426028"/>
                </a:lnTo>
                <a:lnTo>
                  <a:pt x="424702" y="377532"/>
                </a:lnTo>
                <a:lnTo>
                  <a:pt x="409954" y="331056"/>
                </a:lnTo>
                <a:lnTo>
                  <a:pt x="392060" y="286795"/>
                </a:lnTo>
                <a:lnTo>
                  <a:pt x="371209" y="244948"/>
                </a:lnTo>
                <a:lnTo>
                  <a:pt x="347585" y="205708"/>
                </a:lnTo>
                <a:lnTo>
                  <a:pt x="321377" y="169275"/>
                </a:lnTo>
                <a:lnTo>
                  <a:pt x="292770" y="135842"/>
                </a:lnTo>
                <a:lnTo>
                  <a:pt x="261953" y="105608"/>
                </a:lnTo>
                <a:lnTo>
                  <a:pt x="229110" y="78767"/>
                </a:lnTo>
                <a:lnTo>
                  <a:pt x="194430" y="55517"/>
                </a:lnTo>
                <a:lnTo>
                  <a:pt x="158099" y="36055"/>
                </a:lnTo>
                <a:lnTo>
                  <a:pt x="120304" y="20575"/>
                </a:lnTo>
                <a:lnTo>
                  <a:pt x="81231" y="9275"/>
                </a:lnTo>
                <a:lnTo>
                  <a:pt x="41067" y="2351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969325" y="5814111"/>
            <a:ext cx="977265" cy="501015"/>
          </a:xfrm>
          <a:custGeom>
            <a:avLst/>
            <a:gdLst/>
            <a:ahLst/>
            <a:cxnLst/>
            <a:rect l="l" t="t" r="r" b="b"/>
            <a:pathLst>
              <a:path w="977265" h="501014">
                <a:moveTo>
                  <a:pt x="488365" y="0"/>
                </a:moveTo>
                <a:lnTo>
                  <a:pt x="443870" y="1841"/>
                </a:lnTo>
                <a:lnTo>
                  <a:pt x="400322" y="7337"/>
                </a:lnTo>
                <a:lnTo>
                  <a:pt x="357925" y="16449"/>
                </a:lnTo>
                <a:lnTo>
                  <a:pt x="316884" y="29134"/>
                </a:lnTo>
                <a:lnTo>
                  <a:pt x="277404" y="45353"/>
                </a:lnTo>
                <a:lnTo>
                  <a:pt x="239690" y="65064"/>
                </a:lnTo>
                <a:lnTo>
                  <a:pt x="203947" y="88227"/>
                </a:lnTo>
                <a:lnTo>
                  <a:pt x="170380" y="114802"/>
                </a:lnTo>
                <a:lnTo>
                  <a:pt x="139193" y="144747"/>
                </a:lnTo>
                <a:lnTo>
                  <a:pt x="110592" y="178021"/>
                </a:lnTo>
                <a:lnTo>
                  <a:pt x="84782" y="214585"/>
                </a:lnTo>
                <a:lnTo>
                  <a:pt x="61968" y="254397"/>
                </a:lnTo>
                <a:lnTo>
                  <a:pt x="42354" y="297417"/>
                </a:lnTo>
                <a:lnTo>
                  <a:pt x="26145" y="343604"/>
                </a:lnTo>
                <a:lnTo>
                  <a:pt x="13546" y="392918"/>
                </a:lnTo>
                <a:lnTo>
                  <a:pt x="4763" y="445317"/>
                </a:lnTo>
                <a:lnTo>
                  <a:pt x="0" y="500761"/>
                </a:lnTo>
                <a:lnTo>
                  <a:pt x="80302" y="500761"/>
                </a:lnTo>
                <a:lnTo>
                  <a:pt x="85196" y="444187"/>
                </a:lnTo>
                <a:lnTo>
                  <a:pt x="95050" y="391660"/>
                </a:lnTo>
                <a:lnTo>
                  <a:pt x="109555" y="343204"/>
                </a:lnTo>
                <a:lnTo>
                  <a:pt x="128406" y="298841"/>
                </a:lnTo>
                <a:lnTo>
                  <a:pt x="151294" y="258593"/>
                </a:lnTo>
                <a:lnTo>
                  <a:pt x="177913" y="222485"/>
                </a:lnTo>
                <a:lnTo>
                  <a:pt x="207957" y="190539"/>
                </a:lnTo>
                <a:lnTo>
                  <a:pt x="241118" y="162778"/>
                </a:lnTo>
                <a:lnTo>
                  <a:pt x="277090" y="139225"/>
                </a:lnTo>
                <a:lnTo>
                  <a:pt x="315565" y="119902"/>
                </a:lnTo>
                <a:lnTo>
                  <a:pt x="356237" y="104834"/>
                </a:lnTo>
                <a:lnTo>
                  <a:pt x="398799" y="94042"/>
                </a:lnTo>
                <a:lnTo>
                  <a:pt x="442944" y="87551"/>
                </a:lnTo>
                <a:lnTo>
                  <a:pt x="488365" y="85382"/>
                </a:lnTo>
                <a:lnTo>
                  <a:pt x="533789" y="87551"/>
                </a:lnTo>
                <a:lnTo>
                  <a:pt x="577936" y="94042"/>
                </a:lnTo>
                <a:lnTo>
                  <a:pt x="620501" y="104834"/>
                </a:lnTo>
                <a:lnTo>
                  <a:pt x="661175" y="119902"/>
                </a:lnTo>
                <a:lnTo>
                  <a:pt x="699651" y="139225"/>
                </a:lnTo>
                <a:lnTo>
                  <a:pt x="735624" y="162778"/>
                </a:lnTo>
                <a:lnTo>
                  <a:pt x="768784" y="190539"/>
                </a:lnTo>
                <a:lnTo>
                  <a:pt x="798827" y="222485"/>
                </a:lnTo>
                <a:lnTo>
                  <a:pt x="825444" y="258593"/>
                </a:lnTo>
                <a:lnTo>
                  <a:pt x="848329" y="298841"/>
                </a:lnTo>
                <a:lnTo>
                  <a:pt x="867174" y="343204"/>
                </a:lnTo>
                <a:lnTo>
                  <a:pt x="881673" y="391660"/>
                </a:lnTo>
                <a:lnTo>
                  <a:pt x="891519" y="444187"/>
                </a:lnTo>
                <a:lnTo>
                  <a:pt x="896404" y="500761"/>
                </a:lnTo>
                <a:lnTo>
                  <a:pt x="976731" y="500761"/>
                </a:lnTo>
                <a:lnTo>
                  <a:pt x="971970" y="445317"/>
                </a:lnTo>
                <a:lnTo>
                  <a:pt x="963190" y="392918"/>
                </a:lnTo>
                <a:lnTo>
                  <a:pt x="950594" y="343604"/>
                </a:lnTo>
                <a:lnTo>
                  <a:pt x="934389" y="297417"/>
                </a:lnTo>
                <a:lnTo>
                  <a:pt x="914778" y="254397"/>
                </a:lnTo>
                <a:lnTo>
                  <a:pt x="891966" y="214585"/>
                </a:lnTo>
                <a:lnTo>
                  <a:pt x="866159" y="178021"/>
                </a:lnTo>
                <a:lnTo>
                  <a:pt x="837560" y="144747"/>
                </a:lnTo>
                <a:lnTo>
                  <a:pt x="806376" y="114802"/>
                </a:lnTo>
                <a:lnTo>
                  <a:pt x="772809" y="88227"/>
                </a:lnTo>
                <a:lnTo>
                  <a:pt x="737066" y="65064"/>
                </a:lnTo>
                <a:lnTo>
                  <a:pt x="699352" y="45353"/>
                </a:lnTo>
                <a:lnTo>
                  <a:pt x="659870" y="29134"/>
                </a:lnTo>
                <a:lnTo>
                  <a:pt x="618825" y="16449"/>
                </a:lnTo>
                <a:lnTo>
                  <a:pt x="576423" y="7337"/>
                </a:lnTo>
                <a:lnTo>
                  <a:pt x="532868" y="1841"/>
                </a:lnTo>
                <a:lnTo>
                  <a:pt x="488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969325" y="5814111"/>
            <a:ext cx="977265" cy="501015"/>
          </a:xfrm>
          <a:custGeom>
            <a:avLst/>
            <a:gdLst/>
            <a:ahLst/>
            <a:cxnLst/>
            <a:rect l="l" t="t" r="r" b="b"/>
            <a:pathLst>
              <a:path w="977265" h="501014">
                <a:moveTo>
                  <a:pt x="976731" y="500761"/>
                </a:moveTo>
                <a:lnTo>
                  <a:pt x="896404" y="500761"/>
                </a:lnTo>
                <a:lnTo>
                  <a:pt x="891519" y="444187"/>
                </a:lnTo>
                <a:lnTo>
                  <a:pt x="881673" y="391660"/>
                </a:lnTo>
                <a:lnTo>
                  <a:pt x="867174" y="343204"/>
                </a:lnTo>
                <a:lnTo>
                  <a:pt x="848329" y="298841"/>
                </a:lnTo>
                <a:lnTo>
                  <a:pt x="825444" y="258593"/>
                </a:lnTo>
                <a:lnTo>
                  <a:pt x="798827" y="222485"/>
                </a:lnTo>
                <a:lnTo>
                  <a:pt x="768784" y="190539"/>
                </a:lnTo>
                <a:lnTo>
                  <a:pt x="735624" y="162778"/>
                </a:lnTo>
                <a:lnTo>
                  <a:pt x="699651" y="139225"/>
                </a:lnTo>
                <a:lnTo>
                  <a:pt x="661175" y="119902"/>
                </a:lnTo>
                <a:lnTo>
                  <a:pt x="620501" y="104834"/>
                </a:lnTo>
                <a:lnTo>
                  <a:pt x="577936" y="94042"/>
                </a:lnTo>
                <a:lnTo>
                  <a:pt x="533789" y="87551"/>
                </a:lnTo>
                <a:lnTo>
                  <a:pt x="488365" y="85382"/>
                </a:lnTo>
                <a:lnTo>
                  <a:pt x="442944" y="87551"/>
                </a:lnTo>
                <a:lnTo>
                  <a:pt x="398799" y="94042"/>
                </a:lnTo>
                <a:lnTo>
                  <a:pt x="356237" y="104834"/>
                </a:lnTo>
                <a:lnTo>
                  <a:pt x="315565" y="119902"/>
                </a:lnTo>
                <a:lnTo>
                  <a:pt x="277090" y="139225"/>
                </a:lnTo>
                <a:lnTo>
                  <a:pt x="241118" y="162778"/>
                </a:lnTo>
                <a:lnTo>
                  <a:pt x="207957" y="190539"/>
                </a:lnTo>
                <a:lnTo>
                  <a:pt x="177913" y="222485"/>
                </a:lnTo>
                <a:lnTo>
                  <a:pt x="151294" y="258593"/>
                </a:lnTo>
                <a:lnTo>
                  <a:pt x="128406" y="298841"/>
                </a:lnTo>
                <a:lnTo>
                  <a:pt x="109555" y="343204"/>
                </a:lnTo>
                <a:lnTo>
                  <a:pt x="95050" y="391660"/>
                </a:lnTo>
                <a:lnTo>
                  <a:pt x="85196" y="444187"/>
                </a:lnTo>
                <a:lnTo>
                  <a:pt x="80302" y="500761"/>
                </a:lnTo>
                <a:lnTo>
                  <a:pt x="0" y="500761"/>
                </a:lnTo>
                <a:lnTo>
                  <a:pt x="4763" y="445317"/>
                </a:lnTo>
                <a:lnTo>
                  <a:pt x="13546" y="392918"/>
                </a:lnTo>
                <a:lnTo>
                  <a:pt x="26145" y="343604"/>
                </a:lnTo>
                <a:lnTo>
                  <a:pt x="42354" y="297417"/>
                </a:lnTo>
                <a:lnTo>
                  <a:pt x="61968" y="254397"/>
                </a:lnTo>
                <a:lnTo>
                  <a:pt x="84782" y="214585"/>
                </a:lnTo>
                <a:lnTo>
                  <a:pt x="110592" y="178021"/>
                </a:lnTo>
                <a:lnTo>
                  <a:pt x="139193" y="144747"/>
                </a:lnTo>
                <a:lnTo>
                  <a:pt x="170380" y="114802"/>
                </a:lnTo>
                <a:lnTo>
                  <a:pt x="203947" y="88227"/>
                </a:lnTo>
                <a:lnTo>
                  <a:pt x="239690" y="65064"/>
                </a:lnTo>
                <a:lnTo>
                  <a:pt x="277404" y="45353"/>
                </a:lnTo>
                <a:lnTo>
                  <a:pt x="316884" y="29134"/>
                </a:lnTo>
                <a:lnTo>
                  <a:pt x="357925" y="16449"/>
                </a:lnTo>
                <a:lnTo>
                  <a:pt x="400322" y="7337"/>
                </a:lnTo>
                <a:lnTo>
                  <a:pt x="443870" y="1841"/>
                </a:lnTo>
                <a:lnTo>
                  <a:pt x="488365" y="0"/>
                </a:lnTo>
                <a:lnTo>
                  <a:pt x="532868" y="1841"/>
                </a:lnTo>
                <a:lnTo>
                  <a:pt x="576423" y="7337"/>
                </a:lnTo>
                <a:lnTo>
                  <a:pt x="618825" y="16449"/>
                </a:lnTo>
                <a:lnTo>
                  <a:pt x="659870" y="29134"/>
                </a:lnTo>
                <a:lnTo>
                  <a:pt x="699352" y="45353"/>
                </a:lnTo>
                <a:lnTo>
                  <a:pt x="737066" y="65064"/>
                </a:lnTo>
                <a:lnTo>
                  <a:pt x="772809" y="88227"/>
                </a:lnTo>
                <a:lnTo>
                  <a:pt x="806376" y="114802"/>
                </a:lnTo>
                <a:lnTo>
                  <a:pt x="837560" y="144747"/>
                </a:lnTo>
                <a:lnTo>
                  <a:pt x="866159" y="178021"/>
                </a:lnTo>
                <a:lnTo>
                  <a:pt x="891966" y="214585"/>
                </a:lnTo>
                <a:lnTo>
                  <a:pt x="914778" y="254397"/>
                </a:lnTo>
                <a:lnTo>
                  <a:pt x="934389" y="297417"/>
                </a:lnTo>
                <a:lnTo>
                  <a:pt x="950594" y="343604"/>
                </a:lnTo>
                <a:lnTo>
                  <a:pt x="963190" y="392918"/>
                </a:lnTo>
                <a:lnTo>
                  <a:pt x="971970" y="445317"/>
                </a:lnTo>
                <a:lnTo>
                  <a:pt x="976731" y="50076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026199" y="7050975"/>
            <a:ext cx="862965" cy="431800"/>
          </a:xfrm>
          <a:custGeom>
            <a:avLst/>
            <a:gdLst/>
            <a:ahLst/>
            <a:cxnLst/>
            <a:rect l="l" t="t" r="r" b="b"/>
            <a:pathLst>
              <a:path w="862965" h="431800">
                <a:moveTo>
                  <a:pt x="846721" y="0"/>
                </a:moveTo>
                <a:lnTo>
                  <a:pt x="16256" y="0"/>
                </a:lnTo>
                <a:lnTo>
                  <a:pt x="0" y="431507"/>
                </a:lnTo>
                <a:lnTo>
                  <a:pt x="862965" y="431507"/>
                </a:lnTo>
                <a:lnTo>
                  <a:pt x="846721" y="0"/>
                </a:lnTo>
                <a:close/>
              </a:path>
            </a:pathLst>
          </a:custGeom>
          <a:solidFill>
            <a:srgbClr val="2B4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033856" y="7234430"/>
            <a:ext cx="847725" cy="45720"/>
          </a:xfrm>
          <a:custGeom>
            <a:avLst/>
            <a:gdLst/>
            <a:ahLst/>
            <a:cxnLst/>
            <a:rect l="l" t="t" r="r" b="b"/>
            <a:pathLst>
              <a:path w="847725" h="45720">
                <a:moveTo>
                  <a:pt x="845985" y="0"/>
                </a:moveTo>
                <a:lnTo>
                  <a:pt x="1701" y="0"/>
                </a:lnTo>
                <a:lnTo>
                  <a:pt x="0" y="45250"/>
                </a:lnTo>
                <a:lnTo>
                  <a:pt x="847686" y="45250"/>
                </a:lnTo>
                <a:lnTo>
                  <a:pt x="845985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032662" y="7492008"/>
            <a:ext cx="850265" cy="62230"/>
          </a:xfrm>
          <a:custGeom>
            <a:avLst/>
            <a:gdLst/>
            <a:ahLst/>
            <a:cxnLst/>
            <a:rect l="l" t="t" r="r" b="b"/>
            <a:pathLst>
              <a:path w="850265" h="62229">
                <a:moveTo>
                  <a:pt x="847394" y="0"/>
                </a:moveTo>
                <a:lnTo>
                  <a:pt x="2667" y="0"/>
                </a:lnTo>
                <a:lnTo>
                  <a:pt x="0" y="61709"/>
                </a:lnTo>
                <a:lnTo>
                  <a:pt x="850074" y="61709"/>
                </a:lnTo>
                <a:lnTo>
                  <a:pt x="847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022850" y="7482478"/>
            <a:ext cx="869950" cy="78105"/>
          </a:xfrm>
          <a:custGeom>
            <a:avLst/>
            <a:gdLst/>
            <a:ahLst/>
            <a:cxnLst/>
            <a:rect l="l" t="t" r="r" b="b"/>
            <a:pathLst>
              <a:path w="869950" h="78104">
                <a:moveTo>
                  <a:pt x="866317" y="0"/>
                </a:moveTo>
                <a:lnTo>
                  <a:pt x="3352" y="0"/>
                </a:lnTo>
                <a:lnTo>
                  <a:pt x="0" y="77514"/>
                </a:lnTo>
                <a:lnTo>
                  <a:pt x="869681" y="77514"/>
                </a:lnTo>
                <a:lnTo>
                  <a:pt x="868995" y="61709"/>
                </a:lnTo>
                <a:lnTo>
                  <a:pt x="19760" y="61709"/>
                </a:lnTo>
                <a:lnTo>
                  <a:pt x="21589" y="19050"/>
                </a:lnTo>
                <a:lnTo>
                  <a:pt x="867144" y="19050"/>
                </a:lnTo>
                <a:lnTo>
                  <a:pt x="866317" y="0"/>
                </a:lnTo>
                <a:close/>
              </a:path>
              <a:path w="869950" h="78104">
                <a:moveTo>
                  <a:pt x="867144" y="19050"/>
                </a:moveTo>
                <a:lnTo>
                  <a:pt x="848067" y="19050"/>
                </a:lnTo>
                <a:lnTo>
                  <a:pt x="849934" y="61709"/>
                </a:lnTo>
                <a:lnTo>
                  <a:pt x="868995" y="61709"/>
                </a:lnTo>
                <a:lnTo>
                  <a:pt x="867144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27542" y="6314921"/>
            <a:ext cx="247015" cy="1245235"/>
          </a:xfrm>
          <a:custGeom>
            <a:avLst/>
            <a:gdLst/>
            <a:ahLst/>
            <a:cxnLst/>
            <a:rect l="l" t="t" r="r" b="b"/>
            <a:pathLst>
              <a:path w="247015" h="1245234">
                <a:moveTo>
                  <a:pt x="67337" y="0"/>
                </a:moveTo>
                <a:lnTo>
                  <a:pt x="0" y="1245071"/>
                </a:lnTo>
                <a:lnTo>
                  <a:pt x="200502" y="1245071"/>
                </a:lnTo>
                <a:lnTo>
                  <a:pt x="246432" y="50"/>
                </a:lnTo>
                <a:lnTo>
                  <a:pt x="67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27542" y="6314921"/>
            <a:ext cx="247015" cy="1245235"/>
          </a:xfrm>
          <a:custGeom>
            <a:avLst/>
            <a:gdLst/>
            <a:ahLst/>
            <a:cxnLst/>
            <a:rect l="l" t="t" r="r" b="b"/>
            <a:pathLst>
              <a:path w="247015" h="1245234">
                <a:moveTo>
                  <a:pt x="0" y="1245071"/>
                </a:moveTo>
                <a:lnTo>
                  <a:pt x="67337" y="0"/>
                </a:lnTo>
                <a:lnTo>
                  <a:pt x="246432" y="50"/>
                </a:lnTo>
                <a:lnTo>
                  <a:pt x="200502" y="1245071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1523" y="6314947"/>
            <a:ext cx="246379" cy="1245235"/>
          </a:xfrm>
          <a:custGeom>
            <a:avLst/>
            <a:gdLst/>
            <a:ahLst/>
            <a:cxnLst/>
            <a:rect l="l" t="t" r="r" b="b"/>
            <a:pathLst>
              <a:path w="246379" h="1245234">
                <a:moveTo>
                  <a:pt x="179133" y="0"/>
                </a:moveTo>
                <a:lnTo>
                  <a:pt x="0" y="25"/>
                </a:lnTo>
                <a:lnTo>
                  <a:pt x="45689" y="1245045"/>
                </a:lnTo>
                <a:lnTo>
                  <a:pt x="246192" y="1245045"/>
                </a:lnTo>
                <a:lnTo>
                  <a:pt x="179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41523" y="6314947"/>
            <a:ext cx="246379" cy="1245235"/>
          </a:xfrm>
          <a:custGeom>
            <a:avLst/>
            <a:gdLst/>
            <a:ahLst/>
            <a:cxnLst/>
            <a:rect l="l" t="t" r="r" b="b"/>
            <a:pathLst>
              <a:path w="246379" h="1245234">
                <a:moveTo>
                  <a:pt x="45689" y="1245045"/>
                </a:moveTo>
                <a:lnTo>
                  <a:pt x="0" y="25"/>
                </a:lnTo>
                <a:lnTo>
                  <a:pt x="179133" y="0"/>
                </a:lnTo>
                <a:lnTo>
                  <a:pt x="246192" y="1245045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981465" y="6905198"/>
            <a:ext cx="952500" cy="106680"/>
          </a:xfrm>
          <a:custGeom>
            <a:avLst/>
            <a:gdLst/>
            <a:ahLst/>
            <a:cxnLst/>
            <a:rect l="l" t="t" r="r" b="b"/>
            <a:pathLst>
              <a:path w="952500" h="106679">
                <a:moveTo>
                  <a:pt x="946162" y="0"/>
                </a:moveTo>
                <a:lnTo>
                  <a:pt x="6286" y="0"/>
                </a:lnTo>
                <a:lnTo>
                  <a:pt x="0" y="106616"/>
                </a:lnTo>
                <a:lnTo>
                  <a:pt x="952449" y="106616"/>
                </a:lnTo>
                <a:lnTo>
                  <a:pt x="946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981465" y="6905198"/>
            <a:ext cx="952500" cy="106680"/>
          </a:xfrm>
          <a:custGeom>
            <a:avLst/>
            <a:gdLst/>
            <a:ahLst/>
            <a:cxnLst/>
            <a:rect l="l" t="t" r="r" b="b"/>
            <a:pathLst>
              <a:path w="952500" h="106679">
                <a:moveTo>
                  <a:pt x="946162" y="0"/>
                </a:moveTo>
                <a:lnTo>
                  <a:pt x="6286" y="0"/>
                </a:lnTo>
                <a:lnTo>
                  <a:pt x="0" y="106616"/>
                </a:lnTo>
                <a:lnTo>
                  <a:pt x="952449" y="106616"/>
                </a:lnTo>
                <a:lnTo>
                  <a:pt x="94616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140298" y="7279671"/>
            <a:ext cx="27305" cy="203200"/>
          </a:xfrm>
          <a:custGeom>
            <a:avLst/>
            <a:gdLst/>
            <a:ahLst/>
            <a:cxnLst/>
            <a:rect l="l" t="t" r="r" b="b"/>
            <a:pathLst>
              <a:path w="27304" h="203200">
                <a:moveTo>
                  <a:pt x="27089" y="0"/>
                </a:moveTo>
                <a:lnTo>
                  <a:pt x="5613" y="0"/>
                </a:lnTo>
                <a:lnTo>
                  <a:pt x="0" y="202806"/>
                </a:lnTo>
                <a:lnTo>
                  <a:pt x="21869" y="202806"/>
                </a:lnTo>
                <a:lnTo>
                  <a:pt x="27089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97464" y="7279671"/>
            <a:ext cx="24765" cy="203200"/>
          </a:xfrm>
          <a:custGeom>
            <a:avLst/>
            <a:gdLst/>
            <a:ahLst/>
            <a:cxnLst/>
            <a:rect l="l" t="t" r="r" b="b"/>
            <a:pathLst>
              <a:path w="24765" h="203200">
                <a:moveTo>
                  <a:pt x="21488" y="0"/>
                </a:moveTo>
                <a:lnTo>
                  <a:pt x="0" y="0"/>
                </a:lnTo>
                <a:lnTo>
                  <a:pt x="2501" y="202806"/>
                </a:lnTo>
                <a:lnTo>
                  <a:pt x="24396" y="202806"/>
                </a:lnTo>
                <a:lnTo>
                  <a:pt x="21488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446760" y="7279671"/>
            <a:ext cx="22225" cy="203200"/>
          </a:xfrm>
          <a:custGeom>
            <a:avLst/>
            <a:gdLst/>
            <a:ahLst/>
            <a:cxnLst/>
            <a:rect l="l" t="t" r="r" b="b"/>
            <a:pathLst>
              <a:path w="22225" h="203200">
                <a:moveTo>
                  <a:pt x="21691" y="0"/>
                </a:moveTo>
                <a:lnTo>
                  <a:pt x="190" y="0"/>
                </a:lnTo>
                <a:lnTo>
                  <a:pt x="0" y="202806"/>
                </a:lnTo>
                <a:lnTo>
                  <a:pt x="21869" y="202806"/>
                </a:lnTo>
                <a:lnTo>
                  <a:pt x="21691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293503" y="7279671"/>
            <a:ext cx="24765" cy="203200"/>
          </a:xfrm>
          <a:custGeom>
            <a:avLst/>
            <a:gdLst/>
            <a:ahLst/>
            <a:cxnLst/>
            <a:rect l="l" t="t" r="r" b="b"/>
            <a:pathLst>
              <a:path w="24765" h="203200">
                <a:moveTo>
                  <a:pt x="24422" y="0"/>
                </a:moveTo>
                <a:lnTo>
                  <a:pt x="2933" y="0"/>
                </a:lnTo>
                <a:lnTo>
                  <a:pt x="0" y="202806"/>
                </a:lnTo>
                <a:lnTo>
                  <a:pt x="21920" y="202806"/>
                </a:lnTo>
                <a:lnTo>
                  <a:pt x="24422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747976" y="7279671"/>
            <a:ext cx="27305" cy="203200"/>
          </a:xfrm>
          <a:custGeom>
            <a:avLst/>
            <a:gdLst/>
            <a:ahLst/>
            <a:cxnLst/>
            <a:rect l="l" t="t" r="r" b="b"/>
            <a:pathLst>
              <a:path w="27304" h="203200">
                <a:moveTo>
                  <a:pt x="21488" y="0"/>
                </a:moveTo>
                <a:lnTo>
                  <a:pt x="0" y="0"/>
                </a:lnTo>
                <a:lnTo>
                  <a:pt x="5206" y="202806"/>
                </a:lnTo>
                <a:lnTo>
                  <a:pt x="27127" y="202806"/>
                </a:lnTo>
                <a:lnTo>
                  <a:pt x="21488" y="0"/>
                </a:lnTo>
                <a:close/>
              </a:path>
            </a:pathLst>
          </a:custGeom>
          <a:solidFill>
            <a:srgbClr val="DA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81466" y="7011804"/>
            <a:ext cx="952500" cy="70485"/>
          </a:xfrm>
          <a:custGeom>
            <a:avLst/>
            <a:gdLst/>
            <a:ahLst/>
            <a:cxnLst/>
            <a:rect l="l" t="t" r="r" b="b"/>
            <a:pathLst>
              <a:path w="952500" h="70484">
                <a:moveTo>
                  <a:pt x="952449" y="0"/>
                </a:moveTo>
                <a:lnTo>
                  <a:pt x="0" y="0"/>
                </a:lnTo>
                <a:lnTo>
                  <a:pt x="64503" y="70053"/>
                </a:lnTo>
                <a:lnTo>
                  <a:pt x="887933" y="70053"/>
                </a:lnTo>
                <a:lnTo>
                  <a:pt x="952449" y="0"/>
                </a:lnTo>
                <a:close/>
              </a:path>
            </a:pathLst>
          </a:custGeom>
          <a:solidFill>
            <a:srgbClr val="E1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981466" y="7011804"/>
            <a:ext cx="952500" cy="70485"/>
          </a:xfrm>
          <a:custGeom>
            <a:avLst/>
            <a:gdLst/>
            <a:ahLst/>
            <a:cxnLst/>
            <a:rect l="l" t="t" r="r" b="b"/>
            <a:pathLst>
              <a:path w="952500" h="70484">
                <a:moveTo>
                  <a:pt x="64503" y="70053"/>
                </a:moveTo>
                <a:lnTo>
                  <a:pt x="0" y="0"/>
                </a:lnTo>
                <a:lnTo>
                  <a:pt x="952449" y="0"/>
                </a:lnTo>
                <a:lnTo>
                  <a:pt x="887933" y="70053"/>
                </a:lnTo>
                <a:lnTo>
                  <a:pt x="64503" y="7005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138118" y="6087096"/>
            <a:ext cx="243852" cy="320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43403" y="6166905"/>
            <a:ext cx="243814" cy="320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413125" y="6015206"/>
            <a:ext cx="86360" cy="521970"/>
          </a:xfrm>
          <a:custGeom>
            <a:avLst/>
            <a:gdLst/>
            <a:ahLst/>
            <a:cxnLst/>
            <a:rect l="l" t="t" r="r" b="b"/>
            <a:pathLst>
              <a:path w="86359" h="521970">
                <a:moveTo>
                  <a:pt x="42989" y="0"/>
                </a:moveTo>
                <a:lnTo>
                  <a:pt x="0" y="521373"/>
                </a:lnTo>
                <a:lnTo>
                  <a:pt x="85966" y="521373"/>
                </a:lnTo>
                <a:lnTo>
                  <a:pt x="42989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235745" y="6085750"/>
            <a:ext cx="441325" cy="108585"/>
          </a:xfrm>
          <a:custGeom>
            <a:avLst/>
            <a:gdLst/>
            <a:ahLst/>
            <a:cxnLst/>
            <a:rect l="l" t="t" r="r" b="b"/>
            <a:pathLst>
              <a:path w="441325" h="108585">
                <a:moveTo>
                  <a:pt x="9537" y="0"/>
                </a:moveTo>
                <a:lnTo>
                  <a:pt x="2768" y="4559"/>
                </a:lnTo>
                <a:lnTo>
                  <a:pt x="0" y="18529"/>
                </a:lnTo>
                <a:lnTo>
                  <a:pt x="4546" y="25323"/>
                </a:lnTo>
                <a:lnTo>
                  <a:pt x="424192" y="108267"/>
                </a:lnTo>
                <a:lnTo>
                  <a:pt x="426707" y="108521"/>
                </a:lnTo>
                <a:lnTo>
                  <a:pt x="432739" y="108521"/>
                </a:lnTo>
                <a:lnTo>
                  <a:pt x="438124" y="104254"/>
                </a:lnTo>
                <a:lnTo>
                  <a:pt x="440740" y="91109"/>
                </a:lnTo>
                <a:lnTo>
                  <a:pt x="436194" y="84315"/>
                </a:lnTo>
                <a:lnTo>
                  <a:pt x="9537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272436" y="6473571"/>
            <a:ext cx="377825" cy="63500"/>
          </a:xfrm>
          <a:custGeom>
            <a:avLst/>
            <a:gdLst/>
            <a:ahLst/>
            <a:cxnLst/>
            <a:rect l="l" t="t" r="r" b="b"/>
            <a:pathLst>
              <a:path w="377825" h="63500">
                <a:moveTo>
                  <a:pt x="183680" y="0"/>
                </a:moveTo>
                <a:lnTo>
                  <a:pt x="139908" y="4154"/>
                </a:lnTo>
                <a:lnTo>
                  <a:pt x="94226" y="16719"/>
                </a:lnTo>
                <a:lnTo>
                  <a:pt x="47350" y="36676"/>
                </a:lnTo>
                <a:lnTo>
                  <a:pt x="0" y="63004"/>
                </a:lnTo>
                <a:lnTo>
                  <a:pt x="377291" y="63004"/>
                </a:lnTo>
                <a:lnTo>
                  <a:pt x="327296" y="27151"/>
                </a:lnTo>
                <a:lnTo>
                  <a:pt x="290463" y="8637"/>
                </a:lnTo>
                <a:lnTo>
                  <a:pt x="248641" y="1555"/>
                </a:lnTo>
                <a:lnTo>
                  <a:pt x="18368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395529" y="6008986"/>
            <a:ext cx="121285" cy="46355"/>
          </a:xfrm>
          <a:custGeom>
            <a:avLst/>
            <a:gdLst/>
            <a:ahLst/>
            <a:cxnLst/>
            <a:rect l="l" t="t" r="r" b="b"/>
            <a:pathLst>
              <a:path w="121284" h="46354">
                <a:moveTo>
                  <a:pt x="60591" y="0"/>
                </a:moveTo>
                <a:lnTo>
                  <a:pt x="37011" y="3638"/>
                </a:lnTo>
                <a:lnTo>
                  <a:pt x="17751" y="13563"/>
                </a:lnTo>
                <a:lnTo>
                  <a:pt x="4763" y="28289"/>
                </a:lnTo>
                <a:lnTo>
                  <a:pt x="0" y="46329"/>
                </a:lnTo>
                <a:lnTo>
                  <a:pt x="121183" y="46329"/>
                </a:lnTo>
                <a:lnTo>
                  <a:pt x="116421" y="28289"/>
                </a:lnTo>
                <a:lnTo>
                  <a:pt x="103436" y="13563"/>
                </a:lnTo>
                <a:lnTo>
                  <a:pt x="84176" y="3638"/>
                </a:lnTo>
                <a:lnTo>
                  <a:pt x="60591" y="0"/>
                </a:lnTo>
                <a:close/>
              </a:path>
            </a:pathLst>
          </a:custGeom>
          <a:solidFill>
            <a:srgbClr val="F57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033856" y="6536576"/>
            <a:ext cx="847725" cy="98425"/>
          </a:xfrm>
          <a:custGeom>
            <a:avLst/>
            <a:gdLst/>
            <a:ahLst/>
            <a:cxnLst/>
            <a:rect l="l" t="t" r="r" b="b"/>
            <a:pathLst>
              <a:path w="847725" h="98425">
                <a:moveTo>
                  <a:pt x="847686" y="0"/>
                </a:moveTo>
                <a:lnTo>
                  <a:pt x="0" y="0"/>
                </a:lnTo>
                <a:lnTo>
                  <a:pt x="0" y="97853"/>
                </a:lnTo>
                <a:lnTo>
                  <a:pt x="847686" y="97853"/>
                </a:lnTo>
                <a:lnTo>
                  <a:pt x="847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033856" y="6536576"/>
            <a:ext cx="847725" cy="98425"/>
          </a:xfrm>
          <a:custGeom>
            <a:avLst/>
            <a:gdLst/>
            <a:ahLst/>
            <a:cxnLst/>
            <a:rect l="l" t="t" r="r" b="b"/>
            <a:pathLst>
              <a:path w="847725" h="98425">
                <a:moveTo>
                  <a:pt x="847686" y="97853"/>
                </a:moveTo>
                <a:lnTo>
                  <a:pt x="0" y="97853"/>
                </a:lnTo>
                <a:lnTo>
                  <a:pt x="0" y="0"/>
                </a:lnTo>
                <a:lnTo>
                  <a:pt x="847686" y="0"/>
                </a:lnTo>
                <a:lnTo>
                  <a:pt x="847686" y="9785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148309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95" y="0"/>
                </a:moveTo>
                <a:lnTo>
                  <a:pt x="0" y="0"/>
                </a:lnTo>
                <a:lnTo>
                  <a:pt x="0" y="284086"/>
                </a:lnTo>
                <a:lnTo>
                  <a:pt x="75895" y="284086"/>
                </a:lnTo>
                <a:lnTo>
                  <a:pt x="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148309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95" y="284086"/>
                </a:moveTo>
                <a:lnTo>
                  <a:pt x="0" y="284086"/>
                </a:lnTo>
                <a:lnTo>
                  <a:pt x="0" y="0"/>
                </a:lnTo>
                <a:lnTo>
                  <a:pt x="75895" y="0"/>
                </a:lnTo>
                <a:lnTo>
                  <a:pt x="75895" y="28408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328966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44" y="0"/>
                </a:moveTo>
                <a:lnTo>
                  <a:pt x="0" y="0"/>
                </a:lnTo>
                <a:lnTo>
                  <a:pt x="0" y="284086"/>
                </a:lnTo>
                <a:lnTo>
                  <a:pt x="75844" y="284086"/>
                </a:lnTo>
                <a:lnTo>
                  <a:pt x="75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328966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44" y="284086"/>
                </a:moveTo>
                <a:lnTo>
                  <a:pt x="0" y="284086"/>
                </a:lnTo>
                <a:lnTo>
                  <a:pt x="0" y="0"/>
                </a:lnTo>
                <a:lnTo>
                  <a:pt x="75844" y="0"/>
                </a:lnTo>
                <a:lnTo>
                  <a:pt x="75844" y="28408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509586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69" y="0"/>
                </a:moveTo>
                <a:lnTo>
                  <a:pt x="0" y="0"/>
                </a:lnTo>
                <a:lnTo>
                  <a:pt x="0" y="284086"/>
                </a:lnTo>
                <a:lnTo>
                  <a:pt x="75869" y="284086"/>
                </a:lnTo>
                <a:lnTo>
                  <a:pt x="7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509586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69" y="284086"/>
                </a:moveTo>
                <a:lnTo>
                  <a:pt x="0" y="284086"/>
                </a:lnTo>
                <a:lnTo>
                  <a:pt x="0" y="0"/>
                </a:lnTo>
                <a:lnTo>
                  <a:pt x="75869" y="0"/>
                </a:lnTo>
                <a:lnTo>
                  <a:pt x="75869" y="28408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90231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44" y="0"/>
                </a:moveTo>
                <a:lnTo>
                  <a:pt x="0" y="0"/>
                </a:lnTo>
                <a:lnTo>
                  <a:pt x="0" y="284086"/>
                </a:lnTo>
                <a:lnTo>
                  <a:pt x="75844" y="284086"/>
                </a:lnTo>
                <a:lnTo>
                  <a:pt x="75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90231" y="6621107"/>
            <a:ext cx="76200" cy="284480"/>
          </a:xfrm>
          <a:custGeom>
            <a:avLst/>
            <a:gdLst/>
            <a:ahLst/>
            <a:cxnLst/>
            <a:rect l="l" t="t" r="r" b="b"/>
            <a:pathLst>
              <a:path w="76200" h="284479">
                <a:moveTo>
                  <a:pt x="75844" y="284086"/>
                </a:moveTo>
                <a:lnTo>
                  <a:pt x="0" y="284086"/>
                </a:lnTo>
                <a:lnTo>
                  <a:pt x="0" y="0"/>
                </a:lnTo>
                <a:lnTo>
                  <a:pt x="75844" y="0"/>
                </a:lnTo>
                <a:lnTo>
                  <a:pt x="75844" y="28408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0" y="757161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70"/>
                </a:lnTo>
                <a:lnTo>
                  <a:pt x="10066955" y="776124"/>
                </a:lnTo>
                <a:lnTo>
                  <a:pt x="10107932" y="758800"/>
                </a:lnTo>
                <a:lnTo>
                  <a:pt x="10146430" y="737197"/>
                </a:lnTo>
                <a:lnTo>
                  <a:pt x="10182150" y="711615"/>
                </a:lnTo>
                <a:lnTo>
                  <a:pt x="10214790" y="682355"/>
                </a:lnTo>
                <a:lnTo>
                  <a:pt x="10244052" y="649715"/>
                </a:lnTo>
                <a:lnTo>
                  <a:pt x="10269635" y="613997"/>
                </a:lnTo>
                <a:lnTo>
                  <a:pt x="10291239" y="575500"/>
                </a:lnTo>
                <a:lnTo>
                  <a:pt x="10308565" y="534524"/>
                </a:lnTo>
                <a:lnTo>
                  <a:pt x="10321311" y="491368"/>
                </a:lnTo>
                <a:lnTo>
                  <a:pt x="10329179" y="446333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>
            <a:spLocks noGrp="1"/>
          </p:cNvSpPr>
          <p:nvPr>
            <p:ph type="title"/>
          </p:nvPr>
        </p:nvSpPr>
        <p:spPr>
          <a:xfrm>
            <a:off x="950559" y="941147"/>
            <a:ext cx="19932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latin typeface="G마켓 산스 Bold" pitchFamily="50" charset="-127"/>
                <a:ea typeface="G마켓 산스 Bold" pitchFamily="50" charset="-127"/>
              </a:rPr>
              <a:t>법 적용범위</a:t>
            </a:r>
          </a:p>
        </p:txBody>
      </p:sp>
      <p:sp>
        <p:nvSpPr>
          <p:cNvPr id="309" name="object 309"/>
          <p:cNvSpPr/>
          <p:nvPr/>
        </p:nvSpPr>
        <p:spPr>
          <a:xfrm>
            <a:off x="337295" y="921707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453764" y="980646"/>
            <a:ext cx="22860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24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40" dirty="0">
                <a:solidFill>
                  <a:srgbClr val="3D3939"/>
                </a:solidFill>
                <a:latin typeface="G마켓 산스 Medium"/>
                <a:cs typeface="G마켓 산스 Medium"/>
              </a:rPr>
              <a:t>16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312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13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314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15" name="object 6"/>
          <p:cNvSpPr txBox="1"/>
          <p:nvPr/>
        </p:nvSpPr>
        <p:spPr>
          <a:xfrm>
            <a:off x="1496156" y="3987967"/>
            <a:ext cx="5494525" cy="746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2024.1.27</a:t>
            </a:r>
            <a:r>
              <a:rPr sz="23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.</a:t>
            </a:r>
            <a:r>
              <a:rPr sz="23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부터 </a:t>
            </a:r>
            <a:r>
              <a:rPr sz="2300" b="1" spc="-150" dirty="0" err="1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개인사업주</a:t>
            </a:r>
            <a:r>
              <a:rPr sz="2300" b="1" spc="-150" dirty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3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5명~</a:t>
            </a:r>
            <a:r>
              <a:rPr sz="2300" b="1" spc="-150" dirty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49</a:t>
            </a:r>
            <a:r>
              <a:rPr sz="2300" b="1" spc="-150" dirty="0" smtClean="0">
                <a:solidFill>
                  <a:srgbClr val="E67D00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명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확대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3286"/>
            <a:ext cx="10692130" cy="7077075"/>
          </a:xfrm>
          <a:custGeom>
            <a:avLst/>
            <a:gdLst/>
            <a:rect l="l" t="t" r="r" b="b"/>
            <a:pathLst>
              <a:path w="10692130" h="7077075">
                <a:moveTo>
                  <a:pt x="0" y="7076706"/>
                </a:moveTo>
                <a:lnTo>
                  <a:pt x="10691990" y="7076706"/>
                </a:lnTo>
                <a:lnTo>
                  <a:pt x="10691990" y="0"/>
                </a:lnTo>
                <a:lnTo>
                  <a:pt x="0" y="0"/>
                </a:lnTo>
                <a:lnTo>
                  <a:pt x="0" y="7076706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741" y="664761"/>
            <a:ext cx="10314940" cy="6715759"/>
          </a:xfrm>
          <a:custGeom>
            <a:avLst/>
            <a:gdLst/>
            <a:rect l="l" t="t" r="r" b="b"/>
            <a:pathLst>
              <a:path w="10314940" h="6715759">
                <a:moveTo>
                  <a:pt x="10098519" y="0"/>
                </a:moveTo>
                <a:lnTo>
                  <a:pt x="9730079" y="0"/>
                </a:lnTo>
                <a:lnTo>
                  <a:pt x="9730079" y="927"/>
                </a:lnTo>
                <a:lnTo>
                  <a:pt x="9666947" y="939"/>
                </a:lnTo>
                <a:lnTo>
                  <a:pt x="9666947" y="3048"/>
                </a:lnTo>
                <a:lnTo>
                  <a:pt x="9579514" y="5397"/>
                </a:lnTo>
                <a:lnTo>
                  <a:pt x="9539142" y="6834"/>
                </a:lnTo>
                <a:lnTo>
                  <a:pt x="9426533" y="32444"/>
                </a:lnTo>
                <a:lnTo>
                  <a:pt x="9387789" y="78012"/>
                </a:lnTo>
                <a:lnTo>
                  <a:pt x="9374628" y="122186"/>
                </a:lnTo>
                <a:lnTo>
                  <a:pt x="9373298" y="142011"/>
                </a:lnTo>
                <a:lnTo>
                  <a:pt x="9373298" y="369544"/>
                </a:lnTo>
                <a:lnTo>
                  <a:pt x="9367081" y="415786"/>
                </a:lnTo>
                <a:lnTo>
                  <a:pt x="9349537" y="457344"/>
                </a:lnTo>
                <a:lnTo>
                  <a:pt x="9322328" y="492556"/>
                </a:lnTo>
                <a:lnTo>
                  <a:pt x="9287115" y="519763"/>
                </a:lnTo>
                <a:lnTo>
                  <a:pt x="9245559" y="537305"/>
                </a:lnTo>
                <a:lnTo>
                  <a:pt x="9199321" y="543521"/>
                </a:lnTo>
                <a:lnTo>
                  <a:pt x="1098499" y="543521"/>
                </a:lnTo>
                <a:lnTo>
                  <a:pt x="1052261" y="537305"/>
                </a:lnTo>
                <a:lnTo>
                  <a:pt x="1010705" y="519763"/>
                </a:lnTo>
                <a:lnTo>
                  <a:pt x="975491" y="492556"/>
                </a:lnTo>
                <a:lnTo>
                  <a:pt x="948282" y="457344"/>
                </a:lnTo>
                <a:lnTo>
                  <a:pt x="930738" y="415786"/>
                </a:lnTo>
                <a:lnTo>
                  <a:pt x="924521" y="368846"/>
                </a:lnTo>
                <a:lnTo>
                  <a:pt x="924521" y="142011"/>
                </a:lnTo>
                <a:lnTo>
                  <a:pt x="925356" y="68972"/>
                </a:lnTo>
                <a:lnTo>
                  <a:pt x="911955" y="30711"/>
                </a:lnTo>
                <a:lnTo>
                  <a:pt x="872008" y="14706"/>
                </a:lnTo>
                <a:lnTo>
                  <a:pt x="793203" y="8432"/>
                </a:lnTo>
                <a:lnTo>
                  <a:pt x="718323" y="5397"/>
                </a:lnTo>
                <a:lnTo>
                  <a:pt x="630897" y="3048"/>
                </a:lnTo>
                <a:lnTo>
                  <a:pt x="630897" y="939"/>
                </a:lnTo>
                <a:lnTo>
                  <a:pt x="510336" y="914"/>
                </a:lnTo>
                <a:lnTo>
                  <a:pt x="510336" y="0"/>
                </a:lnTo>
                <a:lnTo>
                  <a:pt x="216001" y="0"/>
                </a:lnTo>
                <a:lnTo>
                  <a:pt x="166475" y="5703"/>
                </a:lnTo>
                <a:lnTo>
                  <a:pt x="121011" y="21950"/>
                </a:lnTo>
                <a:lnTo>
                  <a:pt x="80904" y="47446"/>
                </a:lnTo>
                <a:lnTo>
                  <a:pt x="47454" y="80894"/>
                </a:lnTo>
                <a:lnTo>
                  <a:pt x="21955" y="120999"/>
                </a:lnTo>
                <a:lnTo>
                  <a:pt x="5704" y="166467"/>
                </a:lnTo>
                <a:lnTo>
                  <a:pt x="0" y="216001"/>
                </a:lnTo>
                <a:lnTo>
                  <a:pt x="0" y="6192380"/>
                </a:lnTo>
                <a:lnTo>
                  <a:pt x="863" y="6192380"/>
                </a:lnTo>
                <a:lnTo>
                  <a:pt x="863" y="6499136"/>
                </a:lnTo>
                <a:lnTo>
                  <a:pt x="6568" y="6548662"/>
                </a:lnTo>
                <a:lnTo>
                  <a:pt x="22818" y="6594126"/>
                </a:lnTo>
                <a:lnTo>
                  <a:pt x="48317" y="6634232"/>
                </a:lnTo>
                <a:lnTo>
                  <a:pt x="81768" y="6667683"/>
                </a:lnTo>
                <a:lnTo>
                  <a:pt x="121874" y="6693182"/>
                </a:lnTo>
                <a:lnTo>
                  <a:pt x="167339" y="6709432"/>
                </a:lnTo>
                <a:lnTo>
                  <a:pt x="216865" y="6715137"/>
                </a:lnTo>
                <a:lnTo>
                  <a:pt x="10097655" y="6715137"/>
                </a:lnTo>
                <a:lnTo>
                  <a:pt x="10147177" y="6709432"/>
                </a:lnTo>
                <a:lnTo>
                  <a:pt x="10192638" y="6693182"/>
                </a:lnTo>
                <a:lnTo>
                  <a:pt x="10232741" y="6667683"/>
                </a:lnTo>
                <a:lnTo>
                  <a:pt x="10266191" y="6634232"/>
                </a:lnTo>
                <a:lnTo>
                  <a:pt x="10291689" y="6594126"/>
                </a:lnTo>
                <a:lnTo>
                  <a:pt x="10307939" y="6548662"/>
                </a:lnTo>
                <a:lnTo>
                  <a:pt x="10313644" y="6499136"/>
                </a:lnTo>
                <a:lnTo>
                  <a:pt x="10313644" y="6192380"/>
                </a:lnTo>
                <a:lnTo>
                  <a:pt x="10314520" y="6192380"/>
                </a:lnTo>
                <a:lnTo>
                  <a:pt x="10314520" y="216001"/>
                </a:lnTo>
                <a:lnTo>
                  <a:pt x="10308815" y="166467"/>
                </a:lnTo>
                <a:lnTo>
                  <a:pt x="10292565" y="120999"/>
                </a:lnTo>
                <a:lnTo>
                  <a:pt x="10267066" y="80894"/>
                </a:lnTo>
                <a:lnTo>
                  <a:pt x="10233615" y="47446"/>
                </a:lnTo>
                <a:lnTo>
                  <a:pt x="10193509" y="21950"/>
                </a:lnTo>
                <a:lnTo>
                  <a:pt x="10148045" y="5703"/>
                </a:lnTo>
                <a:lnTo>
                  <a:pt x="10098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4326" y="710612"/>
            <a:ext cx="7145020" cy="386003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24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상시근로자 수의 판단과 산정</a:t>
            </a:r>
            <a:r>
              <a:rPr sz="185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(근로기준법 시행령 제7조의2 참고)</a:t>
            </a:r>
            <a:endParaRPr sz="185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2890" y="704090"/>
            <a:ext cx="874394" cy="351155"/>
          </a:xfrm>
          <a:custGeom>
            <a:avLst/>
            <a:gdLst/>
            <a:rect l="l" t="t" r="r" b="b"/>
            <a:pathLst>
              <a:path w="874394" h="351155">
                <a:moveTo>
                  <a:pt x="698703" y="0"/>
                </a:moveTo>
                <a:lnTo>
                  <a:pt x="175577" y="0"/>
                </a:lnTo>
                <a:lnTo>
                  <a:pt x="128903" y="6271"/>
                </a:lnTo>
                <a:lnTo>
                  <a:pt x="86962" y="23969"/>
                </a:lnTo>
                <a:lnTo>
                  <a:pt x="51427" y="51422"/>
                </a:lnTo>
                <a:lnTo>
                  <a:pt x="23972" y="86956"/>
                </a:lnTo>
                <a:lnTo>
                  <a:pt x="6272" y="128899"/>
                </a:lnTo>
                <a:lnTo>
                  <a:pt x="0" y="175577"/>
                </a:lnTo>
                <a:lnTo>
                  <a:pt x="6272" y="222251"/>
                </a:lnTo>
                <a:lnTo>
                  <a:pt x="23972" y="264192"/>
                </a:lnTo>
                <a:lnTo>
                  <a:pt x="51427" y="299727"/>
                </a:lnTo>
                <a:lnTo>
                  <a:pt x="86962" y="327182"/>
                </a:lnTo>
                <a:lnTo>
                  <a:pt x="128903" y="344882"/>
                </a:lnTo>
                <a:lnTo>
                  <a:pt x="175577" y="351155"/>
                </a:lnTo>
                <a:lnTo>
                  <a:pt x="698703" y="351155"/>
                </a:lnTo>
                <a:lnTo>
                  <a:pt x="745371" y="344882"/>
                </a:lnTo>
                <a:lnTo>
                  <a:pt x="787309" y="327182"/>
                </a:lnTo>
                <a:lnTo>
                  <a:pt x="822842" y="299727"/>
                </a:lnTo>
                <a:lnTo>
                  <a:pt x="850296" y="264192"/>
                </a:lnTo>
                <a:lnTo>
                  <a:pt x="867995" y="222251"/>
                </a:lnTo>
                <a:lnTo>
                  <a:pt x="874268" y="175577"/>
                </a:lnTo>
                <a:lnTo>
                  <a:pt x="867995" y="128899"/>
                </a:lnTo>
                <a:lnTo>
                  <a:pt x="850296" y="86956"/>
                </a:lnTo>
                <a:lnTo>
                  <a:pt x="822842" y="51422"/>
                </a:lnTo>
                <a:lnTo>
                  <a:pt x="787309" y="23969"/>
                </a:lnTo>
                <a:lnTo>
                  <a:pt x="745371" y="6271"/>
                </a:lnTo>
                <a:lnTo>
                  <a:pt x="698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32890" y="704090"/>
            <a:ext cx="874394" cy="351155"/>
          </a:xfrm>
          <a:custGeom>
            <a:avLst/>
            <a:gdLst/>
            <a:rect l="l" t="t" r="r" b="b"/>
            <a:pathLst>
              <a:path w="874394" h="351155">
                <a:moveTo>
                  <a:pt x="874268" y="175577"/>
                </a:moveTo>
                <a:lnTo>
                  <a:pt x="867995" y="222251"/>
                </a:lnTo>
                <a:lnTo>
                  <a:pt x="850296" y="264192"/>
                </a:lnTo>
                <a:lnTo>
                  <a:pt x="822842" y="299727"/>
                </a:lnTo>
                <a:lnTo>
                  <a:pt x="787309" y="327182"/>
                </a:lnTo>
                <a:lnTo>
                  <a:pt x="745371" y="344882"/>
                </a:lnTo>
                <a:lnTo>
                  <a:pt x="698703" y="351155"/>
                </a:lnTo>
                <a:lnTo>
                  <a:pt x="175577" y="351155"/>
                </a:lnTo>
                <a:lnTo>
                  <a:pt x="128903" y="344882"/>
                </a:lnTo>
                <a:lnTo>
                  <a:pt x="86962" y="327182"/>
                </a:lnTo>
                <a:lnTo>
                  <a:pt x="51427" y="299727"/>
                </a:lnTo>
                <a:lnTo>
                  <a:pt x="23972" y="264192"/>
                </a:lnTo>
                <a:lnTo>
                  <a:pt x="6272" y="222251"/>
                </a:lnTo>
                <a:lnTo>
                  <a:pt x="0" y="175577"/>
                </a:lnTo>
                <a:lnTo>
                  <a:pt x="6272" y="128899"/>
                </a:lnTo>
                <a:lnTo>
                  <a:pt x="23972" y="86956"/>
                </a:lnTo>
                <a:lnTo>
                  <a:pt x="51427" y="51422"/>
                </a:lnTo>
                <a:lnTo>
                  <a:pt x="86962" y="23969"/>
                </a:lnTo>
                <a:lnTo>
                  <a:pt x="128903" y="6271"/>
                </a:lnTo>
                <a:lnTo>
                  <a:pt x="175577" y="0"/>
                </a:lnTo>
                <a:lnTo>
                  <a:pt x="698703" y="0"/>
                </a:lnTo>
                <a:lnTo>
                  <a:pt x="745371" y="6271"/>
                </a:lnTo>
                <a:lnTo>
                  <a:pt x="787309" y="23969"/>
                </a:lnTo>
                <a:lnTo>
                  <a:pt x="822842" y="51422"/>
                </a:lnTo>
                <a:lnTo>
                  <a:pt x="850296" y="86956"/>
                </a:lnTo>
                <a:lnTo>
                  <a:pt x="867995" y="128899"/>
                </a:lnTo>
                <a:lnTo>
                  <a:pt x="874268" y="17557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6737" y="734051"/>
            <a:ext cx="670429" cy="319318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참고</a:t>
            </a:r>
            <a:endParaRPr sz="20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306" y="1397007"/>
            <a:ext cx="9971405" cy="1718945"/>
          </a:xfrm>
          <a:custGeom>
            <a:avLst/>
            <a:gdLst/>
            <a:rect l="l" t="t" r="r" b="b"/>
            <a:pathLst>
              <a:path w="9971405" h="171894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1464373"/>
                </a:lnTo>
                <a:lnTo>
                  <a:pt x="4091" y="1510027"/>
                </a:lnTo>
                <a:lnTo>
                  <a:pt x="15888" y="1552998"/>
                </a:lnTo>
                <a:lnTo>
                  <a:pt x="34674" y="1592568"/>
                </a:lnTo>
                <a:lnTo>
                  <a:pt x="59732" y="1628018"/>
                </a:lnTo>
                <a:lnTo>
                  <a:pt x="90344" y="1658632"/>
                </a:lnTo>
                <a:lnTo>
                  <a:pt x="125793" y="1683693"/>
                </a:lnTo>
                <a:lnTo>
                  <a:pt x="165364" y="1702481"/>
                </a:lnTo>
                <a:lnTo>
                  <a:pt x="208338" y="1714280"/>
                </a:lnTo>
                <a:lnTo>
                  <a:pt x="254000" y="1718373"/>
                </a:lnTo>
                <a:lnTo>
                  <a:pt x="9717379" y="1718373"/>
                </a:lnTo>
                <a:lnTo>
                  <a:pt x="9763040" y="1714280"/>
                </a:lnTo>
                <a:lnTo>
                  <a:pt x="9806015" y="1702481"/>
                </a:lnTo>
                <a:lnTo>
                  <a:pt x="9845585" y="1683693"/>
                </a:lnTo>
                <a:lnTo>
                  <a:pt x="9881035" y="1658632"/>
                </a:lnTo>
                <a:lnTo>
                  <a:pt x="9911647" y="1628018"/>
                </a:lnTo>
                <a:lnTo>
                  <a:pt x="9936704" y="1592568"/>
                </a:lnTo>
                <a:lnTo>
                  <a:pt x="9955490" y="1552998"/>
                </a:lnTo>
                <a:lnTo>
                  <a:pt x="9967287" y="1510027"/>
                </a:lnTo>
                <a:lnTo>
                  <a:pt x="9971379" y="1464373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306" y="1397007"/>
            <a:ext cx="9971405" cy="1718945"/>
          </a:xfrm>
          <a:custGeom>
            <a:avLst/>
            <a:gdLst/>
            <a:rect l="l" t="t" r="r" b="b"/>
            <a:pathLst>
              <a:path w="9971405" h="171894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632625"/>
                </a:lnTo>
                <a:lnTo>
                  <a:pt x="0" y="1464373"/>
                </a:lnTo>
                <a:lnTo>
                  <a:pt x="4091" y="1510027"/>
                </a:lnTo>
                <a:lnTo>
                  <a:pt x="15888" y="1552998"/>
                </a:lnTo>
                <a:lnTo>
                  <a:pt x="34674" y="1592568"/>
                </a:lnTo>
                <a:lnTo>
                  <a:pt x="59732" y="1628018"/>
                </a:lnTo>
                <a:lnTo>
                  <a:pt x="90344" y="1658632"/>
                </a:lnTo>
                <a:lnTo>
                  <a:pt x="125793" y="1683693"/>
                </a:lnTo>
                <a:lnTo>
                  <a:pt x="165364" y="1702481"/>
                </a:lnTo>
                <a:lnTo>
                  <a:pt x="208338" y="1714280"/>
                </a:lnTo>
                <a:lnTo>
                  <a:pt x="254000" y="1718373"/>
                </a:lnTo>
                <a:lnTo>
                  <a:pt x="1865871" y="1718373"/>
                </a:lnTo>
                <a:lnTo>
                  <a:pt x="2095690" y="1718373"/>
                </a:lnTo>
                <a:lnTo>
                  <a:pt x="8524900" y="1718373"/>
                </a:lnTo>
                <a:lnTo>
                  <a:pt x="8761971" y="1718373"/>
                </a:lnTo>
                <a:lnTo>
                  <a:pt x="9717379" y="1718373"/>
                </a:lnTo>
                <a:lnTo>
                  <a:pt x="9763040" y="1714280"/>
                </a:lnTo>
                <a:lnTo>
                  <a:pt x="9806015" y="1702481"/>
                </a:lnTo>
                <a:lnTo>
                  <a:pt x="9845585" y="1683693"/>
                </a:lnTo>
                <a:lnTo>
                  <a:pt x="9881035" y="1658632"/>
                </a:lnTo>
                <a:lnTo>
                  <a:pt x="9911647" y="1628018"/>
                </a:lnTo>
                <a:lnTo>
                  <a:pt x="9936704" y="1592568"/>
                </a:lnTo>
                <a:lnTo>
                  <a:pt x="9955490" y="1552998"/>
                </a:lnTo>
                <a:lnTo>
                  <a:pt x="9967287" y="1510027"/>
                </a:lnTo>
                <a:lnTo>
                  <a:pt x="9971379" y="1464373"/>
                </a:lnTo>
                <a:lnTo>
                  <a:pt x="9971379" y="1276743"/>
                </a:lnTo>
                <a:lnTo>
                  <a:pt x="9971379" y="1240282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05727" y="1886919"/>
            <a:ext cx="7187276" cy="378309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법적용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사유발생일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전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1개월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사용한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근로자의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연인원(</a:t>
            </a:r>
            <a:r>
              <a:rPr sz="2350" b="1" spc="-150">
                <a:solidFill>
                  <a:srgbClr val="3d3939"/>
                </a:solidFill>
                <a:latin typeface="G마켓 산스 TTF Medium"/>
                <a:ea typeface="G마켓 산스 TTF Medium"/>
                <a:cs typeface="Meiryo"/>
              </a:rPr>
              <a:t>延人員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)</a:t>
            </a:r>
            <a:endParaRPr sz="235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4700" y="2382952"/>
            <a:ext cx="3112716" cy="378309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같은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기간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중의</a:t>
            </a:r>
            <a:r>
              <a:rPr lang="en-US"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3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가동일수</a:t>
            </a:r>
            <a:endParaRPr sz="235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43273" y="2320808"/>
            <a:ext cx="7317105" cy="0"/>
          </a:xfrm>
          <a:custGeom>
            <a:avLst/>
            <a:gdLst/>
            <a:rect l="l" t="t" r="r" b="b"/>
            <a:pathLst>
              <a:path w="7317105">
                <a:moveTo>
                  <a:pt x="0" y="0"/>
                </a:moveTo>
                <a:lnTo>
                  <a:pt x="7316609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51175" y="1953554"/>
            <a:ext cx="260985" cy="474345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950" b="1" spc="-15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=</a:t>
            </a:r>
            <a:endParaRPr sz="2950">
              <a:latin typeface="G마켓 산스 TTF Medium"/>
              <a:ea typeface="G마켓 산스 TTF Medium"/>
              <a:cs typeface="Adobe 고딕 Std B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7502" y="1571625"/>
            <a:ext cx="1379220" cy="1379220"/>
          </a:xfrm>
          <a:custGeom>
            <a:avLst/>
            <a:gdLst/>
            <a:rect l="l" t="t" r="r" b="b"/>
            <a:pathLst>
              <a:path w="1379220" h="1379220">
                <a:moveTo>
                  <a:pt x="689432" y="0"/>
                </a:moveTo>
                <a:lnTo>
                  <a:pt x="642228" y="1590"/>
                </a:lnTo>
                <a:lnTo>
                  <a:pt x="595878" y="6293"/>
                </a:lnTo>
                <a:lnTo>
                  <a:pt x="550485" y="14006"/>
                </a:lnTo>
                <a:lnTo>
                  <a:pt x="506150" y="24627"/>
                </a:lnTo>
                <a:lnTo>
                  <a:pt x="462978" y="38052"/>
                </a:lnTo>
                <a:lnTo>
                  <a:pt x="421070" y="54179"/>
                </a:lnTo>
                <a:lnTo>
                  <a:pt x="380529" y="72905"/>
                </a:lnTo>
                <a:lnTo>
                  <a:pt x="341458" y="94128"/>
                </a:lnTo>
                <a:lnTo>
                  <a:pt x="303960" y="117745"/>
                </a:lnTo>
                <a:lnTo>
                  <a:pt x="268137" y="143653"/>
                </a:lnTo>
                <a:lnTo>
                  <a:pt x="234091" y="171749"/>
                </a:lnTo>
                <a:lnTo>
                  <a:pt x="201926" y="201931"/>
                </a:lnTo>
                <a:lnTo>
                  <a:pt x="171745" y="234096"/>
                </a:lnTo>
                <a:lnTo>
                  <a:pt x="143649" y="268142"/>
                </a:lnTo>
                <a:lnTo>
                  <a:pt x="117741" y="303965"/>
                </a:lnTo>
                <a:lnTo>
                  <a:pt x="94125" y="341464"/>
                </a:lnTo>
                <a:lnTo>
                  <a:pt x="72903" y="380535"/>
                </a:lnTo>
                <a:lnTo>
                  <a:pt x="54177" y="421075"/>
                </a:lnTo>
                <a:lnTo>
                  <a:pt x="38051" y="462983"/>
                </a:lnTo>
                <a:lnTo>
                  <a:pt x="24626" y="506155"/>
                </a:lnTo>
                <a:lnTo>
                  <a:pt x="14006" y="550488"/>
                </a:lnTo>
                <a:lnTo>
                  <a:pt x="6293" y="595881"/>
                </a:lnTo>
                <a:lnTo>
                  <a:pt x="1590" y="642229"/>
                </a:lnTo>
                <a:lnTo>
                  <a:pt x="0" y="689432"/>
                </a:lnTo>
                <a:lnTo>
                  <a:pt x="1590" y="736636"/>
                </a:lnTo>
                <a:lnTo>
                  <a:pt x="6293" y="782986"/>
                </a:lnTo>
                <a:lnTo>
                  <a:pt x="14006" y="828379"/>
                </a:lnTo>
                <a:lnTo>
                  <a:pt x="24626" y="872714"/>
                </a:lnTo>
                <a:lnTo>
                  <a:pt x="38051" y="915887"/>
                </a:lnTo>
                <a:lnTo>
                  <a:pt x="54177" y="957795"/>
                </a:lnTo>
                <a:lnTo>
                  <a:pt x="72903" y="998337"/>
                </a:lnTo>
                <a:lnTo>
                  <a:pt x="94125" y="1037408"/>
                </a:lnTo>
                <a:lnTo>
                  <a:pt x="117741" y="1074908"/>
                </a:lnTo>
                <a:lnTo>
                  <a:pt x="143649" y="1110732"/>
                </a:lnTo>
                <a:lnTo>
                  <a:pt x="171745" y="1144778"/>
                </a:lnTo>
                <a:lnTo>
                  <a:pt x="201926" y="1176943"/>
                </a:lnTo>
                <a:lnTo>
                  <a:pt x="234091" y="1207126"/>
                </a:lnTo>
                <a:lnTo>
                  <a:pt x="268137" y="1235223"/>
                </a:lnTo>
                <a:lnTo>
                  <a:pt x="303960" y="1261131"/>
                </a:lnTo>
                <a:lnTo>
                  <a:pt x="341458" y="1284747"/>
                </a:lnTo>
                <a:lnTo>
                  <a:pt x="380529" y="1305970"/>
                </a:lnTo>
                <a:lnTo>
                  <a:pt x="421070" y="1324697"/>
                </a:lnTo>
                <a:lnTo>
                  <a:pt x="462978" y="1340824"/>
                </a:lnTo>
                <a:lnTo>
                  <a:pt x="506150" y="1354249"/>
                </a:lnTo>
                <a:lnTo>
                  <a:pt x="550485" y="1364870"/>
                </a:lnTo>
                <a:lnTo>
                  <a:pt x="595878" y="1372583"/>
                </a:lnTo>
                <a:lnTo>
                  <a:pt x="642228" y="1377286"/>
                </a:lnTo>
                <a:lnTo>
                  <a:pt x="689432" y="1378877"/>
                </a:lnTo>
                <a:lnTo>
                  <a:pt x="736636" y="1377286"/>
                </a:lnTo>
                <a:lnTo>
                  <a:pt x="782986" y="1372583"/>
                </a:lnTo>
                <a:lnTo>
                  <a:pt x="828379" y="1364870"/>
                </a:lnTo>
                <a:lnTo>
                  <a:pt x="872714" y="1354249"/>
                </a:lnTo>
                <a:lnTo>
                  <a:pt x="915887" y="1340824"/>
                </a:lnTo>
                <a:lnTo>
                  <a:pt x="957795" y="1324697"/>
                </a:lnTo>
                <a:lnTo>
                  <a:pt x="998337" y="1305970"/>
                </a:lnTo>
                <a:lnTo>
                  <a:pt x="1037408" y="1284747"/>
                </a:lnTo>
                <a:lnTo>
                  <a:pt x="1074908" y="1261131"/>
                </a:lnTo>
                <a:lnTo>
                  <a:pt x="1110732" y="1235223"/>
                </a:lnTo>
                <a:lnTo>
                  <a:pt x="1144778" y="1207126"/>
                </a:lnTo>
                <a:lnTo>
                  <a:pt x="1176943" y="1176943"/>
                </a:lnTo>
                <a:lnTo>
                  <a:pt x="1207126" y="1144778"/>
                </a:lnTo>
                <a:lnTo>
                  <a:pt x="1235223" y="1110732"/>
                </a:lnTo>
                <a:lnTo>
                  <a:pt x="1261131" y="1074908"/>
                </a:lnTo>
                <a:lnTo>
                  <a:pt x="1284747" y="1037408"/>
                </a:lnTo>
                <a:lnTo>
                  <a:pt x="1305970" y="998337"/>
                </a:lnTo>
                <a:lnTo>
                  <a:pt x="1324697" y="957795"/>
                </a:lnTo>
                <a:lnTo>
                  <a:pt x="1340824" y="915887"/>
                </a:lnTo>
                <a:lnTo>
                  <a:pt x="1354249" y="872714"/>
                </a:lnTo>
                <a:lnTo>
                  <a:pt x="1364870" y="828379"/>
                </a:lnTo>
                <a:lnTo>
                  <a:pt x="1372583" y="782986"/>
                </a:lnTo>
                <a:lnTo>
                  <a:pt x="1377286" y="736636"/>
                </a:lnTo>
                <a:lnTo>
                  <a:pt x="1378877" y="689432"/>
                </a:lnTo>
                <a:lnTo>
                  <a:pt x="1377286" y="642229"/>
                </a:lnTo>
                <a:lnTo>
                  <a:pt x="1372583" y="595881"/>
                </a:lnTo>
                <a:lnTo>
                  <a:pt x="1364870" y="550488"/>
                </a:lnTo>
                <a:lnTo>
                  <a:pt x="1354249" y="506155"/>
                </a:lnTo>
                <a:lnTo>
                  <a:pt x="1340824" y="462983"/>
                </a:lnTo>
                <a:lnTo>
                  <a:pt x="1324697" y="421075"/>
                </a:lnTo>
                <a:lnTo>
                  <a:pt x="1305970" y="380535"/>
                </a:lnTo>
                <a:lnTo>
                  <a:pt x="1284747" y="341464"/>
                </a:lnTo>
                <a:lnTo>
                  <a:pt x="1261131" y="303965"/>
                </a:lnTo>
                <a:lnTo>
                  <a:pt x="1235223" y="268142"/>
                </a:lnTo>
                <a:lnTo>
                  <a:pt x="1207126" y="234096"/>
                </a:lnTo>
                <a:lnTo>
                  <a:pt x="1176943" y="201931"/>
                </a:lnTo>
                <a:lnTo>
                  <a:pt x="1144778" y="171749"/>
                </a:lnTo>
                <a:lnTo>
                  <a:pt x="1110732" y="143653"/>
                </a:lnTo>
                <a:lnTo>
                  <a:pt x="1074908" y="117745"/>
                </a:lnTo>
                <a:lnTo>
                  <a:pt x="1037408" y="94128"/>
                </a:lnTo>
                <a:lnTo>
                  <a:pt x="998337" y="72905"/>
                </a:lnTo>
                <a:lnTo>
                  <a:pt x="957795" y="54179"/>
                </a:lnTo>
                <a:lnTo>
                  <a:pt x="915887" y="38052"/>
                </a:lnTo>
                <a:lnTo>
                  <a:pt x="872714" y="24627"/>
                </a:lnTo>
                <a:lnTo>
                  <a:pt x="828379" y="14006"/>
                </a:lnTo>
                <a:lnTo>
                  <a:pt x="782986" y="6293"/>
                </a:lnTo>
                <a:lnTo>
                  <a:pt x="736636" y="1590"/>
                </a:lnTo>
                <a:lnTo>
                  <a:pt x="689432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7946" y="1574325"/>
            <a:ext cx="1379220" cy="1379220"/>
          </a:xfrm>
          <a:custGeom>
            <a:avLst/>
            <a:gdLst/>
            <a:rect l="l" t="t" r="r" b="b"/>
            <a:pathLst>
              <a:path w="1379220" h="1379220">
                <a:moveTo>
                  <a:pt x="1378877" y="689432"/>
                </a:moveTo>
                <a:lnTo>
                  <a:pt x="1377286" y="736636"/>
                </a:lnTo>
                <a:lnTo>
                  <a:pt x="1372583" y="782986"/>
                </a:lnTo>
                <a:lnTo>
                  <a:pt x="1364870" y="828379"/>
                </a:lnTo>
                <a:lnTo>
                  <a:pt x="1354249" y="872714"/>
                </a:lnTo>
                <a:lnTo>
                  <a:pt x="1340824" y="915887"/>
                </a:lnTo>
                <a:lnTo>
                  <a:pt x="1324697" y="957795"/>
                </a:lnTo>
                <a:lnTo>
                  <a:pt x="1305970" y="998337"/>
                </a:lnTo>
                <a:lnTo>
                  <a:pt x="1284747" y="1037408"/>
                </a:lnTo>
                <a:lnTo>
                  <a:pt x="1261131" y="1074908"/>
                </a:lnTo>
                <a:lnTo>
                  <a:pt x="1235223" y="1110732"/>
                </a:lnTo>
                <a:lnTo>
                  <a:pt x="1207126" y="1144778"/>
                </a:lnTo>
                <a:lnTo>
                  <a:pt x="1176943" y="1176943"/>
                </a:lnTo>
                <a:lnTo>
                  <a:pt x="1144778" y="1207126"/>
                </a:lnTo>
                <a:lnTo>
                  <a:pt x="1110732" y="1235223"/>
                </a:lnTo>
                <a:lnTo>
                  <a:pt x="1074908" y="1261131"/>
                </a:lnTo>
                <a:lnTo>
                  <a:pt x="1037408" y="1284747"/>
                </a:lnTo>
                <a:lnTo>
                  <a:pt x="998337" y="1305970"/>
                </a:lnTo>
                <a:lnTo>
                  <a:pt x="957795" y="1324697"/>
                </a:lnTo>
                <a:lnTo>
                  <a:pt x="915887" y="1340824"/>
                </a:lnTo>
                <a:lnTo>
                  <a:pt x="872714" y="1354249"/>
                </a:lnTo>
                <a:lnTo>
                  <a:pt x="828379" y="1364870"/>
                </a:lnTo>
                <a:lnTo>
                  <a:pt x="782986" y="1372583"/>
                </a:lnTo>
                <a:lnTo>
                  <a:pt x="736636" y="1377286"/>
                </a:lnTo>
                <a:lnTo>
                  <a:pt x="689432" y="1378877"/>
                </a:lnTo>
                <a:lnTo>
                  <a:pt x="642228" y="1377286"/>
                </a:lnTo>
                <a:lnTo>
                  <a:pt x="595878" y="1372583"/>
                </a:lnTo>
                <a:lnTo>
                  <a:pt x="550485" y="1364870"/>
                </a:lnTo>
                <a:lnTo>
                  <a:pt x="506150" y="1354249"/>
                </a:lnTo>
                <a:lnTo>
                  <a:pt x="462978" y="1340824"/>
                </a:lnTo>
                <a:lnTo>
                  <a:pt x="421070" y="1324697"/>
                </a:lnTo>
                <a:lnTo>
                  <a:pt x="380529" y="1305970"/>
                </a:lnTo>
                <a:lnTo>
                  <a:pt x="341458" y="1284747"/>
                </a:lnTo>
                <a:lnTo>
                  <a:pt x="303960" y="1261131"/>
                </a:lnTo>
                <a:lnTo>
                  <a:pt x="268137" y="1235223"/>
                </a:lnTo>
                <a:lnTo>
                  <a:pt x="234091" y="1207126"/>
                </a:lnTo>
                <a:lnTo>
                  <a:pt x="201926" y="1176943"/>
                </a:lnTo>
                <a:lnTo>
                  <a:pt x="171745" y="1144778"/>
                </a:lnTo>
                <a:lnTo>
                  <a:pt x="143649" y="1110732"/>
                </a:lnTo>
                <a:lnTo>
                  <a:pt x="117741" y="1074908"/>
                </a:lnTo>
                <a:lnTo>
                  <a:pt x="94125" y="1037408"/>
                </a:lnTo>
                <a:lnTo>
                  <a:pt x="72903" y="998337"/>
                </a:lnTo>
                <a:lnTo>
                  <a:pt x="54177" y="957795"/>
                </a:lnTo>
                <a:lnTo>
                  <a:pt x="38051" y="915887"/>
                </a:lnTo>
                <a:lnTo>
                  <a:pt x="24626" y="872714"/>
                </a:lnTo>
                <a:lnTo>
                  <a:pt x="14006" y="828379"/>
                </a:lnTo>
                <a:lnTo>
                  <a:pt x="6293" y="782986"/>
                </a:lnTo>
                <a:lnTo>
                  <a:pt x="1590" y="736636"/>
                </a:lnTo>
                <a:lnTo>
                  <a:pt x="0" y="689432"/>
                </a:lnTo>
                <a:lnTo>
                  <a:pt x="1590" y="642229"/>
                </a:lnTo>
                <a:lnTo>
                  <a:pt x="6293" y="595881"/>
                </a:lnTo>
                <a:lnTo>
                  <a:pt x="14006" y="550488"/>
                </a:lnTo>
                <a:lnTo>
                  <a:pt x="24626" y="506155"/>
                </a:lnTo>
                <a:lnTo>
                  <a:pt x="38051" y="462983"/>
                </a:lnTo>
                <a:lnTo>
                  <a:pt x="54177" y="421075"/>
                </a:lnTo>
                <a:lnTo>
                  <a:pt x="72903" y="380535"/>
                </a:lnTo>
                <a:lnTo>
                  <a:pt x="94125" y="341464"/>
                </a:lnTo>
                <a:lnTo>
                  <a:pt x="117741" y="303965"/>
                </a:lnTo>
                <a:lnTo>
                  <a:pt x="143649" y="268142"/>
                </a:lnTo>
                <a:lnTo>
                  <a:pt x="171745" y="234096"/>
                </a:lnTo>
                <a:lnTo>
                  <a:pt x="201926" y="201931"/>
                </a:lnTo>
                <a:lnTo>
                  <a:pt x="234091" y="171749"/>
                </a:lnTo>
                <a:lnTo>
                  <a:pt x="268137" y="143653"/>
                </a:lnTo>
                <a:lnTo>
                  <a:pt x="303960" y="117745"/>
                </a:lnTo>
                <a:lnTo>
                  <a:pt x="341458" y="94128"/>
                </a:lnTo>
                <a:lnTo>
                  <a:pt x="380529" y="72905"/>
                </a:lnTo>
                <a:lnTo>
                  <a:pt x="421070" y="54179"/>
                </a:lnTo>
                <a:lnTo>
                  <a:pt x="462978" y="38052"/>
                </a:lnTo>
                <a:lnTo>
                  <a:pt x="506150" y="24627"/>
                </a:lnTo>
                <a:lnTo>
                  <a:pt x="550485" y="14006"/>
                </a:lnTo>
                <a:lnTo>
                  <a:pt x="595878" y="6293"/>
                </a:lnTo>
                <a:lnTo>
                  <a:pt x="642228" y="1590"/>
                </a:lnTo>
                <a:lnTo>
                  <a:pt x="689432" y="0"/>
                </a:lnTo>
                <a:lnTo>
                  <a:pt x="736636" y="1590"/>
                </a:lnTo>
                <a:lnTo>
                  <a:pt x="782986" y="6293"/>
                </a:lnTo>
                <a:lnTo>
                  <a:pt x="828379" y="14006"/>
                </a:lnTo>
                <a:lnTo>
                  <a:pt x="872714" y="24627"/>
                </a:lnTo>
                <a:lnTo>
                  <a:pt x="915887" y="38052"/>
                </a:lnTo>
                <a:lnTo>
                  <a:pt x="957795" y="54179"/>
                </a:lnTo>
                <a:lnTo>
                  <a:pt x="998337" y="72905"/>
                </a:lnTo>
                <a:lnTo>
                  <a:pt x="1037408" y="94128"/>
                </a:lnTo>
                <a:lnTo>
                  <a:pt x="1074908" y="117745"/>
                </a:lnTo>
                <a:lnTo>
                  <a:pt x="1110732" y="143653"/>
                </a:lnTo>
                <a:lnTo>
                  <a:pt x="1144778" y="171749"/>
                </a:lnTo>
                <a:lnTo>
                  <a:pt x="1176943" y="201931"/>
                </a:lnTo>
                <a:lnTo>
                  <a:pt x="1207126" y="234096"/>
                </a:lnTo>
                <a:lnTo>
                  <a:pt x="1235223" y="268142"/>
                </a:lnTo>
                <a:lnTo>
                  <a:pt x="1261131" y="303965"/>
                </a:lnTo>
                <a:lnTo>
                  <a:pt x="1284747" y="341464"/>
                </a:lnTo>
                <a:lnTo>
                  <a:pt x="1305970" y="380535"/>
                </a:lnTo>
                <a:lnTo>
                  <a:pt x="1324697" y="421075"/>
                </a:lnTo>
                <a:lnTo>
                  <a:pt x="1340824" y="462983"/>
                </a:lnTo>
                <a:lnTo>
                  <a:pt x="1354249" y="506155"/>
                </a:lnTo>
                <a:lnTo>
                  <a:pt x="1364870" y="550488"/>
                </a:lnTo>
                <a:lnTo>
                  <a:pt x="1372583" y="595881"/>
                </a:lnTo>
                <a:lnTo>
                  <a:pt x="1377286" y="642229"/>
                </a:lnTo>
                <a:lnTo>
                  <a:pt x="1378877" y="68943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3200" y="1828300"/>
            <a:ext cx="1140473" cy="830356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defRPr/>
            </a:pPr>
            <a:r>
              <a:rPr lang="ko-KR" altLang="en-US" sz="2600" spc="-1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상시</a:t>
            </a:r>
            <a:endParaRPr lang="ko-KR" altLang="en-US" sz="2600" spc="-150">
              <a:solidFill>
                <a:srgbClr val="3d3939"/>
              </a:solidFill>
              <a:latin typeface="G마켓 산스 Bold"/>
              <a:ea typeface="G마켓 산스 Bold"/>
              <a:cs typeface="Adobe 고딕 Std B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defRPr/>
            </a:pPr>
            <a:r>
              <a:rPr sz="2600" spc="-1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근로자</a:t>
            </a:r>
            <a:endParaRPr sz="2600" spc="-1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04568" y="3256661"/>
            <a:ext cx="8527110" cy="171837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4568" y="5118265"/>
            <a:ext cx="8527110" cy="198848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07902" y="3916243"/>
            <a:ext cx="6651444" cy="421910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모든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사업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또는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사업장의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상시근로자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수를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합산</a:t>
            </a:r>
            <a:endParaRPr sz="265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0299" y="3256665"/>
            <a:ext cx="1969135" cy="1718945"/>
          </a:xfrm>
          <a:custGeom>
            <a:avLst/>
            <a:gdLst/>
            <a:rect l="l" t="t" r="r" b="b"/>
            <a:pathLst>
              <a:path w="1969135" h="1718945">
                <a:moveTo>
                  <a:pt x="1715109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1464373"/>
                </a:lnTo>
                <a:lnTo>
                  <a:pt x="4092" y="1510027"/>
                </a:lnTo>
                <a:lnTo>
                  <a:pt x="15890" y="1552998"/>
                </a:lnTo>
                <a:lnTo>
                  <a:pt x="34677" y="1592568"/>
                </a:lnTo>
                <a:lnTo>
                  <a:pt x="59736" y="1628018"/>
                </a:lnTo>
                <a:lnTo>
                  <a:pt x="90349" y="1658632"/>
                </a:lnTo>
                <a:lnTo>
                  <a:pt x="125799" y="1683693"/>
                </a:lnTo>
                <a:lnTo>
                  <a:pt x="165369" y="1702481"/>
                </a:lnTo>
                <a:lnTo>
                  <a:pt x="208342" y="1714280"/>
                </a:lnTo>
                <a:lnTo>
                  <a:pt x="254000" y="1718373"/>
                </a:lnTo>
                <a:lnTo>
                  <a:pt x="1715109" y="1718373"/>
                </a:lnTo>
                <a:lnTo>
                  <a:pt x="1760767" y="1714280"/>
                </a:lnTo>
                <a:lnTo>
                  <a:pt x="1803739" y="1702481"/>
                </a:lnTo>
                <a:lnTo>
                  <a:pt x="1843309" y="1683693"/>
                </a:lnTo>
                <a:lnTo>
                  <a:pt x="1878760" y="1658632"/>
                </a:lnTo>
                <a:lnTo>
                  <a:pt x="1909373" y="1628018"/>
                </a:lnTo>
                <a:lnTo>
                  <a:pt x="1934432" y="1592568"/>
                </a:lnTo>
                <a:lnTo>
                  <a:pt x="1953219" y="1552998"/>
                </a:lnTo>
                <a:lnTo>
                  <a:pt x="1965017" y="1510027"/>
                </a:lnTo>
                <a:lnTo>
                  <a:pt x="1969109" y="1464373"/>
                </a:lnTo>
                <a:lnTo>
                  <a:pt x="1969109" y="254000"/>
                </a:lnTo>
                <a:lnTo>
                  <a:pt x="1965017" y="208345"/>
                </a:lnTo>
                <a:lnTo>
                  <a:pt x="1953219" y="165374"/>
                </a:lnTo>
                <a:lnTo>
                  <a:pt x="1934432" y="125805"/>
                </a:lnTo>
                <a:lnTo>
                  <a:pt x="1909373" y="90354"/>
                </a:lnTo>
                <a:lnTo>
                  <a:pt x="1878760" y="59740"/>
                </a:lnTo>
                <a:lnTo>
                  <a:pt x="1843309" y="34680"/>
                </a:lnTo>
                <a:lnTo>
                  <a:pt x="1803739" y="15891"/>
                </a:lnTo>
                <a:lnTo>
                  <a:pt x="1760767" y="4092"/>
                </a:lnTo>
                <a:lnTo>
                  <a:pt x="1715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0299" y="3256665"/>
            <a:ext cx="1969135" cy="1718945"/>
          </a:xfrm>
          <a:custGeom>
            <a:avLst/>
            <a:gdLst/>
            <a:rect l="l" t="t" r="r" b="b"/>
            <a:pathLst>
              <a:path w="1969135" h="1718945">
                <a:moveTo>
                  <a:pt x="1715109" y="0"/>
                </a:moveTo>
                <a:lnTo>
                  <a:pt x="1504035" y="0"/>
                </a:lnTo>
                <a:lnTo>
                  <a:pt x="1458899" y="0"/>
                </a:lnTo>
                <a:lnTo>
                  <a:pt x="510209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632625"/>
                </a:lnTo>
                <a:lnTo>
                  <a:pt x="0" y="1464373"/>
                </a:lnTo>
                <a:lnTo>
                  <a:pt x="4092" y="1510027"/>
                </a:lnTo>
                <a:lnTo>
                  <a:pt x="15890" y="1552998"/>
                </a:lnTo>
                <a:lnTo>
                  <a:pt x="34677" y="1592568"/>
                </a:lnTo>
                <a:lnTo>
                  <a:pt x="59736" y="1628018"/>
                </a:lnTo>
                <a:lnTo>
                  <a:pt x="90349" y="1658632"/>
                </a:lnTo>
                <a:lnTo>
                  <a:pt x="125799" y="1683693"/>
                </a:lnTo>
                <a:lnTo>
                  <a:pt x="165369" y="1702481"/>
                </a:lnTo>
                <a:lnTo>
                  <a:pt x="208342" y="1714280"/>
                </a:lnTo>
                <a:lnTo>
                  <a:pt x="254000" y="1718373"/>
                </a:lnTo>
                <a:lnTo>
                  <a:pt x="510209" y="1718373"/>
                </a:lnTo>
                <a:lnTo>
                  <a:pt x="1458899" y="1718373"/>
                </a:lnTo>
                <a:lnTo>
                  <a:pt x="1504035" y="1718373"/>
                </a:lnTo>
                <a:lnTo>
                  <a:pt x="1715109" y="1718373"/>
                </a:lnTo>
                <a:lnTo>
                  <a:pt x="1760767" y="1714280"/>
                </a:lnTo>
                <a:lnTo>
                  <a:pt x="1803739" y="1702481"/>
                </a:lnTo>
                <a:lnTo>
                  <a:pt x="1843309" y="1683693"/>
                </a:lnTo>
                <a:lnTo>
                  <a:pt x="1878760" y="1658632"/>
                </a:lnTo>
                <a:lnTo>
                  <a:pt x="1909373" y="1628018"/>
                </a:lnTo>
                <a:lnTo>
                  <a:pt x="1934432" y="1592568"/>
                </a:lnTo>
                <a:lnTo>
                  <a:pt x="1953219" y="1552998"/>
                </a:lnTo>
                <a:lnTo>
                  <a:pt x="1965017" y="1510027"/>
                </a:lnTo>
                <a:lnTo>
                  <a:pt x="1969109" y="1464373"/>
                </a:lnTo>
                <a:lnTo>
                  <a:pt x="1969109" y="1276743"/>
                </a:lnTo>
                <a:lnTo>
                  <a:pt x="1969109" y="1240282"/>
                </a:lnTo>
                <a:lnTo>
                  <a:pt x="1969109" y="254000"/>
                </a:lnTo>
                <a:lnTo>
                  <a:pt x="1965017" y="208345"/>
                </a:lnTo>
                <a:lnTo>
                  <a:pt x="1953219" y="165374"/>
                </a:lnTo>
                <a:lnTo>
                  <a:pt x="1934432" y="125805"/>
                </a:lnTo>
                <a:lnTo>
                  <a:pt x="1909373" y="90354"/>
                </a:lnTo>
                <a:lnTo>
                  <a:pt x="1878760" y="59740"/>
                </a:lnTo>
                <a:lnTo>
                  <a:pt x="1843309" y="34680"/>
                </a:lnTo>
                <a:lnTo>
                  <a:pt x="1803739" y="15891"/>
                </a:lnTo>
                <a:lnTo>
                  <a:pt x="1760767" y="4092"/>
                </a:lnTo>
                <a:lnTo>
                  <a:pt x="171510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4700" y="3708296"/>
            <a:ext cx="1053469" cy="807913"/>
          </a:xfrm>
          <a:prstGeom prst="rect">
            <a:avLst/>
          </a:prstGeom>
        </p:spPr>
        <p:txBody>
          <a:bodyPr vert="horz" wrap="square" lIns="0" tIns="38100" rIns="0" bIns="0">
            <a:spAutoFit/>
          </a:bodyPr>
          <a:lstStyle/>
          <a:p>
            <a:pPr marL="12700" marR="5080" algn="ctr">
              <a:lnSpc>
                <a:spcPts val="3000"/>
              </a:lnSpc>
              <a:spcBef>
                <a:spcPts val="300"/>
              </a:spcBef>
              <a:defRPr/>
            </a:pPr>
            <a:r>
              <a:rPr sz="2600" spc="-1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산정  원칙</a:t>
            </a:r>
            <a:endParaRPr sz="2600" spc="-1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0299" y="5118243"/>
            <a:ext cx="1969135" cy="1988820"/>
          </a:xfrm>
          <a:custGeom>
            <a:avLst/>
            <a:gdLst/>
            <a:rect l="l" t="t" r="r" b="b"/>
            <a:pathLst>
              <a:path w="1969135" h="1988820">
                <a:moveTo>
                  <a:pt x="1715109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3999"/>
                </a:lnTo>
                <a:lnTo>
                  <a:pt x="0" y="1734515"/>
                </a:lnTo>
                <a:lnTo>
                  <a:pt x="4092" y="1780169"/>
                </a:lnTo>
                <a:lnTo>
                  <a:pt x="15890" y="1823140"/>
                </a:lnTo>
                <a:lnTo>
                  <a:pt x="34677" y="1862709"/>
                </a:lnTo>
                <a:lnTo>
                  <a:pt x="59736" y="1898160"/>
                </a:lnTo>
                <a:lnTo>
                  <a:pt x="90349" y="1928774"/>
                </a:lnTo>
                <a:lnTo>
                  <a:pt x="125799" y="1953834"/>
                </a:lnTo>
                <a:lnTo>
                  <a:pt x="165369" y="1972623"/>
                </a:lnTo>
                <a:lnTo>
                  <a:pt x="208342" y="1984422"/>
                </a:lnTo>
                <a:lnTo>
                  <a:pt x="254000" y="1988515"/>
                </a:lnTo>
                <a:lnTo>
                  <a:pt x="1715109" y="1988515"/>
                </a:lnTo>
                <a:lnTo>
                  <a:pt x="1760767" y="1984422"/>
                </a:lnTo>
                <a:lnTo>
                  <a:pt x="1803739" y="1972623"/>
                </a:lnTo>
                <a:lnTo>
                  <a:pt x="1843309" y="1953834"/>
                </a:lnTo>
                <a:lnTo>
                  <a:pt x="1878760" y="1928774"/>
                </a:lnTo>
                <a:lnTo>
                  <a:pt x="1909373" y="1898160"/>
                </a:lnTo>
                <a:lnTo>
                  <a:pt x="1934432" y="1862709"/>
                </a:lnTo>
                <a:lnTo>
                  <a:pt x="1953219" y="1823140"/>
                </a:lnTo>
                <a:lnTo>
                  <a:pt x="1965017" y="1780169"/>
                </a:lnTo>
                <a:lnTo>
                  <a:pt x="1969109" y="1734515"/>
                </a:lnTo>
                <a:lnTo>
                  <a:pt x="1969109" y="253999"/>
                </a:lnTo>
                <a:lnTo>
                  <a:pt x="1965017" y="208345"/>
                </a:lnTo>
                <a:lnTo>
                  <a:pt x="1953219" y="165374"/>
                </a:lnTo>
                <a:lnTo>
                  <a:pt x="1934432" y="125805"/>
                </a:lnTo>
                <a:lnTo>
                  <a:pt x="1909373" y="90354"/>
                </a:lnTo>
                <a:lnTo>
                  <a:pt x="1878760" y="59740"/>
                </a:lnTo>
                <a:lnTo>
                  <a:pt x="1843309" y="34680"/>
                </a:lnTo>
                <a:lnTo>
                  <a:pt x="1803739" y="15891"/>
                </a:lnTo>
                <a:lnTo>
                  <a:pt x="1760767" y="4092"/>
                </a:lnTo>
                <a:lnTo>
                  <a:pt x="1715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0299" y="5118243"/>
            <a:ext cx="1969135" cy="1988820"/>
          </a:xfrm>
          <a:custGeom>
            <a:avLst/>
            <a:gdLst/>
            <a:rect l="l" t="t" r="r" b="b"/>
            <a:pathLst>
              <a:path w="1969135" h="1988820">
                <a:moveTo>
                  <a:pt x="1715109" y="0"/>
                </a:moveTo>
                <a:lnTo>
                  <a:pt x="1504035" y="0"/>
                </a:lnTo>
                <a:lnTo>
                  <a:pt x="1458899" y="0"/>
                </a:lnTo>
                <a:lnTo>
                  <a:pt x="510209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3999"/>
                </a:lnTo>
                <a:lnTo>
                  <a:pt x="0" y="437451"/>
                </a:lnTo>
                <a:lnTo>
                  <a:pt x="0" y="515315"/>
                </a:lnTo>
                <a:lnTo>
                  <a:pt x="0" y="1734515"/>
                </a:lnTo>
                <a:lnTo>
                  <a:pt x="4092" y="1780169"/>
                </a:lnTo>
                <a:lnTo>
                  <a:pt x="15890" y="1823140"/>
                </a:lnTo>
                <a:lnTo>
                  <a:pt x="34677" y="1862709"/>
                </a:lnTo>
                <a:lnTo>
                  <a:pt x="59736" y="1898160"/>
                </a:lnTo>
                <a:lnTo>
                  <a:pt x="90349" y="1928774"/>
                </a:lnTo>
                <a:lnTo>
                  <a:pt x="125799" y="1953834"/>
                </a:lnTo>
                <a:lnTo>
                  <a:pt x="165369" y="1972623"/>
                </a:lnTo>
                <a:lnTo>
                  <a:pt x="208342" y="1984422"/>
                </a:lnTo>
                <a:lnTo>
                  <a:pt x="254000" y="1988515"/>
                </a:lnTo>
                <a:lnTo>
                  <a:pt x="510209" y="1988515"/>
                </a:lnTo>
                <a:lnTo>
                  <a:pt x="1458899" y="1988515"/>
                </a:lnTo>
                <a:lnTo>
                  <a:pt x="1504035" y="1988515"/>
                </a:lnTo>
                <a:lnTo>
                  <a:pt x="1715109" y="1988515"/>
                </a:lnTo>
                <a:lnTo>
                  <a:pt x="1760767" y="1984422"/>
                </a:lnTo>
                <a:lnTo>
                  <a:pt x="1803739" y="1972623"/>
                </a:lnTo>
                <a:lnTo>
                  <a:pt x="1843309" y="1953834"/>
                </a:lnTo>
                <a:lnTo>
                  <a:pt x="1878760" y="1928774"/>
                </a:lnTo>
                <a:lnTo>
                  <a:pt x="1909373" y="1898160"/>
                </a:lnTo>
                <a:lnTo>
                  <a:pt x="1934432" y="1862709"/>
                </a:lnTo>
                <a:lnTo>
                  <a:pt x="1953219" y="1823140"/>
                </a:lnTo>
                <a:lnTo>
                  <a:pt x="1965017" y="1780169"/>
                </a:lnTo>
                <a:lnTo>
                  <a:pt x="1969109" y="1734515"/>
                </a:lnTo>
                <a:lnTo>
                  <a:pt x="1969109" y="1603552"/>
                </a:lnTo>
                <a:lnTo>
                  <a:pt x="1969109" y="1546898"/>
                </a:lnTo>
                <a:lnTo>
                  <a:pt x="1969109" y="253999"/>
                </a:lnTo>
                <a:lnTo>
                  <a:pt x="1965017" y="208345"/>
                </a:lnTo>
                <a:lnTo>
                  <a:pt x="1953219" y="165374"/>
                </a:lnTo>
                <a:lnTo>
                  <a:pt x="1934432" y="125805"/>
                </a:lnTo>
                <a:lnTo>
                  <a:pt x="1909373" y="90354"/>
                </a:lnTo>
                <a:lnTo>
                  <a:pt x="1878760" y="59740"/>
                </a:lnTo>
                <a:lnTo>
                  <a:pt x="1843309" y="34680"/>
                </a:lnTo>
                <a:lnTo>
                  <a:pt x="1803739" y="15891"/>
                </a:lnTo>
                <a:lnTo>
                  <a:pt x="1760767" y="4092"/>
                </a:lnTo>
                <a:lnTo>
                  <a:pt x="171510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2218" y="5646112"/>
            <a:ext cx="1624733" cy="807913"/>
          </a:xfrm>
          <a:prstGeom prst="rect">
            <a:avLst/>
          </a:prstGeom>
        </p:spPr>
        <p:txBody>
          <a:bodyPr vert="horz" wrap="square" lIns="0" tIns="38100" rIns="0" bIns="0">
            <a:spAutoFit/>
          </a:bodyPr>
          <a:lstStyle/>
          <a:p>
            <a:pPr marL="12700" marR="5080" indent="132080" algn="ctr">
              <a:lnSpc>
                <a:spcPts val="3000"/>
              </a:lnSpc>
              <a:spcBef>
                <a:spcPts val="300"/>
              </a:spcBef>
              <a:defRPr/>
            </a:pPr>
            <a:r>
              <a:rPr sz="2600" spc="-1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산정 대상  근로자 범위</a:t>
            </a:r>
            <a:endParaRPr sz="2600" spc="-1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z="1400" spc="-40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pPr marL="38100">
                <a:lnSpc>
                  <a:spcPts val="1500"/>
                </a:lnSpc>
                <a:defRPr/>
              </a:pPr>
              <a:t>17</a:t>
            </a:fld>
            <a:endParaRPr lang="en-US" sz="1400" spc="-40">
              <a:solidFill>
                <a:srgbClr val="3d3939"/>
              </a:solidFill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07902" y="5233487"/>
            <a:ext cx="6524998" cy="1672138"/>
          </a:xfrm>
          <a:prstGeom prst="rect">
            <a:avLst/>
          </a:prstGeom>
        </p:spPr>
        <p:txBody>
          <a:bodyPr vert="horz" wrap="square" lIns="0" tIns="4063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defRPr/>
            </a:pP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근로기준법에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따라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상시근로자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수를</a:t>
            </a:r>
            <a:r>
              <a:rPr lang="en-US"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산정</a:t>
            </a:r>
            <a:endParaRPr sz="265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252000" marR="297815" indent="-216000">
              <a:lnSpc>
                <a:spcPts val="3400"/>
              </a:lnSpc>
              <a:spcBef>
                <a:spcPts val="150"/>
              </a:spcBef>
              <a:defRPr/>
            </a:pP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-</a:t>
            </a:r>
            <a:r>
              <a:rPr 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통상근로자,</a:t>
            </a:r>
            <a:r>
              <a:rPr 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기간제근로자,</a:t>
            </a:r>
            <a:r>
              <a:rPr 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단시간근로자</a:t>
            </a:r>
            <a:r>
              <a:rPr 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등</a:t>
            </a:r>
            <a:r>
              <a:rPr 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고용형태</a:t>
            </a:r>
            <a:r>
              <a:rPr lang="ko-KR" alt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불문</a:t>
            </a:r>
            <a:r>
              <a:rPr lang="ko-KR" altLang="en-US"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650" spc="-150">
                <a:solidFill>
                  <a:srgbClr val="ff5f5f"/>
                </a:solidFill>
                <a:latin typeface="G마켓 산스 TTF Medium"/>
                <a:ea typeface="G마켓 산스 TTF Medium"/>
                <a:cs typeface="Arial Unicode MS"/>
              </a:rPr>
              <a:t>포함</a:t>
            </a:r>
            <a:endParaRPr sz="2650" spc="-150">
              <a:solidFill>
                <a:srgbClr val="ff5f5f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  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※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파견근로자는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개인사업주나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법인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또는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기관의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상시근로자에</a:t>
            </a:r>
            <a:r>
              <a:rPr lang="en-US"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포함</a:t>
            </a:r>
            <a:endParaRPr sz="19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3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4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35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888" y="0"/>
                </a:moveTo>
                <a:lnTo>
                  <a:pt x="0" y="0"/>
                </a:lnTo>
                <a:lnTo>
                  <a:pt x="0" y="483298"/>
                </a:lnTo>
                <a:lnTo>
                  <a:pt x="10691888" y="483298"/>
                </a:lnTo>
                <a:lnTo>
                  <a:pt x="10691888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586" y="1939225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5">
                <a:moveTo>
                  <a:pt x="1428407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586" y="1939225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5">
                <a:moveTo>
                  <a:pt x="254000" y="0"/>
                </a:move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12165"/>
                </a:lnTo>
                <a:lnTo>
                  <a:pt x="0" y="414718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716953"/>
                </a:lnTo>
                <a:lnTo>
                  <a:pt x="1428407" y="602653"/>
                </a:lnTo>
                <a:lnTo>
                  <a:pt x="1428407" y="412165"/>
                </a:lnTo>
                <a:lnTo>
                  <a:pt x="1428407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8985" y="1939225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5">
                <a:moveTo>
                  <a:pt x="8288985" y="0"/>
                </a:moveTo>
                <a:lnTo>
                  <a:pt x="0" y="0"/>
                </a:lnTo>
                <a:lnTo>
                  <a:pt x="0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254000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8985" y="1939225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5">
                <a:moveTo>
                  <a:pt x="8288985" y="0"/>
                </a:moveTo>
                <a:lnTo>
                  <a:pt x="8288985" y="0"/>
                </a:lnTo>
                <a:lnTo>
                  <a:pt x="0" y="0"/>
                </a:lnTo>
                <a:lnTo>
                  <a:pt x="0" y="412165"/>
                </a:lnTo>
                <a:lnTo>
                  <a:pt x="0" y="602653"/>
                </a:lnTo>
                <a:lnTo>
                  <a:pt x="0" y="716953"/>
                </a:lnTo>
                <a:lnTo>
                  <a:pt x="0" y="1092250"/>
                </a:lnTo>
                <a:lnTo>
                  <a:pt x="437476" y="1092250"/>
                </a:lnTo>
                <a:lnTo>
                  <a:pt x="667296" y="1092250"/>
                </a:lnTo>
                <a:lnTo>
                  <a:pt x="7096506" y="1092250"/>
                </a:lnTo>
                <a:lnTo>
                  <a:pt x="7333576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738606"/>
                </a:lnTo>
                <a:lnTo>
                  <a:pt x="8542985" y="716953"/>
                </a:lnTo>
                <a:lnTo>
                  <a:pt x="8542985" y="254000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4314" y="2312735"/>
            <a:ext cx="544394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안전보건관리체계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구축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584" y="2133225"/>
            <a:ext cx="227965" cy="637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69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</a:t>
            </a:r>
            <a:endParaRPr sz="400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586" y="3207575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5">
                <a:moveTo>
                  <a:pt x="1428407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586" y="3207575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5">
                <a:moveTo>
                  <a:pt x="254000" y="0"/>
                </a:move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12165"/>
                </a:lnTo>
                <a:lnTo>
                  <a:pt x="0" y="414718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716953"/>
                </a:lnTo>
                <a:lnTo>
                  <a:pt x="1428407" y="602653"/>
                </a:lnTo>
                <a:lnTo>
                  <a:pt x="1428407" y="412165"/>
                </a:lnTo>
                <a:lnTo>
                  <a:pt x="1428407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8985" y="3207575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5">
                <a:moveTo>
                  <a:pt x="8288985" y="0"/>
                </a:moveTo>
                <a:lnTo>
                  <a:pt x="0" y="0"/>
                </a:lnTo>
                <a:lnTo>
                  <a:pt x="0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254000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8985" y="3207575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5">
                <a:moveTo>
                  <a:pt x="8288985" y="0"/>
                </a:moveTo>
                <a:lnTo>
                  <a:pt x="8288985" y="0"/>
                </a:lnTo>
                <a:lnTo>
                  <a:pt x="0" y="0"/>
                </a:lnTo>
                <a:lnTo>
                  <a:pt x="0" y="412165"/>
                </a:lnTo>
                <a:lnTo>
                  <a:pt x="0" y="602653"/>
                </a:lnTo>
                <a:lnTo>
                  <a:pt x="0" y="716953"/>
                </a:lnTo>
                <a:lnTo>
                  <a:pt x="0" y="1092250"/>
                </a:lnTo>
                <a:lnTo>
                  <a:pt x="437476" y="1092250"/>
                </a:lnTo>
                <a:lnTo>
                  <a:pt x="667296" y="1092250"/>
                </a:lnTo>
                <a:lnTo>
                  <a:pt x="7096506" y="1092250"/>
                </a:lnTo>
                <a:lnTo>
                  <a:pt x="7333576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738606"/>
                </a:lnTo>
                <a:lnTo>
                  <a:pt x="8542985" y="716953"/>
                </a:lnTo>
                <a:lnTo>
                  <a:pt x="8542985" y="254000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14313" y="3581085"/>
            <a:ext cx="6804261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재해발생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재발방지대책의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수립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8288" y="3401562"/>
            <a:ext cx="378460" cy="637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49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2</a:t>
            </a:r>
            <a:endParaRPr sz="400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586" y="4475927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5">
                <a:moveTo>
                  <a:pt x="1428407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0586" y="4475927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5">
                <a:moveTo>
                  <a:pt x="254000" y="0"/>
                </a:move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412165"/>
                </a:lnTo>
                <a:lnTo>
                  <a:pt x="0" y="414718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716953"/>
                </a:lnTo>
                <a:lnTo>
                  <a:pt x="1428407" y="602653"/>
                </a:lnTo>
                <a:lnTo>
                  <a:pt x="1428407" y="412165"/>
                </a:lnTo>
                <a:lnTo>
                  <a:pt x="1428407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88985" y="4475927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5">
                <a:moveTo>
                  <a:pt x="8288985" y="0"/>
                </a:moveTo>
                <a:lnTo>
                  <a:pt x="0" y="0"/>
                </a:lnTo>
                <a:lnTo>
                  <a:pt x="0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253999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8985" y="4475927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5">
                <a:moveTo>
                  <a:pt x="8288985" y="0"/>
                </a:moveTo>
                <a:lnTo>
                  <a:pt x="8288985" y="0"/>
                </a:lnTo>
                <a:lnTo>
                  <a:pt x="0" y="0"/>
                </a:lnTo>
                <a:lnTo>
                  <a:pt x="0" y="412165"/>
                </a:lnTo>
                <a:lnTo>
                  <a:pt x="0" y="602653"/>
                </a:lnTo>
                <a:lnTo>
                  <a:pt x="0" y="716953"/>
                </a:lnTo>
                <a:lnTo>
                  <a:pt x="0" y="1092250"/>
                </a:lnTo>
                <a:lnTo>
                  <a:pt x="437476" y="1092250"/>
                </a:lnTo>
                <a:lnTo>
                  <a:pt x="667296" y="1092250"/>
                </a:lnTo>
                <a:lnTo>
                  <a:pt x="7096506" y="1092250"/>
                </a:lnTo>
                <a:lnTo>
                  <a:pt x="7333576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738606"/>
                </a:lnTo>
                <a:lnTo>
                  <a:pt x="8542985" y="716953"/>
                </a:lnTo>
                <a:lnTo>
                  <a:pt x="8542985" y="253999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4314" y="4618015"/>
            <a:ext cx="5723186" cy="763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sz="23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중앙행정기관·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지방자치단체가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법령에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</a:t>
            </a:r>
            <a:r>
              <a:rPr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시정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명한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사항의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708" y="4669926"/>
            <a:ext cx="374015" cy="637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4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3</a:t>
            </a:r>
            <a:endParaRPr sz="400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0586" y="5744277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4">
                <a:moveTo>
                  <a:pt x="1428407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0586" y="5744277"/>
            <a:ext cx="1428750" cy="1092835"/>
          </a:xfrm>
          <a:custGeom>
            <a:avLst/>
            <a:gdLst/>
            <a:ahLst/>
            <a:cxnLst/>
            <a:rect l="l" t="t" r="r" b="b"/>
            <a:pathLst>
              <a:path w="1428750" h="1092834">
                <a:moveTo>
                  <a:pt x="254000" y="0"/>
                </a:move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12165"/>
                </a:lnTo>
                <a:lnTo>
                  <a:pt x="0" y="414718"/>
                </a:lnTo>
                <a:lnTo>
                  <a:pt x="0" y="838250"/>
                </a:lnTo>
                <a:lnTo>
                  <a:pt x="4091" y="883905"/>
                </a:lnTo>
                <a:lnTo>
                  <a:pt x="15888" y="926876"/>
                </a:lnTo>
                <a:lnTo>
                  <a:pt x="34674" y="966445"/>
                </a:lnTo>
                <a:lnTo>
                  <a:pt x="59732" y="1001896"/>
                </a:lnTo>
                <a:lnTo>
                  <a:pt x="90344" y="1032510"/>
                </a:lnTo>
                <a:lnTo>
                  <a:pt x="125793" y="1057570"/>
                </a:lnTo>
                <a:lnTo>
                  <a:pt x="165364" y="1076358"/>
                </a:lnTo>
                <a:lnTo>
                  <a:pt x="208338" y="1088158"/>
                </a:lnTo>
                <a:lnTo>
                  <a:pt x="254000" y="1092250"/>
                </a:lnTo>
                <a:lnTo>
                  <a:pt x="1428407" y="1092250"/>
                </a:lnTo>
                <a:lnTo>
                  <a:pt x="1428407" y="716953"/>
                </a:lnTo>
                <a:lnTo>
                  <a:pt x="1428407" y="602653"/>
                </a:lnTo>
                <a:lnTo>
                  <a:pt x="1428407" y="412165"/>
                </a:lnTo>
                <a:lnTo>
                  <a:pt x="1428407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88985" y="5744277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4">
                <a:moveTo>
                  <a:pt x="8288985" y="0"/>
                </a:moveTo>
                <a:lnTo>
                  <a:pt x="0" y="0"/>
                </a:lnTo>
                <a:lnTo>
                  <a:pt x="0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254000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8985" y="5744277"/>
            <a:ext cx="8543290" cy="1092835"/>
          </a:xfrm>
          <a:custGeom>
            <a:avLst/>
            <a:gdLst/>
            <a:ahLst/>
            <a:cxnLst/>
            <a:rect l="l" t="t" r="r" b="b"/>
            <a:pathLst>
              <a:path w="8543290" h="1092834">
                <a:moveTo>
                  <a:pt x="8288985" y="0"/>
                </a:moveTo>
                <a:lnTo>
                  <a:pt x="8288985" y="0"/>
                </a:lnTo>
                <a:lnTo>
                  <a:pt x="0" y="0"/>
                </a:lnTo>
                <a:lnTo>
                  <a:pt x="0" y="412165"/>
                </a:lnTo>
                <a:lnTo>
                  <a:pt x="0" y="602653"/>
                </a:lnTo>
                <a:lnTo>
                  <a:pt x="0" y="716953"/>
                </a:lnTo>
                <a:lnTo>
                  <a:pt x="0" y="1092250"/>
                </a:lnTo>
                <a:lnTo>
                  <a:pt x="437476" y="1092250"/>
                </a:lnTo>
                <a:lnTo>
                  <a:pt x="667296" y="1092250"/>
                </a:lnTo>
                <a:lnTo>
                  <a:pt x="7096506" y="1092250"/>
                </a:lnTo>
                <a:lnTo>
                  <a:pt x="7333576" y="1092250"/>
                </a:lnTo>
                <a:lnTo>
                  <a:pt x="8288985" y="1092250"/>
                </a:lnTo>
                <a:lnTo>
                  <a:pt x="8334646" y="1088158"/>
                </a:lnTo>
                <a:lnTo>
                  <a:pt x="8377620" y="1076358"/>
                </a:lnTo>
                <a:lnTo>
                  <a:pt x="8417191" y="1057570"/>
                </a:lnTo>
                <a:lnTo>
                  <a:pt x="8452640" y="1032510"/>
                </a:lnTo>
                <a:lnTo>
                  <a:pt x="8483253" y="1001896"/>
                </a:lnTo>
                <a:lnTo>
                  <a:pt x="8508310" y="966445"/>
                </a:lnTo>
                <a:lnTo>
                  <a:pt x="8527096" y="926876"/>
                </a:lnTo>
                <a:lnTo>
                  <a:pt x="8538893" y="883905"/>
                </a:lnTo>
                <a:lnTo>
                  <a:pt x="8542985" y="838250"/>
                </a:lnTo>
                <a:lnTo>
                  <a:pt x="8542985" y="738606"/>
                </a:lnTo>
                <a:lnTo>
                  <a:pt x="8542985" y="716953"/>
                </a:lnTo>
                <a:lnTo>
                  <a:pt x="8542985" y="254000"/>
                </a:lnTo>
                <a:lnTo>
                  <a:pt x="8538893" y="208345"/>
                </a:lnTo>
                <a:lnTo>
                  <a:pt x="8527096" y="165374"/>
                </a:lnTo>
                <a:lnTo>
                  <a:pt x="8508310" y="125805"/>
                </a:lnTo>
                <a:lnTo>
                  <a:pt x="8483253" y="90354"/>
                </a:lnTo>
                <a:lnTo>
                  <a:pt x="8452640" y="59740"/>
                </a:lnTo>
                <a:lnTo>
                  <a:pt x="8417191" y="34680"/>
                </a:lnTo>
                <a:lnTo>
                  <a:pt x="8377620" y="15891"/>
                </a:lnTo>
                <a:lnTo>
                  <a:pt x="8334646" y="4092"/>
                </a:lnTo>
                <a:lnTo>
                  <a:pt x="828898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14313" y="5860966"/>
            <a:ext cx="4607135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23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안전·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법령에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따른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의무이행에필요한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관리상의</a:t>
            </a:r>
            <a:r>
              <a:rPr lang="en-US" sz="2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endParaRPr sz="2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5309" y="5938265"/>
            <a:ext cx="364490" cy="637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3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4</a:t>
            </a:r>
            <a:endParaRPr sz="400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1865" y="6918283"/>
            <a:ext cx="416443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*1,4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구체적인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내용은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대통령령</a:t>
            </a:r>
            <a:r>
              <a:rPr lang="en-US"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위임</a:t>
            </a:r>
            <a:endParaRPr sz="19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18575" y="7468806"/>
            <a:ext cx="35560" cy="91440"/>
          </a:xfrm>
          <a:custGeom>
            <a:avLst/>
            <a:gdLst/>
            <a:ahLst/>
            <a:cxnLst/>
            <a:rect l="l" t="t" r="r" b="b"/>
            <a:pathLst>
              <a:path w="35559" h="91440">
                <a:moveTo>
                  <a:pt x="35242" y="0"/>
                </a:moveTo>
                <a:lnTo>
                  <a:pt x="0" y="0"/>
                </a:lnTo>
                <a:lnTo>
                  <a:pt x="0" y="91185"/>
                </a:lnTo>
                <a:lnTo>
                  <a:pt x="35242" y="91185"/>
                </a:lnTo>
                <a:lnTo>
                  <a:pt x="35242" y="0"/>
                </a:lnTo>
                <a:close/>
              </a:path>
            </a:pathLst>
          </a:custGeom>
          <a:solidFill>
            <a:srgbClr val="FF8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92400" y="7327620"/>
            <a:ext cx="35560" cy="141605"/>
          </a:xfrm>
          <a:custGeom>
            <a:avLst/>
            <a:gdLst/>
            <a:ahLst/>
            <a:cxnLst/>
            <a:rect l="l" t="t" r="r" b="b"/>
            <a:pathLst>
              <a:path w="35559" h="141604">
                <a:moveTo>
                  <a:pt x="35242" y="0"/>
                </a:moveTo>
                <a:lnTo>
                  <a:pt x="0" y="0"/>
                </a:lnTo>
                <a:lnTo>
                  <a:pt x="0" y="141173"/>
                </a:lnTo>
                <a:lnTo>
                  <a:pt x="35242" y="141173"/>
                </a:lnTo>
                <a:lnTo>
                  <a:pt x="35242" y="0"/>
                </a:lnTo>
                <a:close/>
              </a:path>
            </a:pathLst>
          </a:custGeom>
          <a:solidFill>
            <a:srgbClr val="FF8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92400" y="7045287"/>
            <a:ext cx="35560" cy="141605"/>
          </a:xfrm>
          <a:custGeom>
            <a:avLst/>
            <a:gdLst/>
            <a:ahLst/>
            <a:cxnLst/>
            <a:rect l="l" t="t" r="r" b="b"/>
            <a:pathLst>
              <a:path w="35559" h="141604">
                <a:moveTo>
                  <a:pt x="35242" y="0"/>
                </a:moveTo>
                <a:lnTo>
                  <a:pt x="0" y="0"/>
                </a:lnTo>
                <a:lnTo>
                  <a:pt x="0" y="141160"/>
                </a:lnTo>
                <a:lnTo>
                  <a:pt x="35242" y="141160"/>
                </a:lnTo>
                <a:lnTo>
                  <a:pt x="35242" y="0"/>
                </a:lnTo>
                <a:close/>
              </a:path>
            </a:pathLst>
          </a:custGeom>
          <a:solidFill>
            <a:srgbClr val="FF8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71444" y="6762928"/>
            <a:ext cx="35560" cy="141605"/>
          </a:xfrm>
          <a:custGeom>
            <a:avLst/>
            <a:gdLst/>
            <a:ahLst/>
            <a:cxnLst/>
            <a:rect l="l" t="t" r="r" b="b"/>
            <a:pathLst>
              <a:path w="35559" h="141604">
                <a:moveTo>
                  <a:pt x="35242" y="0"/>
                </a:moveTo>
                <a:lnTo>
                  <a:pt x="0" y="0"/>
                </a:lnTo>
                <a:lnTo>
                  <a:pt x="0" y="141173"/>
                </a:lnTo>
                <a:lnTo>
                  <a:pt x="35242" y="141173"/>
                </a:lnTo>
                <a:lnTo>
                  <a:pt x="35242" y="0"/>
                </a:lnTo>
                <a:close/>
              </a:path>
            </a:pathLst>
          </a:custGeom>
          <a:solidFill>
            <a:srgbClr val="FF8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21695" y="4229206"/>
            <a:ext cx="423545" cy="1018540"/>
          </a:xfrm>
          <a:custGeom>
            <a:avLst/>
            <a:gdLst/>
            <a:ahLst/>
            <a:cxnLst/>
            <a:rect l="l" t="t" r="r" b="b"/>
            <a:pathLst>
              <a:path w="423545" h="1018539">
                <a:moveTo>
                  <a:pt x="11938" y="0"/>
                </a:moveTo>
                <a:lnTo>
                  <a:pt x="0" y="683907"/>
                </a:lnTo>
                <a:lnTo>
                  <a:pt x="94221" y="907694"/>
                </a:lnTo>
                <a:lnTo>
                  <a:pt x="117419" y="950682"/>
                </a:lnTo>
                <a:lnTo>
                  <a:pt x="150459" y="984099"/>
                </a:lnTo>
                <a:lnTo>
                  <a:pt x="190741" y="1006908"/>
                </a:lnTo>
                <a:lnTo>
                  <a:pt x="235667" y="1018072"/>
                </a:lnTo>
                <a:lnTo>
                  <a:pt x="282638" y="1016554"/>
                </a:lnTo>
                <a:lnTo>
                  <a:pt x="329057" y="1001318"/>
                </a:lnTo>
                <a:lnTo>
                  <a:pt x="370557" y="972372"/>
                </a:lnTo>
                <a:lnTo>
                  <a:pt x="400877" y="933817"/>
                </a:lnTo>
                <a:lnTo>
                  <a:pt x="418830" y="888629"/>
                </a:lnTo>
                <a:lnTo>
                  <a:pt x="423229" y="839783"/>
                </a:lnTo>
                <a:lnTo>
                  <a:pt x="412889" y="790257"/>
                </a:lnTo>
                <a:lnTo>
                  <a:pt x="395118" y="740293"/>
                </a:lnTo>
                <a:lnTo>
                  <a:pt x="377356" y="686803"/>
                </a:lnTo>
                <a:lnTo>
                  <a:pt x="359753" y="630780"/>
                </a:lnTo>
                <a:lnTo>
                  <a:pt x="342454" y="573215"/>
                </a:lnTo>
                <a:lnTo>
                  <a:pt x="325608" y="515100"/>
                </a:lnTo>
                <a:lnTo>
                  <a:pt x="309361" y="457429"/>
                </a:lnTo>
                <a:lnTo>
                  <a:pt x="293862" y="401193"/>
                </a:lnTo>
                <a:lnTo>
                  <a:pt x="242284" y="210445"/>
                </a:lnTo>
                <a:lnTo>
                  <a:pt x="232731" y="176269"/>
                </a:lnTo>
                <a:lnTo>
                  <a:pt x="218668" y="131076"/>
                </a:lnTo>
                <a:lnTo>
                  <a:pt x="196543" y="78658"/>
                </a:lnTo>
                <a:lnTo>
                  <a:pt x="167633" y="47531"/>
                </a:lnTo>
                <a:lnTo>
                  <a:pt x="112558" y="25408"/>
                </a:lnTo>
                <a:lnTo>
                  <a:pt x="11938" y="0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21695" y="4229206"/>
            <a:ext cx="423545" cy="1018540"/>
          </a:xfrm>
          <a:custGeom>
            <a:avLst/>
            <a:gdLst/>
            <a:ahLst/>
            <a:cxnLst/>
            <a:rect l="l" t="t" r="r" b="b"/>
            <a:pathLst>
              <a:path w="423545" h="1018539">
                <a:moveTo>
                  <a:pt x="11938" y="0"/>
                </a:moveTo>
                <a:lnTo>
                  <a:pt x="112558" y="25408"/>
                </a:lnTo>
                <a:lnTo>
                  <a:pt x="167633" y="47531"/>
                </a:lnTo>
                <a:lnTo>
                  <a:pt x="196543" y="78658"/>
                </a:lnTo>
                <a:lnTo>
                  <a:pt x="218668" y="131076"/>
                </a:lnTo>
                <a:lnTo>
                  <a:pt x="232731" y="176269"/>
                </a:lnTo>
                <a:lnTo>
                  <a:pt x="253320" y="251018"/>
                </a:lnTo>
                <a:lnTo>
                  <a:pt x="265694" y="296995"/>
                </a:lnTo>
                <a:lnTo>
                  <a:pt x="279257" y="347384"/>
                </a:lnTo>
                <a:lnTo>
                  <a:pt x="293862" y="401193"/>
                </a:lnTo>
                <a:lnTo>
                  <a:pt x="309361" y="457429"/>
                </a:lnTo>
                <a:lnTo>
                  <a:pt x="325608" y="515100"/>
                </a:lnTo>
                <a:lnTo>
                  <a:pt x="342454" y="573215"/>
                </a:lnTo>
                <a:lnTo>
                  <a:pt x="359753" y="630780"/>
                </a:lnTo>
                <a:lnTo>
                  <a:pt x="377356" y="686803"/>
                </a:lnTo>
                <a:lnTo>
                  <a:pt x="395118" y="740293"/>
                </a:lnTo>
                <a:lnTo>
                  <a:pt x="412889" y="790257"/>
                </a:lnTo>
                <a:lnTo>
                  <a:pt x="423229" y="839783"/>
                </a:lnTo>
                <a:lnTo>
                  <a:pt x="418830" y="888629"/>
                </a:lnTo>
                <a:lnTo>
                  <a:pt x="400877" y="933817"/>
                </a:lnTo>
                <a:lnTo>
                  <a:pt x="370557" y="972372"/>
                </a:lnTo>
                <a:lnTo>
                  <a:pt x="329057" y="1001318"/>
                </a:lnTo>
                <a:lnTo>
                  <a:pt x="282638" y="1016554"/>
                </a:lnTo>
                <a:lnTo>
                  <a:pt x="235667" y="1018072"/>
                </a:lnTo>
                <a:lnTo>
                  <a:pt x="190741" y="1006908"/>
                </a:lnTo>
                <a:lnTo>
                  <a:pt x="150459" y="984099"/>
                </a:lnTo>
                <a:lnTo>
                  <a:pt x="117419" y="950682"/>
                </a:lnTo>
                <a:lnTo>
                  <a:pt x="94221" y="907694"/>
                </a:lnTo>
                <a:lnTo>
                  <a:pt x="0" y="68390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72191" y="5620623"/>
            <a:ext cx="1065530" cy="1939925"/>
          </a:xfrm>
          <a:custGeom>
            <a:avLst/>
            <a:gdLst/>
            <a:ahLst/>
            <a:cxnLst/>
            <a:rect l="l" t="t" r="r" b="b"/>
            <a:pathLst>
              <a:path w="1065529" h="1939925">
                <a:moveTo>
                  <a:pt x="1027328" y="0"/>
                </a:moveTo>
                <a:lnTo>
                  <a:pt x="47878" y="0"/>
                </a:lnTo>
                <a:lnTo>
                  <a:pt x="0" y="207492"/>
                </a:lnTo>
                <a:lnTo>
                  <a:pt x="77494" y="1939368"/>
                </a:lnTo>
                <a:lnTo>
                  <a:pt x="490962" y="1939368"/>
                </a:lnTo>
                <a:lnTo>
                  <a:pt x="508889" y="503237"/>
                </a:lnTo>
                <a:lnTo>
                  <a:pt x="1055864" y="503237"/>
                </a:lnTo>
                <a:lnTo>
                  <a:pt x="1065212" y="207492"/>
                </a:lnTo>
                <a:lnTo>
                  <a:pt x="1027328" y="0"/>
                </a:lnTo>
                <a:close/>
              </a:path>
              <a:path w="1065529" h="1939925">
                <a:moveTo>
                  <a:pt x="1055864" y="503237"/>
                </a:moveTo>
                <a:lnTo>
                  <a:pt x="555802" y="503237"/>
                </a:lnTo>
                <a:lnTo>
                  <a:pt x="595639" y="1939368"/>
                </a:lnTo>
                <a:lnTo>
                  <a:pt x="1010471" y="1939368"/>
                </a:lnTo>
                <a:lnTo>
                  <a:pt x="1055864" y="503237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82662" y="5828116"/>
            <a:ext cx="55244" cy="1732280"/>
          </a:xfrm>
          <a:custGeom>
            <a:avLst/>
            <a:gdLst/>
            <a:ahLst/>
            <a:cxnLst/>
            <a:rect l="l" t="t" r="r" b="b"/>
            <a:pathLst>
              <a:path w="55245" h="1732279">
                <a:moveTo>
                  <a:pt x="54740" y="0"/>
                </a:moveTo>
                <a:lnTo>
                  <a:pt x="0" y="1731876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63152" y="6123861"/>
            <a:ext cx="104775" cy="1436370"/>
          </a:xfrm>
          <a:custGeom>
            <a:avLst/>
            <a:gdLst/>
            <a:ahLst/>
            <a:cxnLst/>
            <a:rect l="l" t="t" r="r" b="b"/>
            <a:pathLst>
              <a:path w="104775" h="1436370">
                <a:moveTo>
                  <a:pt x="104677" y="1436131"/>
                </a:moveTo>
                <a:lnTo>
                  <a:pt x="64840" y="0"/>
                </a:lnTo>
                <a:lnTo>
                  <a:pt x="17926" y="0"/>
                </a:lnTo>
                <a:lnTo>
                  <a:pt x="0" y="1436131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72191" y="5620623"/>
            <a:ext cx="1065530" cy="1939925"/>
          </a:xfrm>
          <a:custGeom>
            <a:avLst/>
            <a:gdLst/>
            <a:ahLst/>
            <a:cxnLst/>
            <a:rect l="l" t="t" r="r" b="b"/>
            <a:pathLst>
              <a:path w="1065529" h="1939925">
                <a:moveTo>
                  <a:pt x="77494" y="1939368"/>
                </a:moveTo>
                <a:lnTo>
                  <a:pt x="0" y="207492"/>
                </a:lnTo>
                <a:lnTo>
                  <a:pt x="47878" y="0"/>
                </a:lnTo>
                <a:lnTo>
                  <a:pt x="1027328" y="0"/>
                </a:lnTo>
                <a:lnTo>
                  <a:pt x="1065212" y="207492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36389" y="3084418"/>
            <a:ext cx="1752347" cy="287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15560" y="6070607"/>
            <a:ext cx="37465" cy="1489710"/>
          </a:xfrm>
          <a:custGeom>
            <a:avLst/>
            <a:gdLst/>
            <a:ahLst/>
            <a:cxnLst/>
            <a:rect l="l" t="t" r="r" b="b"/>
            <a:pathLst>
              <a:path w="37465" h="1489709">
                <a:moveTo>
                  <a:pt x="0" y="0"/>
                </a:moveTo>
                <a:lnTo>
                  <a:pt x="36856" y="148938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74645" y="6070607"/>
            <a:ext cx="18415" cy="1489710"/>
          </a:xfrm>
          <a:custGeom>
            <a:avLst/>
            <a:gdLst/>
            <a:ahLst/>
            <a:cxnLst/>
            <a:rect l="l" t="t" r="r" b="b"/>
            <a:pathLst>
              <a:path w="18415" h="1489709">
                <a:moveTo>
                  <a:pt x="18419" y="0"/>
                </a:moveTo>
                <a:lnTo>
                  <a:pt x="0" y="148938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69"/>
                </a:lnTo>
                <a:lnTo>
                  <a:pt x="10066961" y="776123"/>
                </a:lnTo>
                <a:lnTo>
                  <a:pt x="10107940" y="758798"/>
                </a:lnTo>
                <a:lnTo>
                  <a:pt x="10146440" y="737194"/>
                </a:lnTo>
                <a:lnTo>
                  <a:pt x="10182160" y="711612"/>
                </a:lnTo>
                <a:lnTo>
                  <a:pt x="10214802" y="682351"/>
                </a:lnTo>
                <a:lnTo>
                  <a:pt x="10244064" y="649712"/>
                </a:lnTo>
                <a:lnTo>
                  <a:pt x="10269647" y="613995"/>
                </a:lnTo>
                <a:lnTo>
                  <a:pt x="10291252" y="575499"/>
                </a:lnTo>
                <a:lnTo>
                  <a:pt x="10308577" y="534525"/>
                </a:lnTo>
                <a:lnTo>
                  <a:pt x="10321324" y="491372"/>
                </a:lnTo>
                <a:lnTo>
                  <a:pt x="10329192" y="446341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757161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69"/>
                </a:lnTo>
                <a:lnTo>
                  <a:pt x="10066955" y="776123"/>
                </a:lnTo>
                <a:lnTo>
                  <a:pt x="10107932" y="758797"/>
                </a:lnTo>
                <a:lnTo>
                  <a:pt x="10146430" y="737194"/>
                </a:lnTo>
                <a:lnTo>
                  <a:pt x="10182150" y="711611"/>
                </a:lnTo>
                <a:lnTo>
                  <a:pt x="10214790" y="682350"/>
                </a:lnTo>
                <a:lnTo>
                  <a:pt x="10244052" y="649710"/>
                </a:lnTo>
                <a:lnTo>
                  <a:pt x="10269635" y="613992"/>
                </a:lnTo>
                <a:lnTo>
                  <a:pt x="10291239" y="575494"/>
                </a:lnTo>
                <a:lnTo>
                  <a:pt x="10308565" y="534519"/>
                </a:lnTo>
                <a:lnTo>
                  <a:pt x="10321311" y="491364"/>
                </a:lnTo>
                <a:lnTo>
                  <a:pt x="10329179" y="446331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50559" y="941147"/>
            <a:ext cx="65043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경영책임자등의 안전 및 보건 확보 의무</a:t>
            </a:r>
            <a:endParaRPr sz="32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7295" y="921707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3764" y="980646"/>
            <a:ext cx="233045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4</a:t>
            </a:r>
            <a:endParaRPr sz="24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40" dirty="0">
                <a:solidFill>
                  <a:srgbClr val="3D3939"/>
                </a:solidFill>
                <a:latin typeface="G마켓 산스 Medium"/>
                <a:cs typeface="G마켓 산스 Medium"/>
              </a:rPr>
              <a:t>18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50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1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52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89" y="2136944"/>
            <a:ext cx="7560945" cy="344805"/>
          </a:xfrm>
          <a:custGeom>
            <a:avLst/>
            <a:gdLst/>
            <a:rect l="l" t="t" r="r" b="b"/>
            <a:pathLst>
              <a:path w="7560945" h="344805">
                <a:moveTo>
                  <a:pt x="7560919" y="0"/>
                </a:moveTo>
                <a:lnTo>
                  <a:pt x="217792" y="0"/>
                </a:lnTo>
                <a:lnTo>
                  <a:pt x="167851" y="5752"/>
                </a:lnTo>
                <a:lnTo>
                  <a:pt x="122007" y="22139"/>
                </a:lnTo>
                <a:lnTo>
                  <a:pt x="81569" y="47852"/>
                </a:lnTo>
                <a:lnTo>
                  <a:pt x="47843" y="81582"/>
                </a:lnTo>
                <a:lnTo>
                  <a:pt x="22134" y="122023"/>
                </a:lnTo>
                <a:lnTo>
                  <a:pt x="5751" y="167867"/>
                </a:lnTo>
                <a:lnTo>
                  <a:pt x="0" y="217804"/>
                </a:lnTo>
                <a:lnTo>
                  <a:pt x="0" y="344512"/>
                </a:lnTo>
                <a:lnTo>
                  <a:pt x="7560919" y="344512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489" y="2136944"/>
            <a:ext cx="7560945" cy="344805"/>
          </a:xfrm>
          <a:custGeom>
            <a:avLst/>
            <a:gdLst/>
            <a:rect l="l" t="t" r="r" b="b"/>
            <a:pathLst>
              <a:path w="7560945" h="344805">
                <a:moveTo>
                  <a:pt x="5095227" y="0"/>
                </a:moveTo>
                <a:lnTo>
                  <a:pt x="4665052" y="0"/>
                </a:lnTo>
                <a:lnTo>
                  <a:pt x="1599907" y="0"/>
                </a:lnTo>
                <a:lnTo>
                  <a:pt x="1290701" y="0"/>
                </a:lnTo>
                <a:lnTo>
                  <a:pt x="217792" y="0"/>
                </a:lnTo>
                <a:lnTo>
                  <a:pt x="167851" y="5752"/>
                </a:lnTo>
                <a:lnTo>
                  <a:pt x="122007" y="22139"/>
                </a:lnTo>
                <a:lnTo>
                  <a:pt x="81569" y="47852"/>
                </a:lnTo>
                <a:lnTo>
                  <a:pt x="47843" y="81582"/>
                </a:lnTo>
                <a:lnTo>
                  <a:pt x="22134" y="122023"/>
                </a:lnTo>
                <a:lnTo>
                  <a:pt x="5751" y="167867"/>
                </a:lnTo>
                <a:lnTo>
                  <a:pt x="0" y="217804"/>
                </a:lnTo>
                <a:lnTo>
                  <a:pt x="0" y="344512"/>
                </a:lnTo>
                <a:lnTo>
                  <a:pt x="4665052" y="344512"/>
                </a:lnTo>
                <a:lnTo>
                  <a:pt x="7560919" y="344512"/>
                </a:lnTo>
                <a:lnTo>
                  <a:pt x="7560919" y="0"/>
                </a:lnTo>
                <a:lnTo>
                  <a:pt x="509522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44974" y="2157313"/>
            <a:ext cx="787400" cy="262892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6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조치 사항</a:t>
            </a:r>
            <a:endParaRPr sz="1600" spc="-15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4463" y="1670770"/>
            <a:ext cx="5863590" cy="365125"/>
          </a:xfrm>
          <a:custGeom>
            <a:avLst/>
            <a:gdLst/>
            <a:rect l="l" t="t" r="r" b="b"/>
            <a:pathLst>
              <a:path w="5863590" h="365125">
                <a:moveTo>
                  <a:pt x="5680646" y="0"/>
                </a:moveTo>
                <a:lnTo>
                  <a:pt x="182435" y="0"/>
                </a:lnTo>
                <a:lnTo>
                  <a:pt x="133939" y="6517"/>
                </a:lnTo>
                <a:lnTo>
                  <a:pt x="90360" y="24909"/>
                </a:lnTo>
                <a:lnTo>
                  <a:pt x="53436" y="53438"/>
                </a:lnTo>
                <a:lnTo>
                  <a:pt x="24909" y="90363"/>
                </a:lnTo>
                <a:lnTo>
                  <a:pt x="6517" y="133946"/>
                </a:lnTo>
                <a:lnTo>
                  <a:pt x="0" y="182448"/>
                </a:lnTo>
                <a:lnTo>
                  <a:pt x="6517" y="230949"/>
                </a:lnTo>
                <a:lnTo>
                  <a:pt x="24909" y="274532"/>
                </a:lnTo>
                <a:lnTo>
                  <a:pt x="53436" y="311457"/>
                </a:lnTo>
                <a:lnTo>
                  <a:pt x="90360" y="339986"/>
                </a:lnTo>
                <a:lnTo>
                  <a:pt x="133939" y="358379"/>
                </a:lnTo>
                <a:lnTo>
                  <a:pt x="182435" y="364896"/>
                </a:lnTo>
                <a:lnTo>
                  <a:pt x="5680646" y="364896"/>
                </a:lnTo>
                <a:lnTo>
                  <a:pt x="5729146" y="358379"/>
                </a:lnTo>
                <a:lnTo>
                  <a:pt x="5772727" y="339986"/>
                </a:lnTo>
                <a:lnTo>
                  <a:pt x="5809649" y="311457"/>
                </a:lnTo>
                <a:lnTo>
                  <a:pt x="5838175" y="274532"/>
                </a:lnTo>
                <a:lnTo>
                  <a:pt x="5856565" y="230949"/>
                </a:lnTo>
                <a:lnTo>
                  <a:pt x="5863082" y="182448"/>
                </a:lnTo>
                <a:lnTo>
                  <a:pt x="5856565" y="133946"/>
                </a:lnTo>
                <a:lnTo>
                  <a:pt x="5838175" y="90363"/>
                </a:lnTo>
                <a:lnTo>
                  <a:pt x="5809649" y="53438"/>
                </a:lnTo>
                <a:lnTo>
                  <a:pt x="5772727" y="24909"/>
                </a:lnTo>
                <a:lnTo>
                  <a:pt x="5729146" y="6517"/>
                </a:lnTo>
                <a:lnTo>
                  <a:pt x="5680646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4463" y="1670770"/>
            <a:ext cx="5863590" cy="365125"/>
          </a:xfrm>
          <a:custGeom>
            <a:avLst/>
            <a:gdLst/>
            <a:rect l="l" t="t" r="r" b="b"/>
            <a:pathLst>
              <a:path w="5863590" h="365125">
                <a:moveTo>
                  <a:pt x="5680646" y="0"/>
                </a:moveTo>
                <a:lnTo>
                  <a:pt x="5680646" y="0"/>
                </a:lnTo>
                <a:lnTo>
                  <a:pt x="182435" y="0"/>
                </a:lnTo>
                <a:lnTo>
                  <a:pt x="133939" y="6517"/>
                </a:lnTo>
                <a:lnTo>
                  <a:pt x="90360" y="24909"/>
                </a:lnTo>
                <a:lnTo>
                  <a:pt x="53436" y="53438"/>
                </a:lnTo>
                <a:lnTo>
                  <a:pt x="24909" y="90363"/>
                </a:lnTo>
                <a:lnTo>
                  <a:pt x="6517" y="133946"/>
                </a:lnTo>
                <a:lnTo>
                  <a:pt x="0" y="182448"/>
                </a:lnTo>
                <a:lnTo>
                  <a:pt x="6517" y="230949"/>
                </a:lnTo>
                <a:lnTo>
                  <a:pt x="24909" y="274532"/>
                </a:lnTo>
                <a:lnTo>
                  <a:pt x="53436" y="311457"/>
                </a:lnTo>
                <a:lnTo>
                  <a:pt x="90360" y="339986"/>
                </a:lnTo>
                <a:lnTo>
                  <a:pt x="133939" y="358379"/>
                </a:lnTo>
                <a:lnTo>
                  <a:pt x="182435" y="364896"/>
                </a:lnTo>
                <a:lnTo>
                  <a:pt x="241795" y="364896"/>
                </a:lnTo>
                <a:lnTo>
                  <a:pt x="562178" y="364896"/>
                </a:lnTo>
                <a:lnTo>
                  <a:pt x="5680646" y="364896"/>
                </a:lnTo>
                <a:lnTo>
                  <a:pt x="5729146" y="358379"/>
                </a:lnTo>
                <a:lnTo>
                  <a:pt x="5772727" y="339986"/>
                </a:lnTo>
                <a:lnTo>
                  <a:pt x="5809649" y="311457"/>
                </a:lnTo>
                <a:lnTo>
                  <a:pt x="5838175" y="274532"/>
                </a:lnTo>
                <a:lnTo>
                  <a:pt x="5856565" y="230949"/>
                </a:lnTo>
                <a:lnTo>
                  <a:pt x="5863082" y="182448"/>
                </a:lnTo>
                <a:lnTo>
                  <a:pt x="5856565" y="133946"/>
                </a:lnTo>
                <a:lnTo>
                  <a:pt x="5838175" y="90363"/>
                </a:lnTo>
                <a:lnTo>
                  <a:pt x="5809649" y="53438"/>
                </a:lnTo>
                <a:lnTo>
                  <a:pt x="5772727" y="24909"/>
                </a:lnTo>
                <a:lnTo>
                  <a:pt x="5729146" y="6517"/>
                </a:lnTo>
                <a:lnTo>
                  <a:pt x="56806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5187" y="1697864"/>
            <a:ext cx="3946513" cy="304571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defRPr/>
            </a:pPr>
            <a:r>
              <a:rPr sz="19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안전보건관리체계</a:t>
            </a:r>
            <a:r>
              <a:rPr lang="en-US" sz="19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 </a:t>
            </a:r>
            <a:r>
              <a:rPr sz="19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구축</a:t>
            </a:r>
            <a:r>
              <a:rPr sz="2850" b="1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.</a:t>
            </a:r>
            <a:r>
              <a:rPr sz="19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이행 조치(9개)</a:t>
            </a:r>
            <a:endParaRPr sz="1900" spc="-15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488" y="2474399"/>
            <a:ext cx="7560945" cy="4102735"/>
          </a:xfrm>
          <a:custGeom>
            <a:avLst/>
            <a:gdLst/>
            <a:rect l="l" t="t" r="r" b="b"/>
            <a:pathLst>
              <a:path w="7560945" h="4102734">
                <a:moveTo>
                  <a:pt x="7560919" y="0"/>
                </a:moveTo>
                <a:lnTo>
                  <a:pt x="0" y="0"/>
                </a:lnTo>
                <a:lnTo>
                  <a:pt x="0" y="3884790"/>
                </a:lnTo>
                <a:lnTo>
                  <a:pt x="5751" y="3934728"/>
                </a:lnTo>
                <a:lnTo>
                  <a:pt x="22134" y="3980571"/>
                </a:lnTo>
                <a:lnTo>
                  <a:pt x="47843" y="4021012"/>
                </a:lnTo>
                <a:lnTo>
                  <a:pt x="81569" y="4054743"/>
                </a:lnTo>
                <a:lnTo>
                  <a:pt x="122007" y="4080455"/>
                </a:lnTo>
                <a:lnTo>
                  <a:pt x="167851" y="4096842"/>
                </a:lnTo>
                <a:lnTo>
                  <a:pt x="217792" y="4102595"/>
                </a:lnTo>
                <a:lnTo>
                  <a:pt x="7560919" y="4102595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488" y="2474399"/>
            <a:ext cx="7560945" cy="4102735"/>
          </a:xfrm>
          <a:custGeom>
            <a:avLst/>
            <a:gdLst/>
            <a:rect l="l" t="t" r="r" b="b"/>
            <a:pathLst>
              <a:path w="7560945" h="4102734">
                <a:moveTo>
                  <a:pt x="4665052" y="0"/>
                </a:moveTo>
                <a:lnTo>
                  <a:pt x="0" y="0"/>
                </a:lnTo>
                <a:lnTo>
                  <a:pt x="0" y="77025"/>
                </a:lnTo>
                <a:lnTo>
                  <a:pt x="0" y="157276"/>
                </a:lnTo>
                <a:lnTo>
                  <a:pt x="0" y="3884790"/>
                </a:lnTo>
                <a:lnTo>
                  <a:pt x="5751" y="3934728"/>
                </a:lnTo>
                <a:lnTo>
                  <a:pt x="22134" y="3980571"/>
                </a:lnTo>
                <a:lnTo>
                  <a:pt x="47843" y="4021012"/>
                </a:lnTo>
                <a:lnTo>
                  <a:pt x="81569" y="4054743"/>
                </a:lnTo>
                <a:lnTo>
                  <a:pt x="122007" y="4080455"/>
                </a:lnTo>
                <a:lnTo>
                  <a:pt x="167851" y="4096842"/>
                </a:lnTo>
                <a:lnTo>
                  <a:pt x="217792" y="4102595"/>
                </a:lnTo>
                <a:lnTo>
                  <a:pt x="1290701" y="4102595"/>
                </a:lnTo>
                <a:lnTo>
                  <a:pt x="1599907" y="4102595"/>
                </a:lnTo>
                <a:lnTo>
                  <a:pt x="4665052" y="4102595"/>
                </a:lnTo>
                <a:lnTo>
                  <a:pt x="5095227" y="4102595"/>
                </a:lnTo>
                <a:lnTo>
                  <a:pt x="7560919" y="4102595"/>
                </a:lnTo>
                <a:lnTo>
                  <a:pt x="7560919" y="2045906"/>
                </a:lnTo>
                <a:lnTo>
                  <a:pt x="7560919" y="1312799"/>
                </a:lnTo>
                <a:lnTo>
                  <a:pt x="7560919" y="157276"/>
                </a:lnTo>
                <a:lnTo>
                  <a:pt x="7560919" y="0"/>
                </a:lnTo>
                <a:lnTo>
                  <a:pt x="46650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912" y="2500740"/>
            <a:ext cx="2568588" cy="242460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목표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경영방침의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설정</a:t>
            </a:r>
            <a:endParaRPr sz="15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1027" y="2536509"/>
            <a:ext cx="238264" cy="23826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816" y="2544290"/>
            <a:ext cx="92710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100" b="1" spc="-150">
                <a:solidFill>
                  <a:srgbClr val="3d3939"/>
                </a:solidFill>
                <a:latin typeface="G마켓 산스 Medium"/>
                <a:ea typeface="G마켓 산스 Medium"/>
                <a:cs typeface="나눔스퀘어OTF Bold"/>
              </a:rPr>
              <a:t>1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6912" y="3630560"/>
            <a:ext cx="4321188" cy="250068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유해,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위험요인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확인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개선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절차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마련,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점검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필요한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조치</a:t>
            </a:r>
            <a:endParaRPr sz="15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1027" y="3618181"/>
            <a:ext cx="238264" cy="23826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615" y="3654835"/>
            <a:ext cx="120650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100" b="1" spc="-150">
                <a:solidFill>
                  <a:srgbClr val="3d3939"/>
                </a:solidFill>
                <a:latin typeface="G마켓 산스 Medium"/>
                <a:ea typeface="G마켓 산스 Medium"/>
                <a:cs typeface="나눔스퀘어OTF Bold"/>
              </a:rPr>
              <a:t>3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027" y="3982694"/>
            <a:ext cx="238264" cy="2382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b="1" spc="-150">
              <a:latin typeface="G마켓 산스 Medium"/>
              <a:ea typeface="G마켓 산스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312" y="5644665"/>
            <a:ext cx="3655060" cy="250068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종사자의견청취및개선방안마련,조치여부점검</a:t>
            </a:r>
            <a:endParaRPr sz="15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1027" y="5661173"/>
            <a:ext cx="238264" cy="2382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615" y="5668937"/>
            <a:ext cx="113664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100" b="1" spc="-150">
                <a:solidFill>
                  <a:srgbClr val="3d3939"/>
                </a:solidFill>
                <a:latin typeface="G마켓 산스 Medium"/>
                <a:ea typeface="G마켓 산스 Medium"/>
                <a:cs typeface="나눔스퀘어OTF Bold"/>
              </a:rPr>
              <a:t>7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1027" y="5992135"/>
            <a:ext cx="238264" cy="23826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8615" y="5999900"/>
            <a:ext cx="121285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100" b="1" spc="-150">
                <a:solidFill>
                  <a:srgbClr val="3d3939"/>
                </a:solidFill>
                <a:latin typeface="G마켓 산스 Medium"/>
                <a:ea typeface="G마켓 산스 Medium"/>
                <a:cs typeface="나눔스퀘어OTF Bold"/>
              </a:rPr>
              <a:t>8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6912" y="5898613"/>
            <a:ext cx="5159388" cy="33720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 marR="30480">
              <a:lnSpc>
                <a:spcPct val="136300"/>
              </a:lnSpc>
              <a:spcBef>
                <a:spcPts val="100"/>
              </a:spcBef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중대산업재해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발생시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조치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매뉴얼의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마련,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조치여부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점검</a:t>
            </a:r>
            <a:endParaRPr sz="15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1027" y="6314002"/>
            <a:ext cx="238264" cy="23826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8615" y="6321759"/>
            <a:ext cx="120014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100" b="1" spc="-150">
                <a:solidFill>
                  <a:srgbClr val="3d3939"/>
                </a:solidFill>
                <a:latin typeface="G마켓 산스 Medium"/>
                <a:ea typeface="G마켓 산스 Medium"/>
                <a:cs typeface="나눔스퀘어OTF Bold"/>
              </a:rPr>
              <a:t>9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1027" y="2862663"/>
            <a:ext cx="238264" cy="23825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215" y="2803073"/>
            <a:ext cx="5926485" cy="764312"/>
          </a:xfrm>
          <a:prstGeom prst="rect">
            <a:avLst/>
          </a:prstGeom>
        </p:spPr>
        <p:txBody>
          <a:bodyPr vert="horz" wrap="square" lIns="0" tIns="5461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430"/>
              </a:spcBef>
              <a:tabLst>
                <a:tab pos="271145" algn="l"/>
              </a:tabLst>
              <a:defRPr/>
            </a:pPr>
            <a:r>
              <a:rPr sz="1650" b="1" spc="-150" baseline="2000">
                <a:solidFill>
                  <a:srgbClr val="3d3939"/>
                </a:solidFill>
                <a:latin typeface="G마켓 산스 Medium"/>
                <a:ea typeface="G마켓 산스 Medium"/>
                <a:cs typeface="나눔스퀘어OTF Bold"/>
              </a:rPr>
              <a:t>2	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전담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조직*의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설치</a:t>
            </a:r>
            <a:endParaRPr sz="1550" spc="-150">
              <a:solidFill>
                <a:srgbClr val="3d3939"/>
              </a:solidFill>
              <a:latin typeface="G마켓 산스 Medium"/>
              <a:ea typeface="G마켓 산스 Medium"/>
              <a:cs typeface="Arial Unicode MS"/>
            </a:endParaRPr>
          </a:p>
          <a:p>
            <a:pPr marL="329565" marR="30480" indent="-67310">
              <a:lnSpc>
                <a:spcPct val="108600"/>
              </a:lnSpc>
              <a:spcBef>
                <a:spcPts val="190"/>
              </a:spcBef>
              <a:defRPr/>
            </a:pP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*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</a:t>
            </a:r>
            <a:r>
              <a:rPr sz="1875" spc="-100" baseline="13000">
                <a:solidFill>
                  <a:srgbClr val="3d3939"/>
                </a:solidFill>
                <a:latin typeface="G마켓 산스 Medium"/>
                <a:ea typeface="G마켓 산스 Medium"/>
                <a:cs typeface="바탕"/>
              </a:rPr>
              <a:t>.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관련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인력을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3명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이상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두어야하는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사업장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중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500인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이상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사업장,</a:t>
            </a:r>
            <a:endParaRPr sz="1250" spc="-100">
              <a:solidFill>
                <a:srgbClr val="3d3939"/>
              </a:solidFill>
              <a:latin typeface="G마켓 산스 Medium"/>
              <a:ea typeface="G마켓 산스 Medium"/>
              <a:cs typeface="Arial Unicode MS"/>
            </a:endParaRPr>
          </a:p>
          <a:p>
            <a:pPr marL="329565" marR="30480" indent="-67310">
              <a:lnSpc>
                <a:spcPct val="108600"/>
              </a:lnSpc>
              <a:defRPr/>
            </a:pP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시공순위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200위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이내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건설사업자(산안법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17~19,</a:t>
            </a:r>
            <a:r>
              <a:rPr lang="en-US"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22)</a:t>
            </a:r>
            <a:endParaRPr sz="1250" spc="-10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1027" y="4304300"/>
            <a:ext cx="238264" cy="23826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b="1" spc="-150">
              <a:latin typeface="G마켓 산스 Medium"/>
              <a:ea typeface="G마켓 산스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1027" y="4893735"/>
            <a:ext cx="238264" cy="23825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b="1" spc="-150">
              <a:latin typeface="G마켓 산스 Medium"/>
              <a:ea typeface="G마켓 산스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4700" y="3895325"/>
            <a:ext cx="6629400" cy="337272"/>
          </a:xfrm>
          <a:prstGeom prst="rect">
            <a:avLst/>
          </a:prstGeom>
        </p:spPr>
        <p:txBody>
          <a:bodyPr vert="horz" wrap="square" lIns="0" tIns="97790" rIns="0" bIns="0">
            <a:spAutoFit/>
          </a:bodyPr>
          <a:lstStyle/>
          <a:p>
            <a:pPr marL="62865">
              <a:lnSpc>
                <a:spcPct val="100000"/>
              </a:lnSpc>
              <a:spcBef>
                <a:spcPts val="770"/>
              </a:spcBef>
              <a:buSzPct val="70000"/>
              <a:tabLst>
                <a:tab pos="296545" algn="l"/>
                <a:tab pos="297815" algn="l"/>
              </a:tabLst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인력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시설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장비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구비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유해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위험요인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개선에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필요한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예산의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편성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집행</a:t>
            </a:r>
            <a:endParaRPr sz="12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407" y="2474399"/>
            <a:ext cx="1473835" cy="7620"/>
          </a:xfrm>
          <a:custGeom>
            <a:avLst/>
            <a:gdLst/>
            <a:rect l="l" t="t" r="r" b="b"/>
            <a:pathLst>
              <a:path w="1473834" h="7619">
                <a:moveTo>
                  <a:pt x="0" y="7057"/>
                </a:moveTo>
                <a:lnTo>
                  <a:pt x="1473466" y="7057"/>
                </a:lnTo>
                <a:lnTo>
                  <a:pt x="1473466" y="0"/>
                </a:lnTo>
                <a:lnTo>
                  <a:pt x="0" y="0"/>
                </a:lnTo>
                <a:lnTo>
                  <a:pt x="0" y="7057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21407" y="2136944"/>
            <a:ext cx="1473835" cy="337820"/>
          </a:xfrm>
          <a:custGeom>
            <a:avLst/>
            <a:gdLst/>
            <a:rect l="l" t="t" r="r" b="b"/>
            <a:pathLst>
              <a:path w="1473834" h="337819">
                <a:moveTo>
                  <a:pt x="0" y="337455"/>
                </a:moveTo>
                <a:lnTo>
                  <a:pt x="1473466" y="337455"/>
                </a:lnTo>
                <a:lnTo>
                  <a:pt x="1473466" y="0"/>
                </a:lnTo>
                <a:lnTo>
                  <a:pt x="0" y="0"/>
                </a:lnTo>
                <a:lnTo>
                  <a:pt x="0" y="337455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21407" y="2136944"/>
            <a:ext cx="1473835" cy="344805"/>
          </a:xfrm>
          <a:custGeom>
            <a:avLst/>
            <a:gdLst/>
            <a:rect l="l" t="t" r="r" b="b"/>
            <a:pathLst>
              <a:path w="1473834" h="344805">
                <a:moveTo>
                  <a:pt x="1473466" y="0"/>
                </a:moveTo>
                <a:lnTo>
                  <a:pt x="428066" y="0"/>
                </a:lnTo>
                <a:lnTo>
                  <a:pt x="0" y="0"/>
                </a:lnTo>
                <a:lnTo>
                  <a:pt x="0" y="344512"/>
                </a:lnTo>
                <a:lnTo>
                  <a:pt x="1473466" y="344512"/>
                </a:lnTo>
                <a:lnTo>
                  <a:pt x="147346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41077" y="2136949"/>
            <a:ext cx="1190625" cy="344805"/>
          </a:xfrm>
          <a:custGeom>
            <a:avLst/>
            <a:gdLst/>
            <a:rect l="l" t="t" r="r" b="b"/>
            <a:pathLst>
              <a:path w="1190625" h="344805">
                <a:moveTo>
                  <a:pt x="972654" y="0"/>
                </a:moveTo>
                <a:lnTo>
                  <a:pt x="0" y="0"/>
                </a:lnTo>
                <a:lnTo>
                  <a:pt x="0" y="344512"/>
                </a:lnTo>
                <a:lnTo>
                  <a:pt x="1190447" y="344512"/>
                </a:lnTo>
                <a:lnTo>
                  <a:pt x="1190447" y="217804"/>
                </a:lnTo>
                <a:lnTo>
                  <a:pt x="1184695" y="167867"/>
                </a:lnTo>
                <a:lnTo>
                  <a:pt x="1168310" y="122023"/>
                </a:lnTo>
                <a:lnTo>
                  <a:pt x="1142600" y="81582"/>
                </a:lnTo>
                <a:lnTo>
                  <a:pt x="1108872" y="47852"/>
                </a:lnTo>
                <a:lnTo>
                  <a:pt x="1068433" y="22139"/>
                </a:lnTo>
                <a:lnTo>
                  <a:pt x="1022592" y="5752"/>
                </a:lnTo>
                <a:lnTo>
                  <a:pt x="972654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141077" y="2136949"/>
            <a:ext cx="1190625" cy="344805"/>
          </a:xfrm>
          <a:custGeom>
            <a:avLst/>
            <a:gdLst/>
            <a:rect l="l" t="t" r="r" b="b"/>
            <a:pathLst>
              <a:path w="1190625" h="344805">
                <a:moveTo>
                  <a:pt x="1190447" y="217804"/>
                </a:moveTo>
                <a:lnTo>
                  <a:pt x="1184695" y="167867"/>
                </a:lnTo>
                <a:lnTo>
                  <a:pt x="1168310" y="122023"/>
                </a:lnTo>
                <a:lnTo>
                  <a:pt x="1142600" y="81582"/>
                </a:lnTo>
                <a:lnTo>
                  <a:pt x="1108872" y="47852"/>
                </a:lnTo>
                <a:lnTo>
                  <a:pt x="1068433" y="22139"/>
                </a:lnTo>
                <a:lnTo>
                  <a:pt x="1022592" y="5752"/>
                </a:lnTo>
                <a:lnTo>
                  <a:pt x="972654" y="0"/>
                </a:lnTo>
                <a:lnTo>
                  <a:pt x="642492" y="0"/>
                </a:lnTo>
                <a:lnTo>
                  <a:pt x="345008" y="0"/>
                </a:lnTo>
                <a:lnTo>
                  <a:pt x="221373" y="0"/>
                </a:lnTo>
                <a:lnTo>
                  <a:pt x="0" y="0"/>
                </a:lnTo>
                <a:lnTo>
                  <a:pt x="0" y="344512"/>
                </a:lnTo>
                <a:lnTo>
                  <a:pt x="1190447" y="344512"/>
                </a:lnTo>
                <a:lnTo>
                  <a:pt x="1190447" y="21780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67612" y="2157313"/>
            <a:ext cx="889000" cy="262892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6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50인 이상</a:t>
            </a:r>
            <a:endParaRPr sz="1600" spc="-15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78622" y="2157313"/>
            <a:ext cx="889000" cy="262892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6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50인 미만</a:t>
            </a:r>
            <a:endParaRPr sz="1600" spc="-15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921415" y="2474399"/>
            <a:ext cx="1219835" cy="4102735"/>
          </a:xfrm>
          <a:custGeom>
            <a:avLst/>
            <a:gdLst/>
            <a:rect l="l" t="t" r="r" b="b"/>
            <a:pathLst>
              <a:path w="1219834" h="4102734">
                <a:moveTo>
                  <a:pt x="1219657" y="0"/>
                </a:moveTo>
                <a:lnTo>
                  <a:pt x="0" y="0"/>
                </a:lnTo>
                <a:lnTo>
                  <a:pt x="0" y="4102595"/>
                </a:lnTo>
                <a:lnTo>
                  <a:pt x="1219657" y="4102595"/>
                </a:lnTo>
                <a:lnTo>
                  <a:pt x="1219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21415" y="2474399"/>
            <a:ext cx="1219835" cy="4102735"/>
          </a:xfrm>
          <a:custGeom>
            <a:avLst/>
            <a:gdLst/>
            <a:rect l="l" t="t" r="r" b="b"/>
            <a:pathLst>
              <a:path w="1219834" h="4102734">
                <a:moveTo>
                  <a:pt x="1219657" y="0"/>
                </a:moveTo>
                <a:lnTo>
                  <a:pt x="0" y="0"/>
                </a:lnTo>
                <a:lnTo>
                  <a:pt x="0" y="1201585"/>
                </a:lnTo>
                <a:lnTo>
                  <a:pt x="0" y="1963927"/>
                </a:lnTo>
                <a:lnTo>
                  <a:pt x="0" y="4102595"/>
                </a:lnTo>
                <a:lnTo>
                  <a:pt x="1219657" y="4102595"/>
                </a:lnTo>
                <a:lnTo>
                  <a:pt x="1219657" y="1963927"/>
                </a:lnTo>
                <a:lnTo>
                  <a:pt x="1219657" y="1201585"/>
                </a:lnTo>
                <a:lnTo>
                  <a:pt x="121965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41072" y="2474399"/>
            <a:ext cx="1190625" cy="4102735"/>
          </a:xfrm>
          <a:custGeom>
            <a:avLst/>
            <a:gdLst/>
            <a:rect l="l" t="t" r="r" b="b"/>
            <a:pathLst>
              <a:path w="1190625" h="4102734">
                <a:moveTo>
                  <a:pt x="1190447" y="0"/>
                </a:moveTo>
                <a:lnTo>
                  <a:pt x="0" y="0"/>
                </a:lnTo>
                <a:lnTo>
                  <a:pt x="0" y="4102595"/>
                </a:lnTo>
                <a:lnTo>
                  <a:pt x="972654" y="4102595"/>
                </a:lnTo>
                <a:lnTo>
                  <a:pt x="1022596" y="4096842"/>
                </a:lnTo>
                <a:lnTo>
                  <a:pt x="1068439" y="4080455"/>
                </a:lnTo>
                <a:lnTo>
                  <a:pt x="1108877" y="4054743"/>
                </a:lnTo>
                <a:lnTo>
                  <a:pt x="1142604" y="4021012"/>
                </a:lnTo>
                <a:lnTo>
                  <a:pt x="1168312" y="3980571"/>
                </a:lnTo>
                <a:lnTo>
                  <a:pt x="1184695" y="3934728"/>
                </a:lnTo>
                <a:lnTo>
                  <a:pt x="1190447" y="3884790"/>
                </a:lnTo>
                <a:lnTo>
                  <a:pt x="1190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141072" y="2474399"/>
            <a:ext cx="1190625" cy="4102735"/>
          </a:xfrm>
          <a:custGeom>
            <a:avLst/>
            <a:gdLst/>
            <a:rect l="l" t="t" r="r" b="b"/>
            <a:pathLst>
              <a:path w="1190625" h="4102734">
                <a:moveTo>
                  <a:pt x="0" y="0"/>
                </a:moveTo>
                <a:lnTo>
                  <a:pt x="0" y="157276"/>
                </a:lnTo>
                <a:lnTo>
                  <a:pt x="0" y="1312799"/>
                </a:lnTo>
                <a:lnTo>
                  <a:pt x="0" y="2045906"/>
                </a:lnTo>
                <a:lnTo>
                  <a:pt x="0" y="4102595"/>
                </a:lnTo>
                <a:lnTo>
                  <a:pt x="221386" y="4102595"/>
                </a:lnTo>
                <a:lnTo>
                  <a:pt x="345008" y="4102595"/>
                </a:lnTo>
                <a:lnTo>
                  <a:pt x="642505" y="4102595"/>
                </a:lnTo>
                <a:lnTo>
                  <a:pt x="972654" y="4102595"/>
                </a:lnTo>
                <a:lnTo>
                  <a:pt x="1022596" y="4096842"/>
                </a:lnTo>
                <a:lnTo>
                  <a:pt x="1068439" y="4080455"/>
                </a:lnTo>
                <a:lnTo>
                  <a:pt x="1108877" y="4054743"/>
                </a:lnTo>
                <a:lnTo>
                  <a:pt x="1142604" y="4021012"/>
                </a:lnTo>
                <a:lnTo>
                  <a:pt x="1168312" y="3980571"/>
                </a:lnTo>
                <a:lnTo>
                  <a:pt x="1184695" y="3934728"/>
                </a:lnTo>
                <a:lnTo>
                  <a:pt x="1190447" y="3884790"/>
                </a:lnTo>
                <a:lnTo>
                  <a:pt x="1190447" y="3480790"/>
                </a:lnTo>
                <a:lnTo>
                  <a:pt x="1190447" y="3382772"/>
                </a:lnTo>
                <a:lnTo>
                  <a:pt x="1190447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8481" y="2819698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8481" y="3946898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8481" y="4272546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8481" y="4847594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48481" y="5618672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8481" y="5944296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8481" y="6269938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48481" y="3600898"/>
            <a:ext cx="9983470" cy="0"/>
          </a:xfrm>
          <a:custGeom>
            <a:avLst/>
            <a:gdLst/>
            <a:rect l="l" t="t" r="r" b="b"/>
            <a:pathLst>
              <a:path w="9983470">
                <a:moveTo>
                  <a:pt x="0" y="0"/>
                </a:moveTo>
                <a:lnTo>
                  <a:pt x="998303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412929" y="2554251"/>
            <a:ext cx="202768" cy="202768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634907" y="2554251"/>
            <a:ext cx="202780" cy="202768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412929" y="3674195"/>
            <a:ext cx="202768" cy="20275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634907" y="3674195"/>
            <a:ext cx="202780" cy="20275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12929" y="3992184"/>
            <a:ext cx="202768" cy="202768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634907" y="3992184"/>
            <a:ext cx="202780" cy="202768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412929" y="5676317"/>
            <a:ext cx="202768" cy="20275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634907" y="5676317"/>
            <a:ext cx="202780" cy="202755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412929" y="6007571"/>
            <a:ext cx="202768" cy="202755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634907" y="6007571"/>
            <a:ext cx="202780" cy="202755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412929" y="6318555"/>
            <a:ext cx="202768" cy="202742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412929" y="4455344"/>
            <a:ext cx="202768" cy="202768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634907" y="6318555"/>
            <a:ext cx="202780" cy="202742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663745" y="3135295"/>
            <a:ext cx="145415" cy="127000"/>
          </a:xfrm>
          <a:custGeom>
            <a:avLst/>
            <a:gdLst/>
            <a:rect l="l" t="t" r="r" b="b"/>
            <a:pathLst>
              <a:path w="145415" h="127000">
                <a:moveTo>
                  <a:pt x="0" y="0"/>
                </a:moveTo>
                <a:lnTo>
                  <a:pt x="145072" y="126961"/>
                </a:lnTo>
              </a:path>
            </a:pathLst>
          </a:custGeom>
          <a:ln w="317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663743" y="3135295"/>
            <a:ext cx="145415" cy="127000"/>
          </a:xfrm>
          <a:custGeom>
            <a:avLst/>
            <a:gdLst/>
            <a:rect l="l" t="t" r="r" b="b"/>
            <a:pathLst>
              <a:path w="145415" h="127000">
                <a:moveTo>
                  <a:pt x="145072" y="0"/>
                </a:moveTo>
                <a:lnTo>
                  <a:pt x="0" y="126961"/>
                </a:lnTo>
              </a:path>
            </a:pathLst>
          </a:custGeom>
          <a:ln w="317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421414" y="3135288"/>
            <a:ext cx="186055" cy="161290"/>
          </a:xfrm>
          <a:custGeom>
            <a:avLst/>
            <a:gdLst/>
            <a:rect l="l" t="t" r="r" b="b"/>
            <a:pathLst>
              <a:path w="186054" h="161289">
                <a:moveTo>
                  <a:pt x="0" y="160883"/>
                </a:moveTo>
                <a:lnTo>
                  <a:pt x="92887" y="0"/>
                </a:lnTo>
                <a:lnTo>
                  <a:pt x="185788" y="160883"/>
                </a:lnTo>
                <a:lnTo>
                  <a:pt x="0" y="160883"/>
                </a:lnTo>
                <a:close/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643417" y="4476267"/>
            <a:ext cx="186055" cy="161290"/>
          </a:xfrm>
          <a:custGeom>
            <a:avLst/>
            <a:gdLst/>
            <a:rect l="l" t="t" r="r" b="b"/>
            <a:pathLst>
              <a:path w="186054" h="161289">
                <a:moveTo>
                  <a:pt x="0" y="160896"/>
                </a:moveTo>
                <a:lnTo>
                  <a:pt x="92875" y="0"/>
                </a:lnTo>
                <a:lnTo>
                  <a:pt x="185762" y="160896"/>
                </a:lnTo>
                <a:lnTo>
                  <a:pt x="0" y="160896"/>
                </a:lnTo>
                <a:close/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412929" y="5134998"/>
            <a:ext cx="202768" cy="202755"/>
          </a:xfrm>
          <a:prstGeom prst="rect">
            <a:avLst/>
          </a:prstGeom>
          <a:blipFill rotWithShape="1">
            <a:blip r:embed="rId2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643417" y="5155928"/>
            <a:ext cx="186055" cy="161290"/>
          </a:xfrm>
          <a:custGeom>
            <a:avLst/>
            <a:gdLst/>
            <a:rect l="l" t="t" r="r" b="b"/>
            <a:pathLst>
              <a:path w="186054" h="161289">
                <a:moveTo>
                  <a:pt x="0" y="160896"/>
                </a:moveTo>
                <a:lnTo>
                  <a:pt x="92875" y="0"/>
                </a:lnTo>
                <a:lnTo>
                  <a:pt x="185762" y="160896"/>
                </a:lnTo>
                <a:lnTo>
                  <a:pt x="0" y="160896"/>
                </a:lnTo>
                <a:close/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60234" y="6703262"/>
            <a:ext cx="9971405" cy="453390"/>
          </a:xfrm>
          <a:custGeom>
            <a:avLst/>
            <a:gdLst/>
            <a:rect l="l" t="t" r="r" b="b"/>
            <a:pathLst>
              <a:path w="9971405" h="453390">
                <a:moveTo>
                  <a:pt x="9827298" y="0"/>
                </a:moveTo>
                <a:lnTo>
                  <a:pt x="144017" y="0"/>
                </a:lnTo>
                <a:lnTo>
                  <a:pt x="98496" y="7340"/>
                </a:lnTo>
                <a:lnTo>
                  <a:pt x="58962" y="27781"/>
                </a:lnTo>
                <a:lnTo>
                  <a:pt x="27786" y="58951"/>
                </a:lnTo>
                <a:lnTo>
                  <a:pt x="7342" y="98478"/>
                </a:lnTo>
                <a:lnTo>
                  <a:pt x="0" y="143992"/>
                </a:lnTo>
                <a:lnTo>
                  <a:pt x="0" y="309092"/>
                </a:lnTo>
                <a:lnTo>
                  <a:pt x="7342" y="354606"/>
                </a:lnTo>
                <a:lnTo>
                  <a:pt x="27786" y="394133"/>
                </a:lnTo>
                <a:lnTo>
                  <a:pt x="58962" y="425303"/>
                </a:lnTo>
                <a:lnTo>
                  <a:pt x="98496" y="445744"/>
                </a:lnTo>
                <a:lnTo>
                  <a:pt x="144017" y="453085"/>
                </a:lnTo>
                <a:lnTo>
                  <a:pt x="9827298" y="453085"/>
                </a:lnTo>
                <a:lnTo>
                  <a:pt x="9872811" y="445744"/>
                </a:lnTo>
                <a:lnTo>
                  <a:pt x="9912339" y="425303"/>
                </a:lnTo>
                <a:lnTo>
                  <a:pt x="9943509" y="394133"/>
                </a:lnTo>
                <a:lnTo>
                  <a:pt x="9963950" y="354606"/>
                </a:lnTo>
                <a:lnTo>
                  <a:pt x="9971290" y="309092"/>
                </a:lnTo>
                <a:lnTo>
                  <a:pt x="9971290" y="143992"/>
                </a:lnTo>
                <a:lnTo>
                  <a:pt x="9963950" y="98478"/>
                </a:lnTo>
                <a:lnTo>
                  <a:pt x="9943509" y="58951"/>
                </a:lnTo>
                <a:lnTo>
                  <a:pt x="9912339" y="27781"/>
                </a:lnTo>
                <a:lnTo>
                  <a:pt x="9872811" y="7340"/>
                </a:lnTo>
                <a:lnTo>
                  <a:pt x="9827298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60234" y="6703262"/>
            <a:ext cx="9971405" cy="453390"/>
          </a:xfrm>
          <a:custGeom>
            <a:avLst/>
            <a:gdLst/>
            <a:rect l="l" t="t" r="r" b="b"/>
            <a:pathLst>
              <a:path w="9971405" h="453390">
                <a:moveTo>
                  <a:pt x="9971290" y="309092"/>
                </a:moveTo>
                <a:lnTo>
                  <a:pt x="9963950" y="354606"/>
                </a:lnTo>
                <a:lnTo>
                  <a:pt x="9943509" y="394133"/>
                </a:lnTo>
                <a:lnTo>
                  <a:pt x="9912339" y="425303"/>
                </a:lnTo>
                <a:lnTo>
                  <a:pt x="9872811" y="445744"/>
                </a:lnTo>
                <a:lnTo>
                  <a:pt x="9827298" y="453085"/>
                </a:lnTo>
                <a:lnTo>
                  <a:pt x="144017" y="453085"/>
                </a:lnTo>
                <a:lnTo>
                  <a:pt x="98496" y="445744"/>
                </a:lnTo>
                <a:lnTo>
                  <a:pt x="58962" y="425303"/>
                </a:lnTo>
                <a:lnTo>
                  <a:pt x="27786" y="394133"/>
                </a:lnTo>
                <a:lnTo>
                  <a:pt x="7342" y="354606"/>
                </a:lnTo>
                <a:lnTo>
                  <a:pt x="0" y="309092"/>
                </a:lnTo>
                <a:lnTo>
                  <a:pt x="0" y="143992"/>
                </a:lnTo>
                <a:lnTo>
                  <a:pt x="7342" y="98478"/>
                </a:lnTo>
                <a:lnTo>
                  <a:pt x="27786" y="58951"/>
                </a:lnTo>
                <a:lnTo>
                  <a:pt x="58962" y="27781"/>
                </a:lnTo>
                <a:lnTo>
                  <a:pt x="98496" y="7340"/>
                </a:lnTo>
                <a:lnTo>
                  <a:pt x="144017" y="0"/>
                </a:lnTo>
                <a:lnTo>
                  <a:pt x="9827298" y="0"/>
                </a:lnTo>
                <a:lnTo>
                  <a:pt x="9872811" y="7340"/>
                </a:lnTo>
                <a:lnTo>
                  <a:pt x="9912339" y="27781"/>
                </a:lnTo>
                <a:lnTo>
                  <a:pt x="9943509" y="58951"/>
                </a:lnTo>
                <a:lnTo>
                  <a:pt x="9963950" y="98478"/>
                </a:lnTo>
                <a:lnTo>
                  <a:pt x="9971290" y="143992"/>
                </a:lnTo>
                <a:lnTo>
                  <a:pt x="9971290" y="309092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72157" y="6730272"/>
            <a:ext cx="8209280" cy="330860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/>
            </a:pPr>
            <a:r>
              <a:rPr sz="20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관계법령상의무이행.관리(4개),재발방지대책(1개)및시정개선(1개)조치등부여</a:t>
            </a:r>
            <a:endParaRPr sz="20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54649" y="6820424"/>
            <a:ext cx="240499" cy="172148"/>
          </a:xfrm>
          <a:prstGeom prst="rect">
            <a:avLst/>
          </a:prstGeom>
          <a:blipFill rotWithShape="1">
            <a:blip r:embed="rId2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09533" y="6778186"/>
            <a:ext cx="297180" cy="297180"/>
          </a:xfrm>
          <a:custGeom>
            <a:avLst/>
            <a:gdLst/>
            <a:rect l="l" t="t" r="r" b="b"/>
            <a:pathLst>
              <a:path w="297180" h="297179">
                <a:moveTo>
                  <a:pt x="116941" y="0"/>
                </a:moveTo>
                <a:lnTo>
                  <a:pt x="62268" y="0"/>
                </a:lnTo>
                <a:lnTo>
                  <a:pt x="38056" y="4901"/>
                </a:lnTo>
                <a:lnTo>
                  <a:pt x="18261" y="18259"/>
                </a:lnTo>
                <a:lnTo>
                  <a:pt x="4902" y="38051"/>
                </a:lnTo>
                <a:lnTo>
                  <a:pt x="0" y="62255"/>
                </a:lnTo>
                <a:lnTo>
                  <a:pt x="0" y="234619"/>
                </a:lnTo>
                <a:lnTo>
                  <a:pt x="4902" y="258836"/>
                </a:lnTo>
                <a:lnTo>
                  <a:pt x="18261" y="278631"/>
                </a:lnTo>
                <a:lnTo>
                  <a:pt x="38056" y="291987"/>
                </a:lnTo>
                <a:lnTo>
                  <a:pt x="62268" y="296887"/>
                </a:lnTo>
                <a:lnTo>
                  <a:pt x="234645" y="296887"/>
                </a:lnTo>
                <a:lnTo>
                  <a:pt x="258845" y="291987"/>
                </a:lnTo>
                <a:lnTo>
                  <a:pt x="278628" y="278631"/>
                </a:lnTo>
                <a:lnTo>
                  <a:pt x="291977" y="258836"/>
                </a:lnTo>
                <a:lnTo>
                  <a:pt x="296875" y="234619"/>
                </a:lnTo>
                <a:lnTo>
                  <a:pt x="296875" y="111417"/>
                </a:lnTo>
                <a:lnTo>
                  <a:pt x="289775" y="104305"/>
                </a:lnTo>
                <a:lnTo>
                  <a:pt x="272237" y="104305"/>
                </a:lnTo>
                <a:lnTo>
                  <a:pt x="265125" y="111417"/>
                </a:lnTo>
                <a:lnTo>
                  <a:pt x="265125" y="234619"/>
                </a:lnTo>
                <a:lnTo>
                  <a:pt x="262725" y="246487"/>
                </a:lnTo>
                <a:lnTo>
                  <a:pt x="256185" y="256189"/>
                </a:lnTo>
                <a:lnTo>
                  <a:pt x="246496" y="262735"/>
                </a:lnTo>
                <a:lnTo>
                  <a:pt x="234645" y="265137"/>
                </a:lnTo>
                <a:lnTo>
                  <a:pt x="62268" y="265137"/>
                </a:lnTo>
                <a:lnTo>
                  <a:pt x="50405" y="262735"/>
                </a:lnTo>
                <a:lnTo>
                  <a:pt x="40703" y="256189"/>
                </a:lnTo>
                <a:lnTo>
                  <a:pt x="34153" y="246487"/>
                </a:lnTo>
                <a:lnTo>
                  <a:pt x="31750" y="234619"/>
                </a:lnTo>
                <a:lnTo>
                  <a:pt x="31750" y="62255"/>
                </a:lnTo>
                <a:lnTo>
                  <a:pt x="34153" y="50395"/>
                </a:lnTo>
                <a:lnTo>
                  <a:pt x="40703" y="40697"/>
                </a:lnTo>
                <a:lnTo>
                  <a:pt x="50405" y="34151"/>
                </a:lnTo>
                <a:lnTo>
                  <a:pt x="62268" y="31750"/>
                </a:lnTo>
                <a:lnTo>
                  <a:pt x="116941" y="31750"/>
                </a:lnTo>
                <a:lnTo>
                  <a:pt x="124053" y="24638"/>
                </a:lnTo>
                <a:lnTo>
                  <a:pt x="124053" y="7099"/>
                </a:lnTo>
                <a:lnTo>
                  <a:pt x="11694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-5" y="755087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69"/>
                </a:lnTo>
                <a:lnTo>
                  <a:pt x="10066961" y="776123"/>
                </a:lnTo>
                <a:lnTo>
                  <a:pt x="10107940" y="758798"/>
                </a:lnTo>
                <a:lnTo>
                  <a:pt x="10146440" y="737194"/>
                </a:lnTo>
                <a:lnTo>
                  <a:pt x="10182160" y="711612"/>
                </a:lnTo>
                <a:lnTo>
                  <a:pt x="10214802" y="682351"/>
                </a:lnTo>
                <a:lnTo>
                  <a:pt x="10244064" y="649712"/>
                </a:lnTo>
                <a:lnTo>
                  <a:pt x="10269647" y="613995"/>
                </a:lnTo>
                <a:lnTo>
                  <a:pt x="10291252" y="575499"/>
                </a:lnTo>
                <a:lnTo>
                  <a:pt x="10308577" y="534525"/>
                </a:lnTo>
                <a:lnTo>
                  <a:pt x="10321324" y="491372"/>
                </a:lnTo>
                <a:lnTo>
                  <a:pt x="10329192" y="446341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755090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69"/>
                </a:lnTo>
                <a:lnTo>
                  <a:pt x="10066955" y="776123"/>
                </a:lnTo>
                <a:lnTo>
                  <a:pt x="10107932" y="758797"/>
                </a:lnTo>
                <a:lnTo>
                  <a:pt x="10146430" y="737194"/>
                </a:lnTo>
                <a:lnTo>
                  <a:pt x="10182150" y="711611"/>
                </a:lnTo>
                <a:lnTo>
                  <a:pt x="10214790" y="682350"/>
                </a:lnTo>
                <a:lnTo>
                  <a:pt x="10244052" y="649710"/>
                </a:lnTo>
                <a:lnTo>
                  <a:pt x="10269635" y="613992"/>
                </a:lnTo>
                <a:lnTo>
                  <a:pt x="10291239" y="575494"/>
                </a:lnTo>
                <a:lnTo>
                  <a:pt x="10308565" y="534519"/>
                </a:lnTo>
                <a:lnTo>
                  <a:pt x="10321311" y="491364"/>
                </a:lnTo>
                <a:lnTo>
                  <a:pt x="10329179" y="446331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 idx="0"/>
          </p:nvPr>
        </p:nvSpPr>
        <p:spPr>
          <a:xfrm>
            <a:off x="974408" y="939082"/>
            <a:ext cx="3688715" cy="50526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b="0" spc="-150">
                <a:latin typeface="G마켓 산스 Bold"/>
                <a:ea typeface="G마켓 산스 Bold"/>
              </a:rPr>
              <a:t>기업 규모별 의무 비교</a:t>
            </a:r>
            <a:endParaRPr b="0" spc="-150">
              <a:latin typeface="G마켓 산스 Bold"/>
              <a:ea typeface="G마켓 산스 Bold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61144" y="919636"/>
            <a:ext cx="470534" cy="470534"/>
          </a:xfrm>
          <a:custGeom>
            <a:avLst/>
            <a:gd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7613" y="978576"/>
            <a:ext cx="227329" cy="394970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24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5</a:t>
            </a:r>
            <a:endParaRPr sz="24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293771" y="7221485"/>
            <a:ext cx="259715" cy="20383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z="1400" spc="-40">
                <a:solidFill>
                  <a:srgbClr val="3d3939"/>
                </a:solidFill>
                <a:latin typeface="G마켓 산스 Medium"/>
                <a:cs typeface="G마켓 산스 Medium"/>
              </a:rPr>
              <a:pPr marL="38100">
                <a:lnSpc>
                  <a:spcPts val="1500"/>
                </a:lnSpc>
                <a:defRPr/>
              </a:pPr>
              <a:t>19</a:t>
            </a:fld>
            <a:endParaRPr lang="en-US" sz="1400" spc="-40">
              <a:solidFill>
                <a:srgbClr val="3d3939"/>
              </a:solidFill>
              <a:latin typeface="G마켓 산스 Medium"/>
              <a:cs typeface="G마켓 산스 Medium"/>
            </a:endParaRPr>
          </a:p>
        </p:txBody>
      </p:sp>
      <p:sp>
        <p:nvSpPr>
          <p:cNvPr id="83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84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85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86" name="object 19"/>
          <p:cNvSpPr txBox="1"/>
          <p:nvPr/>
        </p:nvSpPr>
        <p:spPr>
          <a:xfrm>
            <a:off x="574975" y="4024602"/>
            <a:ext cx="120650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lang="en-US" sz="1100" spc="-150">
                <a:latin typeface="G마켓 산스 Medium"/>
                <a:ea typeface="G마켓 산스 Medium"/>
                <a:cs typeface="나눔스퀘어OTF Bold"/>
              </a:rPr>
              <a:t>4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87" name="object 19"/>
          <p:cNvSpPr txBox="1"/>
          <p:nvPr/>
        </p:nvSpPr>
        <p:spPr>
          <a:xfrm>
            <a:off x="574975" y="4338227"/>
            <a:ext cx="120650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lang="en-US" sz="1100" spc="-150">
                <a:latin typeface="G마켓 산스 Medium"/>
                <a:ea typeface="G마켓 산스 Medium"/>
                <a:cs typeface="나눔스퀘어OTF Bold"/>
              </a:rPr>
              <a:t>5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88" name="object 19"/>
          <p:cNvSpPr txBox="1"/>
          <p:nvPr/>
        </p:nvSpPr>
        <p:spPr>
          <a:xfrm>
            <a:off x="574975" y="4910127"/>
            <a:ext cx="120650" cy="18594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lang="en-US" sz="1100" spc="-150">
                <a:latin typeface="G마켓 산스 Medium"/>
                <a:ea typeface="G마켓 산스 Medium"/>
                <a:cs typeface="나눔스퀘어OTF Bold"/>
              </a:rPr>
              <a:t>6</a:t>
            </a:r>
            <a:endParaRPr sz="1100" spc="-1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89" name="object 33"/>
          <p:cNvSpPr txBox="1"/>
          <p:nvPr/>
        </p:nvSpPr>
        <p:spPr>
          <a:xfrm>
            <a:off x="775524" y="4232651"/>
            <a:ext cx="5890260" cy="580928"/>
          </a:xfrm>
          <a:prstGeom prst="rect">
            <a:avLst/>
          </a:prstGeom>
        </p:spPr>
        <p:txBody>
          <a:bodyPr vert="horz" wrap="square" lIns="0" tIns="97790" rIns="0" bIns="0">
            <a:spAutoFit/>
          </a:bodyPr>
          <a:lstStyle/>
          <a:p>
            <a:pPr marL="62865">
              <a:lnSpc>
                <a:spcPct val="100000"/>
              </a:lnSpc>
              <a:spcBef>
                <a:spcPts val="675"/>
              </a:spcBef>
              <a:buSzPct val="70000"/>
              <a:tabLst>
                <a:tab pos="296545" algn="l"/>
                <a:tab pos="297815" algn="l"/>
              </a:tabLst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안전보건관리책임자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등의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업무수행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지원,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평가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관리</a:t>
            </a:r>
            <a:endParaRPr sz="1550" spc="-150">
              <a:solidFill>
                <a:srgbClr val="3d3939"/>
              </a:solidFill>
              <a:latin typeface="G마켓 산스 Medium"/>
              <a:ea typeface="G마켓 산스 Medium"/>
              <a:cs typeface="Arial Unicode MS"/>
            </a:endParaRPr>
          </a:p>
          <a:p>
            <a:pPr marL="288290">
              <a:lnSpc>
                <a:spcPct val="100000"/>
              </a:lnSpc>
              <a:spcBef>
                <a:spcPts val="355"/>
              </a:spcBef>
              <a:defRPr/>
            </a:pP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*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50인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미만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사업장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일부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업종에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관리감독자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선임시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적용</a:t>
            </a:r>
            <a:endParaRPr sz="12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90" name="object 33"/>
          <p:cNvSpPr txBox="1"/>
          <p:nvPr/>
        </p:nvSpPr>
        <p:spPr>
          <a:xfrm>
            <a:off x="831678" y="4818719"/>
            <a:ext cx="6039022" cy="795089"/>
          </a:xfrm>
          <a:prstGeom prst="rect">
            <a:avLst/>
          </a:prstGeom>
        </p:spPr>
        <p:txBody>
          <a:bodyPr vert="horz" wrap="square" lIns="0" tIns="97790" rIns="0" bIns="0">
            <a:spAutoFit/>
          </a:bodyPr>
          <a:lstStyle/>
          <a:p>
            <a:pPr marL="62865">
              <a:lnSpc>
                <a:spcPct val="100000"/>
              </a:lnSpc>
              <a:spcBef>
                <a:spcPts val="850"/>
              </a:spcBef>
              <a:buSzPct val="70000"/>
              <a:tabLst>
                <a:tab pos="296545" algn="l"/>
                <a:tab pos="297815" algn="l"/>
              </a:tabLst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안전관리자,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보건관리자,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안전보건관리담당자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등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배치</a:t>
            </a:r>
            <a:endParaRPr sz="1550" spc="-150">
              <a:solidFill>
                <a:srgbClr val="3d3939"/>
              </a:solidFill>
              <a:latin typeface="G마켓 산스 Medium"/>
              <a:ea typeface="G마켓 산스 Medium"/>
              <a:cs typeface="Arial Unicode MS"/>
            </a:endParaRPr>
          </a:p>
          <a:p>
            <a:pPr marL="354965" marR="325755" indent="-67310">
              <a:lnSpc>
                <a:spcPct val="108600"/>
              </a:lnSpc>
              <a:spcBef>
                <a:spcPts val="305"/>
              </a:spcBef>
              <a:defRPr/>
            </a:pP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*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50인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이상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사업장은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1명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이상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선임,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20~50인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미만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사업장은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제조업,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임업,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하수환경</a:t>
            </a:r>
            <a:r>
              <a:rPr sz="1875" spc="-150" baseline="20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폐기업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등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5개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업종에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한해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1명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이상</a:t>
            </a:r>
            <a:r>
              <a:rPr lang="en-US"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2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선임</a:t>
            </a:r>
            <a:endParaRPr sz="125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91" name="object 26"/>
          <p:cNvSpPr txBox="1"/>
          <p:nvPr/>
        </p:nvSpPr>
        <p:spPr>
          <a:xfrm>
            <a:off x="796912" y="6228083"/>
            <a:ext cx="5159388" cy="33720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 marR="30480">
              <a:lnSpc>
                <a:spcPct val="136300"/>
              </a:lnSpc>
              <a:spcBef>
                <a:spcPts val="100"/>
              </a:spcBef>
              <a:defRPr/>
            </a:pP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도급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용역</a:t>
            </a:r>
            <a:r>
              <a:rPr sz="2325" spc="-150" baseline="170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.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위탁시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종사자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확보</a:t>
            </a:r>
            <a:r>
              <a:rPr lang="en-US"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55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조치</a:t>
            </a:r>
            <a:endParaRPr sz="1550" spc="-150">
              <a:latin typeface="G마켓 산스 Medium"/>
              <a:ea typeface="G마켓 산스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1905"/>
            <a:ext cx="10695079" cy="75609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85193" y="1874333"/>
            <a:ext cx="324675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40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제정 배경 </a:t>
            </a:r>
            <a:r>
              <a:rPr sz="3400" spc="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및</a:t>
            </a:r>
            <a:r>
              <a:rPr sz="3400" spc="-34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 </a:t>
            </a:r>
            <a:r>
              <a:rPr sz="3400" spc="-8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목적</a:t>
            </a:r>
            <a:endParaRPr sz="340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5193" y="2979278"/>
            <a:ext cx="631888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70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산업안전보건법과</a:t>
            </a:r>
            <a:r>
              <a:rPr sz="3400" spc="-17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 </a:t>
            </a:r>
            <a:r>
              <a:rPr sz="3400" spc="-8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중대재해처벌법</a:t>
            </a:r>
            <a:endParaRPr sz="340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5193" y="4084222"/>
            <a:ext cx="30219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법령의</a:t>
            </a:r>
            <a:r>
              <a:rPr sz="3400" spc="-180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 </a:t>
            </a:r>
            <a:r>
              <a:rPr sz="3400" spc="-8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주요내용</a:t>
            </a:r>
            <a:endParaRPr sz="340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5193" y="5184787"/>
            <a:ext cx="500697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60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자주하는 </a:t>
            </a:r>
            <a:r>
              <a:rPr sz="3400" spc="-40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질문 </a:t>
            </a:r>
            <a:r>
              <a:rPr sz="3400" spc="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및 </a:t>
            </a:r>
            <a:r>
              <a:rPr sz="3400" spc="-40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사업</a:t>
            </a:r>
            <a:r>
              <a:rPr sz="3400" spc="-44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 </a:t>
            </a:r>
            <a:r>
              <a:rPr sz="3400" spc="-85" dirty="0"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안내</a:t>
            </a:r>
            <a:endParaRPr sz="340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886" y="1869953"/>
            <a:ext cx="23431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1" spc="-585" dirty="0">
                <a:solidFill>
                  <a:srgbClr val="FFFFFF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1</a:t>
            </a:r>
            <a:endParaRPr sz="365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86" y="2984523"/>
            <a:ext cx="318770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1" spc="80" dirty="0">
                <a:solidFill>
                  <a:srgbClr val="FFFFFF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2</a:t>
            </a:r>
            <a:endParaRPr sz="365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886" y="4095550"/>
            <a:ext cx="32194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1" spc="100" dirty="0">
                <a:solidFill>
                  <a:srgbClr val="FFFFFF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3</a:t>
            </a:r>
            <a:endParaRPr sz="365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886" y="5223287"/>
            <a:ext cx="32829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1" spc="155" dirty="0">
                <a:solidFill>
                  <a:srgbClr val="FFFFFF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4</a:t>
            </a:r>
            <a:endParaRPr sz="365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8031" y="403432"/>
            <a:ext cx="316103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23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중대재해처벌법의 이해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84504" y="403432"/>
            <a:ext cx="213487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0" dirty="0">
                <a:solidFill>
                  <a:srgbClr val="3D3939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CONTENTS</a:t>
            </a:r>
            <a:endParaRPr sz="2700" spc="-20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21" y="647447"/>
            <a:ext cx="10332085" cy="6732905"/>
          </a:xfrm>
          <a:custGeom>
            <a:avLst/>
            <a:gdLst/>
            <a:ahLst/>
            <a:cxnLst/>
            <a:rect l="l" t="t" r="r" b="b"/>
            <a:pathLst>
              <a:path w="10332085" h="673290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3"/>
                </a:lnTo>
                <a:lnTo>
                  <a:pt x="186111" y="29817"/>
                </a:lnTo>
                <a:lnTo>
                  <a:pt x="146556" y="51684"/>
                </a:lnTo>
                <a:lnTo>
                  <a:pt x="110660" y="78689"/>
                </a:lnTo>
                <a:lnTo>
                  <a:pt x="78921" y="110333"/>
                </a:lnTo>
                <a:lnTo>
                  <a:pt x="51837" y="146122"/>
                </a:lnTo>
                <a:lnTo>
                  <a:pt x="29904" y="185559"/>
                </a:lnTo>
                <a:lnTo>
                  <a:pt x="13622" y="228146"/>
                </a:lnTo>
                <a:lnTo>
                  <a:pt x="3488" y="273388"/>
                </a:lnTo>
                <a:lnTo>
                  <a:pt x="0" y="320789"/>
                </a:lnTo>
                <a:lnTo>
                  <a:pt x="0" y="6411671"/>
                </a:lnTo>
                <a:lnTo>
                  <a:pt x="3488" y="6459077"/>
                </a:lnTo>
                <a:lnTo>
                  <a:pt x="13624" y="6504323"/>
                </a:lnTo>
                <a:lnTo>
                  <a:pt x="29907" y="6546912"/>
                </a:lnTo>
                <a:lnTo>
                  <a:pt x="51840" y="6586349"/>
                </a:lnTo>
                <a:lnTo>
                  <a:pt x="78927" y="6622136"/>
                </a:lnTo>
                <a:lnTo>
                  <a:pt x="110667" y="6653779"/>
                </a:lnTo>
                <a:lnTo>
                  <a:pt x="146565" y="6680782"/>
                </a:lnTo>
                <a:lnTo>
                  <a:pt x="186122" y="6702647"/>
                </a:lnTo>
                <a:lnTo>
                  <a:pt x="228839" y="6718879"/>
                </a:lnTo>
                <a:lnTo>
                  <a:pt x="274220" y="6728982"/>
                </a:lnTo>
                <a:lnTo>
                  <a:pt x="321767" y="6732460"/>
                </a:lnTo>
                <a:lnTo>
                  <a:pt x="10010254" y="6732460"/>
                </a:lnTo>
                <a:lnTo>
                  <a:pt x="10057800" y="6728982"/>
                </a:lnTo>
                <a:lnTo>
                  <a:pt x="10103180" y="6718879"/>
                </a:lnTo>
                <a:lnTo>
                  <a:pt x="10145897" y="6702647"/>
                </a:lnTo>
                <a:lnTo>
                  <a:pt x="10185452" y="6680782"/>
                </a:lnTo>
                <a:lnTo>
                  <a:pt x="10221348" y="6653779"/>
                </a:lnTo>
                <a:lnTo>
                  <a:pt x="10253087" y="6622136"/>
                </a:lnTo>
                <a:lnTo>
                  <a:pt x="10280171" y="6586349"/>
                </a:lnTo>
                <a:lnTo>
                  <a:pt x="10302103" y="6546912"/>
                </a:lnTo>
                <a:lnTo>
                  <a:pt x="10318385" y="6504323"/>
                </a:lnTo>
                <a:lnTo>
                  <a:pt x="10328520" y="6459077"/>
                </a:lnTo>
                <a:lnTo>
                  <a:pt x="10332008" y="6411671"/>
                </a:lnTo>
                <a:lnTo>
                  <a:pt x="10332008" y="320789"/>
                </a:lnTo>
                <a:lnTo>
                  <a:pt x="10328519" y="273388"/>
                </a:lnTo>
                <a:lnTo>
                  <a:pt x="10318384" y="228146"/>
                </a:lnTo>
                <a:lnTo>
                  <a:pt x="10302101" y="185559"/>
                </a:lnTo>
                <a:lnTo>
                  <a:pt x="10280167" y="146122"/>
                </a:lnTo>
                <a:lnTo>
                  <a:pt x="10253081" y="110333"/>
                </a:lnTo>
                <a:lnTo>
                  <a:pt x="10221340" y="78689"/>
                </a:lnTo>
                <a:lnTo>
                  <a:pt x="10185443" y="51684"/>
                </a:lnTo>
                <a:lnTo>
                  <a:pt x="10145886" y="29817"/>
                </a:lnTo>
                <a:lnTo>
                  <a:pt x="10103169" y="13583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01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3274" y="1821361"/>
            <a:ext cx="1065530" cy="829310"/>
          </a:xfrm>
          <a:custGeom>
            <a:avLst/>
            <a:gdLst/>
            <a:ahLst/>
            <a:cxnLst/>
            <a:rect l="l" t="t" r="r" b="b"/>
            <a:pathLst>
              <a:path w="1065529" h="829310">
                <a:moveTo>
                  <a:pt x="532625" y="0"/>
                </a:moveTo>
                <a:lnTo>
                  <a:pt x="484144" y="2176"/>
                </a:lnTo>
                <a:lnTo>
                  <a:pt x="436882" y="8581"/>
                </a:lnTo>
                <a:lnTo>
                  <a:pt x="391029" y="19025"/>
                </a:lnTo>
                <a:lnTo>
                  <a:pt x="346771" y="33321"/>
                </a:lnTo>
                <a:lnTo>
                  <a:pt x="304297" y="51281"/>
                </a:lnTo>
                <a:lnTo>
                  <a:pt x="263794" y="72717"/>
                </a:lnTo>
                <a:lnTo>
                  <a:pt x="225452" y="97441"/>
                </a:lnTo>
                <a:lnTo>
                  <a:pt x="189457" y="125264"/>
                </a:lnTo>
                <a:lnTo>
                  <a:pt x="155998" y="156000"/>
                </a:lnTo>
                <a:lnTo>
                  <a:pt x="125263" y="189459"/>
                </a:lnTo>
                <a:lnTo>
                  <a:pt x="97440" y="225455"/>
                </a:lnTo>
                <a:lnTo>
                  <a:pt x="72716" y="263798"/>
                </a:lnTo>
                <a:lnTo>
                  <a:pt x="51281" y="304302"/>
                </a:lnTo>
                <a:lnTo>
                  <a:pt x="33321" y="346777"/>
                </a:lnTo>
                <a:lnTo>
                  <a:pt x="19025" y="391036"/>
                </a:lnTo>
                <a:lnTo>
                  <a:pt x="8581" y="436891"/>
                </a:lnTo>
                <a:lnTo>
                  <a:pt x="2176" y="484154"/>
                </a:lnTo>
                <a:lnTo>
                  <a:pt x="0" y="532638"/>
                </a:lnTo>
                <a:lnTo>
                  <a:pt x="0" y="829005"/>
                </a:lnTo>
                <a:lnTo>
                  <a:pt x="1065237" y="829005"/>
                </a:lnTo>
                <a:lnTo>
                  <a:pt x="1065237" y="532638"/>
                </a:lnTo>
                <a:lnTo>
                  <a:pt x="1063061" y="484154"/>
                </a:lnTo>
                <a:lnTo>
                  <a:pt x="1056656" y="436891"/>
                </a:lnTo>
                <a:lnTo>
                  <a:pt x="1046212" y="391036"/>
                </a:lnTo>
                <a:lnTo>
                  <a:pt x="1031916" y="346777"/>
                </a:lnTo>
                <a:lnTo>
                  <a:pt x="1013956" y="304302"/>
                </a:lnTo>
                <a:lnTo>
                  <a:pt x="992521" y="263798"/>
                </a:lnTo>
                <a:lnTo>
                  <a:pt x="967798" y="225455"/>
                </a:lnTo>
                <a:lnTo>
                  <a:pt x="939975" y="189459"/>
                </a:lnTo>
                <a:lnTo>
                  <a:pt x="909240" y="156000"/>
                </a:lnTo>
                <a:lnTo>
                  <a:pt x="875782" y="125264"/>
                </a:lnTo>
                <a:lnTo>
                  <a:pt x="839788" y="97441"/>
                </a:lnTo>
                <a:lnTo>
                  <a:pt x="801446" y="72717"/>
                </a:lnTo>
                <a:lnTo>
                  <a:pt x="760945" y="51281"/>
                </a:lnTo>
                <a:lnTo>
                  <a:pt x="718472" y="33321"/>
                </a:lnTo>
                <a:lnTo>
                  <a:pt x="674216" y="19025"/>
                </a:lnTo>
                <a:lnTo>
                  <a:pt x="628364" y="8581"/>
                </a:lnTo>
                <a:lnTo>
                  <a:pt x="581104" y="2176"/>
                </a:lnTo>
                <a:lnTo>
                  <a:pt x="532625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5637" y="1124082"/>
            <a:ext cx="6400800" cy="547370"/>
          </a:xfrm>
          <a:custGeom>
            <a:avLst/>
            <a:gdLst/>
            <a:ahLst/>
            <a:cxnLst/>
            <a:rect l="l" t="t" r="r" b="b"/>
            <a:pathLst>
              <a:path w="6400800" h="547369">
                <a:moveTo>
                  <a:pt x="6126810" y="0"/>
                </a:moveTo>
                <a:lnTo>
                  <a:pt x="273697" y="0"/>
                </a:lnTo>
                <a:lnTo>
                  <a:pt x="224501" y="4409"/>
                </a:lnTo>
                <a:lnTo>
                  <a:pt x="178197" y="17122"/>
                </a:lnTo>
                <a:lnTo>
                  <a:pt x="135558" y="37365"/>
                </a:lnTo>
                <a:lnTo>
                  <a:pt x="97359" y="64366"/>
                </a:lnTo>
                <a:lnTo>
                  <a:pt x="64371" y="97351"/>
                </a:lnTo>
                <a:lnTo>
                  <a:pt x="37368" y="135549"/>
                </a:lnTo>
                <a:lnTo>
                  <a:pt x="17123" y="178186"/>
                </a:lnTo>
                <a:lnTo>
                  <a:pt x="4409" y="224488"/>
                </a:lnTo>
                <a:lnTo>
                  <a:pt x="0" y="273685"/>
                </a:lnTo>
                <a:lnTo>
                  <a:pt x="4409" y="322881"/>
                </a:lnTo>
                <a:lnTo>
                  <a:pt x="17123" y="369183"/>
                </a:lnTo>
                <a:lnTo>
                  <a:pt x="37368" y="411820"/>
                </a:lnTo>
                <a:lnTo>
                  <a:pt x="64371" y="450018"/>
                </a:lnTo>
                <a:lnTo>
                  <a:pt x="97359" y="483003"/>
                </a:lnTo>
                <a:lnTo>
                  <a:pt x="135558" y="510004"/>
                </a:lnTo>
                <a:lnTo>
                  <a:pt x="178197" y="530247"/>
                </a:lnTo>
                <a:lnTo>
                  <a:pt x="224501" y="542960"/>
                </a:lnTo>
                <a:lnTo>
                  <a:pt x="273697" y="547370"/>
                </a:lnTo>
                <a:lnTo>
                  <a:pt x="6126810" y="547370"/>
                </a:lnTo>
                <a:lnTo>
                  <a:pt x="6176010" y="542960"/>
                </a:lnTo>
                <a:lnTo>
                  <a:pt x="6222315" y="530247"/>
                </a:lnTo>
                <a:lnTo>
                  <a:pt x="6264954" y="510004"/>
                </a:lnTo>
                <a:lnTo>
                  <a:pt x="6303153" y="483003"/>
                </a:lnTo>
                <a:lnTo>
                  <a:pt x="6336140" y="450018"/>
                </a:lnTo>
                <a:lnTo>
                  <a:pt x="6363142" y="411820"/>
                </a:lnTo>
                <a:lnTo>
                  <a:pt x="6383385" y="369183"/>
                </a:lnTo>
                <a:lnTo>
                  <a:pt x="6396098" y="322881"/>
                </a:lnTo>
                <a:lnTo>
                  <a:pt x="6400507" y="273685"/>
                </a:lnTo>
                <a:lnTo>
                  <a:pt x="6396098" y="224488"/>
                </a:lnTo>
                <a:lnTo>
                  <a:pt x="6383385" y="178186"/>
                </a:lnTo>
                <a:lnTo>
                  <a:pt x="6363142" y="135549"/>
                </a:lnTo>
                <a:lnTo>
                  <a:pt x="6336140" y="97351"/>
                </a:lnTo>
                <a:lnTo>
                  <a:pt x="6303153" y="64366"/>
                </a:lnTo>
                <a:lnTo>
                  <a:pt x="6264954" y="37365"/>
                </a:lnTo>
                <a:lnTo>
                  <a:pt x="6222315" y="17122"/>
                </a:lnTo>
                <a:lnTo>
                  <a:pt x="6176010" y="4409"/>
                </a:lnTo>
                <a:lnTo>
                  <a:pt x="6126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40378" y="3033007"/>
            <a:ext cx="6400800" cy="4527550"/>
          </a:xfrm>
          <a:custGeom>
            <a:avLst/>
            <a:gdLst/>
            <a:ahLst/>
            <a:cxnLst/>
            <a:rect l="l" t="t" r="r" b="b"/>
            <a:pathLst>
              <a:path w="6400800" h="4527550">
                <a:moveTo>
                  <a:pt x="6400507" y="0"/>
                </a:moveTo>
                <a:lnTo>
                  <a:pt x="0" y="0"/>
                </a:lnTo>
                <a:lnTo>
                  <a:pt x="0" y="4527016"/>
                </a:lnTo>
                <a:lnTo>
                  <a:pt x="6400507" y="4527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378" y="2548191"/>
            <a:ext cx="6400800" cy="684530"/>
          </a:xfrm>
          <a:custGeom>
            <a:avLst/>
            <a:gdLst/>
            <a:ahLst/>
            <a:cxnLst/>
            <a:rect l="l" t="t" r="r" b="b"/>
            <a:pathLst>
              <a:path w="6400800" h="684530">
                <a:moveTo>
                  <a:pt x="6146507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3999"/>
                </a:lnTo>
                <a:lnTo>
                  <a:pt x="0" y="683920"/>
                </a:lnTo>
                <a:lnTo>
                  <a:pt x="6400507" y="683920"/>
                </a:lnTo>
                <a:lnTo>
                  <a:pt x="6400507" y="253999"/>
                </a:lnTo>
                <a:lnTo>
                  <a:pt x="6396416" y="208342"/>
                </a:lnTo>
                <a:lnTo>
                  <a:pt x="6384618" y="165369"/>
                </a:lnTo>
                <a:lnTo>
                  <a:pt x="6365833" y="125799"/>
                </a:lnTo>
                <a:lnTo>
                  <a:pt x="6340775" y="90349"/>
                </a:lnTo>
                <a:lnTo>
                  <a:pt x="6310163" y="59736"/>
                </a:lnTo>
                <a:lnTo>
                  <a:pt x="6274713" y="34677"/>
                </a:lnTo>
                <a:lnTo>
                  <a:pt x="6235143" y="15890"/>
                </a:lnTo>
                <a:lnTo>
                  <a:pt x="6192169" y="4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8787" y="969938"/>
            <a:ext cx="5694680" cy="66620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5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경영책임자등의 안전 및 보건 </a:t>
            </a:r>
            <a:r>
              <a:rPr sz="2800" spc="-150" dirty="0" err="1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확보</a:t>
            </a:r>
            <a:r>
              <a:rPr sz="2800" spc="-15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800" spc="-150" dirty="0" err="1" smtClean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의무</a:t>
            </a:r>
            <a:endParaRPr sz="41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1949" y="5106427"/>
            <a:ext cx="861060" cy="99695"/>
          </a:xfrm>
          <a:custGeom>
            <a:avLst/>
            <a:gdLst/>
            <a:ahLst/>
            <a:cxnLst/>
            <a:rect l="l" t="t" r="r" b="b"/>
            <a:pathLst>
              <a:path w="861060" h="99695">
                <a:moveTo>
                  <a:pt x="860640" y="0"/>
                </a:moveTo>
                <a:lnTo>
                  <a:pt x="0" y="0"/>
                </a:lnTo>
                <a:lnTo>
                  <a:pt x="0" y="99275"/>
                </a:lnTo>
                <a:lnTo>
                  <a:pt x="860640" y="9927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6504" y="4899640"/>
            <a:ext cx="652145" cy="207010"/>
          </a:xfrm>
          <a:custGeom>
            <a:avLst/>
            <a:gdLst/>
            <a:ahLst/>
            <a:cxnLst/>
            <a:rect l="l" t="t" r="r" b="b"/>
            <a:pathLst>
              <a:path w="652145" h="207010">
                <a:moveTo>
                  <a:pt x="0" y="207009"/>
                </a:moveTo>
                <a:lnTo>
                  <a:pt x="651548" y="207009"/>
                </a:lnTo>
                <a:lnTo>
                  <a:pt x="651548" y="0"/>
                </a:lnTo>
                <a:lnTo>
                  <a:pt x="0" y="0"/>
                </a:lnTo>
                <a:lnTo>
                  <a:pt x="0" y="20700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6504" y="4883129"/>
            <a:ext cx="95885" cy="16510"/>
          </a:xfrm>
          <a:custGeom>
            <a:avLst/>
            <a:gdLst/>
            <a:ahLst/>
            <a:cxnLst/>
            <a:rect l="l" t="t" r="r" b="b"/>
            <a:pathLst>
              <a:path w="95885" h="16510">
                <a:moveTo>
                  <a:pt x="0" y="16510"/>
                </a:moveTo>
                <a:lnTo>
                  <a:pt x="95618" y="16510"/>
                </a:lnTo>
                <a:lnTo>
                  <a:pt x="9561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7690" y="4883129"/>
            <a:ext cx="510540" cy="16510"/>
          </a:xfrm>
          <a:custGeom>
            <a:avLst/>
            <a:gdLst/>
            <a:ahLst/>
            <a:cxnLst/>
            <a:rect l="l" t="t" r="r" b="b"/>
            <a:pathLst>
              <a:path w="510539" h="16510">
                <a:moveTo>
                  <a:pt x="0" y="16510"/>
                </a:moveTo>
                <a:lnTo>
                  <a:pt x="510362" y="16510"/>
                </a:lnTo>
                <a:lnTo>
                  <a:pt x="51036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2115" y="4676495"/>
            <a:ext cx="45720" cy="223520"/>
          </a:xfrm>
          <a:custGeom>
            <a:avLst/>
            <a:gdLst/>
            <a:ahLst/>
            <a:cxnLst/>
            <a:rect l="l" t="t" r="r" b="b"/>
            <a:pathLst>
              <a:path w="45719" h="223520">
                <a:moveTo>
                  <a:pt x="0" y="223304"/>
                </a:moveTo>
                <a:lnTo>
                  <a:pt x="45580" y="223304"/>
                </a:lnTo>
                <a:lnTo>
                  <a:pt x="45580" y="0"/>
                </a:lnTo>
                <a:lnTo>
                  <a:pt x="0" y="0"/>
                </a:lnTo>
                <a:lnTo>
                  <a:pt x="0" y="223304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1307" y="5888266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402" y="6135158"/>
            <a:ext cx="762000" cy="1424940"/>
          </a:xfrm>
          <a:custGeom>
            <a:avLst/>
            <a:gdLst/>
            <a:ahLst/>
            <a:cxnLst/>
            <a:rect l="l" t="t" r="r" b="b"/>
            <a:pathLst>
              <a:path w="762000" h="1424940">
                <a:moveTo>
                  <a:pt x="0" y="1424940"/>
                </a:moveTo>
                <a:lnTo>
                  <a:pt x="761733" y="1424940"/>
                </a:lnTo>
                <a:lnTo>
                  <a:pt x="761733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1402" y="608943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19"/>
                </a:moveTo>
                <a:lnTo>
                  <a:pt x="66192" y="45719"/>
                </a:lnTo>
                <a:lnTo>
                  <a:pt x="6619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1402" y="601196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1402" y="596624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402" y="588877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1402" y="5841788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89"/>
                </a:moveTo>
                <a:lnTo>
                  <a:pt x="66192" y="46989"/>
                </a:lnTo>
                <a:lnTo>
                  <a:pt x="66192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1402" y="576431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1402" y="571859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1402" y="564112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402" y="559540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1402" y="551793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1402" y="547221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1402" y="539474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1402" y="5347758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92" y="46990"/>
                </a:lnTo>
                <a:lnTo>
                  <a:pt x="66192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1402" y="5205518"/>
            <a:ext cx="762000" cy="142240"/>
          </a:xfrm>
          <a:custGeom>
            <a:avLst/>
            <a:gdLst/>
            <a:ahLst/>
            <a:cxnLst/>
            <a:rect l="l" t="t" r="r" b="b"/>
            <a:pathLst>
              <a:path w="762000" h="142239">
                <a:moveTo>
                  <a:pt x="0" y="142240"/>
                </a:moveTo>
                <a:lnTo>
                  <a:pt x="761733" y="142240"/>
                </a:lnTo>
                <a:lnTo>
                  <a:pt x="761733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6956" y="608943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19"/>
                </a:moveTo>
                <a:lnTo>
                  <a:pt x="66179" y="45719"/>
                </a:lnTo>
                <a:lnTo>
                  <a:pt x="66179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66857" y="601196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6956" y="596624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6857" y="588877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6956" y="5841788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89"/>
                </a:moveTo>
                <a:lnTo>
                  <a:pt x="66179" y="46989"/>
                </a:lnTo>
                <a:lnTo>
                  <a:pt x="6617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6857" y="576431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6956" y="571859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6857" y="564112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6956" y="559540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6857" y="551793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6956" y="5472218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6857" y="5394748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6956" y="5347758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79" y="46990"/>
                </a:lnTo>
                <a:lnTo>
                  <a:pt x="661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1307" y="5517693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47"/>
                </a:lnTo>
                <a:lnTo>
                  <a:pt x="281939" y="77647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41307" y="5394173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47"/>
                </a:lnTo>
                <a:lnTo>
                  <a:pt x="281939" y="77647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1307" y="5764746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1307" y="5641213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1307" y="6011812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19495" y="5348287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24">
            <a:solidFill>
              <a:srgbClr val="E3E3E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5046" y="5348287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057"/>
                </a:lnTo>
              </a:path>
            </a:pathLst>
          </a:custGeom>
          <a:ln w="43611">
            <a:solidFill>
              <a:srgbClr val="E3E3E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76591" y="7259002"/>
            <a:ext cx="646430" cy="300990"/>
          </a:xfrm>
          <a:custGeom>
            <a:avLst/>
            <a:gdLst/>
            <a:ahLst/>
            <a:cxnLst/>
            <a:rect l="l" t="t" r="r" b="b"/>
            <a:pathLst>
              <a:path w="646429" h="300990">
                <a:moveTo>
                  <a:pt x="0" y="300990"/>
                </a:moveTo>
                <a:lnTo>
                  <a:pt x="646290" y="300990"/>
                </a:lnTo>
                <a:lnTo>
                  <a:pt x="646290" y="0"/>
                </a:lnTo>
                <a:lnTo>
                  <a:pt x="0" y="0"/>
                </a:lnTo>
                <a:lnTo>
                  <a:pt x="0" y="300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6591" y="7209473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6591" y="714978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6591" y="7101523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59">
                <a:moveTo>
                  <a:pt x="0" y="48260"/>
                </a:moveTo>
                <a:lnTo>
                  <a:pt x="86537" y="48260"/>
                </a:lnTo>
                <a:lnTo>
                  <a:pt x="8653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76591" y="704183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6591" y="699230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76591" y="693261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76591" y="688308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76591" y="682339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6591" y="6775132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59">
                <a:moveTo>
                  <a:pt x="0" y="48259"/>
                </a:moveTo>
                <a:lnTo>
                  <a:pt x="86537" y="48259"/>
                </a:lnTo>
                <a:lnTo>
                  <a:pt x="8653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76591" y="671544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76591" y="666591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76591" y="6549073"/>
            <a:ext cx="646430" cy="116839"/>
          </a:xfrm>
          <a:custGeom>
            <a:avLst/>
            <a:gdLst/>
            <a:ahLst/>
            <a:cxnLst/>
            <a:rect l="l" t="t" r="r" b="b"/>
            <a:pathLst>
              <a:path w="646429" h="116840">
                <a:moveTo>
                  <a:pt x="0" y="116840"/>
                </a:moveTo>
                <a:lnTo>
                  <a:pt x="646290" y="116840"/>
                </a:lnTo>
                <a:lnTo>
                  <a:pt x="64629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36331" y="7209815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36331" y="710107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36331" y="699232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36331" y="688357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36331" y="677482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36331" y="6666077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96951" y="5278387"/>
            <a:ext cx="71120" cy="27940"/>
          </a:xfrm>
          <a:custGeom>
            <a:avLst/>
            <a:gdLst/>
            <a:ahLst/>
            <a:cxnLst/>
            <a:rect l="l" t="t" r="r" b="b"/>
            <a:pathLst>
              <a:path w="71120" h="27939">
                <a:moveTo>
                  <a:pt x="70954" y="0"/>
                </a:moveTo>
                <a:lnTo>
                  <a:pt x="0" y="0"/>
                </a:lnTo>
                <a:lnTo>
                  <a:pt x="0" y="27622"/>
                </a:lnTo>
                <a:lnTo>
                  <a:pt x="70954" y="27622"/>
                </a:lnTo>
                <a:lnTo>
                  <a:pt x="7095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5528" y="5278399"/>
            <a:ext cx="233045" cy="27940"/>
          </a:xfrm>
          <a:custGeom>
            <a:avLst/>
            <a:gdLst/>
            <a:ahLst/>
            <a:cxnLst/>
            <a:rect l="l" t="t" r="r" b="b"/>
            <a:pathLst>
              <a:path w="233045" h="27939">
                <a:moveTo>
                  <a:pt x="232892" y="0"/>
                </a:moveTo>
                <a:lnTo>
                  <a:pt x="0" y="0"/>
                </a:lnTo>
                <a:lnTo>
                  <a:pt x="0" y="27622"/>
                </a:lnTo>
                <a:lnTo>
                  <a:pt x="232892" y="27622"/>
                </a:lnTo>
                <a:lnTo>
                  <a:pt x="232892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56030" y="5278399"/>
            <a:ext cx="71120" cy="27940"/>
          </a:xfrm>
          <a:custGeom>
            <a:avLst/>
            <a:gdLst/>
            <a:ahLst/>
            <a:cxnLst/>
            <a:rect l="l" t="t" r="r" b="b"/>
            <a:pathLst>
              <a:path w="71120" h="27939">
                <a:moveTo>
                  <a:pt x="70954" y="0"/>
                </a:moveTo>
                <a:lnTo>
                  <a:pt x="0" y="0"/>
                </a:lnTo>
                <a:lnTo>
                  <a:pt x="0" y="27622"/>
                </a:lnTo>
                <a:lnTo>
                  <a:pt x="70954" y="27622"/>
                </a:lnTo>
                <a:lnTo>
                  <a:pt x="7095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01358" y="5832830"/>
            <a:ext cx="685800" cy="1727200"/>
          </a:xfrm>
          <a:custGeom>
            <a:avLst/>
            <a:gdLst/>
            <a:ahLst/>
            <a:cxnLst/>
            <a:rect l="l" t="t" r="r" b="b"/>
            <a:pathLst>
              <a:path w="685800" h="1727200">
                <a:moveTo>
                  <a:pt x="685393" y="0"/>
                </a:moveTo>
                <a:lnTo>
                  <a:pt x="0" y="0"/>
                </a:lnTo>
                <a:lnTo>
                  <a:pt x="0" y="1727200"/>
                </a:lnTo>
                <a:lnTo>
                  <a:pt x="685393" y="1727200"/>
                </a:lnTo>
                <a:lnTo>
                  <a:pt x="685393" y="1282700"/>
                </a:lnTo>
                <a:lnTo>
                  <a:pt x="61036" y="1282700"/>
                </a:lnTo>
                <a:lnTo>
                  <a:pt x="61036" y="1219200"/>
                </a:lnTo>
                <a:lnTo>
                  <a:pt x="685393" y="1219200"/>
                </a:lnTo>
                <a:lnTo>
                  <a:pt x="685393" y="1181100"/>
                </a:lnTo>
                <a:lnTo>
                  <a:pt x="61036" y="1181100"/>
                </a:lnTo>
                <a:lnTo>
                  <a:pt x="61036" y="1117600"/>
                </a:lnTo>
                <a:lnTo>
                  <a:pt x="685393" y="1117600"/>
                </a:lnTo>
                <a:lnTo>
                  <a:pt x="685393" y="1079500"/>
                </a:lnTo>
                <a:lnTo>
                  <a:pt x="61036" y="1079500"/>
                </a:lnTo>
                <a:lnTo>
                  <a:pt x="61036" y="1016000"/>
                </a:lnTo>
                <a:lnTo>
                  <a:pt x="685393" y="1016000"/>
                </a:lnTo>
                <a:lnTo>
                  <a:pt x="685393" y="977900"/>
                </a:lnTo>
                <a:lnTo>
                  <a:pt x="61036" y="977900"/>
                </a:lnTo>
                <a:lnTo>
                  <a:pt x="61036" y="914400"/>
                </a:lnTo>
                <a:lnTo>
                  <a:pt x="685393" y="914400"/>
                </a:lnTo>
                <a:lnTo>
                  <a:pt x="685393" y="876300"/>
                </a:lnTo>
                <a:lnTo>
                  <a:pt x="61036" y="876300"/>
                </a:lnTo>
                <a:lnTo>
                  <a:pt x="61036" y="812800"/>
                </a:lnTo>
                <a:lnTo>
                  <a:pt x="685393" y="812800"/>
                </a:lnTo>
                <a:lnTo>
                  <a:pt x="685393" y="774700"/>
                </a:lnTo>
                <a:lnTo>
                  <a:pt x="61036" y="774700"/>
                </a:lnTo>
                <a:lnTo>
                  <a:pt x="61036" y="711200"/>
                </a:lnTo>
                <a:lnTo>
                  <a:pt x="685393" y="711200"/>
                </a:lnTo>
                <a:lnTo>
                  <a:pt x="685393" y="673100"/>
                </a:lnTo>
                <a:lnTo>
                  <a:pt x="61036" y="673100"/>
                </a:lnTo>
                <a:lnTo>
                  <a:pt x="61036" y="622300"/>
                </a:lnTo>
                <a:lnTo>
                  <a:pt x="685393" y="622300"/>
                </a:lnTo>
                <a:lnTo>
                  <a:pt x="685393" y="571500"/>
                </a:lnTo>
                <a:lnTo>
                  <a:pt x="61036" y="571500"/>
                </a:lnTo>
                <a:lnTo>
                  <a:pt x="61036" y="520700"/>
                </a:lnTo>
                <a:lnTo>
                  <a:pt x="685393" y="520700"/>
                </a:lnTo>
                <a:lnTo>
                  <a:pt x="685393" y="469900"/>
                </a:lnTo>
                <a:lnTo>
                  <a:pt x="61036" y="469900"/>
                </a:lnTo>
                <a:lnTo>
                  <a:pt x="61036" y="419100"/>
                </a:lnTo>
                <a:lnTo>
                  <a:pt x="685393" y="419100"/>
                </a:lnTo>
                <a:lnTo>
                  <a:pt x="685393" y="368300"/>
                </a:lnTo>
                <a:lnTo>
                  <a:pt x="61036" y="368300"/>
                </a:lnTo>
                <a:lnTo>
                  <a:pt x="61036" y="317500"/>
                </a:lnTo>
                <a:lnTo>
                  <a:pt x="685393" y="317500"/>
                </a:lnTo>
                <a:lnTo>
                  <a:pt x="685393" y="266700"/>
                </a:lnTo>
                <a:lnTo>
                  <a:pt x="61036" y="266700"/>
                </a:lnTo>
                <a:lnTo>
                  <a:pt x="61036" y="215900"/>
                </a:lnTo>
                <a:lnTo>
                  <a:pt x="685393" y="215900"/>
                </a:lnTo>
                <a:lnTo>
                  <a:pt x="685393" y="165100"/>
                </a:lnTo>
                <a:lnTo>
                  <a:pt x="61036" y="165100"/>
                </a:lnTo>
                <a:lnTo>
                  <a:pt x="61036" y="114300"/>
                </a:lnTo>
                <a:lnTo>
                  <a:pt x="685393" y="114300"/>
                </a:lnTo>
                <a:lnTo>
                  <a:pt x="685393" y="0"/>
                </a:lnTo>
                <a:close/>
              </a:path>
              <a:path w="685800" h="1727200">
                <a:moveTo>
                  <a:pt x="183997" y="1219200"/>
                </a:moveTo>
                <a:lnTo>
                  <a:pt x="132486" y="1219200"/>
                </a:lnTo>
                <a:lnTo>
                  <a:pt x="132486" y="1282700"/>
                </a:lnTo>
                <a:lnTo>
                  <a:pt x="183997" y="1282700"/>
                </a:lnTo>
                <a:lnTo>
                  <a:pt x="183997" y="1219200"/>
                </a:lnTo>
                <a:close/>
              </a:path>
              <a:path w="685800" h="1727200">
                <a:moveTo>
                  <a:pt x="306971" y="1219200"/>
                </a:moveTo>
                <a:lnTo>
                  <a:pt x="255447" y="1219200"/>
                </a:lnTo>
                <a:lnTo>
                  <a:pt x="255447" y="1282700"/>
                </a:lnTo>
                <a:lnTo>
                  <a:pt x="306971" y="1282700"/>
                </a:lnTo>
                <a:lnTo>
                  <a:pt x="306971" y="1219200"/>
                </a:lnTo>
                <a:close/>
              </a:path>
              <a:path w="685800" h="1727200">
                <a:moveTo>
                  <a:pt x="429933" y="1219200"/>
                </a:moveTo>
                <a:lnTo>
                  <a:pt x="378409" y="1219200"/>
                </a:lnTo>
                <a:lnTo>
                  <a:pt x="378409" y="1282700"/>
                </a:lnTo>
                <a:lnTo>
                  <a:pt x="429933" y="1282700"/>
                </a:lnTo>
                <a:lnTo>
                  <a:pt x="429933" y="1219200"/>
                </a:lnTo>
                <a:close/>
              </a:path>
              <a:path w="685800" h="1727200">
                <a:moveTo>
                  <a:pt x="552894" y="1219200"/>
                </a:moveTo>
                <a:lnTo>
                  <a:pt x="501395" y="1219200"/>
                </a:lnTo>
                <a:lnTo>
                  <a:pt x="501395" y="1282700"/>
                </a:lnTo>
                <a:lnTo>
                  <a:pt x="552894" y="1282700"/>
                </a:lnTo>
                <a:lnTo>
                  <a:pt x="552894" y="1219200"/>
                </a:lnTo>
                <a:close/>
              </a:path>
              <a:path w="685800" h="1727200">
                <a:moveTo>
                  <a:pt x="685393" y="1219200"/>
                </a:moveTo>
                <a:lnTo>
                  <a:pt x="624344" y="1219200"/>
                </a:lnTo>
                <a:lnTo>
                  <a:pt x="624344" y="1282700"/>
                </a:lnTo>
                <a:lnTo>
                  <a:pt x="685393" y="1282700"/>
                </a:lnTo>
                <a:lnTo>
                  <a:pt x="685393" y="1219200"/>
                </a:lnTo>
                <a:close/>
              </a:path>
              <a:path w="685800" h="1727200">
                <a:moveTo>
                  <a:pt x="183997" y="1117600"/>
                </a:moveTo>
                <a:lnTo>
                  <a:pt x="132486" y="1117600"/>
                </a:lnTo>
                <a:lnTo>
                  <a:pt x="132486" y="1181100"/>
                </a:lnTo>
                <a:lnTo>
                  <a:pt x="183997" y="1181100"/>
                </a:lnTo>
                <a:lnTo>
                  <a:pt x="183997" y="1117600"/>
                </a:lnTo>
                <a:close/>
              </a:path>
              <a:path w="685800" h="1727200">
                <a:moveTo>
                  <a:pt x="306971" y="1117600"/>
                </a:moveTo>
                <a:lnTo>
                  <a:pt x="255447" y="1117600"/>
                </a:lnTo>
                <a:lnTo>
                  <a:pt x="255447" y="1181100"/>
                </a:lnTo>
                <a:lnTo>
                  <a:pt x="306971" y="1181100"/>
                </a:lnTo>
                <a:lnTo>
                  <a:pt x="306971" y="1117600"/>
                </a:lnTo>
                <a:close/>
              </a:path>
              <a:path w="685800" h="1727200">
                <a:moveTo>
                  <a:pt x="429933" y="1117600"/>
                </a:moveTo>
                <a:lnTo>
                  <a:pt x="378409" y="1117600"/>
                </a:lnTo>
                <a:lnTo>
                  <a:pt x="378409" y="1181100"/>
                </a:lnTo>
                <a:lnTo>
                  <a:pt x="429933" y="1181100"/>
                </a:lnTo>
                <a:lnTo>
                  <a:pt x="429933" y="1117600"/>
                </a:lnTo>
                <a:close/>
              </a:path>
              <a:path w="685800" h="1727200">
                <a:moveTo>
                  <a:pt x="552894" y="1117600"/>
                </a:moveTo>
                <a:lnTo>
                  <a:pt x="501395" y="1117600"/>
                </a:lnTo>
                <a:lnTo>
                  <a:pt x="501395" y="1181100"/>
                </a:lnTo>
                <a:lnTo>
                  <a:pt x="552894" y="1181100"/>
                </a:lnTo>
                <a:lnTo>
                  <a:pt x="552894" y="1117600"/>
                </a:lnTo>
                <a:close/>
              </a:path>
              <a:path w="685800" h="1727200">
                <a:moveTo>
                  <a:pt x="685393" y="1117600"/>
                </a:moveTo>
                <a:lnTo>
                  <a:pt x="624344" y="1117600"/>
                </a:lnTo>
                <a:lnTo>
                  <a:pt x="624344" y="1181100"/>
                </a:lnTo>
                <a:lnTo>
                  <a:pt x="685393" y="1181100"/>
                </a:lnTo>
                <a:lnTo>
                  <a:pt x="685393" y="1117600"/>
                </a:lnTo>
                <a:close/>
              </a:path>
              <a:path w="685800" h="1727200">
                <a:moveTo>
                  <a:pt x="183997" y="1016000"/>
                </a:moveTo>
                <a:lnTo>
                  <a:pt x="132486" y="1016000"/>
                </a:lnTo>
                <a:lnTo>
                  <a:pt x="132486" y="1079500"/>
                </a:lnTo>
                <a:lnTo>
                  <a:pt x="183997" y="1079500"/>
                </a:lnTo>
                <a:lnTo>
                  <a:pt x="183997" y="1016000"/>
                </a:lnTo>
                <a:close/>
              </a:path>
              <a:path w="685800" h="1727200">
                <a:moveTo>
                  <a:pt x="306971" y="1016000"/>
                </a:moveTo>
                <a:lnTo>
                  <a:pt x="255447" y="1016000"/>
                </a:lnTo>
                <a:lnTo>
                  <a:pt x="255447" y="1079500"/>
                </a:lnTo>
                <a:lnTo>
                  <a:pt x="306971" y="1079500"/>
                </a:lnTo>
                <a:lnTo>
                  <a:pt x="306971" y="1016000"/>
                </a:lnTo>
                <a:close/>
              </a:path>
              <a:path w="685800" h="1727200">
                <a:moveTo>
                  <a:pt x="429933" y="1016000"/>
                </a:moveTo>
                <a:lnTo>
                  <a:pt x="378409" y="1016000"/>
                </a:lnTo>
                <a:lnTo>
                  <a:pt x="378409" y="1079500"/>
                </a:lnTo>
                <a:lnTo>
                  <a:pt x="429933" y="1079500"/>
                </a:lnTo>
                <a:lnTo>
                  <a:pt x="429933" y="1016000"/>
                </a:lnTo>
                <a:close/>
              </a:path>
              <a:path w="685800" h="1727200">
                <a:moveTo>
                  <a:pt x="552894" y="1016000"/>
                </a:moveTo>
                <a:lnTo>
                  <a:pt x="501395" y="1016000"/>
                </a:lnTo>
                <a:lnTo>
                  <a:pt x="501395" y="1079500"/>
                </a:lnTo>
                <a:lnTo>
                  <a:pt x="552894" y="1079500"/>
                </a:lnTo>
                <a:lnTo>
                  <a:pt x="552894" y="1016000"/>
                </a:lnTo>
                <a:close/>
              </a:path>
              <a:path w="685800" h="1727200">
                <a:moveTo>
                  <a:pt x="685393" y="1016000"/>
                </a:moveTo>
                <a:lnTo>
                  <a:pt x="624344" y="1016000"/>
                </a:lnTo>
                <a:lnTo>
                  <a:pt x="624344" y="1079500"/>
                </a:lnTo>
                <a:lnTo>
                  <a:pt x="685393" y="1079500"/>
                </a:lnTo>
                <a:lnTo>
                  <a:pt x="685393" y="1016000"/>
                </a:lnTo>
                <a:close/>
              </a:path>
              <a:path w="685800" h="1727200">
                <a:moveTo>
                  <a:pt x="183997" y="914400"/>
                </a:moveTo>
                <a:lnTo>
                  <a:pt x="132486" y="914400"/>
                </a:lnTo>
                <a:lnTo>
                  <a:pt x="132486" y="977900"/>
                </a:lnTo>
                <a:lnTo>
                  <a:pt x="183997" y="977900"/>
                </a:lnTo>
                <a:lnTo>
                  <a:pt x="183997" y="914400"/>
                </a:lnTo>
                <a:close/>
              </a:path>
              <a:path w="685800" h="1727200">
                <a:moveTo>
                  <a:pt x="306971" y="914400"/>
                </a:moveTo>
                <a:lnTo>
                  <a:pt x="255447" y="914400"/>
                </a:lnTo>
                <a:lnTo>
                  <a:pt x="255447" y="977900"/>
                </a:lnTo>
                <a:lnTo>
                  <a:pt x="306971" y="977900"/>
                </a:lnTo>
                <a:lnTo>
                  <a:pt x="306971" y="914400"/>
                </a:lnTo>
                <a:close/>
              </a:path>
              <a:path w="685800" h="1727200">
                <a:moveTo>
                  <a:pt x="429933" y="914400"/>
                </a:moveTo>
                <a:lnTo>
                  <a:pt x="378409" y="914400"/>
                </a:lnTo>
                <a:lnTo>
                  <a:pt x="378409" y="977900"/>
                </a:lnTo>
                <a:lnTo>
                  <a:pt x="429933" y="977900"/>
                </a:lnTo>
                <a:lnTo>
                  <a:pt x="429933" y="914400"/>
                </a:lnTo>
                <a:close/>
              </a:path>
              <a:path w="685800" h="1727200">
                <a:moveTo>
                  <a:pt x="552894" y="914400"/>
                </a:moveTo>
                <a:lnTo>
                  <a:pt x="501395" y="914400"/>
                </a:lnTo>
                <a:lnTo>
                  <a:pt x="501395" y="977900"/>
                </a:lnTo>
                <a:lnTo>
                  <a:pt x="552894" y="977900"/>
                </a:lnTo>
                <a:lnTo>
                  <a:pt x="552894" y="914400"/>
                </a:lnTo>
                <a:close/>
              </a:path>
              <a:path w="685800" h="1727200">
                <a:moveTo>
                  <a:pt x="685393" y="914400"/>
                </a:moveTo>
                <a:lnTo>
                  <a:pt x="624344" y="914400"/>
                </a:lnTo>
                <a:lnTo>
                  <a:pt x="624344" y="977900"/>
                </a:lnTo>
                <a:lnTo>
                  <a:pt x="685393" y="977900"/>
                </a:lnTo>
                <a:lnTo>
                  <a:pt x="685393" y="914400"/>
                </a:lnTo>
                <a:close/>
              </a:path>
              <a:path w="685800" h="1727200">
                <a:moveTo>
                  <a:pt x="183997" y="812800"/>
                </a:moveTo>
                <a:lnTo>
                  <a:pt x="132486" y="812800"/>
                </a:lnTo>
                <a:lnTo>
                  <a:pt x="132486" y="876300"/>
                </a:lnTo>
                <a:lnTo>
                  <a:pt x="183997" y="876300"/>
                </a:lnTo>
                <a:lnTo>
                  <a:pt x="183997" y="812800"/>
                </a:lnTo>
                <a:close/>
              </a:path>
              <a:path w="685800" h="1727200">
                <a:moveTo>
                  <a:pt x="306971" y="812800"/>
                </a:moveTo>
                <a:lnTo>
                  <a:pt x="255447" y="812800"/>
                </a:lnTo>
                <a:lnTo>
                  <a:pt x="255447" y="876300"/>
                </a:lnTo>
                <a:lnTo>
                  <a:pt x="306971" y="876300"/>
                </a:lnTo>
                <a:lnTo>
                  <a:pt x="306971" y="812800"/>
                </a:lnTo>
                <a:close/>
              </a:path>
              <a:path w="685800" h="1727200">
                <a:moveTo>
                  <a:pt x="429933" y="812800"/>
                </a:moveTo>
                <a:lnTo>
                  <a:pt x="378409" y="812800"/>
                </a:lnTo>
                <a:lnTo>
                  <a:pt x="378409" y="876300"/>
                </a:lnTo>
                <a:lnTo>
                  <a:pt x="429933" y="876300"/>
                </a:lnTo>
                <a:lnTo>
                  <a:pt x="429933" y="812800"/>
                </a:lnTo>
                <a:close/>
              </a:path>
              <a:path w="685800" h="1727200">
                <a:moveTo>
                  <a:pt x="552894" y="812800"/>
                </a:moveTo>
                <a:lnTo>
                  <a:pt x="501395" y="812800"/>
                </a:lnTo>
                <a:lnTo>
                  <a:pt x="501395" y="876300"/>
                </a:lnTo>
                <a:lnTo>
                  <a:pt x="552894" y="876300"/>
                </a:lnTo>
                <a:lnTo>
                  <a:pt x="552894" y="812800"/>
                </a:lnTo>
                <a:close/>
              </a:path>
              <a:path w="685800" h="1727200">
                <a:moveTo>
                  <a:pt x="685393" y="812800"/>
                </a:moveTo>
                <a:lnTo>
                  <a:pt x="624344" y="812800"/>
                </a:lnTo>
                <a:lnTo>
                  <a:pt x="624344" y="876300"/>
                </a:lnTo>
                <a:lnTo>
                  <a:pt x="685393" y="876300"/>
                </a:lnTo>
                <a:lnTo>
                  <a:pt x="685393" y="812800"/>
                </a:lnTo>
                <a:close/>
              </a:path>
              <a:path w="685800" h="1727200">
                <a:moveTo>
                  <a:pt x="183997" y="711200"/>
                </a:moveTo>
                <a:lnTo>
                  <a:pt x="132486" y="711200"/>
                </a:lnTo>
                <a:lnTo>
                  <a:pt x="132486" y="774700"/>
                </a:lnTo>
                <a:lnTo>
                  <a:pt x="183997" y="774700"/>
                </a:lnTo>
                <a:lnTo>
                  <a:pt x="183997" y="711200"/>
                </a:lnTo>
                <a:close/>
              </a:path>
              <a:path w="685800" h="1727200">
                <a:moveTo>
                  <a:pt x="306971" y="711200"/>
                </a:moveTo>
                <a:lnTo>
                  <a:pt x="255447" y="711200"/>
                </a:lnTo>
                <a:lnTo>
                  <a:pt x="255447" y="774700"/>
                </a:lnTo>
                <a:lnTo>
                  <a:pt x="306971" y="774700"/>
                </a:lnTo>
                <a:lnTo>
                  <a:pt x="306971" y="711200"/>
                </a:lnTo>
                <a:close/>
              </a:path>
              <a:path w="685800" h="1727200">
                <a:moveTo>
                  <a:pt x="429933" y="711200"/>
                </a:moveTo>
                <a:lnTo>
                  <a:pt x="378409" y="711200"/>
                </a:lnTo>
                <a:lnTo>
                  <a:pt x="378409" y="774700"/>
                </a:lnTo>
                <a:lnTo>
                  <a:pt x="429933" y="774700"/>
                </a:lnTo>
                <a:lnTo>
                  <a:pt x="429933" y="711200"/>
                </a:lnTo>
                <a:close/>
              </a:path>
              <a:path w="685800" h="1727200">
                <a:moveTo>
                  <a:pt x="552894" y="711200"/>
                </a:moveTo>
                <a:lnTo>
                  <a:pt x="501395" y="711200"/>
                </a:lnTo>
                <a:lnTo>
                  <a:pt x="501395" y="774700"/>
                </a:lnTo>
                <a:lnTo>
                  <a:pt x="552894" y="774700"/>
                </a:lnTo>
                <a:lnTo>
                  <a:pt x="552894" y="711200"/>
                </a:lnTo>
                <a:close/>
              </a:path>
              <a:path w="685800" h="1727200">
                <a:moveTo>
                  <a:pt x="685393" y="711200"/>
                </a:moveTo>
                <a:lnTo>
                  <a:pt x="624344" y="711200"/>
                </a:lnTo>
                <a:lnTo>
                  <a:pt x="624344" y="774700"/>
                </a:lnTo>
                <a:lnTo>
                  <a:pt x="685393" y="774700"/>
                </a:lnTo>
                <a:lnTo>
                  <a:pt x="685393" y="711200"/>
                </a:lnTo>
                <a:close/>
              </a:path>
              <a:path w="685800" h="1727200">
                <a:moveTo>
                  <a:pt x="183997" y="622300"/>
                </a:moveTo>
                <a:lnTo>
                  <a:pt x="132486" y="622300"/>
                </a:lnTo>
                <a:lnTo>
                  <a:pt x="132486" y="673100"/>
                </a:lnTo>
                <a:lnTo>
                  <a:pt x="183997" y="673100"/>
                </a:lnTo>
                <a:lnTo>
                  <a:pt x="183997" y="622300"/>
                </a:lnTo>
                <a:close/>
              </a:path>
              <a:path w="685800" h="1727200">
                <a:moveTo>
                  <a:pt x="306971" y="622300"/>
                </a:moveTo>
                <a:lnTo>
                  <a:pt x="255447" y="622300"/>
                </a:lnTo>
                <a:lnTo>
                  <a:pt x="255447" y="673100"/>
                </a:lnTo>
                <a:lnTo>
                  <a:pt x="306971" y="673100"/>
                </a:lnTo>
                <a:lnTo>
                  <a:pt x="306971" y="622300"/>
                </a:lnTo>
                <a:close/>
              </a:path>
              <a:path w="685800" h="1727200">
                <a:moveTo>
                  <a:pt x="429933" y="622300"/>
                </a:moveTo>
                <a:lnTo>
                  <a:pt x="378409" y="622300"/>
                </a:lnTo>
                <a:lnTo>
                  <a:pt x="378409" y="673100"/>
                </a:lnTo>
                <a:lnTo>
                  <a:pt x="429933" y="673100"/>
                </a:lnTo>
                <a:lnTo>
                  <a:pt x="429933" y="622300"/>
                </a:lnTo>
                <a:close/>
              </a:path>
              <a:path w="685800" h="1727200">
                <a:moveTo>
                  <a:pt x="552894" y="622300"/>
                </a:moveTo>
                <a:lnTo>
                  <a:pt x="501395" y="622300"/>
                </a:lnTo>
                <a:lnTo>
                  <a:pt x="501395" y="673100"/>
                </a:lnTo>
                <a:lnTo>
                  <a:pt x="552894" y="673100"/>
                </a:lnTo>
                <a:lnTo>
                  <a:pt x="552894" y="622300"/>
                </a:lnTo>
                <a:close/>
              </a:path>
              <a:path w="685800" h="1727200">
                <a:moveTo>
                  <a:pt x="685393" y="622300"/>
                </a:moveTo>
                <a:lnTo>
                  <a:pt x="624344" y="622300"/>
                </a:lnTo>
                <a:lnTo>
                  <a:pt x="624344" y="673100"/>
                </a:lnTo>
                <a:lnTo>
                  <a:pt x="685393" y="673100"/>
                </a:lnTo>
                <a:lnTo>
                  <a:pt x="685393" y="622300"/>
                </a:lnTo>
                <a:close/>
              </a:path>
              <a:path w="685800" h="1727200">
                <a:moveTo>
                  <a:pt x="183997" y="520700"/>
                </a:moveTo>
                <a:lnTo>
                  <a:pt x="132486" y="520700"/>
                </a:lnTo>
                <a:lnTo>
                  <a:pt x="132486" y="571500"/>
                </a:lnTo>
                <a:lnTo>
                  <a:pt x="183997" y="571500"/>
                </a:lnTo>
                <a:lnTo>
                  <a:pt x="183997" y="520700"/>
                </a:lnTo>
                <a:close/>
              </a:path>
              <a:path w="685800" h="1727200">
                <a:moveTo>
                  <a:pt x="306971" y="520700"/>
                </a:moveTo>
                <a:lnTo>
                  <a:pt x="255447" y="520700"/>
                </a:lnTo>
                <a:lnTo>
                  <a:pt x="255447" y="571500"/>
                </a:lnTo>
                <a:lnTo>
                  <a:pt x="306971" y="571500"/>
                </a:lnTo>
                <a:lnTo>
                  <a:pt x="306971" y="520700"/>
                </a:lnTo>
                <a:close/>
              </a:path>
              <a:path w="685800" h="1727200">
                <a:moveTo>
                  <a:pt x="429933" y="520700"/>
                </a:moveTo>
                <a:lnTo>
                  <a:pt x="378409" y="520700"/>
                </a:lnTo>
                <a:lnTo>
                  <a:pt x="378409" y="571500"/>
                </a:lnTo>
                <a:lnTo>
                  <a:pt x="429933" y="571500"/>
                </a:lnTo>
                <a:lnTo>
                  <a:pt x="429933" y="520700"/>
                </a:lnTo>
                <a:close/>
              </a:path>
              <a:path w="685800" h="1727200">
                <a:moveTo>
                  <a:pt x="552894" y="520700"/>
                </a:moveTo>
                <a:lnTo>
                  <a:pt x="501395" y="520700"/>
                </a:lnTo>
                <a:lnTo>
                  <a:pt x="501395" y="571500"/>
                </a:lnTo>
                <a:lnTo>
                  <a:pt x="552894" y="571500"/>
                </a:lnTo>
                <a:lnTo>
                  <a:pt x="552894" y="520700"/>
                </a:lnTo>
                <a:close/>
              </a:path>
              <a:path w="685800" h="1727200">
                <a:moveTo>
                  <a:pt x="685393" y="520700"/>
                </a:moveTo>
                <a:lnTo>
                  <a:pt x="624344" y="520700"/>
                </a:lnTo>
                <a:lnTo>
                  <a:pt x="624344" y="571500"/>
                </a:lnTo>
                <a:lnTo>
                  <a:pt x="685393" y="571500"/>
                </a:lnTo>
                <a:lnTo>
                  <a:pt x="685393" y="520700"/>
                </a:lnTo>
                <a:close/>
              </a:path>
              <a:path w="685800" h="1727200">
                <a:moveTo>
                  <a:pt x="183997" y="419100"/>
                </a:moveTo>
                <a:lnTo>
                  <a:pt x="132486" y="419100"/>
                </a:lnTo>
                <a:lnTo>
                  <a:pt x="132486" y="469900"/>
                </a:lnTo>
                <a:lnTo>
                  <a:pt x="183997" y="469900"/>
                </a:lnTo>
                <a:lnTo>
                  <a:pt x="183997" y="419100"/>
                </a:lnTo>
                <a:close/>
              </a:path>
              <a:path w="685800" h="1727200">
                <a:moveTo>
                  <a:pt x="306971" y="419100"/>
                </a:moveTo>
                <a:lnTo>
                  <a:pt x="255447" y="419100"/>
                </a:lnTo>
                <a:lnTo>
                  <a:pt x="255447" y="469900"/>
                </a:lnTo>
                <a:lnTo>
                  <a:pt x="306971" y="469900"/>
                </a:lnTo>
                <a:lnTo>
                  <a:pt x="306971" y="419100"/>
                </a:lnTo>
                <a:close/>
              </a:path>
              <a:path w="685800" h="1727200">
                <a:moveTo>
                  <a:pt x="429933" y="419100"/>
                </a:moveTo>
                <a:lnTo>
                  <a:pt x="378409" y="419100"/>
                </a:lnTo>
                <a:lnTo>
                  <a:pt x="378409" y="469900"/>
                </a:lnTo>
                <a:lnTo>
                  <a:pt x="429933" y="469900"/>
                </a:lnTo>
                <a:lnTo>
                  <a:pt x="429933" y="419100"/>
                </a:lnTo>
                <a:close/>
              </a:path>
              <a:path w="685800" h="1727200">
                <a:moveTo>
                  <a:pt x="552894" y="419100"/>
                </a:moveTo>
                <a:lnTo>
                  <a:pt x="501395" y="419100"/>
                </a:lnTo>
                <a:lnTo>
                  <a:pt x="501395" y="469900"/>
                </a:lnTo>
                <a:lnTo>
                  <a:pt x="552894" y="469900"/>
                </a:lnTo>
                <a:lnTo>
                  <a:pt x="552894" y="419100"/>
                </a:lnTo>
                <a:close/>
              </a:path>
              <a:path w="685800" h="1727200">
                <a:moveTo>
                  <a:pt x="685393" y="419100"/>
                </a:moveTo>
                <a:lnTo>
                  <a:pt x="624344" y="419100"/>
                </a:lnTo>
                <a:lnTo>
                  <a:pt x="624344" y="469900"/>
                </a:lnTo>
                <a:lnTo>
                  <a:pt x="685393" y="469900"/>
                </a:lnTo>
                <a:lnTo>
                  <a:pt x="685393" y="419100"/>
                </a:lnTo>
                <a:close/>
              </a:path>
              <a:path w="685800" h="1727200">
                <a:moveTo>
                  <a:pt x="183997" y="317500"/>
                </a:moveTo>
                <a:lnTo>
                  <a:pt x="132486" y="317500"/>
                </a:lnTo>
                <a:lnTo>
                  <a:pt x="132486" y="368300"/>
                </a:lnTo>
                <a:lnTo>
                  <a:pt x="183997" y="368300"/>
                </a:lnTo>
                <a:lnTo>
                  <a:pt x="183997" y="317500"/>
                </a:lnTo>
                <a:close/>
              </a:path>
              <a:path w="685800" h="1727200">
                <a:moveTo>
                  <a:pt x="306971" y="317500"/>
                </a:moveTo>
                <a:lnTo>
                  <a:pt x="255447" y="317500"/>
                </a:lnTo>
                <a:lnTo>
                  <a:pt x="255447" y="368300"/>
                </a:lnTo>
                <a:lnTo>
                  <a:pt x="306971" y="368300"/>
                </a:lnTo>
                <a:lnTo>
                  <a:pt x="306971" y="317500"/>
                </a:lnTo>
                <a:close/>
              </a:path>
              <a:path w="685800" h="1727200">
                <a:moveTo>
                  <a:pt x="429933" y="317500"/>
                </a:moveTo>
                <a:lnTo>
                  <a:pt x="378409" y="317500"/>
                </a:lnTo>
                <a:lnTo>
                  <a:pt x="378409" y="368300"/>
                </a:lnTo>
                <a:lnTo>
                  <a:pt x="429933" y="368300"/>
                </a:lnTo>
                <a:lnTo>
                  <a:pt x="429933" y="317500"/>
                </a:lnTo>
                <a:close/>
              </a:path>
              <a:path w="685800" h="1727200">
                <a:moveTo>
                  <a:pt x="552894" y="317500"/>
                </a:moveTo>
                <a:lnTo>
                  <a:pt x="501395" y="317500"/>
                </a:lnTo>
                <a:lnTo>
                  <a:pt x="501395" y="368300"/>
                </a:lnTo>
                <a:lnTo>
                  <a:pt x="552894" y="368300"/>
                </a:lnTo>
                <a:lnTo>
                  <a:pt x="552894" y="317500"/>
                </a:lnTo>
                <a:close/>
              </a:path>
              <a:path w="685800" h="1727200">
                <a:moveTo>
                  <a:pt x="685393" y="317500"/>
                </a:moveTo>
                <a:lnTo>
                  <a:pt x="624344" y="317500"/>
                </a:lnTo>
                <a:lnTo>
                  <a:pt x="624344" y="368300"/>
                </a:lnTo>
                <a:lnTo>
                  <a:pt x="685393" y="368300"/>
                </a:lnTo>
                <a:lnTo>
                  <a:pt x="685393" y="317500"/>
                </a:lnTo>
                <a:close/>
              </a:path>
              <a:path w="685800" h="1727200">
                <a:moveTo>
                  <a:pt x="183997" y="215900"/>
                </a:moveTo>
                <a:lnTo>
                  <a:pt x="132486" y="215900"/>
                </a:lnTo>
                <a:lnTo>
                  <a:pt x="132486" y="266700"/>
                </a:lnTo>
                <a:lnTo>
                  <a:pt x="183997" y="266700"/>
                </a:lnTo>
                <a:lnTo>
                  <a:pt x="183997" y="215900"/>
                </a:lnTo>
                <a:close/>
              </a:path>
              <a:path w="685800" h="1727200">
                <a:moveTo>
                  <a:pt x="306971" y="215900"/>
                </a:moveTo>
                <a:lnTo>
                  <a:pt x="255447" y="215900"/>
                </a:lnTo>
                <a:lnTo>
                  <a:pt x="255447" y="266700"/>
                </a:lnTo>
                <a:lnTo>
                  <a:pt x="306971" y="266700"/>
                </a:lnTo>
                <a:lnTo>
                  <a:pt x="306971" y="215900"/>
                </a:lnTo>
                <a:close/>
              </a:path>
              <a:path w="685800" h="1727200">
                <a:moveTo>
                  <a:pt x="429933" y="215900"/>
                </a:moveTo>
                <a:lnTo>
                  <a:pt x="378409" y="215900"/>
                </a:lnTo>
                <a:lnTo>
                  <a:pt x="378409" y="266700"/>
                </a:lnTo>
                <a:lnTo>
                  <a:pt x="429933" y="266700"/>
                </a:lnTo>
                <a:lnTo>
                  <a:pt x="429933" y="215900"/>
                </a:lnTo>
                <a:close/>
              </a:path>
              <a:path w="685800" h="1727200">
                <a:moveTo>
                  <a:pt x="552894" y="215900"/>
                </a:moveTo>
                <a:lnTo>
                  <a:pt x="501395" y="215900"/>
                </a:lnTo>
                <a:lnTo>
                  <a:pt x="501395" y="266700"/>
                </a:lnTo>
                <a:lnTo>
                  <a:pt x="552894" y="266700"/>
                </a:lnTo>
                <a:lnTo>
                  <a:pt x="552894" y="215900"/>
                </a:lnTo>
                <a:close/>
              </a:path>
              <a:path w="685800" h="1727200">
                <a:moveTo>
                  <a:pt x="685393" y="215900"/>
                </a:moveTo>
                <a:lnTo>
                  <a:pt x="624344" y="215900"/>
                </a:lnTo>
                <a:lnTo>
                  <a:pt x="624344" y="266700"/>
                </a:lnTo>
                <a:lnTo>
                  <a:pt x="685393" y="266700"/>
                </a:lnTo>
                <a:lnTo>
                  <a:pt x="685393" y="215900"/>
                </a:lnTo>
                <a:close/>
              </a:path>
              <a:path w="685800" h="1727200">
                <a:moveTo>
                  <a:pt x="183997" y="114300"/>
                </a:moveTo>
                <a:lnTo>
                  <a:pt x="132486" y="114300"/>
                </a:lnTo>
                <a:lnTo>
                  <a:pt x="132486" y="165100"/>
                </a:lnTo>
                <a:lnTo>
                  <a:pt x="183997" y="165100"/>
                </a:lnTo>
                <a:lnTo>
                  <a:pt x="183997" y="114300"/>
                </a:lnTo>
                <a:close/>
              </a:path>
              <a:path w="685800" h="1727200">
                <a:moveTo>
                  <a:pt x="306971" y="114300"/>
                </a:moveTo>
                <a:lnTo>
                  <a:pt x="255447" y="114300"/>
                </a:lnTo>
                <a:lnTo>
                  <a:pt x="255447" y="165100"/>
                </a:lnTo>
                <a:lnTo>
                  <a:pt x="306971" y="165100"/>
                </a:lnTo>
                <a:lnTo>
                  <a:pt x="306971" y="114300"/>
                </a:lnTo>
                <a:close/>
              </a:path>
              <a:path w="685800" h="1727200">
                <a:moveTo>
                  <a:pt x="429933" y="114300"/>
                </a:moveTo>
                <a:lnTo>
                  <a:pt x="378409" y="114300"/>
                </a:lnTo>
                <a:lnTo>
                  <a:pt x="378409" y="165100"/>
                </a:lnTo>
                <a:lnTo>
                  <a:pt x="429933" y="165100"/>
                </a:lnTo>
                <a:lnTo>
                  <a:pt x="429933" y="114300"/>
                </a:lnTo>
                <a:close/>
              </a:path>
              <a:path w="685800" h="1727200">
                <a:moveTo>
                  <a:pt x="552894" y="114300"/>
                </a:moveTo>
                <a:lnTo>
                  <a:pt x="501395" y="114300"/>
                </a:lnTo>
                <a:lnTo>
                  <a:pt x="501395" y="165100"/>
                </a:lnTo>
                <a:lnTo>
                  <a:pt x="552894" y="165100"/>
                </a:lnTo>
                <a:lnTo>
                  <a:pt x="552894" y="114300"/>
                </a:lnTo>
                <a:close/>
              </a:path>
              <a:path w="685800" h="1727200">
                <a:moveTo>
                  <a:pt x="685393" y="114300"/>
                </a:moveTo>
                <a:lnTo>
                  <a:pt x="624344" y="114300"/>
                </a:lnTo>
                <a:lnTo>
                  <a:pt x="624344" y="165100"/>
                </a:lnTo>
                <a:lnTo>
                  <a:pt x="685393" y="165100"/>
                </a:lnTo>
                <a:lnTo>
                  <a:pt x="685393" y="11430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9464" y="5752912"/>
            <a:ext cx="789305" cy="74930"/>
          </a:xfrm>
          <a:custGeom>
            <a:avLst/>
            <a:gdLst/>
            <a:ahLst/>
            <a:cxnLst/>
            <a:rect l="l" t="t" r="r" b="b"/>
            <a:pathLst>
              <a:path w="789304" h="74929">
                <a:moveTo>
                  <a:pt x="789177" y="0"/>
                </a:moveTo>
                <a:lnTo>
                  <a:pt x="0" y="0"/>
                </a:lnTo>
                <a:lnTo>
                  <a:pt x="0" y="74498"/>
                </a:lnTo>
                <a:lnTo>
                  <a:pt x="789177" y="7449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43203" y="5622147"/>
            <a:ext cx="601980" cy="130810"/>
          </a:xfrm>
          <a:custGeom>
            <a:avLst/>
            <a:gdLst/>
            <a:ahLst/>
            <a:cxnLst/>
            <a:rect l="l" t="t" r="r" b="b"/>
            <a:pathLst>
              <a:path w="601979" h="130810">
                <a:moveTo>
                  <a:pt x="601687" y="0"/>
                </a:moveTo>
                <a:lnTo>
                  <a:pt x="0" y="0"/>
                </a:lnTo>
                <a:lnTo>
                  <a:pt x="0" y="130759"/>
                </a:lnTo>
                <a:lnTo>
                  <a:pt x="601687" y="130759"/>
                </a:lnTo>
                <a:lnTo>
                  <a:pt x="60168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40656" y="5480110"/>
            <a:ext cx="342900" cy="142240"/>
          </a:xfrm>
          <a:custGeom>
            <a:avLst/>
            <a:gdLst/>
            <a:ahLst/>
            <a:cxnLst/>
            <a:rect l="l" t="t" r="r" b="b"/>
            <a:pathLst>
              <a:path w="342900" h="142239">
                <a:moveTo>
                  <a:pt x="0" y="142240"/>
                </a:moveTo>
                <a:lnTo>
                  <a:pt x="342595" y="142240"/>
                </a:lnTo>
                <a:lnTo>
                  <a:pt x="342595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40656" y="5457249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22859"/>
                </a:moveTo>
                <a:lnTo>
                  <a:pt x="27254" y="22859"/>
                </a:lnTo>
                <a:lnTo>
                  <a:pt x="272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5533" y="5457249"/>
            <a:ext cx="233045" cy="22860"/>
          </a:xfrm>
          <a:custGeom>
            <a:avLst/>
            <a:gdLst/>
            <a:ahLst/>
            <a:cxnLst/>
            <a:rect l="l" t="t" r="r" b="b"/>
            <a:pathLst>
              <a:path w="233045" h="22860">
                <a:moveTo>
                  <a:pt x="0" y="22859"/>
                </a:moveTo>
                <a:lnTo>
                  <a:pt x="232892" y="22859"/>
                </a:lnTo>
                <a:lnTo>
                  <a:pt x="23289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56022" y="5457249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22859"/>
                </a:moveTo>
                <a:lnTo>
                  <a:pt x="27228" y="22859"/>
                </a:lnTo>
                <a:lnTo>
                  <a:pt x="2722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67906" y="5216538"/>
            <a:ext cx="27940" cy="264160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4058"/>
                </a:moveTo>
                <a:lnTo>
                  <a:pt x="27622" y="264058"/>
                </a:lnTo>
                <a:lnTo>
                  <a:pt x="27622" y="0"/>
                </a:lnTo>
                <a:lnTo>
                  <a:pt x="0" y="0"/>
                </a:lnTo>
                <a:lnTo>
                  <a:pt x="0" y="26405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6648" y="4244410"/>
            <a:ext cx="2805002" cy="3325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28421" y="5216538"/>
            <a:ext cx="27940" cy="264160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4058"/>
                </a:moveTo>
                <a:lnTo>
                  <a:pt x="27609" y="264058"/>
                </a:lnTo>
                <a:lnTo>
                  <a:pt x="27609" y="0"/>
                </a:lnTo>
                <a:lnTo>
                  <a:pt x="0" y="0"/>
                </a:lnTo>
                <a:lnTo>
                  <a:pt x="0" y="26405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86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87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88" name="object 11"/>
          <p:cNvSpPr txBox="1"/>
          <p:nvPr/>
        </p:nvSpPr>
        <p:spPr>
          <a:xfrm>
            <a:off x="2374900" y="2759477"/>
            <a:ext cx="5895913" cy="140294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90805" marR="70485" algn="ctr">
              <a:lnSpc>
                <a:spcPts val="4460"/>
              </a:lnSpc>
              <a:spcBef>
                <a:spcPts val="5"/>
              </a:spcBef>
            </a:pPr>
            <a:r>
              <a:rPr sz="4100" spc="-15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안전보건관리체계</a:t>
            </a:r>
            <a:r>
              <a:rPr sz="4100" spc="-15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41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구축 및  그 이행에 관한 조치</a:t>
            </a:r>
            <a:endParaRPr sz="41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5111386" y="1916600"/>
            <a:ext cx="48987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3660" algn="ctr">
              <a:lnSpc>
                <a:spcPct val="100000"/>
              </a:lnSpc>
              <a:spcBef>
                <a:spcPts val="2415"/>
              </a:spcBef>
            </a:pPr>
            <a:r>
              <a:rPr lang="en-US" altLang="ko-KR" sz="4100" spc="-15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</a:t>
            </a:r>
            <a:endParaRPr lang="ko-KR" altLang="en-US" sz="41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21"/>
                </a:moveTo>
                <a:lnTo>
                  <a:pt x="635941" y="193421"/>
                </a:lnTo>
                <a:lnTo>
                  <a:pt x="635941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2856" y="289865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21"/>
                </a:moveTo>
                <a:lnTo>
                  <a:pt x="9439032" y="193421"/>
                </a:lnTo>
                <a:lnTo>
                  <a:pt x="9439032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77"/>
                </a:moveTo>
                <a:lnTo>
                  <a:pt x="10691888" y="289877"/>
                </a:lnTo>
                <a:lnTo>
                  <a:pt x="10691888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3968" y="1003376"/>
            <a:ext cx="631825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안전·보건에 관한 목표와 경영방침 설정</a:t>
            </a:r>
            <a:endParaRPr sz="3100" spc="-15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00" y="929203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6"/>
                </a:lnTo>
                <a:lnTo>
                  <a:pt x="1045903" y="651433"/>
                </a:lnTo>
                <a:lnTo>
                  <a:pt x="1085053" y="631786"/>
                </a:lnTo>
                <a:lnTo>
                  <a:pt x="1121108" y="607431"/>
                </a:lnTo>
                <a:lnTo>
                  <a:pt x="1153666" y="578770"/>
                </a:lnTo>
                <a:lnTo>
                  <a:pt x="1182322" y="546209"/>
                </a:lnTo>
                <a:lnTo>
                  <a:pt x="1206674" y="510150"/>
                </a:lnTo>
                <a:lnTo>
                  <a:pt x="1226317" y="470998"/>
                </a:lnTo>
                <a:lnTo>
                  <a:pt x="1240847" y="429158"/>
                </a:lnTo>
                <a:lnTo>
                  <a:pt x="1249862" y="385032"/>
                </a:lnTo>
                <a:lnTo>
                  <a:pt x="1252956" y="339026"/>
                </a:lnTo>
                <a:lnTo>
                  <a:pt x="1249862" y="293023"/>
                </a:lnTo>
                <a:lnTo>
                  <a:pt x="1240847" y="248900"/>
                </a:lnTo>
                <a:lnTo>
                  <a:pt x="1226317" y="207063"/>
                </a:lnTo>
                <a:lnTo>
                  <a:pt x="1206674" y="167914"/>
                </a:lnTo>
                <a:lnTo>
                  <a:pt x="1182322" y="131858"/>
                </a:lnTo>
                <a:lnTo>
                  <a:pt x="1153666" y="99299"/>
                </a:lnTo>
                <a:lnTo>
                  <a:pt x="1121108" y="70641"/>
                </a:lnTo>
                <a:lnTo>
                  <a:pt x="1085053" y="46287"/>
                </a:lnTo>
                <a:lnTo>
                  <a:pt x="1045903" y="26642"/>
                </a:lnTo>
                <a:lnTo>
                  <a:pt x="1004064" y="12110"/>
                </a:lnTo>
                <a:lnTo>
                  <a:pt x="959938" y="3094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720" y="1039129"/>
            <a:ext cx="836294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4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 </a:t>
            </a:r>
            <a:r>
              <a:rPr sz="2750" spc="114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-</a:t>
            </a:r>
            <a:r>
              <a:rPr sz="2750" spc="-114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750" spc="9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①</a:t>
            </a:r>
            <a:endParaRPr sz="27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99" y="929198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6"/>
                </a:lnTo>
                <a:lnTo>
                  <a:pt x="1153666" y="578777"/>
                </a:lnTo>
                <a:lnTo>
                  <a:pt x="1182322" y="546217"/>
                </a:lnTo>
                <a:lnTo>
                  <a:pt x="1206674" y="510159"/>
                </a:lnTo>
                <a:lnTo>
                  <a:pt x="1226317" y="471009"/>
                </a:lnTo>
                <a:lnTo>
                  <a:pt x="1240847" y="429170"/>
                </a:lnTo>
                <a:lnTo>
                  <a:pt x="1249862" y="385045"/>
                </a:lnTo>
                <a:lnTo>
                  <a:pt x="1252956" y="339039"/>
                </a:lnTo>
                <a:lnTo>
                  <a:pt x="1249862" y="293035"/>
                </a:lnTo>
                <a:lnTo>
                  <a:pt x="1240847" y="248912"/>
                </a:lnTo>
                <a:lnTo>
                  <a:pt x="1226317" y="207074"/>
                </a:lnTo>
                <a:lnTo>
                  <a:pt x="1206674" y="167924"/>
                </a:lnTo>
                <a:lnTo>
                  <a:pt x="1182322" y="131866"/>
                </a:lnTo>
                <a:lnTo>
                  <a:pt x="1153666" y="99306"/>
                </a:lnTo>
                <a:lnTo>
                  <a:pt x="1121108" y="70646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1897" y="289875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21897" y="289875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7462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1. 안전보건관리체계 구축 및 그 이행에 관한 조치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-101" y="289865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28978" y="289875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721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-99" y="289868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066" y="619290"/>
            <a:ext cx="9990429" cy="6590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01081" y="2006068"/>
            <a:ext cx="7288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목표와</a:t>
            </a:r>
            <a:r>
              <a:rPr sz="28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800" b="1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경영방침이란</a:t>
            </a:r>
            <a:endParaRPr sz="28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93870" y="7221485"/>
            <a:ext cx="2901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21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9192" y="4876193"/>
            <a:ext cx="10668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15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</a:t>
            </a:r>
            <a:endParaRPr sz="1350" spc="-15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6492" y="5796162"/>
            <a:ext cx="13970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15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2</a:t>
            </a:r>
            <a:endParaRPr sz="1350" spc="-15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9123" y="4781631"/>
            <a:ext cx="7326177" cy="79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30480">
              <a:lnSpc>
                <a:spcPct val="103299"/>
              </a:lnSpc>
            </a:pP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사업또는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특성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3750" spc="-150" baseline="17777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규모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고려한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구체적인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내용이어야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함</a:t>
            </a:r>
            <a:endParaRPr sz="2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6492" y="6260042"/>
            <a:ext cx="14097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15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3</a:t>
            </a:r>
            <a:endParaRPr sz="1350" spc="-1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7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9" name="object 20"/>
          <p:cNvSpPr txBox="1"/>
          <p:nvPr/>
        </p:nvSpPr>
        <p:spPr>
          <a:xfrm>
            <a:off x="1489328" y="2926680"/>
            <a:ext cx="811155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경영책임자등의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안전보건에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지속적인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실행방향</a:t>
            </a:r>
            <a:endParaRPr sz="28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1701081" y="3871114"/>
            <a:ext cx="7288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b="1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목표와</a:t>
            </a:r>
            <a:r>
              <a:rPr sz="2800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28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경영방침 설정 방법</a:t>
            </a:r>
            <a:endParaRPr sz="28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1" name="object 23"/>
          <p:cNvSpPr txBox="1"/>
          <p:nvPr/>
        </p:nvSpPr>
        <p:spPr>
          <a:xfrm>
            <a:off x="2059123" y="5661334"/>
            <a:ext cx="7326177" cy="46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2142490">
              <a:lnSpc>
                <a:spcPct val="126699"/>
              </a:lnSpc>
            </a:pP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현실적으로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달성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가능한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것이어야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함</a:t>
            </a:r>
            <a:endParaRPr sz="2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2059123" y="6129373"/>
            <a:ext cx="7326177" cy="46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2142490">
              <a:lnSpc>
                <a:spcPct val="126699"/>
              </a:lnSpc>
            </a:pP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구성원이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공감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할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있어야</a:t>
            </a:r>
            <a:r>
              <a:rPr lang="en-US"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함</a:t>
            </a:r>
            <a:endParaRPr sz="2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892" cy="756094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54889" y="3270255"/>
            <a:ext cx="112344" cy="112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6163" y="2139889"/>
            <a:ext cx="9517112" cy="727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6915" algn="ctr">
              <a:lnSpc>
                <a:spcPct val="104800"/>
              </a:lnSpc>
            </a:pP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중소기업의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중대재해가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발생할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가능성이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높은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위험요소를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1~2개로특정할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있다면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이에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대한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예방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활동을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목표로</a:t>
            </a:r>
            <a:r>
              <a:rPr lang="en-US"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설정합니다</a:t>
            </a:r>
            <a:r>
              <a:rPr sz="22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4889" y="4029428"/>
            <a:ext cx="112344" cy="112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3900" y="4016329"/>
            <a:ext cx="160020" cy="139065"/>
          </a:xfrm>
          <a:custGeom>
            <a:avLst/>
            <a:gdLst/>
            <a:ahLst/>
            <a:cxnLst/>
            <a:rect l="l" t="t" r="r" b="b"/>
            <a:pathLst>
              <a:path w="160019" h="139064">
                <a:moveTo>
                  <a:pt x="79997" y="0"/>
                </a:moveTo>
                <a:lnTo>
                  <a:pt x="0" y="138544"/>
                </a:lnTo>
                <a:lnTo>
                  <a:pt x="159981" y="138544"/>
                </a:lnTo>
                <a:lnTo>
                  <a:pt x="79997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1500" y="4016329"/>
            <a:ext cx="160020" cy="139065"/>
          </a:xfrm>
          <a:custGeom>
            <a:avLst/>
            <a:gdLst/>
            <a:ahLst/>
            <a:cxnLst/>
            <a:rect l="l" t="t" r="r" b="b"/>
            <a:pathLst>
              <a:path w="160020" h="139064">
                <a:moveTo>
                  <a:pt x="79984" y="0"/>
                </a:moveTo>
                <a:lnTo>
                  <a:pt x="0" y="138544"/>
                </a:lnTo>
                <a:lnTo>
                  <a:pt x="159969" y="138544"/>
                </a:lnTo>
                <a:lnTo>
                  <a:pt x="79984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552685" y="1066358"/>
            <a:ext cx="33942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b="0" spc="40" dirty="0">
                <a:latin typeface="G마켓 산스 Bold" pitchFamily="50" charset="-127"/>
                <a:ea typeface="G마켓 산스 Bold" pitchFamily="50" charset="-127"/>
              </a:rPr>
              <a:t>실행방법</a:t>
            </a:r>
            <a:r>
              <a:rPr b="0" spc="-145" dirty="0">
                <a:latin typeface="G마켓 산스 Bold" pitchFamily="50" charset="-127"/>
                <a:ea typeface="G마켓 산스 Bold" pitchFamily="50" charset="-127"/>
              </a:rPr>
              <a:t> </a:t>
            </a:r>
            <a:r>
              <a:rPr b="0" spc="20" dirty="0">
                <a:latin typeface="G마켓 산스 Bold" pitchFamily="50" charset="-127"/>
                <a:ea typeface="G마켓 산스 Bold" pitchFamily="50" charset="-127"/>
              </a:rPr>
              <a:t>예시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293870" y="7221485"/>
            <a:ext cx="2901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22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2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4889" y="5409700"/>
            <a:ext cx="1467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G마켓 산스 Bold" pitchFamily="50" charset="-127"/>
                <a:ea typeface="G마켓 산스 Bold" pitchFamily="50" charset="-127"/>
              </a:rPr>
              <a:t>안전보건</a:t>
            </a:r>
            <a:endParaRPr lang="en-US" altLang="ko-KR" sz="2200" dirty="0" smtClean="0">
              <a:latin typeface="G마켓 산스 Bold" pitchFamily="50" charset="-127"/>
              <a:ea typeface="G마켓 산스 Bold" pitchFamily="50" charset="-127"/>
            </a:endParaRPr>
          </a:p>
          <a:p>
            <a:pPr algn="ctr"/>
            <a:r>
              <a:rPr lang="ko-KR" altLang="en-US" sz="2200" dirty="0" smtClean="0">
                <a:latin typeface="G마켓 산스 Bold" pitchFamily="50" charset="-127"/>
                <a:ea typeface="G마켓 산스 Bold" pitchFamily="50" charset="-127"/>
              </a:rPr>
              <a:t>과정 중심</a:t>
            </a:r>
            <a:endParaRPr lang="en-US" altLang="ko-KR" sz="2200" dirty="0" smtClean="0">
              <a:latin typeface="G마켓 산스 Bold" pitchFamily="50" charset="-127"/>
              <a:ea typeface="G마켓 산스 Bold" pitchFamily="50" charset="-127"/>
            </a:endParaRPr>
          </a:p>
          <a:p>
            <a:pPr algn="ctr"/>
            <a:r>
              <a:rPr lang="ko-KR" altLang="en-US" sz="2200" dirty="0" smtClean="0">
                <a:latin typeface="G마켓 산스 Bold" pitchFamily="50" charset="-127"/>
                <a:ea typeface="G마켓 산스 Bold" pitchFamily="50" charset="-127"/>
              </a:rPr>
              <a:t>목표 예시</a:t>
            </a:r>
            <a:endParaRPr lang="en-US" altLang="ko-KR" sz="2200" dirty="0" smtClean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8700" y="5215380"/>
            <a:ext cx="44196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Bef>
                <a:spcPts val="150"/>
              </a:spcBef>
            </a:pPr>
            <a:r>
              <a:rPr lang="ko-KR" altLang="en-US" b="1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고위험</a:t>
            </a:r>
            <a:r>
              <a:rPr lang="ko-KR" altLang="en-US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발굴 및 개선 </a:t>
            </a:r>
            <a:r>
              <a:rPr lang="ko-KR" altLang="en-US" b="1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이행률</a:t>
            </a:r>
            <a:endParaRPr lang="ko-KR" altLang="en-US" b="1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200"/>
              </a:lnSpc>
              <a:spcBef>
                <a:spcPts val="490"/>
              </a:spcBef>
              <a:tabLst>
                <a:tab pos="3110865" algn="l"/>
              </a:tabLst>
            </a:pPr>
            <a:r>
              <a:rPr lang="ko-KR" altLang="en-US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 발굴 건수</a:t>
            </a:r>
            <a:endParaRPr lang="ko-KR" altLang="en-US" b="1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200"/>
              </a:lnSpc>
              <a:spcBef>
                <a:spcPts val="425"/>
              </a:spcBef>
              <a:tabLst>
                <a:tab pos="2175510" algn="l"/>
              </a:tabLst>
            </a:pPr>
            <a:r>
              <a:rPr lang="ko-KR" altLang="en-US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 경영방침에 대한 근로자 인지율</a:t>
            </a:r>
            <a:endParaRPr lang="ko-KR" altLang="en-US" b="1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200"/>
              </a:lnSpc>
            </a:pPr>
            <a:r>
              <a:rPr lang="ko-KR" altLang="en-US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근로자의 </a:t>
            </a:r>
            <a:r>
              <a:rPr lang="ko-KR" altLang="en-US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lang="ko-KR" altLang="en-US" spc="-150" dirty="0" smtClean="0"/>
              <a:t>･</a:t>
            </a:r>
            <a:r>
              <a:rPr lang="ko-KR" altLang="en-US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아차</a:t>
            </a:r>
            <a:r>
              <a:rPr lang="ko-KR" altLang="en-US" b="1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사고</a:t>
            </a:r>
            <a:r>
              <a:rPr lang="ko-KR" altLang="en-US" b="1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신고 건수</a:t>
            </a:r>
            <a:endParaRPr lang="ko-KR" altLang="en-US" b="1" spc="-15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8300" y="5215380"/>
            <a:ext cx="3352801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500"/>
              </a:spcBef>
            </a:pP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기계</a:t>
            </a:r>
            <a:r>
              <a:rPr lang="ko-KR" altLang="en-US" dirty="0" smtClean="0"/>
              <a:t>･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설비의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정기검사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실시율</a:t>
            </a:r>
            <a:endParaRPr lang="ko-KR" altLang="ko-KR" spc="-150" dirty="0">
              <a:latin typeface="G마켓 산스 Medium" pitchFamily="50" charset="-127"/>
              <a:ea typeface="G마켓 산스 Medium" pitchFamily="50" charset="-127"/>
            </a:endParaRPr>
          </a:p>
          <a:p>
            <a:pPr algn="ctr" fontAlgn="t">
              <a:spcBef>
                <a:spcPts val="500"/>
              </a:spcBef>
            </a:pP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산업안전보건교육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err="1" smtClean="0">
                <a:latin typeface="G마켓 산스 Medium" pitchFamily="50" charset="-127"/>
                <a:ea typeface="G마켓 산스 Medium" pitchFamily="50" charset="-127"/>
              </a:rPr>
              <a:t>이행률</a:t>
            </a:r>
            <a:endParaRPr lang="en-US" altLang="ko-KR" spc="-150" dirty="0" smtClean="0">
              <a:latin typeface="G마켓 산스 Medium" pitchFamily="50" charset="-127"/>
              <a:ea typeface="G마켓 산스 Medium" pitchFamily="50" charset="-127"/>
            </a:endParaRPr>
          </a:p>
          <a:p>
            <a:pPr algn="ctr" fontAlgn="t">
              <a:spcBef>
                <a:spcPts val="500"/>
              </a:spcBef>
            </a:pP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건강검진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실시율</a:t>
            </a:r>
            <a:r>
              <a:rPr lang="ko-KR" altLang="ko-KR" spc="-150" dirty="0">
                <a:latin typeface="G마켓 산스 Medium" pitchFamily="50" charset="-127"/>
                <a:ea typeface="G마켓 산스 Medium" pitchFamily="50" charset="-127"/>
              </a:rPr>
              <a:t>/</a:t>
            </a:r>
            <a:r>
              <a:rPr lang="ko-KR" altLang="ko-KR" spc="-150" dirty="0" err="1" smtClean="0">
                <a:latin typeface="G마켓 산스 Medium" pitchFamily="50" charset="-127"/>
                <a:ea typeface="G마켓 산스 Medium" pitchFamily="50" charset="-127"/>
              </a:rPr>
              <a:t>유소견자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err="1" smtClean="0">
                <a:latin typeface="G마켓 산스 Medium" pitchFamily="50" charset="-127"/>
                <a:ea typeface="G마켓 산스 Medium" pitchFamily="50" charset="-127"/>
              </a:rPr>
              <a:t>상담률</a:t>
            </a:r>
            <a:endParaRPr lang="ko-KR" altLang="ko-KR" spc="-150" dirty="0">
              <a:latin typeface="G마켓 산스 Medium" pitchFamily="50" charset="-127"/>
              <a:ea typeface="G마켓 산스 Medium" pitchFamily="50" charset="-127"/>
            </a:endParaRPr>
          </a:p>
          <a:p>
            <a:pPr algn="ctr" fontAlgn="t">
              <a:spcBef>
                <a:spcPts val="500"/>
              </a:spcBef>
            </a:pP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배치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전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건강검진</a:t>
            </a:r>
            <a:r>
              <a:rPr lang="en-US" altLang="ko-KR" spc="-15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lang="ko-KR" altLang="ko-KR" spc="-150" dirty="0" smtClean="0">
                <a:latin typeface="G마켓 산스 Medium" pitchFamily="50" charset="-127"/>
                <a:ea typeface="G마켓 산스 Medium" pitchFamily="50" charset="-127"/>
              </a:rPr>
              <a:t>실시율</a:t>
            </a:r>
            <a:endParaRPr lang="ko-KR" altLang="en-US" spc="-15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889982" y="3196387"/>
            <a:ext cx="9694083" cy="57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434975">
              <a:lnSpc>
                <a:spcPct val="104299"/>
              </a:lnSpc>
              <a:spcBef>
                <a:spcPts val="5"/>
              </a:spcBef>
            </a:pP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사업장에서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반복적으로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유사</a:t>
            </a:r>
            <a:r>
              <a:rPr sz="2700" baseline="20061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동종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업종에서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재해사례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분석하여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이에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예방활동을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목표로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설정할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있습니다</a:t>
            </a:r>
            <a:r>
              <a:rPr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1" name="object 12"/>
          <p:cNvSpPr txBox="1"/>
          <p:nvPr/>
        </p:nvSpPr>
        <p:spPr>
          <a:xfrm>
            <a:off x="889983" y="3967242"/>
            <a:ext cx="9333518" cy="57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68580">
              <a:lnSpc>
                <a:spcPct val="104299"/>
              </a:lnSpc>
              <a:spcBef>
                <a:spcPts val="1470"/>
              </a:spcBef>
              <a:tabLst>
                <a:tab pos="1186180" algn="l"/>
                <a:tab pos="4459605" algn="l"/>
              </a:tabLst>
            </a:pP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예를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들어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끼임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발굴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이행률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끼임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예방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안전작업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절차서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도입</a:t>
            </a:r>
            <a:r>
              <a:rPr sz="2700" baseline="20061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8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</a:t>
            </a:r>
            <a:r>
              <a:rPr lang="en-US" sz="18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건수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목표로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설정할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있습니다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밖의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과정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중심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목표는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예시를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참조하시기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바랍니다</a:t>
            </a: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888" y="0"/>
                </a:moveTo>
                <a:lnTo>
                  <a:pt x="0" y="0"/>
                </a:lnTo>
                <a:lnTo>
                  <a:pt x="0" y="483298"/>
                </a:lnTo>
                <a:lnTo>
                  <a:pt x="10691888" y="483298"/>
                </a:lnTo>
                <a:lnTo>
                  <a:pt x="10691888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3968" y="837749"/>
            <a:ext cx="4731129" cy="943848"/>
          </a:xfrm>
          <a:prstGeom prst="rect">
            <a:avLst/>
          </a:prstGeom>
        </p:spPr>
        <p:txBody>
          <a:bodyPr vert="horz" wrap="square" lIns="0" tIns="60960" rIns="0" bIns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  <a:defRPr/>
            </a:pPr>
            <a:r>
              <a:rPr sz="31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안전 및 보건 업무 총괄·관리  전담 조직 구성·운영</a:t>
            </a:r>
            <a:endParaRPr sz="31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00" y="929197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6"/>
                </a:lnTo>
                <a:lnTo>
                  <a:pt x="1153666" y="578777"/>
                </a:lnTo>
                <a:lnTo>
                  <a:pt x="1182322" y="546217"/>
                </a:lnTo>
                <a:lnTo>
                  <a:pt x="1206674" y="510159"/>
                </a:lnTo>
                <a:lnTo>
                  <a:pt x="1226317" y="471009"/>
                </a:lnTo>
                <a:lnTo>
                  <a:pt x="1240847" y="429170"/>
                </a:lnTo>
                <a:lnTo>
                  <a:pt x="1249862" y="385045"/>
                </a:lnTo>
                <a:lnTo>
                  <a:pt x="1252956" y="339039"/>
                </a:lnTo>
                <a:lnTo>
                  <a:pt x="1249862" y="293035"/>
                </a:lnTo>
                <a:lnTo>
                  <a:pt x="1240847" y="248912"/>
                </a:lnTo>
                <a:lnTo>
                  <a:pt x="1226317" y="207074"/>
                </a:lnTo>
                <a:lnTo>
                  <a:pt x="1206674" y="167924"/>
                </a:lnTo>
                <a:lnTo>
                  <a:pt x="1182322" y="131866"/>
                </a:lnTo>
                <a:lnTo>
                  <a:pt x="1153666" y="99306"/>
                </a:lnTo>
                <a:lnTo>
                  <a:pt x="1121108" y="70646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0720" y="1068004"/>
            <a:ext cx="836294" cy="4445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750" spc="-4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1 </a:t>
            </a:r>
            <a:r>
              <a:rPr sz="2750" spc="114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-</a:t>
            </a:r>
            <a:r>
              <a:rPr sz="2750" spc="-114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 </a:t>
            </a:r>
            <a:r>
              <a:rPr sz="2750" spc="9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②</a:t>
            </a:r>
            <a:endParaRPr sz="27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99" y="929192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597" y="289868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0"/>
                </a:lnTo>
                <a:lnTo>
                  <a:pt x="25792" y="284255"/>
                </a:lnTo>
                <a:lnTo>
                  <a:pt x="55332" y="322486"/>
                </a:lnTo>
                <a:lnTo>
                  <a:pt x="93566" y="352022"/>
                </a:lnTo>
                <a:lnTo>
                  <a:pt x="138693" y="371064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4"/>
                </a:lnTo>
                <a:lnTo>
                  <a:pt x="4414694" y="352022"/>
                </a:lnTo>
                <a:lnTo>
                  <a:pt x="4452924" y="322486"/>
                </a:lnTo>
                <a:lnTo>
                  <a:pt x="4482459" y="284255"/>
                </a:lnTo>
                <a:lnTo>
                  <a:pt x="4501499" y="239130"/>
                </a:lnTo>
                <a:lnTo>
                  <a:pt x="4508246" y="188912"/>
                </a:lnTo>
                <a:lnTo>
                  <a:pt x="4501499" y="138693"/>
                </a:lnTo>
                <a:lnTo>
                  <a:pt x="4482459" y="93566"/>
                </a:lnTo>
                <a:lnTo>
                  <a:pt x="4452924" y="55332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597" y="289868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0"/>
                </a:lnTo>
                <a:lnTo>
                  <a:pt x="25792" y="284255"/>
                </a:lnTo>
                <a:lnTo>
                  <a:pt x="55332" y="322486"/>
                </a:lnTo>
                <a:lnTo>
                  <a:pt x="93566" y="352022"/>
                </a:lnTo>
                <a:lnTo>
                  <a:pt x="138693" y="371064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4"/>
                </a:lnTo>
                <a:lnTo>
                  <a:pt x="4414694" y="352022"/>
                </a:lnTo>
                <a:lnTo>
                  <a:pt x="4452924" y="322486"/>
                </a:lnTo>
                <a:lnTo>
                  <a:pt x="4482459" y="284255"/>
                </a:lnTo>
                <a:lnTo>
                  <a:pt x="4501499" y="239130"/>
                </a:lnTo>
                <a:lnTo>
                  <a:pt x="4508246" y="188912"/>
                </a:lnTo>
                <a:lnTo>
                  <a:pt x="4501499" y="138693"/>
                </a:lnTo>
                <a:lnTo>
                  <a:pt x="4482459" y="93566"/>
                </a:lnTo>
                <a:lnTo>
                  <a:pt x="4452924" y="55332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01" y="289868"/>
            <a:ext cx="1536065" cy="377825"/>
          </a:xfrm>
          <a:custGeom>
            <a:avLst/>
            <a:gdLst/>
            <a:rect l="l" t="t" r="r" b="b"/>
            <a:pathLst>
              <a:path w="1536065" h="377825">
                <a:moveTo>
                  <a:pt x="1346822" y="0"/>
                </a:moveTo>
                <a:lnTo>
                  <a:pt x="0" y="0"/>
                </a:lnTo>
                <a:lnTo>
                  <a:pt x="0" y="377812"/>
                </a:lnTo>
                <a:lnTo>
                  <a:pt x="1346822" y="377812"/>
                </a:lnTo>
                <a:lnTo>
                  <a:pt x="1397046" y="371064"/>
                </a:lnTo>
                <a:lnTo>
                  <a:pt x="1442174" y="352022"/>
                </a:lnTo>
                <a:lnTo>
                  <a:pt x="1480407" y="322486"/>
                </a:lnTo>
                <a:lnTo>
                  <a:pt x="1509944" y="284255"/>
                </a:lnTo>
                <a:lnTo>
                  <a:pt x="1528987" y="239130"/>
                </a:lnTo>
                <a:lnTo>
                  <a:pt x="1535734" y="188912"/>
                </a:lnTo>
                <a:lnTo>
                  <a:pt x="1528987" y="138693"/>
                </a:lnTo>
                <a:lnTo>
                  <a:pt x="1509944" y="93566"/>
                </a:lnTo>
                <a:lnTo>
                  <a:pt x="1480407" y="55332"/>
                </a:lnTo>
                <a:lnTo>
                  <a:pt x="1442174" y="25792"/>
                </a:lnTo>
                <a:lnTo>
                  <a:pt x="1397046" y="6748"/>
                </a:lnTo>
                <a:lnTo>
                  <a:pt x="134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99" y="289868"/>
            <a:ext cx="1536065" cy="377825"/>
          </a:xfrm>
          <a:custGeom>
            <a:avLst/>
            <a:gdLst/>
            <a:rect l="l" t="t" r="r" b="b"/>
            <a:pathLst>
              <a:path w="1536065" h="377825">
                <a:moveTo>
                  <a:pt x="0" y="377812"/>
                </a:moveTo>
                <a:lnTo>
                  <a:pt x="0" y="377812"/>
                </a:lnTo>
                <a:lnTo>
                  <a:pt x="1346822" y="377812"/>
                </a:lnTo>
                <a:lnTo>
                  <a:pt x="1397046" y="371064"/>
                </a:lnTo>
                <a:lnTo>
                  <a:pt x="1442174" y="352022"/>
                </a:lnTo>
                <a:lnTo>
                  <a:pt x="1480407" y="322484"/>
                </a:lnTo>
                <a:lnTo>
                  <a:pt x="1509944" y="284251"/>
                </a:lnTo>
                <a:lnTo>
                  <a:pt x="1528987" y="239123"/>
                </a:lnTo>
                <a:lnTo>
                  <a:pt x="1535734" y="188899"/>
                </a:lnTo>
                <a:lnTo>
                  <a:pt x="1528987" y="138685"/>
                </a:lnTo>
                <a:lnTo>
                  <a:pt x="1509944" y="93562"/>
                </a:lnTo>
                <a:lnTo>
                  <a:pt x="1480407" y="55330"/>
                </a:lnTo>
                <a:lnTo>
                  <a:pt x="1442174" y="25792"/>
                </a:lnTo>
                <a:lnTo>
                  <a:pt x="1397046" y="6748"/>
                </a:lnTo>
                <a:lnTo>
                  <a:pt x="1346822" y="0"/>
                </a:lnTo>
                <a:lnTo>
                  <a:pt x="1277480" y="0"/>
                </a:lnTo>
                <a:lnTo>
                  <a:pt x="1224305" y="0"/>
                </a:lnTo>
                <a:lnTo>
                  <a:pt x="1130160" y="0"/>
                </a:lnTo>
                <a:lnTo>
                  <a:pt x="1106220" y="0"/>
                </a:lnTo>
                <a:lnTo>
                  <a:pt x="836155" y="0"/>
                </a:lnTo>
                <a:lnTo>
                  <a:pt x="72459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1865871" y="5260784"/>
                </a:lnTo>
                <a:lnTo>
                  <a:pt x="2095690" y="5260784"/>
                </a:lnTo>
                <a:lnTo>
                  <a:pt x="8524900" y="5260784"/>
                </a:lnTo>
                <a:lnTo>
                  <a:pt x="8761971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4907153"/>
                </a:lnTo>
                <a:lnTo>
                  <a:pt x="9971379" y="481916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860" y="4523657"/>
            <a:ext cx="9698355" cy="2530475"/>
          </a:xfrm>
          <a:custGeom>
            <a:avLst/>
            <a:gdLst/>
            <a:rect l="l" t="t" r="r" b="b"/>
            <a:pathLst>
              <a:path w="9698355" h="2530475">
                <a:moveTo>
                  <a:pt x="9553752" y="0"/>
                </a:moveTo>
                <a:lnTo>
                  <a:pt x="8299335" y="0"/>
                </a:lnTo>
                <a:lnTo>
                  <a:pt x="8252030" y="29986"/>
                </a:lnTo>
                <a:lnTo>
                  <a:pt x="8228618" y="73396"/>
                </a:lnTo>
                <a:lnTo>
                  <a:pt x="8220718" y="112467"/>
                </a:lnTo>
                <a:lnTo>
                  <a:pt x="8219948" y="129438"/>
                </a:lnTo>
                <a:lnTo>
                  <a:pt x="8219948" y="356971"/>
                </a:lnTo>
                <a:lnTo>
                  <a:pt x="8212954" y="411953"/>
                </a:lnTo>
                <a:lnTo>
                  <a:pt x="8193484" y="459710"/>
                </a:lnTo>
                <a:lnTo>
                  <a:pt x="8163797" y="497374"/>
                </a:lnTo>
                <a:lnTo>
                  <a:pt x="8126157" y="522077"/>
                </a:lnTo>
                <a:lnTo>
                  <a:pt x="8082826" y="530948"/>
                </a:lnTo>
                <a:lnTo>
                  <a:pt x="1697824" y="530948"/>
                </a:lnTo>
                <a:lnTo>
                  <a:pt x="1654490" y="522077"/>
                </a:lnTo>
                <a:lnTo>
                  <a:pt x="1616844" y="497374"/>
                </a:lnTo>
                <a:lnTo>
                  <a:pt x="1587150" y="459710"/>
                </a:lnTo>
                <a:lnTo>
                  <a:pt x="1567673" y="411953"/>
                </a:lnTo>
                <a:lnTo>
                  <a:pt x="1560677" y="356273"/>
                </a:lnTo>
                <a:lnTo>
                  <a:pt x="1560677" y="129438"/>
                </a:lnTo>
                <a:lnTo>
                  <a:pt x="1561330" y="67622"/>
                </a:lnTo>
                <a:lnTo>
                  <a:pt x="1553281" y="33534"/>
                </a:lnTo>
                <a:lnTo>
                  <a:pt x="1529089" y="15038"/>
                </a:lnTo>
                <a:lnTo>
                  <a:pt x="1481315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386406"/>
                </a:lnTo>
                <a:lnTo>
                  <a:pt x="7340" y="2431919"/>
                </a:lnTo>
                <a:lnTo>
                  <a:pt x="27782" y="2471447"/>
                </a:lnTo>
                <a:lnTo>
                  <a:pt x="58954" y="2502617"/>
                </a:lnTo>
                <a:lnTo>
                  <a:pt x="98485" y="2523058"/>
                </a:lnTo>
                <a:lnTo>
                  <a:pt x="144005" y="2530398"/>
                </a:lnTo>
                <a:lnTo>
                  <a:pt x="9553752" y="2530398"/>
                </a:lnTo>
                <a:lnTo>
                  <a:pt x="9599272" y="2523058"/>
                </a:lnTo>
                <a:lnTo>
                  <a:pt x="9638803" y="2502617"/>
                </a:lnTo>
                <a:lnTo>
                  <a:pt x="9669975" y="2471447"/>
                </a:lnTo>
                <a:lnTo>
                  <a:pt x="9690417" y="2431919"/>
                </a:lnTo>
                <a:lnTo>
                  <a:pt x="9697758" y="2386406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860" y="4523657"/>
            <a:ext cx="9698355" cy="2530475"/>
          </a:xfrm>
          <a:custGeom>
            <a:avLst/>
            <a:gdLst/>
            <a:rect l="l" t="t" r="r" b="b"/>
            <a:pathLst>
              <a:path w="9698355" h="2530475">
                <a:moveTo>
                  <a:pt x="9553752" y="0"/>
                </a:moveTo>
                <a:lnTo>
                  <a:pt x="8299335" y="0"/>
                </a:lnTo>
                <a:lnTo>
                  <a:pt x="8252030" y="29986"/>
                </a:lnTo>
                <a:lnTo>
                  <a:pt x="8228618" y="73396"/>
                </a:lnTo>
                <a:lnTo>
                  <a:pt x="8220718" y="112467"/>
                </a:lnTo>
                <a:lnTo>
                  <a:pt x="8219948" y="129438"/>
                </a:lnTo>
                <a:lnTo>
                  <a:pt x="8219948" y="179793"/>
                </a:lnTo>
                <a:lnTo>
                  <a:pt x="8219948" y="244602"/>
                </a:lnTo>
                <a:lnTo>
                  <a:pt x="8219948" y="251472"/>
                </a:lnTo>
                <a:lnTo>
                  <a:pt x="8219948" y="282702"/>
                </a:lnTo>
                <a:lnTo>
                  <a:pt x="8219948" y="356273"/>
                </a:lnTo>
                <a:lnTo>
                  <a:pt x="8219948" y="356971"/>
                </a:lnTo>
                <a:lnTo>
                  <a:pt x="8212954" y="411953"/>
                </a:lnTo>
                <a:lnTo>
                  <a:pt x="8193484" y="459710"/>
                </a:lnTo>
                <a:lnTo>
                  <a:pt x="8163797" y="497374"/>
                </a:lnTo>
                <a:lnTo>
                  <a:pt x="8126157" y="522077"/>
                </a:lnTo>
                <a:lnTo>
                  <a:pt x="8082826" y="530948"/>
                </a:lnTo>
                <a:lnTo>
                  <a:pt x="7676591" y="530948"/>
                </a:lnTo>
                <a:lnTo>
                  <a:pt x="7590523" y="530948"/>
                </a:lnTo>
                <a:lnTo>
                  <a:pt x="1697824" y="530948"/>
                </a:lnTo>
                <a:lnTo>
                  <a:pt x="1654490" y="522077"/>
                </a:lnTo>
                <a:lnTo>
                  <a:pt x="1616844" y="497374"/>
                </a:lnTo>
                <a:lnTo>
                  <a:pt x="1587150" y="459710"/>
                </a:lnTo>
                <a:lnTo>
                  <a:pt x="1567673" y="411953"/>
                </a:lnTo>
                <a:lnTo>
                  <a:pt x="1560677" y="356971"/>
                </a:lnTo>
                <a:lnTo>
                  <a:pt x="1560677" y="356273"/>
                </a:lnTo>
                <a:lnTo>
                  <a:pt x="1560677" y="282702"/>
                </a:lnTo>
                <a:lnTo>
                  <a:pt x="1560677" y="251472"/>
                </a:lnTo>
                <a:lnTo>
                  <a:pt x="1560677" y="244602"/>
                </a:lnTo>
                <a:lnTo>
                  <a:pt x="1560677" y="179793"/>
                </a:lnTo>
                <a:lnTo>
                  <a:pt x="1560677" y="129438"/>
                </a:lnTo>
                <a:lnTo>
                  <a:pt x="1561330" y="67622"/>
                </a:lnTo>
                <a:lnTo>
                  <a:pt x="1553281" y="33534"/>
                </a:lnTo>
                <a:lnTo>
                  <a:pt x="1529089" y="15038"/>
                </a:lnTo>
                <a:lnTo>
                  <a:pt x="1481315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80974"/>
                </a:lnTo>
                <a:lnTo>
                  <a:pt x="0" y="584161"/>
                </a:lnTo>
                <a:lnTo>
                  <a:pt x="0" y="2386406"/>
                </a:lnTo>
                <a:lnTo>
                  <a:pt x="7340" y="2431919"/>
                </a:lnTo>
                <a:lnTo>
                  <a:pt x="27782" y="2471447"/>
                </a:lnTo>
                <a:lnTo>
                  <a:pt x="58954" y="2502617"/>
                </a:lnTo>
                <a:lnTo>
                  <a:pt x="98485" y="2523058"/>
                </a:lnTo>
                <a:lnTo>
                  <a:pt x="144005" y="2530398"/>
                </a:lnTo>
                <a:lnTo>
                  <a:pt x="9553752" y="2530398"/>
                </a:lnTo>
                <a:lnTo>
                  <a:pt x="9599272" y="2523058"/>
                </a:lnTo>
                <a:lnTo>
                  <a:pt x="9638803" y="2502617"/>
                </a:lnTo>
                <a:lnTo>
                  <a:pt x="9669975" y="2471447"/>
                </a:lnTo>
                <a:lnTo>
                  <a:pt x="9690417" y="2431919"/>
                </a:lnTo>
                <a:lnTo>
                  <a:pt x="9697758" y="2386406"/>
                </a:lnTo>
                <a:lnTo>
                  <a:pt x="9697758" y="2325154"/>
                </a:lnTo>
                <a:lnTo>
                  <a:pt x="9697758" y="2308174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5748" y="6109227"/>
            <a:ext cx="302260" cy="302260"/>
          </a:xfrm>
          <a:custGeom>
            <a:avLst/>
            <a:gdLst/>
            <a:rect l="l" t="t" r="r" b="b"/>
            <a:pathLst>
              <a:path w="302260" h="302260">
                <a:moveTo>
                  <a:pt x="150901" y="0"/>
                </a:moveTo>
                <a:lnTo>
                  <a:pt x="103206" y="7690"/>
                </a:lnTo>
                <a:lnTo>
                  <a:pt x="61782" y="29106"/>
                </a:lnTo>
                <a:lnTo>
                  <a:pt x="29116" y="61763"/>
                </a:lnTo>
                <a:lnTo>
                  <a:pt x="7693" y="103176"/>
                </a:lnTo>
                <a:lnTo>
                  <a:pt x="0" y="150863"/>
                </a:lnTo>
                <a:lnTo>
                  <a:pt x="7693" y="198558"/>
                </a:lnTo>
                <a:lnTo>
                  <a:pt x="29116" y="239982"/>
                </a:lnTo>
                <a:lnTo>
                  <a:pt x="61782" y="272648"/>
                </a:lnTo>
                <a:lnTo>
                  <a:pt x="103206" y="294071"/>
                </a:lnTo>
                <a:lnTo>
                  <a:pt x="150901" y="301764"/>
                </a:lnTo>
                <a:lnTo>
                  <a:pt x="198590" y="294071"/>
                </a:lnTo>
                <a:lnTo>
                  <a:pt x="240010" y="272648"/>
                </a:lnTo>
                <a:lnTo>
                  <a:pt x="272674" y="239982"/>
                </a:lnTo>
                <a:lnTo>
                  <a:pt x="294096" y="198558"/>
                </a:lnTo>
                <a:lnTo>
                  <a:pt x="301790" y="150863"/>
                </a:lnTo>
                <a:lnTo>
                  <a:pt x="294096" y="103176"/>
                </a:lnTo>
                <a:lnTo>
                  <a:pt x="272674" y="61763"/>
                </a:lnTo>
                <a:lnTo>
                  <a:pt x="240010" y="29106"/>
                </a:lnTo>
                <a:lnTo>
                  <a:pt x="198590" y="7690"/>
                </a:lnTo>
                <a:lnTo>
                  <a:pt x="150901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5748" y="6109227"/>
            <a:ext cx="302260" cy="302260"/>
          </a:xfrm>
          <a:custGeom>
            <a:avLst/>
            <a:gdLst/>
            <a:rect l="l" t="t" r="r" b="b"/>
            <a:pathLst>
              <a:path w="302260" h="302260">
                <a:moveTo>
                  <a:pt x="301790" y="150863"/>
                </a:moveTo>
                <a:lnTo>
                  <a:pt x="294096" y="198558"/>
                </a:lnTo>
                <a:lnTo>
                  <a:pt x="272674" y="239982"/>
                </a:lnTo>
                <a:lnTo>
                  <a:pt x="240010" y="272648"/>
                </a:lnTo>
                <a:lnTo>
                  <a:pt x="198590" y="294071"/>
                </a:lnTo>
                <a:lnTo>
                  <a:pt x="150901" y="301764"/>
                </a:lnTo>
                <a:lnTo>
                  <a:pt x="103206" y="294071"/>
                </a:lnTo>
                <a:lnTo>
                  <a:pt x="61782" y="272648"/>
                </a:lnTo>
                <a:lnTo>
                  <a:pt x="29116" y="239982"/>
                </a:lnTo>
                <a:lnTo>
                  <a:pt x="7693" y="198558"/>
                </a:lnTo>
                <a:lnTo>
                  <a:pt x="0" y="150863"/>
                </a:lnTo>
                <a:lnTo>
                  <a:pt x="7693" y="103176"/>
                </a:lnTo>
                <a:lnTo>
                  <a:pt x="29116" y="61763"/>
                </a:lnTo>
                <a:lnTo>
                  <a:pt x="61782" y="29106"/>
                </a:lnTo>
                <a:lnTo>
                  <a:pt x="103206" y="7690"/>
                </a:lnTo>
                <a:lnTo>
                  <a:pt x="150901" y="0"/>
                </a:lnTo>
                <a:lnTo>
                  <a:pt x="198590" y="7690"/>
                </a:lnTo>
                <a:lnTo>
                  <a:pt x="240010" y="29106"/>
                </a:lnTo>
                <a:lnTo>
                  <a:pt x="272674" y="61763"/>
                </a:lnTo>
                <a:lnTo>
                  <a:pt x="294096" y="103176"/>
                </a:lnTo>
                <a:lnTo>
                  <a:pt x="301790" y="15086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09192" y="6134857"/>
            <a:ext cx="106680" cy="223138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/>
            </a:pPr>
            <a:r>
              <a:rPr sz="1350" b="1" spc="-185">
                <a:solidFill>
                  <a:srgbClr val="ffffff"/>
                </a:solidFill>
                <a:latin typeface="G마켓 산스 Medium"/>
                <a:ea typeface="G마켓 산스 Medium"/>
                <a:cs typeface="나눔스퀘어OTF Bold"/>
              </a:rPr>
              <a:t>1</a:t>
            </a:r>
            <a:endParaRPr sz="13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15748" y="6531867"/>
            <a:ext cx="302260" cy="302260"/>
          </a:xfrm>
          <a:custGeom>
            <a:avLst/>
            <a:gdLst/>
            <a:rect l="l" t="t" r="r" b="b"/>
            <a:pathLst>
              <a:path w="302260" h="302259">
                <a:moveTo>
                  <a:pt x="150901" y="0"/>
                </a:moveTo>
                <a:lnTo>
                  <a:pt x="103206" y="7690"/>
                </a:lnTo>
                <a:lnTo>
                  <a:pt x="61782" y="29106"/>
                </a:lnTo>
                <a:lnTo>
                  <a:pt x="29116" y="61763"/>
                </a:lnTo>
                <a:lnTo>
                  <a:pt x="7693" y="103176"/>
                </a:lnTo>
                <a:lnTo>
                  <a:pt x="0" y="150863"/>
                </a:lnTo>
                <a:lnTo>
                  <a:pt x="7693" y="198563"/>
                </a:lnTo>
                <a:lnTo>
                  <a:pt x="29116" y="239987"/>
                </a:lnTo>
                <a:lnTo>
                  <a:pt x="61782" y="272652"/>
                </a:lnTo>
                <a:lnTo>
                  <a:pt x="103206" y="294072"/>
                </a:lnTo>
                <a:lnTo>
                  <a:pt x="150901" y="301764"/>
                </a:lnTo>
                <a:lnTo>
                  <a:pt x="198590" y="294072"/>
                </a:lnTo>
                <a:lnTo>
                  <a:pt x="240010" y="272652"/>
                </a:lnTo>
                <a:lnTo>
                  <a:pt x="272674" y="239987"/>
                </a:lnTo>
                <a:lnTo>
                  <a:pt x="294096" y="198563"/>
                </a:lnTo>
                <a:lnTo>
                  <a:pt x="301790" y="150863"/>
                </a:lnTo>
                <a:lnTo>
                  <a:pt x="294096" y="103176"/>
                </a:lnTo>
                <a:lnTo>
                  <a:pt x="272674" y="61763"/>
                </a:lnTo>
                <a:lnTo>
                  <a:pt x="240010" y="29106"/>
                </a:lnTo>
                <a:lnTo>
                  <a:pt x="198590" y="7690"/>
                </a:lnTo>
                <a:lnTo>
                  <a:pt x="150901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5748" y="6531867"/>
            <a:ext cx="302260" cy="302260"/>
          </a:xfrm>
          <a:custGeom>
            <a:avLst/>
            <a:gdLst/>
            <a:rect l="l" t="t" r="r" b="b"/>
            <a:pathLst>
              <a:path w="302260" h="302259">
                <a:moveTo>
                  <a:pt x="301790" y="150863"/>
                </a:moveTo>
                <a:lnTo>
                  <a:pt x="294096" y="198563"/>
                </a:lnTo>
                <a:lnTo>
                  <a:pt x="272674" y="239987"/>
                </a:lnTo>
                <a:lnTo>
                  <a:pt x="240010" y="272652"/>
                </a:lnTo>
                <a:lnTo>
                  <a:pt x="198590" y="294072"/>
                </a:lnTo>
                <a:lnTo>
                  <a:pt x="150901" y="301764"/>
                </a:lnTo>
                <a:lnTo>
                  <a:pt x="103206" y="294072"/>
                </a:lnTo>
                <a:lnTo>
                  <a:pt x="61782" y="272652"/>
                </a:lnTo>
                <a:lnTo>
                  <a:pt x="29116" y="239987"/>
                </a:lnTo>
                <a:lnTo>
                  <a:pt x="7693" y="198563"/>
                </a:lnTo>
                <a:lnTo>
                  <a:pt x="0" y="150863"/>
                </a:lnTo>
                <a:lnTo>
                  <a:pt x="7693" y="103176"/>
                </a:lnTo>
                <a:lnTo>
                  <a:pt x="29116" y="61763"/>
                </a:lnTo>
                <a:lnTo>
                  <a:pt x="61782" y="29106"/>
                </a:lnTo>
                <a:lnTo>
                  <a:pt x="103206" y="7690"/>
                </a:lnTo>
                <a:lnTo>
                  <a:pt x="150901" y="0"/>
                </a:lnTo>
                <a:lnTo>
                  <a:pt x="198590" y="7690"/>
                </a:lnTo>
                <a:lnTo>
                  <a:pt x="240010" y="29106"/>
                </a:lnTo>
                <a:lnTo>
                  <a:pt x="272674" y="61763"/>
                </a:lnTo>
                <a:lnTo>
                  <a:pt x="294096" y="103176"/>
                </a:lnTo>
                <a:lnTo>
                  <a:pt x="301790" y="15086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96492" y="6592923"/>
            <a:ext cx="139700" cy="223138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/>
            </a:pPr>
            <a:r>
              <a:rPr sz="1350" b="1" spc="70">
                <a:solidFill>
                  <a:srgbClr val="ffffff"/>
                </a:solidFill>
                <a:latin typeface="G마켓 산스 Medium"/>
                <a:ea typeface="G마켓 산스 Medium"/>
                <a:cs typeface="나눔스퀘어OTF Bold"/>
              </a:rPr>
              <a:t>2</a:t>
            </a:r>
            <a:endParaRPr sz="1350">
              <a:latin typeface="G마켓 산스 Medium"/>
              <a:ea typeface="G마켓 산스 Medium"/>
              <a:cs typeface="나눔스퀘어OTF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4523" y="6068778"/>
            <a:ext cx="7138675" cy="43601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  <a:defRPr/>
            </a:pP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상시근로자수가500명이상인사업또는사업장</a:t>
            </a:r>
            <a:endParaRPr sz="25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1860" y="2040274"/>
            <a:ext cx="9698355" cy="2385695"/>
          </a:xfrm>
          <a:custGeom>
            <a:avLst/>
            <a:gdLst/>
            <a:rect l="l" t="t" r="r" b="b"/>
            <a:pathLst>
              <a:path w="9698355" h="2385695">
                <a:moveTo>
                  <a:pt x="9553752" y="0"/>
                </a:moveTo>
                <a:lnTo>
                  <a:pt x="8299335" y="0"/>
                </a:lnTo>
                <a:lnTo>
                  <a:pt x="8252030" y="29984"/>
                </a:lnTo>
                <a:lnTo>
                  <a:pt x="8228618" y="73390"/>
                </a:lnTo>
                <a:lnTo>
                  <a:pt x="8220718" y="112456"/>
                </a:lnTo>
                <a:lnTo>
                  <a:pt x="8219948" y="129425"/>
                </a:lnTo>
                <a:lnTo>
                  <a:pt x="8219948" y="356958"/>
                </a:lnTo>
                <a:lnTo>
                  <a:pt x="8212954" y="411946"/>
                </a:lnTo>
                <a:lnTo>
                  <a:pt x="8193484" y="459707"/>
                </a:lnTo>
                <a:lnTo>
                  <a:pt x="8163797" y="497374"/>
                </a:lnTo>
                <a:lnTo>
                  <a:pt x="8126157" y="522077"/>
                </a:lnTo>
                <a:lnTo>
                  <a:pt x="8082826" y="530948"/>
                </a:lnTo>
                <a:lnTo>
                  <a:pt x="1697824" y="530948"/>
                </a:lnTo>
                <a:lnTo>
                  <a:pt x="1654490" y="522077"/>
                </a:lnTo>
                <a:lnTo>
                  <a:pt x="1616844" y="497374"/>
                </a:lnTo>
                <a:lnTo>
                  <a:pt x="1587150" y="459707"/>
                </a:lnTo>
                <a:lnTo>
                  <a:pt x="1567673" y="411946"/>
                </a:lnTo>
                <a:lnTo>
                  <a:pt x="1560677" y="356273"/>
                </a:lnTo>
                <a:lnTo>
                  <a:pt x="1560677" y="129425"/>
                </a:lnTo>
                <a:lnTo>
                  <a:pt x="1561330" y="67617"/>
                </a:lnTo>
                <a:lnTo>
                  <a:pt x="1553281" y="33532"/>
                </a:lnTo>
                <a:lnTo>
                  <a:pt x="1529089" y="15038"/>
                </a:lnTo>
                <a:lnTo>
                  <a:pt x="1481315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2241397"/>
                </a:lnTo>
                <a:lnTo>
                  <a:pt x="7340" y="2286911"/>
                </a:lnTo>
                <a:lnTo>
                  <a:pt x="27782" y="2326438"/>
                </a:lnTo>
                <a:lnTo>
                  <a:pt x="58954" y="2357608"/>
                </a:lnTo>
                <a:lnTo>
                  <a:pt x="98485" y="2378049"/>
                </a:lnTo>
                <a:lnTo>
                  <a:pt x="144005" y="2385390"/>
                </a:lnTo>
                <a:lnTo>
                  <a:pt x="9553752" y="2385390"/>
                </a:lnTo>
                <a:lnTo>
                  <a:pt x="9599272" y="2378049"/>
                </a:lnTo>
                <a:lnTo>
                  <a:pt x="9638803" y="2357608"/>
                </a:lnTo>
                <a:lnTo>
                  <a:pt x="9669975" y="2326438"/>
                </a:lnTo>
                <a:lnTo>
                  <a:pt x="9690417" y="2286911"/>
                </a:lnTo>
                <a:lnTo>
                  <a:pt x="9697758" y="2241397"/>
                </a:lnTo>
                <a:lnTo>
                  <a:pt x="9697758" y="143992"/>
                </a:lnTo>
                <a:lnTo>
                  <a:pt x="9690417" y="98478"/>
                </a:lnTo>
                <a:lnTo>
                  <a:pt x="9669975" y="58951"/>
                </a:lnTo>
                <a:lnTo>
                  <a:pt x="9638803" y="27781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1860" y="2040274"/>
            <a:ext cx="9698355" cy="2385695"/>
          </a:xfrm>
          <a:custGeom>
            <a:avLst/>
            <a:gdLst/>
            <a:rect l="l" t="t" r="r" b="b"/>
            <a:pathLst>
              <a:path w="9698355" h="2385695">
                <a:moveTo>
                  <a:pt x="9553752" y="0"/>
                </a:moveTo>
                <a:lnTo>
                  <a:pt x="8299335" y="0"/>
                </a:lnTo>
                <a:lnTo>
                  <a:pt x="8252030" y="29984"/>
                </a:lnTo>
                <a:lnTo>
                  <a:pt x="8228618" y="73390"/>
                </a:lnTo>
                <a:lnTo>
                  <a:pt x="8220718" y="112456"/>
                </a:lnTo>
                <a:lnTo>
                  <a:pt x="8219948" y="129425"/>
                </a:lnTo>
                <a:lnTo>
                  <a:pt x="8219948" y="179781"/>
                </a:lnTo>
                <a:lnTo>
                  <a:pt x="8219948" y="244602"/>
                </a:lnTo>
                <a:lnTo>
                  <a:pt x="8219948" y="251472"/>
                </a:lnTo>
                <a:lnTo>
                  <a:pt x="8219948" y="282702"/>
                </a:lnTo>
                <a:lnTo>
                  <a:pt x="8219948" y="356273"/>
                </a:lnTo>
                <a:lnTo>
                  <a:pt x="8219948" y="356958"/>
                </a:lnTo>
                <a:lnTo>
                  <a:pt x="8212954" y="411946"/>
                </a:lnTo>
                <a:lnTo>
                  <a:pt x="8193484" y="459707"/>
                </a:lnTo>
                <a:lnTo>
                  <a:pt x="8163797" y="497374"/>
                </a:lnTo>
                <a:lnTo>
                  <a:pt x="8126157" y="522077"/>
                </a:lnTo>
                <a:lnTo>
                  <a:pt x="8082826" y="530948"/>
                </a:lnTo>
                <a:lnTo>
                  <a:pt x="7676591" y="530948"/>
                </a:lnTo>
                <a:lnTo>
                  <a:pt x="7590523" y="530948"/>
                </a:lnTo>
                <a:lnTo>
                  <a:pt x="1697824" y="530948"/>
                </a:lnTo>
                <a:lnTo>
                  <a:pt x="1654490" y="522077"/>
                </a:lnTo>
                <a:lnTo>
                  <a:pt x="1616844" y="497374"/>
                </a:lnTo>
                <a:lnTo>
                  <a:pt x="1587150" y="459707"/>
                </a:lnTo>
                <a:lnTo>
                  <a:pt x="1567673" y="411946"/>
                </a:lnTo>
                <a:lnTo>
                  <a:pt x="1560677" y="356958"/>
                </a:lnTo>
                <a:lnTo>
                  <a:pt x="1560677" y="356273"/>
                </a:lnTo>
                <a:lnTo>
                  <a:pt x="1560677" y="282702"/>
                </a:lnTo>
                <a:lnTo>
                  <a:pt x="1560677" y="251472"/>
                </a:lnTo>
                <a:lnTo>
                  <a:pt x="1560677" y="244602"/>
                </a:lnTo>
                <a:lnTo>
                  <a:pt x="1560677" y="179781"/>
                </a:lnTo>
                <a:lnTo>
                  <a:pt x="1560677" y="129425"/>
                </a:lnTo>
                <a:lnTo>
                  <a:pt x="1561330" y="67617"/>
                </a:lnTo>
                <a:lnTo>
                  <a:pt x="1553281" y="33532"/>
                </a:lnTo>
                <a:lnTo>
                  <a:pt x="1529089" y="15038"/>
                </a:lnTo>
                <a:lnTo>
                  <a:pt x="1481315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380974"/>
                </a:lnTo>
                <a:lnTo>
                  <a:pt x="0" y="584161"/>
                </a:lnTo>
                <a:lnTo>
                  <a:pt x="0" y="2241397"/>
                </a:lnTo>
                <a:lnTo>
                  <a:pt x="7340" y="2286911"/>
                </a:lnTo>
                <a:lnTo>
                  <a:pt x="27782" y="2326438"/>
                </a:lnTo>
                <a:lnTo>
                  <a:pt x="58954" y="2357608"/>
                </a:lnTo>
                <a:lnTo>
                  <a:pt x="98485" y="2378049"/>
                </a:lnTo>
                <a:lnTo>
                  <a:pt x="144005" y="2385390"/>
                </a:lnTo>
                <a:lnTo>
                  <a:pt x="9553752" y="2385390"/>
                </a:lnTo>
                <a:lnTo>
                  <a:pt x="9599272" y="2378049"/>
                </a:lnTo>
                <a:lnTo>
                  <a:pt x="9638803" y="2357608"/>
                </a:lnTo>
                <a:lnTo>
                  <a:pt x="9669975" y="2326438"/>
                </a:lnTo>
                <a:lnTo>
                  <a:pt x="9690417" y="2286911"/>
                </a:lnTo>
                <a:lnTo>
                  <a:pt x="9697758" y="2241397"/>
                </a:lnTo>
                <a:lnTo>
                  <a:pt x="9697758" y="2163165"/>
                </a:lnTo>
                <a:lnTo>
                  <a:pt x="9697758" y="2048535"/>
                </a:lnTo>
                <a:lnTo>
                  <a:pt x="9697758" y="143992"/>
                </a:lnTo>
                <a:lnTo>
                  <a:pt x="9690417" y="98478"/>
                </a:lnTo>
                <a:lnTo>
                  <a:pt x="9669975" y="58951"/>
                </a:lnTo>
                <a:lnTo>
                  <a:pt x="9638803" y="27781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47080" y="2034949"/>
            <a:ext cx="8319219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R="22987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8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안전 및 보건 업무 총괄 전담 조직</a:t>
            </a:r>
            <a:endParaRPr sz="25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34878" y="2900507"/>
            <a:ext cx="126390" cy="1263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4878" y="3378704"/>
            <a:ext cx="126390" cy="12637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91983" y="640491"/>
            <a:ext cx="1662430" cy="1203960"/>
          </a:xfrm>
          <a:custGeom>
            <a:avLst/>
            <a:gdLst/>
            <a:rect l="l" t="t" r="r" b="b"/>
            <a:pathLst>
              <a:path w="1662429" h="1203960">
                <a:moveTo>
                  <a:pt x="1557870" y="104406"/>
                </a:moveTo>
                <a:lnTo>
                  <a:pt x="1521361" y="72507"/>
                </a:lnTo>
                <a:lnTo>
                  <a:pt x="1481829" y="46406"/>
                </a:lnTo>
                <a:lnTo>
                  <a:pt x="1439892" y="26104"/>
                </a:lnTo>
                <a:lnTo>
                  <a:pt x="1396167" y="11602"/>
                </a:lnTo>
                <a:lnTo>
                  <a:pt x="1351273" y="2900"/>
                </a:lnTo>
                <a:lnTo>
                  <a:pt x="1305826" y="0"/>
                </a:lnTo>
                <a:lnTo>
                  <a:pt x="1236903" y="0"/>
                </a:lnTo>
                <a:lnTo>
                  <a:pt x="1212888" y="0"/>
                </a:lnTo>
                <a:lnTo>
                  <a:pt x="902741" y="0"/>
                </a:lnTo>
                <a:lnTo>
                  <a:pt x="877620" y="0"/>
                </a:lnTo>
                <a:lnTo>
                  <a:pt x="356235" y="0"/>
                </a:lnTo>
                <a:lnTo>
                  <a:pt x="310782" y="2900"/>
                </a:lnTo>
                <a:lnTo>
                  <a:pt x="265875" y="11602"/>
                </a:lnTo>
                <a:lnTo>
                  <a:pt x="222142" y="26104"/>
                </a:lnTo>
                <a:lnTo>
                  <a:pt x="180207" y="46406"/>
                </a:lnTo>
                <a:lnTo>
                  <a:pt x="140698" y="72507"/>
                </a:lnTo>
                <a:lnTo>
                  <a:pt x="104241" y="104406"/>
                </a:lnTo>
                <a:lnTo>
                  <a:pt x="72363" y="140905"/>
                </a:lnTo>
                <a:lnTo>
                  <a:pt x="46295" y="180412"/>
                </a:lnTo>
                <a:lnTo>
                  <a:pt x="26031" y="222324"/>
                </a:lnTo>
                <a:lnTo>
                  <a:pt x="11565" y="266034"/>
                </a:lnTo>
                <a:lnTo>
                  <a:pt x="2890" y="310936"/>
                </a:lnTo>
                <a:lnTo>
                  <a:pt x="0" y="356425"/>
                </a:lnTo>
                <a:lnTo>
                  <a:pt x="0" y="703897"/>
                </a:lnTo>
                <a:lnTo>
                  <a:pt x="2890" y="749244"/>
                </a:lnTo>
                <a:lnTo>
                  <a:pt x="11565" y="794064"/>
                </a:lnTo>
                <a:lnTo>
                  <a:pt x="26031" y="837731"/>
                </a:lnTo>
                <a:lnTo>
                  <a:pt x="46295" y="879622"/>
                </a:lnTo>
                <a:lnTo>
                  <a:pt x="72363" y="919111"/>
                </a:lnTo>
                <a:lnTo>
                  <a:pt x="104241" y="955573"/>
                </a:lnTo>
                <a:lnTo>
                  <a:pt x="140698" y="987581"/>
                </a:lnTo>
                <a:lnTo>
                  <a:pt x="180207" y="1013777"/>
                </a:lnTo>
                <a:lnTo>
                  <a:pt x="222142" y="1034157"/>
                </a:lnTo>
                <a:lnTo>
                  <a:pt x="265875" y="1048719"/>
                </a:lnTo>
                <a:lnTo>
                  <a:pt x="310782" y="1057459"/>
                </a:lnTo>
                <a:lnTo>
                  <a:pt x="356235" y="1060373"/>
                </a:lnTo>
                <a:lnTo>
                  <a:pt x="437502" y="1060373"/>
                </a:lnTo>
                <a:lnTo>
                  <a:pt x="421029" y="1117039"/>
                </a:lnTo>
                <a:lnTo>
                  <a:pt x="405652" y="1162543"/>
                </a:lnTo>
                <a:lnTo>
                  <a:pt x="394287" y="1192824"/>
                </a:lnTo>
                <a:lnTo>
                  <a:pt x="389851" y="1203820"/>
                </a:lnTo>
                <a:lnTo>
                  <a:pt x="450679" y="1183578"/>
                </a:lnTo>
                <a:lnTo>
                  <a:pt x="505830" y="1161454"/>
                </a:lnTo>
                <a:lnTo>
                  <a:pt x="555588" y="1137759"/>
                </a:lnTo>
                <a:lnTo>
                  <a:pt x="600238" y="1112806"/>
                </a:lnTo>
                <a:lnTo>
                  <a:pt x="640063" y="1086907"/>
                </a:lnTo>
                <a:lnTo>
                  <a:pt x="675347" y="1060373"/>
                </a:lnTo>
                <a:lnTo>
                  <a:pt x="1212888" y="1060373"/>
                </a:lnTo>
                <a:lnTo>
                  <a:pt x="1236903" y="1060373"/>
                </a:lnTo>
                <a:lnTo>
                  <a:pt x="1305826" y="1060373"/>
                </a:lnTo>
                <a:lnTo>
                  <a:pt x="1351273" y="1057459"/>
                </a:lnTo>
                <a:lnTo>
                  <a:pt x="1396167" y="1048719"/>
                </a:lnTo>
                <a:lnTo>
                  <a:pt x="1439892" y="1034157"/>
                </a:lnTo>
                <a:lnTo>
                  <a:pt x="1481829" y="1013777"/>
                </a:lnTo>
                <a:lnTo>
                  <a:pt x="1521361" y="987581"/>
                </a:lnTo>
                <a:lnTo>
                  <a:pt x="1557870" y="955573"/>
                </a:lnTo>
                <a:lnTo>
                  <a:pt x="1589772" y="919111"/>
                </a:lnTo>
                <a:lnTo>
                  <a:pt x="1615869" y="879622"/>
                </a:lnTo>
                <a:lnTo>
                  <a:pt x="1636164" y="837731"/>
                </a:lnTo>
                <a:lnTo>
                  <a:pt x="1650658" y="794064"/>
                </a:lnTo>
                <a:lnTo>
                  <a:pt x="1659354" y="749244"/>
                </a:lnTo>
                <a:lnTo>
                  <a:pt x="1662252" y="703897"/>
                </a:lnTo>
                <a:lnTo>
                  <a:pt x="1662252" y="356425"/>
                </a:lnTo>
                <a:lnTo>
                  <a:pt x="1659354" y="310936"/>
                </a:lnTo>
                <a:lnTo>
                  <a:pt x="1650658" y="266034"/>
                </a:lnTo>
                <a:lnTo>
                  <a:pt x="1636164" y="222324"/>
                </a:lnTo>
                <a:lnTo>
                  <a:pt x="1615869" y="180412"/>
                </a:lnTo>
                <a:lnTo>
                  <a:pt x="1589772" y="140905"/>
                </a:lnTo>
                <a:lnTo>
                  <a:pt x="1557870" y="10440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94700" y="817959"/>
            <a:ext cx="1676400" cy="648254"/>
          </a:xfrm>
          <a:prstGeom prst="rect">
            <a:avLst/>
          </a:prstGeom>
        </p:spPr>
        <p:txBody>
          <a:bodyPr vert="horz" wrap="square" lIns="0" tIns="1905" rIns="0" bIns="0">
            <a:spAutoFit/>
          </a:bodyPr>
          <a:lstStyle/>
          <a:p>
            <a:pPr marR="5080" algn="ctr">
              <a:lnSpc>
                <a:spcPct val="104600"/>
              </a:lnSpc>
              <a:spcBef>
                <a:spcPts val="15"/>
              </a:spcBef>
              <a:defRPr/>
            </a:pPr>
            <a:r>
              <a:rPr sz="2000" spc="-150">
                <a:solidFill>
                  <a:srgbClr val="e63828"/>
                </a:solidFill>
                <a:latin typeface="G마켓 산스 Medium"/>
                <a:ea typeface="G마켓 산스 Medium"/>
                <a:cs typeface="Arial Unicode MS"/>
              </a:rPr>
              <a:t>50명미만</a:t>
            </a:r>
            <a:endParaRPr sz="2000" spc="-150">
              <a:solidFill>
                <a:srgbClr val="e63828"/>
              </a:solidFill>
              <a:latin typeface="G마켓 산스 Medium"/>
              <a:ea typeface="G마켓 산스 Medium"/>
              <a:cs typeface="Arial Unicode MS"/>
            </a:endParaRPr>
          </a:p>
          <a:p>
            <a:pPr marR="5080" algn="ctr">
              <a:lnSpc>
                <a:spcPct val="104600"/>
              </a:lnSpc>
              <a:spcBef>
                <a:spcPts val="15"/>
              </a:spcBef>
              <a:defRPr/>
            </a:pPr>
            <a:r>
              <a:rPr sz="2000" spc="-150">
                <a:solidFill>
                  <a:srgbClr val="e63828"/>
                </a:solidFill>
                <a:latin typeface="G마켓 산스 Medium"/>
                <a:ea typeface="G마켓 산스 Medium"/>
                <a:cs typeface="Arial Unicode MS"/>
              </a:rPr>
              <a:t>사업장</a:t>
            </a:r>
            <a:r>
              <a:rPr lang="en-US" sz="2000" spc="-150">
                <a:solidFill>
                  <a:srgbClr val="e63828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000" spc="-150">
                <a:solidFill>
                  <a:srgbClr val="e63828"/>
                </a:solidFill>
                <a:latin typeface="G마켓 산스 Medium"/>
                <a:ea typeface="G마켓 산스 Medium"/>
                <a:cs typeface="Arial Unicode MS"/>
              </a:rPr>
              <a:t>미해당</a:t>
            </a:r>
            <a:endParaRPr sz="20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93870" y="7221485"/>
            <a:ext cx="290195" cy="20383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z="1400" spc="-50">
                <a:solidFill>
                  <a:srgbClr val="3d3939"/>
                </a:solidFill>
                <a:latin typeface="G마켓 산스 Medium"/>
                <a:cs typeface="G마켓 산스 Medium"/>
              </a:rPr>
              <a:pPr marL="38100">
                <a:lnSpc>
                  <a:spcPts val="1500"/>
                </a:lnSpc>
                <a:defRPr/>
              </a:pPr>
              <a:t>23</a:t>
            </a:fld>
            <a:endParaRPr lang="en-US" sz="1400" spc="-50">
              <a:solidFill>
                <a:srgbClr val="3d3939"/>
              </a:solidFill>
              <a:latin typeface="G마켓 산스 Medium"/>
              <a:cs typeface="G마켓 산스 Medium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6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37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8" name="object 14"/>
          <p:cNvSpPr txBox="1"/>
          <p:nvPr/>
        </p:nvSpPr>
        <p:spPr>
          <a:xfrm>
            <a:off x="1773837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7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1. 안전보건관리체계 구축 및 그 이행에 관한 조치</a:t>
            </a:r>
            <a:endParaRPr sz="1700" spc="-15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39" name="object 17"/>
          <p:cNvSpPr txBox="1"/>
          <p:nvPr/>
        </p:nvSpPr>
        <p:spPr>
          <a:xfrm>
            <a:off x="45471" y="363534"/>
            <a:ext cx="1435735" cy="214161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확보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의무</a:t>
            </a:r>
            <a:endParaRPr sz="13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40" name="object 29"/>
          <p:cNvSpPr txBox="1"/>
          <p:nvPr/>
        </p:nvSpPr>
        <p:spPr>
          <a:xfrm>
            <a:off x="1447080" y="2774280"/>
            <a:ext cx="8607333" cy="3975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2390"/>
              </a:spcBef>
              <a:defRPr/>
            </a:pP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경영책임자가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현장의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안전조치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보건조치를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관리하는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수단으로서</a:t>
            </a:r>
            <a:endParaRPr sz="25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327350" y="3238400"/>
            <a:ext cx="879603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700"/>
              </a:spcBef>
              <a:defRPr/>
            </a:pP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 또는 사업장의 안전 및 보건 업무에 관한 전담 조직을 구성하고안전</a:t>
            </a:r>
            <a:r>
              <a:rPr lang="en-US" altLang="ko-KR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·</a:t>
            </a: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보건에 관한 업무를 총괄</a:t>
            </a:r>
            <a:r>
              <a:rPr lang="en-US" altLang="ko-KR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·</a:t>
            </a: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관리하도록 하여야함</a:t>
            </a:r>
            <a:endParaRPr lang="ko-KR" altLang="en-US" sz="25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679700" y="4533800"/>
            <a:ext cx="534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33045" algn="ctr">
              <a:lnSpc>
                <a:spcPct val="100000"/>
              </a:lnSpc>
              <a:defRPr/>
            </a:pPr>
            <a:r>
              <a:rPr lang="ko-KR" altLang="en-US" sz="28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전담 조직 설치 대상</a:t>
            </a:r>
            <a:endParaRPr lang="ko-KR" altLang="en-US" sz="28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89100" y="5153025"/>
            <a:ext cx="843428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6095">
              <a:lnSpc>
                <a:spcPct val="103299"/>
              </a:lnSpc>
              <a:spcBef>
                <a:spcPts val="1925"/>
              </a:spcBef>
              <a:defRPr/>
            </a:pP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안전관리자</a:t>
            </a:r>
            <a:r>
              <a:rPr lang="en-US" altLang="ko-KR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, </a:t>
            </a: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보건관리자</a:t>
            </a:r>
            <a:r>
              <a:rPr lang="en-US" altLang="ko-KR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, </a:t>
            </a: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안전보건관리담당자</a:t>
            </a:r>
            <a:r>
              <a:rPr lang="en-US" altLang="ko-KR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, </a:t>
            </a: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산업보건의를 총 </a:t>
            </a:r>
            <a:r>
              <a:rPr lang="en-US" altLang="ko-KR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3</a:t>
            </a: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명 이상 두어야 하는 기업으로서</a:t>
            </a:r>
            <a:endParaRPr lang="ko-KR" altLang="en-US" sz="25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2084523" y="6488858"/>
            <a:ext cx="6630808" cy="43601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  <a:defRPr/>
            </a:pPr>
            <a:r>
              <a:rPr lang="ko-KR" alt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시공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능력의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순위가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상위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200위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이내인</a:t>
            </a:r>
            <a:r>
              <a:rPr lang="en-US"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5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건설사업자</a:t>
            </a:r>
            <a:endParaRPr sz="2500" spc="-150">
              <a:latin typeface="G마켓 산스 Medium"/>
              <a:ea typeface="G마켓 산스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rect l="l" t="t" r="r" b="b"/>
            <a:pathLst>
              <a:path w="636270" h="193675">
                <a:moveTo>
                  <a:pt x="0" y="193421"/>
                </a:moveTo>
                <a:lnTo>
                  <a:pt x="635941" y="193421"/>
                </a:lnTo>
                <a:lnTo>
                  <a:pt x="635941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856" y="289865"/>
            <a:ext cx="9439275" cy="193675"/>
          </a:xfrm>
          <a:custGeom>
            <a:avLst/>
            <a:gdLst/>
            <a:rect l="l" t="t" r="r" b="b"/>
            <a:pathLst>
              <a:path w="9439275" h="193675">
                <a:moveTo>
                  <a:pt x="0" y="193421"/>
                </a:moveTo>
                <a:lnTo>
                  <a:pt x="9439032" y="193421"/>
                </a:lnTo>
                <a:lnTo>
                  <a:pt x="9439032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rect l="l" t="t" r="r" b="b"/>
            <a:pathLst>
              <a:path w="10692130" h="290195">
                <a:moveTo>
                  <a:pt x="0" y="289877"/>
                </a:moveTo>
                <a:lnTo>
                  <a:pt x="10691888" y="289877"/>
                </a:lnTo>
                <a:lnTo>
                  <a:pt x="10691888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00" y="929194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6"/>
                </a:lnTo>
                <a:lnTo>
                  <a:pt x="1153666" y="578777"/>
                </a:lnTo>
                <a:lnTo>
                  <a:pt x="1182322" y="546217"/>
                </a:lnTo>
                <a:lnTo>
                  <a:pt x="1206674" y="510159"/>
                </a:lnTo>
                <a:lnTo>
                  <a:pt x="1226317" y="471009"/>
                </a:lnTo>
                <a:lnTo>
                  <a:pt x="1240847" y="429170"/>
                </a:lnTo>
                <a:lnTo>
                  <a:pt x="1249862" y="385045"/>
                </a:lnTo>
                <a:lnTo>
                  <a:pt x="1252956" y="339039"/>
                </a:lnTo>
                <a:lnTo>
                  <a:pt x="1249862" y="293035"/>
                </a:lnTo>
                <a:lnTo>
                  <a:pt x="1240847" y="248912"/>
                </a:lnTo>
                <a:lnTo>
                  <a:pt x="1226317" y="207074"/>
                </a:lnTo>
                <a:lnTo>
                  <a:pt x="1206674" y="167924"/>
                </a:lnTo>
                <a:lnTo>
                  <a:pt x="1182322" y="131866"/>
                </a:lnTo>
                <a:lnTo>
                  <a:pt x="1153666" y="99306"/>
                </a:lnTo>
                <a:lnTo>
                  <a:pt x="1121108" y="70646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20" y="1067998"/>
            <a:ext cx="836294" cy="4445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75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1 - ③</a:t>
            </a:r>
            <a:endParaRPr sz="275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99" y="929189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1897" y="289866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1897" y="289866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01" y="289865"/>
            <a:ext cx="636270" cy="377825"/>
          </a:xfrm>
          <a:custGeom>
            <a:avLst/>
            <a:gd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8978" y="289866"/>
            <a:ext cx="520700" cy="377825"/>
          </a:xfrm>
          <a:custGeom>
            <a:avLst/>
            <a:gd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99" y="289860"/>
            <a:ext cx="1750060" cy="377825"/>
          </a:xfrm>
          <a:custGeom>
            <a:avLst/>
            <a:gd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66" y="584896"/>
            <a:ext cx="9990429" cy="66246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8568" y="837760"/>
            <a:ext cx="5536565" cy="943848"/>
          </a:xfrm>
          <a:prstGeom prst="rect">
            <a:avLst/>
          </a:prstGeom>
        </p:spPr>
        <p:txBody>
          <a:bodyPr vert="horz" wrap="square" lIns="0" tIns="60960" rIns="0" bIns="0">
            <a:spAutoFit/>
          </a:bodyPr>
          <a:lstStyle/>
          <a:p>
            <a:pPr marL="38100" marR="30480">
              <a:lnSpc>
                <a:spcPts val="3400"/>
              </a:lnSpc>
              <a:spcBef>
                <a:spcPts val="480"/>
              </a:spcBef>
              <a:defRPr/>
            </a:pPr>
            <a:r>
              <a:rPr sz="31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사업 또는 사업장의 유해</a:t>
            </a:r>
            <a:r>
              <a:rPr sz="4650" spc="-150" baseline="160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.</a:t>
            </a:r>
            <a:r>
              <a:rPr sz="31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위험요인  확인 및 개선</a:t>
            </a:r>
            <a:endParaRPr sz="31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45115" y="4034218"/>
            <a:ext cx="3227196" cy="129442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5115" y="2355291"/>
            <a:ext cx="3227196" cy="129443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860" y="2040264"/>
            <a:ext cx="9698355" cy="1062990"/>
          </a:xfrm>
          <a:custGeom>
            <a:avLst/>
            <a:gdLst/>
            <a:rect l="l" t="t" r="r" b="b"/>
            <a:pathLst>
              <a:path w="9698355" h="106298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9553752" y="1062901"/>
                </a:lnTo>
                <a:lnTo>
                  <a:pt x="9599272" y="1055560"/>
                </a:lnTo>
                <a:lnTo>
                  <a:pt x="9638803" y="1035119"/>
                </a:lnTo>
                <a:lnTo>
                  <a:pt x="9669975" y="1003949"/>
                </a:lnTo>
                <a:lnTo>
                  <a:pt x="9690417" y="964422"/>
                </a:lnTo>
                <a:lnTo>
                  <a:pt x="9697758" y="918908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860" y="2040264"/>
            <a:ext cx="9698355" cy="1062990"/>
          </a:xfrm>
          <a:custGeom>
            <a:avLst/>
            <a:gdLst/>
            <a:rect l="l" t="t" r="r" b="b"/>
            <a:pathLst>
              <a:path w="9698355" h="106298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80974"/>
                </a:lnTo>
                <a:lnTo>
                  <a:pt x="0" y="386270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9553752" y="1062901"/>
                </a:lnTo>
                <a:lnTo>
                  <a:pt x="9599272" y="1055560"/>
                </a:lnTo>
                <a:lnTo>
                  <a:pt x="9638803" y="1035119"/>
                </a:lnTo>
                <a:lnTo>
                  <a:pt x="9669975" y="1003949"/>
                </a:lnTo>
                <a:lnTo>
                  <a:pt x="9690417" y="964422"/>
                </a:lnTo>
                <a:lnTo>
                  <a:pt x="9697758" y="918908"/>
                </a:lnTo>
                <a:lnTo>
                  <a:pt x="9697758" y="840676"/>
                </a:lnTo>
                <a:lnTo>
                  <a:pt x="9697758" y="691070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1859" y="2322507"/>
            <a:ext cx="9698355" cy="42832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유해·위험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요인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확인·개선하는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업무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절차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마련</a:t>
            </a:r>
            <a:endParaRPr sz="27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1860" y="3711307"/>
            <a:ext cx="9698355" cy="1062990"/>
          </a:xfrm>
          <a:custGeom>
            <a:avLst/>
            <a:gdLst/>
            <a:rect l="l" t="t" r="r" b="b"/>
            <a:pathLst>
              <a:path w="9698355" h="106298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9553752" y="1062901"/>
                </a:lnTo>
                <a:lnTo>
                  <a:pt x="9599272" y="1055560"/>
                </a:lnTo>
                <a:lnTo>
                  <a:pt x="9638803" y="1035119"/>
                </a:lnTo>
                <a:lnTo>
                  <a:pt x="9669975" y="1003949"/>
                </a:lnTo>
                <a:lnTo>
                  <a:pt x="9690417" y="964422"/>
                </a:lnTo>
                <a:lnTo>
                  <a:pt x="9697758" y="918908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860" y="3711307"/>
            <a:ext cx="9698355" cy="1062990"/>
          </a:xfrm>
          <a:custGeom>
            <a:avLst/>
            <a:gdLst/>
            <a:rect l="l" t="t" r="r" b="b"/>
            <a:pathLst>
              <a:path w="9698355" h="106298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80974"/>
                </a:lnTo>
                <a:lnTo>
                  <a:pt x="0" y="386270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9553752" y="1062901"/>
                </a:lnTo>
                <a:lnTo>
                  <a:pt x="9599272" y="1055560"/>
                </a:lnTo>
                <a:lnTo>
                  <a:pt x="9638803" y="1035119"/>
                </a:lnTo>
                <a:lnTo>
                  <a:pt x="9669975" y="1003949"/>
                </a:lnTo>
                <a:lnTo>
                  <a:pt x="9690417" y="964422"/>
                </a:lnTo>
                <a:lnTo>
                  <a:pt x="9697758" y="918908"/>
                </a:lnTo>
                <a:lnTo>
                  <a:pt x="9697758" y="840676"/>
                </a:lnTo>
                <a:lnTo>
                  <a:pt x="9697758" y="691070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1859" y="3993549"/>
            <a:ext cx="9698355" cy="42832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절차에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따른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확인·개선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여부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반기1회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이상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점검</a:t>
            </a:r>
            <a:endParaRPr sz="27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1860" y="5400282"/>
            <a:ext cx="9698355" cy="1062990"/>
          </a:xfrm>
          <a:custGeom>
            <a:avLst/>
            <a:gdLst/>
            <a:rect l="l" t="t" r="r" b="b"/>
            <a:pathLst>
              <a:path w="9698355" h="106298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9553752" y="1062901"/>
                </a:lnTo>
                <a:lnTo>
                  <a:pt x="9599272" y="1055560"/>
                </a:lnTo>
                <a:lnTo>
                  <a:pt x="9638803" y="1035119"/>
                </a:lnTo>
                <a:lnTo>
                  <a:pt x="9669975" y="1003949"/>
                </a:lnTo>
                <a:lnTo>
                  <a:pt x="9690417" y="964422"/>
                </a:lnTo>
                <a:lnTo>
                  <a:pt x="9697758" y="918908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860" y="5400282"/>
            <a:ext cx="9698355" cy="1062990"/>
          </a:xfrm>
          <a:custGeom>
            <a:avLst/>
            <a:gdLst/>
            <a:rect l="l" t="t" r="r" b="b"/>
            <a:pathLst>
              <a:path w="9698355" h="106298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80974"/>
                </a:lnTo>
                <a:lnTo>
                  <a:pt x="0" y="386270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9553752" y="1062901"/>
                </a:lnTo>
                <a:lnTo>
                  <a:pt x="9599272" y="1055560"/>
                </a:lnTo>
                <a:lnTo>
                  <a:pt x="9638803" y="1035119"/>
                </a:lnTo>
                <a:lnTo>
                  <a:pt x="9669975" y="1003949"/>
                </a:lnTo>
                <a:lnTo>
                  <a:pt x="9690417" y="964422"/>
                </a:lnTo>
                <a:lnTo>
                  <a:pt x="9697758" y="918908"/>
                </a:lnTo>
                <a:lnTo>
                  <a:pt x="9697758" y="840676"/>
                </a:lnTo>
                <a:lnTo>
                  <a:pt x="9697758" y="691070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1859" y="5682526"/>
            <a:ext cx="9698355" cy="41347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점검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후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필요한</a:t>
            </a:r>
            <a:r>
              <a:rPr lang="en-US"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7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조치</a:t>
            </a:r>
            <a:endParaRPr sz="27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93870" y="7221485"/>
            <a:ext cx="290195" cy="20383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z="1400" spc="-50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pPr marL="38100">
                <a:lnSpc>
                  <a:spcPts val="1500"/>
                </a:lnSpc>
                <a:defRPr/>
              </a:pPr>
              <a:t>24</a:t>
            </a:fld>
            <a:endParaRPr lang="en-US" sz="1400" spc="-50">
              <a:solidFill>
                <a:srgbClr val="3d3939"/>
              </a:solidFill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3680" y="6510332"/>
            <a:ext cx="9518650" cy="558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19710" marR="5080" indent="-207645">
              <a:lnSpc>
                <a:spcPct val="109300"/>
              </a:lnSpc>
              <a:spcBef>
                <a:spcPts val="100"/>
              </a:spcBef>
              <a:defRPr/>
            </a:pP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※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산업안전보건법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제36조에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따른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위험성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평가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절차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도입,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그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절차에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따라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평가,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결과를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보고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받은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경우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유해·위험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요인의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확인및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개선에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대한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점검을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한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것으로</a:t>
            </a:r>
            <a:r>
              <a:rPr lang="en-US"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간주</a:t>
            </a:r>
            <a:endParaRPr sz="16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3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4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35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1975962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700" b="1" spc="-15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1. 안전보건관리체계 구축 및 그 이행에 관한 조치</a:t>
            </a:r>
            <a:endParaRPr sz="1700" spc="-150">
              <a:latin typeface="G마켓 산스 TTF Medium"/>
              <a:ea typeface="G마켓 산스 TTF Medium"/>
              <a:cs typeface="Adobe 고딕 Std B"/>
            </a:endParaRPr>
          </a:p>
        </p:txBody>
      </p:sp>
      <p:sp>
        <p:nvSpPr>
          <p:cNvPr id="37" name="object 17"/>
          <p:cNvSpPr txBox="1"/>
          <p:nvPr/>
        </p:nvSpPr>
        <p:spPr>
          <a:xfrm>
            <a:off x="129040" y="363534"/>
            <a:ext cx="1435735" cy="214161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및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확보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의무</a:t>
            </a:r>
            <a:endParaRPr sz="1300" spc="-150">
              <a:latin typeface="G마켓 산스 TTF Medium"/>
              <a:ea typeface="G마켓 산스 TTF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591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1865871" y="5260784"/>
                </a:lnTo>
                <a:lnTo>
                  <a:pt x="2095690" y="5260784"/>
                </a:lnTo>
                <a:lnTo>
                  <a:pt x="8524900" y="5260784"/>
                </a:lnTo>
                <a:lnTo>
                  <a:pt x="8761971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4907153"/>
                </a:lnTo>
                <a:lnTo>
                  <a:pt x="9971379" y="481916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860" y="2063732"/>
            <a:ext cx="9698355" cy="565785"/>
          </a:xfrm>
          <a:custGeom>
            <a:avLst/>
            <a:gdLst/>
            <a:ahLst/>
            <a:cxnLst/>
            <a:rect l="l" t="t" r="r" b="b"/>
            <a:pathLst>
              <a:path w="9698355" h="565785">
                <a:moveTo>
                  <a:pt x="9553752" y="0"/>
                </a:moveTo>
                <a:lnTo>
                  <a:pt x="144005" y="0"/>
                </a:lnTo>
                <a:lnTo>
                  <a:pt x="98485" y="7342"/>
                </a:lnTo>
                <a:lnTo>
                  <a:pt x="58954" y="27787"/>
                </a:lnTo>
                <a:lnTo>
                  <a:pt x="27782" y="58965"/>
                </a:lnTo>
                <a:lnTo>
                  <a:pt x="7340" y="98503"/>
                </a:lnTo>
                <a:lnTo>
                  <a:pt x="0" y="144030"/>
                </a:lnTo>
                <a:lnTo>
                  <a:pt x="0" y="421424"/>
                </a:lnTo>
                <a:lnTo>
                  <a:pt x="7340" y="466944"/>
                </a:lnTo>
                <a:lnTo>
                  <a:pt x="27782" y="506475"/>
                </a:lnTo>
                <a:lnTo>
                  <a:pt x="58954" y="537647"/>
                </a:lnTo>
                <a:lnTo>
                  <a:pt x="98485" y="558088"/>
                </a:lnTo>
                <a:lnTo>
                  <a:pt x="144005" y="565429"/>
                </a:lnTo>
                <a:lnTo>
                  <a:pt x="9553752" y="565429"/>
                </a:lnTo>
                <a:lnTo>
                  <a:pt x="9599272" y="558088"/>
                </a:lnTo>
                <a:lnTo>
                  <a:pt x="9638803" y="537647"/>
                </a:lnTo>
                <a:lnTo>
                  <a:pt x="9669975" y="506475"/>
                </a:lnTo>
                <a:lnTo>
                  <a:pt x="9690417" y="466944"/>
                </a:lnTo>
                <a:lnTo>
                  <a:pt x="9697758" y="421424"/>
                </a:lnTo>
                <a:lnTo>
                  <a:pt x="9697758" y="144030"/>
                </a:lnTo>
                <a:lnTo>
                  <a:pt x="9690417" y="98503"/>
                </a:lnTo>
                <a:lnTo>
                  <a:pt x="9669975" y="58965"/>
                </a:lnTo>
                <a:lnTo>
                  <a:pt x="9638803" y="27787"/>
                </a:lnTo>
                <a:lnTo>
                  <a:pt x="9599272" y="7342"/>
                </a:lnTo>
                <a:lnTo>
                  <a:pt x="9553752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860" y="2063732"/>
            <a:ext cx="9698355" cy="565785"/>
          </a:xfrm>
          <a:custGeom>
            <a:avLst/>
            <a:gdLst/>
            <a:ahLst/>
            <a:cxnLst/>
            <a:rect l="l" t="t" r="r" b="b"/>
            <a:pathLst>
              <a:path w="9698355" h="565785">
                <a:moveTo>
                  <a:pt x="9553752" y="0"/>
                </a:moveTo>
                <a:lnTo>
                  <a:pt x="144005" y="0"/>
                </a:lnTo>
                <a:lnTo>
                  <a:pt x="98485" y="7342"/>
                </a:lnTo>
                <a:lnTo>
                  <a:pt x="58954" y="27787"/>
                </a:lnTo>
                <a:lnTo>
                  <a:pt x="27782" y="58965"/>
                </a:lnTo>
                <a:lnTo>
                  <a:pt x="7340" y="98503"/>
                </a:lnTo>
                <a:lnTo>
                  <a:pt x="0" y="144030"/>
                </a:lnTo>
                <a:lnTo>
                  <a:pt x="0" y="172669"/>
                </a:lnTo>
                <a:lnTo>
                  <a:pt x="0" y="174447"/>
                </a:lnTo>
                <a:lnTo>
                  <a:pt x="0" y="421424"/>
                </a:lnTo>
                <a:lnTo>
                  <a:pt x="7340" y="466944"/>
                </a:lnTo>
                <a:lnTo>
                  <a:pt x="27782" y="506475"/>
                </a:lnTo>
                <a:lnTo>
                  <a:pt x="58954" y="537647"/>
                </a:lnTo>
                <a:lnTo>
                  <a:pt x="98485" y="558088"/>
                </a:lnTo>
                <a:lnTo>
                  <a:pt x="144005" y="565429"/>
                </a:lnTo>
                <a:lnTo>
                  <a:pt x="9553752" y="565429"/>
                </a:lnTo>
                <a:lnTo>
                  <a:pt x="9599272" y="558088"/>
                </a:lnTo>
                <a:lnTo>
                  <a:pt x="9638803" y="537647"/>
                </a:lnTo>
                <a:lnTo>
                  <a:pt x="9669975" y="506475"/>
                </a:lnTo>
                <a:lnTo>
                  <a:pt x="9690417" y="466944"/>
                </a:lnTo>
                <a:lnTo>
                  <a:pt x="9697758" y="421424"/>
                </a:lnTo>
                <a:lnTo>
                  <a:pt x="9697758" y="362381"/>
                </a:lnTo>
                <a:lnTo>
                  <a:pt x="9697758" y="357860"/>
                </a:lnTo>
                <a:lnTo>
                  <a:pt x="9697758" y="144030"/>
                </a:lnTo>
                <a:lnTo>
                  <a:pt x="9690417" y="98503"/>
                </a:lnTo>
                <a:lnTo>
                  <a:pt x="9669975" y="58965"/>
                </a:lnTo>
                <a:lnTo>
                  <a:pt x="9638803" y="27787"/>
                </a:lnTo>
                <a:lnTo>
                  <a:pt x="9599272" y="7342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56831" y="2171839"/>
            <a:ext cx="3183890" cy="36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유해위험요인파악기준예시</a:t>
            </a:r>
            <a:endParaRPr sz="22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2225" y="2210217"/>
            <a:ext cx="20434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출처:ISO45001:2018</a:t>
            </a:r>
            <a:endParaRPr sz="1600" spc="-15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599" y="894837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574110" y="0"/>
                </a:moveTo>
                <a:lnTo>
                  <a:pt x="388391" y="0"/>
                </a:lnTo>
                <a:lnTo>
                  <a:pt x="339669" y="3025"/>
                </a:lnTo>
                <a:lnTo>
                  <a:pt x="292754" y="11861"/>
                </a:lnTo>
                <a:lnTo>
                  <a:pt x="248010" y="26141"/>
                </a:lnTo>
                <a:lnTo>
                  <a:pt x="205800" y="45503"/>
                </a:lnTo>
                <a:lnTo>
                  <a:pt x="166489" y="69583"/>
                </a:lnTo>
                <a:lnTo>
                  <a:pt x="130439" y="98016"/>
                </a:lnTo>
                <a:lnTo>
                  <a:pt x="98016" y="130439"/>
                </a:lnTo>
                <a:lnTo>
                  <a:pt x="69583" y="166489"/>
                </a:lnTo>
                <a:lnTo>
                  <a:pt x="45503" y="205800"/>
                </a:lnTo>
                <a:lnTo>
                  <a:pt x="26141" y="248010"/>
                </a:lnTo>
                <a:lnTo>
                  <a:pt x="11861" y="292754"/>
                </a:lnTo>
                <a:lnTo>
                  <a:pt x="3025" y="339669"/>
                </a:lnTo>
                <a:lnTo>
                  <a:pt x="0" y="388391"/>
                </a:lnTo>
                <a:lnTo>
                  <a:pt x="3025" y="437113"/>
                </a:lnTo>
                <a:lnTo>
                  <a:pt x="11861" y="484029"/>
                </a:lnTo>
                <a:lnTo>
                  <a:pt x="26141" y="528775"/>
                </a:lnTo>
                <a:lnTo>
                  <a:pt x="45503" y="570987"/>
                </a:lnTo>
                <a:lnTo>
                  <a:pt x="69583" y="610301"/>
                </a:lnTo>
                <a:lnTo>
                  <a:pt x="98016" y="646354"/>
                </a:lnTo>
                <a:lnTo>
                  <a:pt x="130439" y="678780"/>
                </a:lnTo>
                <a:lnTo>
                  <a:pt x="166489" y="707216"/>
                </a:lnTo>
                <a:lnTo>
                  <a:pt x="205800" y="731298"/>
                </a:lnTo>
                <a:lnTo>
                  <a:pt x="248010" y="750663"/>
                </a:lnTo>
                <a:lnTo>
                  <a:pt x="292754" y="764945"/>
                </a:lnTo>
                <a:lnTo>
                  <a:pt x="339669" y="773781"/>
                </a:lnTo>
                <a:lnTo>
                  <a:pt x="388391" y="776808"/>
                </a:lnTo>
                <a:lnTo>
                  <a:pt x="9574110" y="776808"/>
                </a:lnTo>
                <a:lnTo>
                  <a:pt x="9622832" y="773781"/>
                </a:lnTo>
                <a:lnTo>
                  <a:pt x="9669748" y="764945"/>
                </a:lnTo>
                <a:lnTo>
                  <a:pt x="9714495" y="750663"/>
                </a:lnTo>
                <a:lnTo>
                  <a:pt x="9756707" y="731298"/>
                </a:lnTo>
                <a:lnTo>
                  <a:pt x="9796021" y="707216"/>
                </a:lnTo>
                <a:lnTo>
                  <a:pt x="9832073" y="678780"/>
                </a:lnTo>
                <a:lnTo>
                  <a:pt x="9864499" y="646354"/>
                </a:lnTo>
                <a:lnTo>
                  <a:pt x="9892936" y="610301"/>
                </a:lnTo>
                <a:lnTo>
                  <a:pt x="9917018" y="570987"/>
                </a:lnTo>
                <a:lnTo>
                  <a:pt x="9936382" y="528775"/>
                </a:lnTo>
                <a:lnTo>
                  <a:pt x="9950665" y="484029"/>
                </a:lnTo>
                <a:lnTo>
                  <a:pt x="9959501" y="437113"/>
                </a:lnTo>
                <a:lnTo>
                  <a:pt x="9962527" y="388391"/>
                </a:lnTo>
                <a:lnTo>
                  <a:pt x="9959501" y="339669"/>
                </a:lnTo>
                <a:lnTo>
                  <a:pt x="9950665" y="292754"/>
                </a:lnTo>
                <a:lnTo>
                  <a:pt x="9936382" y="248010"/>
                </a:lnTo>
                <a:lnTo>
                  <a:pt x="9917018" y="205800"/>
                </a:lnTo>
                <a:lnTo>
                  <a:pt x="9892936" y="166489"/>
                </a:lnTo>
                <a:lnTo>
                  <a:pt x="9864499" y="130439"/>
                </a:lnTo>
                <a:lnTo>
                  <a:pt x="9832073" y="98016"/>
                </a:lnTo>
                <a:lnTo>
                  <a:pt x="9796021" y="69583"/>
                </a:lnTo>
                <a:lnTo>
                  <a:pt x="9756707" y="45503"/>
                </a:lnTo>
                <a:lnTo>
                  <a:pt x="9714495" y="26141"/>
                </a:lnTo>
                <a:lnTo>
                  <a:pt x="9669748" y="11861"/>
                </a:lnTo>
                <a:lnTo>
                  <a:pt x="9622832" y="3025"/>
                </a:lnTo>
                <a:lnTo>
                  <a:pt x="957411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599" y="894837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962527" y="388391"/>
                </a:moveTo>
                <a:lnTo>
                  <a:pt x="9959501" y="437113"/>
                </a:lnTo>
                <a:lnTo>
                  <a:pt x="9950665" y="484029"/>
                </a:lnTo>
                <a:lnTo>
                  <a:pt x="9936382" y="528775"/>
                </a:lnTo>
                <a:lnTo>
                  <a:pt x="9917018" y="570987"/>
                </a:lnTo>
                <a:lnTo>
                  <a:pt x="9892936" y="610301"/>
                </a:lnTo>
                <a:lnTo>
                  <a:pt x="9864499" y="646354"/>
                </a:lnTo>
                <a:lnTo>
                  <a:pt x="9832073" y="678780"/>
                </a:lnTo>
                <a:lnTo>
                  <a:pt x="9796021" y="707216"/>
                </a:lnTo>
                <a:lnTo>
                  <a:pt x="9756707" y="731298"/>
                </a:lnTo>
                <a:lnTo>
                  <a:pt x="9714495" y="750663"/>
                </a:lnTo>
                <a:lnTo>
                  <a:pt x="9669748" y="764945"/>
                </a:lnTo>
                <a:lnTo>
                  <a:pt x="9622832" y="773781"/>
                </a:lnTo>
                <a:lnTo>
                  <a:pt x="9574110" y="776808"/>
                </a:lnTo>
                <a:lnTo>
                  <a:pt x="388391" y="776808"/>
                </a:lnTo>
                <a:lnTo>
                  <a:pt x="339669" y="773781"/>
                </a:lnTo>
                <a:lnTo>
                  <a:pt x="292754" y="764945"/>
                </a:lnTo>
                <a:lnTo>
                  <a:pt x="248010" y="750663"/>
                </a:lnTo>
                <a:lnTo>
                  <a:pt x="205800" y="731298"/>
                </a:lnTo>
                <a:lnTo>
                  <a:pt x="166489" y="707216"/>
                </a:lnTo>
                <a:lnTo>
                  <a:pt x="130439" y="678780"/>
                </a:lnTo>
                <a:lnTo>
                  <a:pt x="98016" y="646354"/>
                </a:lnTo>
                <a:lnTo>
                  <a:pt x="69583" y="610301"/>
                </a:lnTo>
                <a:lnTo>
                  <a:pt x="45503" y="570987"/>
                </a:lnTo>
                <a:lnTo>
                  <a:pt x="26141" y="528775"/>
                </a:lnTo>
                <a:lnTo>
                  <a:pt x="11861" y="484029"/>
                </a:lnTo>
                <a:lnTo>
                  <a:pt x="3025" y="437113"/>
                </a:lnTo>
                <a:lnTo>
                  <a:pt x="0" y="388391"/>
                </a:lnTo>
                <a:lnTo>
                  <a:pt x="3025" y="339669"/>
                </a:lnTo>
                <a:lnTo>
                  <a:pt x="11861" y="292754"/>
                </a:lnTo>
                <a:lnTo>
                  <a:pt x="26141" y="248010"/>
                </a:lnTo>
                <a:lnTo>
                  <a:pt x="45503" y="205800"/>
                </a:lnTo>
                <a:lnTo>
                  <a:pt x="69583" y="166489"/>
                </a:lnTo>
                <a:lnTo>
                  <a:pt x="98016" y="130439"/>
                </a:lnTo>
                <a:lnTo>
                  <a:pt x="130439" y="98016"/>
                </a:lnTo>
                <a:lnTo>
                  <a:pt x="166489" y="69583"/>
                </a:lnTo>
                <a:lnTo>
                  <a:pt x="205800" y="45503"/>
                </a:lnTo>
                <a:lnTo>
                  <a:pt x="248010" y="26141"/>
                </a:lnTo>
                <a:lnTo>
                  <a:pt x="292754" y="11861"/>
                </a:lnTo>
                <a:lnTo>
                  <a:pt x="339669" y="3025"/>
                </a:lnTo>
                <a:lnTo>
                  <a:pt x="388391" y="0"/>
                </a:lnTo>
                <a:lnTo>
                  <a:pt x="9574110" y="0"/>
                </a:lnTo>
                <a:lnTo>
                  <a:pt x="9622832" y="3025"/>
                </a:lnTo>
                <a:lnTo>
                  <a:pt x="9669748" y="11861"/>
                </a:lnTo>
                <a:lnTo>
                  <a:pt x="9714495" y="26141"/>
                </a:lnTo>
                <a:lnTo>
                  <a:pt x="9756707" y="45503"/>
                </a:lnTo>
                <a:lnTo>
                  <a:pt x="9796021" y="69583"/>
                </a:lnTo>
                <a:lnTo>
                  <a:pt x="9832073" y="98016"/>
                </a:lnTo>
                <a:lnTo>
                  <a:pt x="9864499" y="130439"/>
                </a:lnTo>
                <a:lnTo>
                  <a:pt x="9892936" y="166489"/>
                </a:lnTo>
                <a:lnTo>
                  <a:pt x="9917018" y="205800"/>
                </a:lnTo>
                <a:lnTo>
                  <a:pt x="9936382" y="248010"/>
                </a:lnTo>
                <a:lnTo>
                  <a:pt x="9950665" y="292754"/>
                </a:lnTo>
                <a:lnTo>
                  <a:pt x="9959501" y="339669"/>
                </a:lnTo>
                <a:lnTo>
                  <a:pt x="9962527" y="38839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916" y="5536849"/>
            <a:ext cx="102489" cy="10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4916" y="6224510"/>
            <a:ext cx="102489" cy="102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2451" y="5024296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5">
                <a:moveTo>
                  <a:pt x="132245" y="0"/>
                </a:moveTo>
                <a:lnTo>
                  <a:pt x="90445" y="6743"/>
                </a:lnTo>
                <a:lnTo>
                  <a:pt x="54142" y="25519"/>
                </a:lnTo>
                <a:lnTo>
                  <a:pt x="25515" y="54150"/>
                </a:lnTo>
                <a:lnTo>
                  <a:pt x="6741" y="90456"/>
                </a:lnTo>
                <a:lnTo>
                  <a:pt x="0" y="132257"/>
                </a:lnTo>
                <a:lnTo>
                  <a:pt x="6741" y="174057"/>
                </a:lnTo>
                <a:lnTo>
                  <a:pt x="25515" y="210360"/>
                </a:lnTo>
                <a:lnTo>
                  <a:pt x="54142" y="238987"/>
                </a:lnTo>
                <a:lnTo>
                  <a:pt x="90445" y="257761"/>
                </a:lnTo>
                <a:lnTo>
                  <a:pt x="132245" y="264502"/>
                </a:lnTo>
                <a:lnTo>
                  <a:pt x="174041" y="257761"/>
                </a:lnTo>
                <a:lnTo>
                  <a:pt x="210346" y="238987"/>
                </a:lnTo>
                <a:lnTo>
                  <a:pt x="238979" y="210360"/>
                </a:lnTo>
                <a:lnTo>
                  <a:pt x="257758" y="174057"/>
                </a:lnTo>
                <a:lnTo>
                  <a:pt x="264502" y="132257"/>
                </a:lnTo>
                <a:lnTo>
                  <a:pt x="257758" y="90456"/>
                </a:lnTo>
                <a:lnTo>
                  <a:pt x="238979" y="54150"/>
                </a:lnTo>
                <a:lnTo>
                  <a:pt x="210346" y="25519"/>
                </a:lnTo>
                <a:lnTo>
                  <a:pt x="174041" y="6743"/>
                </a:lnTo>
                <a:lnTo>
                  <a:pt x="132245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2451" y="5024296"/>
            <a:ext cx="264795" cy="264795"/>
          </a:xfrm>
          <a:custGeom>
            <a:avLst/>
            <a:gdLst/>
            <a:ahLst/>
            <a:cxnLst/>
            <a:rect l="l" t="t" r="r" b="b"/>
            <a:pathLst>
              <a:path w="264794" h="264795">
                <a:moveTo>
                  <a:pt x="264502" y="132257"/>
                </a:moveTo>
                <a:lnTo>
                  <a:pt x="257758" y="174057"/>
                </a:lnTo>
                <a:lnTo>
                  <a:pt x="238979" y="210360"/>
                </a:lnTo>
                <a:lnTo>
                  <a:pt x="210346" y="238987"/>
                </a:lnTo>
                <a:lnTo>
                  <a:pt x="174041" y="257761"/>
                </a:lnTo>
                <a:lnTo>
                  <a:pt x="132245" y="264502"/>
                </a:lnTo>
                <a:lnTo>
                  <a:pt x="90445" y="257761"/>
                </a:lnTo>
                <a:lnTo>
                  <a:pt x="54142" y="238987"/>
                </a:lnTo>
                <a:lnTo>
                  <a:pt x="25515" y="210360"/>
                </a:lnTo>
                <a:lnTo>
                  <a:pt x="6741" y="174057"/>
                </a:lnTo>
                <a:lnTo>
                  <a:pt x="0" y="132257"/>
                </a:lnTo>
                <a:lnTo>
                  <a:pt x="6741" y="90456"/>
                </a:lnTo>
                <a:lnTo>
                  <a:pt x="25515" y="54150"/>
                </a:lnTo>
                <a:lnTo>
                  <a:pt x="54142" y="25519"/>
                </a:lnTo>
                <a:lnTo>
                  <a:pt x="90445" y="6743"/>
                </a:lnTo>
                <a:lnTo>
                  <a:pt x="132245" y="0"/>
                </a:lnTo>
                <a:lnTo>
                  <a:pt x="174041" y="6743"/>
                </a:lnTo>
                <a:lnTo>
                  <a:pt x="210346" y="25519"/>
                </a:lnTo>
                <a:lnTo>
                  <a:pt x="238979" y="54150"/>
                </a:lnTo>
                <a:lnTo>
                  <a:pt x="257758" y="90456"/>
                </a:lnTo>
                <a:lnTo>
                  <a:pt x="264502" y="13225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78233" y="5095270"/>
            <a:ext cx="152933" cy="127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96845" y="2754927"/>
            <a:ext cx="6593205" cy="2058670"/>
          </a:xfrm>
          <a:custGeom>
            <a:avLst/>
            <a:gdLst/>
            <a:ahLst/>
            <a:cxnLst/>
            <a:rect l="l" t="t" r="r" b="b"/>
            <a:pathLst>
              <a:path w="6593205" h="2058670">
                <a:moveTo>
                  <a:pt x="6448767" y="0"/>
                </a:moveTo>
                <a:lnTo>
                  <a:pt x="0" y="0"/>
                </a:lnTo>
                <a:lnTo>
                  <a:pt x="0" y="2058454"/>
                </a:lnTo>
                <a:lnTo>
                  <a:pt x="6448767" y="2058454"/>
                </a:lnTo>
                <a:lnTo>
                  <a:pt x="6494287" y="2051113"/>
                </a:lnTo>
                <a:lnTo>
                  <a:pt x="6533819" y="2030672"/>
                </a:lnTo>
                <a:lnTo>
                  <a:pt x="6564990" y="1999502"/>
                </a:lnTo>
                <a:lnTo>
                  <a:pt x="6585432" y="1959975"/>
                </a:lnTo>
                <a:lnTo>
                  <a:pt x="6592773" y="1914461"/>
                </a:lnTo>
                <a:lnTo>
                  <a:pt x="6592773" y="143992"/>
                </a:lnTo>
                <a:lnTo>
                  <a:pt x="6585432" y="98478"/>
                </a:lnTo>
                <a:lnTo>
                  <a:pt x="6564990" y="58951"/>
                </a:lnTo>
                <a:lnTo>
                  <a:pt x="6533819" y="27781"/>
                </a:lnTo>
                <a:lnTo>
                  <a:pt x="6494287" y="7340"/>
                </a:lnTo>
                <a:lnTo>
                  <a:pt x="6448767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96845" y="2754927"/>
            <a:ext cx="6593205" cy="2058670"/>
          </a:xfrm>
          <a:custGeom>
            <a:avLst/>
            <a:gdLst/>
            <a:ahLst/>
            <a:cxnLst/>
            <a:rect l="l" t="t" r="r" b="b"/>
            <a:pathLst>
              <a:path w="6593205" h="2058670">
                <a:moveTo>
                  <a:pt x="6448767" y="0"/>
                </a:moveTo>
                <a:lnTo>
                  <a:pt x="0" y="0"/>
                </a:lnTo>
                <a:lnTo>
                  <a:pt x="0" y="1647126"/>
                </a:lnTo>
                <a:lnTo>
                  <a:pt x="0" y="1906803"/>
                </a:lnTo>
                <a:lnTo>
                  <a:pt x="0" y="2058454"/>
                </a:lnTo>
                <a:lnTo>
                  <a:pt x="6448767" y="2058454"/>
                </a:lnTo>
                <a:lnTo>
                  <a:pt x="6494287" y="2051113"/>
                </a:lnTo>
                <a:lnTo>
                  <a:pt x="6533819" y="2030672"/>
                </a:lnTo>
                <a:lnTo>
                  <a:pt x="6564990" y="1999502"/>
                </a:lnTo>
                <a:lnTo>
                  <a:pt x="6585432" y="1959975"/>
                </a:lnTo>
                <a:lnTo>
                  <a:pt x="6592773" y="1914461"/>
                </a:lnTo>
                <a:lnTo>
                  <a:pt x="6592773" y="1906803"/>
                </a:lnTo>
                <a:lnTo>
                  <a:pt x="6592773" y="1841893"/>
                </a:lnTo>
                <a:lnTo>
                  <a:pt x="6592773" y="143992"/>
                </a:lnTo>
                <a:lnTo>
                  <a:pt x="6585432" y="98478"/>
                </a:lnTo>
                <a:lnTo>
                  <a:pt x="6564990" y="58951"/>
                </a:lnTo>
                <a:lnTo>
                  <a:pt x="6533819" y="27781"/>
                </a:lnTo>
                <a:lnTo>
                  <a:pt x="6494287" y="7340"/>
                </a:lnTo>
                <a:lnTo>
                  <a:pt x="644876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1868" y="2754927"/>
            <a:ext cx="3452495" cy="2058670"/>
          </a:xfrm>
          <a:custGeom>
            <a:avLst/>
            <a:gdLst/>
            <a:ahLst/>
            <a:cxnLst/>
            <a:rect l="l" t="t" r="r" b="b"/>
            <a:pathLst>
              <a:path w="3452495" h="2058670">
                <a:moveTo>
                  <a:pt x="3451987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914461"/>
                </a:lnTo>
                <a:lnTo>
                  <a:pt x="7340" y="1959975"/>
                </a:lnTo>
                <a:lnTo>
                  <a:pt x="27782" y="1999502"/>
                </a:lnTo>
                <a:lnTo>
                  <a:pt x="58954" y="2030672"/>
                </a:lnTo>
                <a:lnTo>
                  <a:pt x="98485" y="2051113"/>
                </a:lnTo>
                <a:lnTo>
                  <a:pt x="144005" y="2058454"/>
                </a:lnTo>
                <a:lnTo>
                  <a:pt x="3451987" y="2058454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868" y="2754927"/>
            <a:ext cx="3452495" cy="2058670"/>
          </a:xfrm>
          <a:custGeom>
            <a:avLst/>
            <a:gdLst/>
            <a:ahLst/>
            <a:cxnLst/>
            <a:rect l="l" t="t" r="r" b="b"/>
            <a:pathLst>
              <a:path w="3452495" h="2058670">
                <a:moveTo>
                  <a:pt x="202547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366445"/>
                </a:lnTo>
                <a:lnTo>
                  <a:pt x="0" y="380974"/>
                </a:lnTo>
                <a:lnTo>
                  <a:pt x="0" y="1914461"/>
                </a:lnTo>
                <a:lnTo>
                  <a:pt x="7340" y="1959975"/>
                </a:lnTo>
                <a:lnTo>
                  <a:pt x="27782" y="1999502"/>
                </a:lnTo>
                <a:lnTo>
                  <a:pt x="58954" y="2030672"/>
                </a:lnTo>
                <a:lnTo>
                  <a:pt x="98485" y="2051113"/>
                </a:lnTo>
                <a:lnTo>
                  <a:pt x="144005" y="2058454"/>
                </a:lnTo>
                <a:lnTo>
                  <a:pt x="2025472" y="2058454"/>
                </a:lnTo>
                <a:lnTo>
                  <a:pt x="3451987" y="2058454"/>
                </a:lnTo>
                <a:lnTo>
                  <a:pt x="3451987" y="1906803"/>
                </a:lnTo>
                <a:lnTo>
                  <a:pt x="3451987" y="1647126"/>
                </a:lnTo>
                <a:lnTo>
                  <a:pt x="3451987" y="0"/>
                </a:lnTo>
                <a:lnTo>
                  <a:pt x="202547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49885" y="2914806"/>
            <a:ext cx="44046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안전을</a:t>
            </a:r>
            <a:r>
              <a:rPr lang="en-US" sz="20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경시하는풍토</a:t>
            </a:r>
            <a:r>
              <a:rPr sz="20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,과중한노동등</a:t>
            </a:r>
            <a:endParaRPr sz="20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0814" y="2914806"/>
            <a:ext cx="23308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조직문화적측면</a:t>
            </a:r>
            <a:endParaRPr sz="20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9820" y="2970277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207594" y="0"/>
                </a:moveTo>
                <a:lnTo>
                  <a:pt x="65811" y="0"/>
                </a:lnTo>
                <a:lnTo>
                  <a:pt x="40194" y="5173"/>
                </a:lnTo>
                <a:lnTo>
                  <a:pt x="19275" y="19281"/>
                </a:lnTo>
                <a:lnTo>
                  <a:pt x="5171" y="40205"/>
                </a:lnTo>
                <a:lnTo>
                  <a:pt x="0" y="65824"/>
                </a:lnTo>
                <a:lnTo>
                  <a:pt x="0" y="207606"/>
                </a:lnTo>
                <a:lnTo>
                  <a:pt x="5171" y="233223"/>
                </a:lnTo>
                <a:lnTo>
                  <a:pt x="19275" y="254142"/>
                </a:lnTo>
                <a:lnTo>
                  <a:pt x="40194" y="268246"/>
                </a:lnTo>
                <a:lnTo>
                  <a:pt x="65811" y="273418"/>
                </a:lnTo>
                <a:lnTo>
                  <a:pt x="207594" y="273418"/>
                </a:lnTo>
                <a:lnTo>
                  <a:pt x="233211" y="268246"/>
                </a:lnTo>
                <a:lnTo>
                  <a:pt x="254130" y="254142"/>
                </a:lnTo>
                <a:lnTo>
                  <a:pt x="268233" y="233223"/>
                </a:lnTo>
                <a:lnTo>
                  <a:pt x="273405" y="207606"/>
                </a:lnTo>
                <a:lnTo>
                  <a:pt x="273405" y="65824"/>
                </a:lnTo>
                <a:lnTo>
                  <a:pt x="268233" y="40205"/>
                </a:lnTo>
                <a:lnTo>
                  <a:pt x="254130" y="19281"/>
                </a:lnTo>
                <a:lnTo>
                  <a:pt x="233211" y="5173"/>
                </a:lnTo>
                <a:lnTo>
                  <a:pt x="207594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9820" y="2970277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273405" y="207606"/>
                </a:moveTo>
                <a:lnTo>
                  <a:pt x="268233" y="233223"/>
                </a:lnTo>
                <a:lnTo>
                  <a:pt x="254130" y="254142"/>
                </a:lnTo>
                <a:lnTo>
                  <a:pt x="233211" y="268246"/>
                </a:lnTo>
                <a:lnTo>
                  <a:pt x="207594" y="273418"/>
                </a:lnTo>
                <a:lnTo>
                  <a:pt x="65811" y="273418"/>
                </a:lnTo>
                <a:lnTo>
                  <a:pt x="40194" y="268246"/>
                </a:lnTo>
                <a:lnTo>
                  <a:pt x="19275" y="254142"/>
                </a:lnTo>
                <a:lnTo>
                  <a:pt x="5171" y="233223"/>
                </a:lnTo>
                <a:lnTo>
                  <a:pt x="0" y="207606"/>
                </a:lnTo>
                <a:lnTo>
                  <a:pt x="0" y="65824"/>
                </a:lnTo>
                <a:lnTo>
                  <a:pt x="5171" y="40205"/>
                </a:lnTo>
                <a:lnTo>
                  <a:pt x="19275" y="19281"/>
                </a:lnTo>
                <a:lnTo>
                  <a:pt x="40194" y="5173"/>
                </a:lnTo>
                <a:lnTo>
                  <a:pt x="65811" y="0"/>
                </a:lnTo>
                <a:lnTo>
                  <a:pt x="207594" y="0"/>
                </a:lnTo>
                <a:lnTo>
                  <a:pt x="233211" y="5173"/>
                </a:lnTo>
                <a:lnTo>
                  <a:pt x="254130" y="19281"/>
                </a:lnTo>
                <a:lnTo>
                  <a:pt x="268233" y="40205"/>
                </a:lnTo>
                <a:lnTo>
                  <a:pt x="273405" y="65824"/>
                </a:lnTo>
                <a:lnTo>
                  <a:pt x="273405" y="20760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8370" y="3002927"/>
            <a:ext cx="96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</a:t>
            </a:r>
            <a:endParaRPr sz="1200" spc="-15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49884" y="3589091"/>
            <a:ext cx="50592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위험기계,유해인자,위험장소,작업형태등</a:t>
            </a:r>
            <a:endParaRPr sz="20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0814" y="3589091"/>
            <a:ext cx="21784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설비와취급물질등</a:t>
            </a:r>
            <a:endParaRPr sz="20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9820" y="3642101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207594" y="0"/>
                </a:moveTo>
                <a:lnTo>
                  <a:pt x="65811" y="0"/>
                </a:lnTo>
                <a:lnTo>
                  <a:pt x="40194" y="5173"/>
                </a:lnTo>
                <a:lnTo>
                  <a:pt x="19275" y="19281"/>
                </a:lnTo>
                <a:lnTo>
                  <a:pt x="5171" y="40205"/>
                </a:lnTo>
                <a:lnTo>
                  <a:pt x="0" y="65824"/>
                </a:lnTo>
                <a:lnTo>
                  <a:pt x="0" y="207606"/>
                </a:lnTo>
                <a:lnTo>
                  <a:pt x="5171" y="233223"/>
                </a:lnTo>
                <a:lnTo>
                  <a:pt x="19275" y="254142"/>
                </a:lnTo>
                <a:lnTo>
                  <a:pt x="40194" y="268246"/>
                </a:lnTo>
                <a:lnTo>
                  <a:pt x="65811" y="273418"/>
                </a:lnTo>
                <a:lnTo>
                  <a:pt x="207594" y="273418"/>
                </a:lnTo>
                <a:lnTo>
                  <a:pt x="233211" y="268246"/>
                </a:lnTo>
                <a:lnTo>
                  <a:pt x="254130" y="254142"/>
                </a:lnTo>
                <a:lnTo>
                  <a:pt x="268233" y="233223"/>
                </a:lnTo>
                <a:lnTo>
                  <a:pt x="273405" y="207606"/>
                </a:lnTo>
                <a:lnTo>
                  <a:pt x="273405" y="65824"/>
                </a:lnTo>
                <a:lnTo>
                  <a:pt x="268233" y="40205"/>
                </a:lnTo>
                <a:lnTo>
                  <a:pt x="254130" y="19281"/>
                </a:lnTo>
                <a:lnTo>
                  <a:pt x="233211" y="5173"/>
                </a:lnTo>
                <a:lnTo>
                  <a:pt x="207594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9820" y="3642101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273405" y="207606"/>
                </a:moveTo>
                <a:lnTo>
                  <a:pt x="268233" y="233223"/>
                </a:lnTo>
                <a:lnTo>
                  <a:pt x="254130" y="254142"/>
                </a:lnTo>
                <a:lnTo>
                  <a:pt x="233211" y="268246"/>
                </a:lnTo>
                <a:lnTo>
                  <a:pt x="207594" y="273418"/>
                </a:lnTo>
                <a:lnTo>
                  <a:pt x="65811" y="273418"/>
                </a:lnTo>
                <a:lnTo>
                  <a:pt x="40194" y="268246"/>
                </a:lnTo>
                <a:lnTo>
                  <a:pt x="19275" y="254142"/>
                </a:lnTo>
                <a:lnTo>
                  <a:pt x="5171" y="233223"/>
                </a:lnTo>
                <a:lnTo>
                  <a:pt x="0" y="207606"/>
                </a:lnTo>
                <a:lnTo>
                  <a:pt x="0" y="65824"/>
                </a:lnTo>
                <a:lnTo>
                  <a:pt x="5171" y="40205"/>
                </a:lnTo>
                <a:lnTo>
                  <a:pt x="19275" y="19281"/>
                </a:lnTo>
                <a:lnTo>
                  <a:pt x="40194" y="5173"/>
                </a:lnTo>
                <a:lnTo>
                  <a:pt x="65811" y="0"/>
                </a:lnTo>
                <a:lnTo>
                  <a:pt x="207594" y="0"/>
                </a:lnTo>
                <a:lnTo>
                  <a:pt x="233211" y="5173"/>
                </a:lnTo>
                <a:lnTo>
                  <a:pt x="254130" y="19281"/>
                </a:lnTo>
                <a:lnTo>
                  <a:pt x="268233" y="40205"/>
                </a:lnTo>
                <a:lnTo>
                  <a:pt x="273405" y="65824"/>
                </a:lnTo>
                <a:lnTo>
                  <a:pt x="273405" y="20760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4033" y="3693993"/>
            <a:ext cx="1250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2</a:t>
            </a:r>
            <a:endParaRPr sz="1200" spc="-1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5414" y="4275306"/>
            <a:ext cx="26714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76905" algn="l"/>
              </a:tabLst>
            </a:pPr>
            <a:r>
              <a:rPr sz="20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비상시,</a:t>
            </a:r>
            <a:r>
              <a:rPr sz="20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긴급상황발생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820" y="4325829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207594" y="0"/>
                </a:moveTo>
                <a:lnTo>
                  <a:pt x="65811" y="0"/>
                </a:lnTo>
                <a:lnTo>
                  <a:pt x="40194" y="5173"/>
                </a:lnTo>
                <a:lnTo>
                  <a:pt x="19275" y="19281"/>
                </a:lnTo>
                <a:lnTo>
                  <a:pt x="5171" y="40205"/>
                </a:lnTo>
                <a:lnTo>
                  <a:pt x="0" y="65824"/>
                </a:lnTo>
                <a:lnTo>
                  <a:pt x="0" y="207606"/>
                </a:lnTo>
                <a:lnTo>
                  <a:pt x="5171" y="233223"/>
                </a:lnTo>
                <a:lnTo>
                  <a:pt x="19275" y="254142"/>
                </a:lnTo>
                <a:lnTo>
                  <a:pt x="40194" y="268246"/>
                </a:lnTo>
                <a:lnTo>
                  <a:pt x="65811" y="273418"/>
                </a:lnTo>
                <a:lnTo>
                  <a:pt x="207594" y="273418"/>
                </a:lnTo>
                <a:lnTo>
                  <a:pt x="233211" y="268246"/>
                </a:lnTo>
                <a:lnTo>
                  <a:pt x="254130" y="254142"/>
                </a:lnTo>
                <a:lnTo>
                  <a:pt x="268233" y="233223"/>
                </a:lnTo>
                <a:lnTo>
                  <a:pt x="273405" y="207606"/>
                </a:lnTo>
                <a:lnTo>
                  <a:pt x="273405" y="65824"/>
                </a:lnTo>
                <a:lnTo>
                  <a:pt x="268233" y="40205"/>
                </a:lnTo>
                <a:lnTo>
                  <a:pt x="254130" y="19281"/>
                </a:lnTo>
                <a:lnTo>
                  <a:pt x="233211" y="5173"/>
                </a:lnTo>
                <a:lnTo>
                  <a:pt x="207594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9820" y="4325829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273405" y="207606"/>
                </a:moveTo>
                <a:lnTo>
                  <a:pt x="268233" y="233223"/>
                </a:lnTo>
                <a:lnTo>
                  <a:pt x="254130" y="254142"/>
                </a:lnTo>
                <a:lnTo>
                  <a:pt x="233211" y="268246"/>
                </a:lnTo>
                <a:lnTo>
                  <a:pt x="207594" y="273418"/>
                </a:lnTo>
                <a:lnTo>
                  <a:pt x="65811" y="273418"/>
                </a:lnTo>
                <a:lnTo>
                  <a:pt x="40194" y="268246"/>
                </a:lnTo>
                <a:lnTo>
                  <a:pt x="19275" y="254142"/>
                </a:lnTo>
                <a:lnTo>
                  <a:pt x="5171" y="233223"/>
                </a:lnTo>
                <a:lnTo>
                  <a:pt x="0" y="207606"/>
                </a:lnTo>
                <a:lnTo>
                  <a:pt x="0" y="65824"/>
                </a:lnTo>
                <a:lnTo>
                  <a:pt x="5171" y="40205"/>
                </a:lnTo>
                <a:lnTo>
                  <a:pt x="19275" y="19281"/>
                </a:lnTo>
                <a:lnTo>
                  <a:pt x="40194" y="5173"/>
                </a:lnTo>
                <a:lnTo>
                  <a:pt x="65811" y="0"/>
                </a:lnTo>
                <a:lnTo>
                  <a:pt x="207594" y="0"/>
                </a:lnTo>
                <a:lnTo>
                  <a:pt x="233211" y="5173"/>
                </a:lnTo>
                <a:lnTo>
                  <a:pt x="254130" y="19281"/>
                </a:lnTo>
                <a:lnTo>
                  <a:pt x="268233" y="40205"/>
                </a:lnTo>
                <a:lnTo>
                  <a:pt x="273405" y="65824"/>
                </a:lnTo>
                <a:lnTo>
                  <a:pt x="273405" y="20760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3586" y="4368116"/>
            <a:ext cx="1263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3</a:t>
            </a:r>
            <a:endParaRPr sz="1200" spc="-1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1864" y="3412500"/>
            <a:ext cx="9698355" cy="0"/>
          </a:xfrm>
          <a:custGeom>
            <a:avLst/>
            <a:gdLst/>
            <a:ahLst/>
            <a:cxnLst/>
            <a:rect l="l" t="t" r="r" b="b"/>
            <a:pathLst>
              <a:path w="9698355">
                <a:moveTo>
                  <a:pt x="9697758" y="0"/>
                </a:moveTo>
                <a:lnTo>
                  <a:pt x="0" y="0"/>
                </a:lnTo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864" y="3412500"/>
            <a:ext cx="9698355" cy="0"/>
          </a:xfrm>
          <a:custGeom>
            <a:avLst/>
            <a:gdLst/>
            <a:ahLst/>
            <a:cxnLst/>
            <a:rect l="l" t="t" r="r" b="b"/>
            <a:pathLst>
              <a:path w="9698355">
                <a:moveTo>
                  <a:pt x="0" y="0"/>
                </a:moveTo>
                <a:lnTo>
                  <a:pt x="969775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1864" y="4123539"/>
            <a:ext cx="9698355" cy="0"/>
          </a:xfrm>
          <a:custGeom>
            <a:avLst/>
            <a:gdLst/>
            <a:ahLst/>
            <a:cxnLst/>
            <a:rect l="l" t="t" r="r" b="b"/>
            <a:pathLst>
              <a:path w="9698355">
                <a:moveTo>
                  <a:pt x="9697758" y="0"/>
                </a:moveTo>
                <a:lnTo>
                  <a:pt x="0" y="0"/>
                </a:lnTo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864" y="4123539"/>
            <a:ext cx="9698355" cy="0"/>
          </a:xfrm>
          <a:custGeom>
            <a:avLst/>
            <a:gdLst/>
            <a:ahLst/>
            <a:cxnLst/>
            <a:rect l="l" t="t" r="r" b="b"/>
            <a:pathLst>
              <a:path w="9698355">
                <a:moveTo>
                  <a:pt x="0" y="0"/>
                </a:moveTo>
                <a:lnTo>
                  <a:pt x="969775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5418" y="1707771"/>
            <a:ext cx="205308" cy="1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1899" y="712311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349967" y="51"/>
                </a:moveTo>
                <a:lnTo>
                  <a:pt x="302964" y="0"/>
                </a:lnTo>
                <a:lnTo>
                  <a:pt x="256860" y="6559"/>
                </a:lnTo>
                <a:lnTo>
                  <a:pt x="212940" y="19423"/>
                </a:lnTo>
                <a:lnTo>
                  <a:pt x="171712" y="38106"/>
                </a:lnTo>
                <a:lnTo>
                  <a:pt x="133684" y="62123"/>
                </a:lnTo>
                <a:lnTo>
                  <a:pt x="99366" y="90990"/>
                </a:lnTo>
                <a:lnTo>
                  <a:pt x="69265" y="124223"/>
                </a:lnTo>
                <a:lnTo>
                  <a:pt x="43889" y="161335"/>
                </a:lnTo>
                <a:lnTo>
                  <a:pt x="23747" y="201844"/>
                </a:lnTo>
                <a:lnTo>
                  <a:pt x="9348" y="245263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89"/>
                </a:lnTo>
                <a:lnTo>
                  <a:pt x="462938" y="721875"/>
                </a:lnTo>
                <a:lnTo>
                  <a:pt x="482480" y="674244"/>
                </a:lnTo>
                <a:lnTo>
                  <a:pt x="506562" y="628773"/>
                </a:lnTo>
                <a:lnTo>
                  <a:pt x="535078" y="585840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close/>
              </a:path>
            </a:pathLst>
          </a:custGeom>
          <a:solidFill>
            <a:srgbClr val="FFE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1899" y="712311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652938" y="325970"/>
                </a:move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lnTo>
                  <a:pt x="302964" y="0"/>
                </a:lnTo>
                <a:lnTo>
                  <a:pt x="256860" y="6559"/>
                </a:lnTo>
                <a:lnTo>
                  <a:pt x="212940" y="19423"/>
                </a:lnTo>
                <a:lnTo>
                  <a:pt x="171712" y="38106"/>
                </a:lnTo>
                <a:lnTo>
                  <a:pt x="133684" y="62123"/>
                </a:lnTo>
                <a:lnTo>
                  <a:pt x="99366" y="90990"/>
                </a:lnTo>
                <a:lnTo>
                  <a:pt x="69265" y="124223"/>
                </a:lnTo>
                <a:lnTo>
                  <a:pt x="43889" y="161335"/>
                </a:lnTo>
                <a:lnTo>
                  <a:pt x="23747" y="201844"/>
                </a:lnTo>
                <a:lnTo>
                  <a:pt x="9348" y="245263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89"/>
                </a:lnTo>
                <a:lnTo>
                  <a:pt x="462938" y="721875"/>
                </a:lnTo>
                <a:lnTo>
                  <a:pt x="482480" y="674244"/>
                </a:lnTo>
                <a:lnTo>
                  <a:pt x="506562" y="628773"/>
                </a:lnTo>
                <a:lnTo>
                  <a:pt x="535078" y="585840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8160" y="1534425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71"/>
                </a:lnTo>
                <a:lnTo>
                  <a:pt x="10852" y="63246"/>
                </a:lnTo>
                <a:lnTo>
                  <a:pt x="22631" y="71182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2"/>
                </a:lnTo>
                <a:lnTo>
                  <a:pt x="275128" y="63246"/>
                </a:lnTo>
                <a:lnTo>
                  <a:pt x="283067" y="51471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98160" y="1534425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2"/>
                </a:lnTo>
                <a:lnTo>
                  <a:pt x="10852" y="63246"/>
                </a:lnTo>
                <a:lnTo>
                  <a:pt x="2911" y="51471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71"/>
                </a:lnTo>
                <a:lnTo>
                  <a:pt x="275128" y="63246"/>
                </a:lnTo>
                <a:lnTo>
                  <a:pt x="263352" y="71182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8160" y="1608516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3"/>
                </a:lnTo>
                <a:lnTo>
                  <a:pt x="10852" y="10855"/>
                </a:lnTo>
                <a:lnTo>
                  <a:pt x="2911" y="22631"/>
                </a:lnTo>
                <a:lnTo>
                  <a:pt x="0" y="37045"/>
                </a:lnTo>
                <a:lnTo>
                  <a:pt x="2911" y="51473"/>
                </a:lnTo>
                <a:lnTo>
                  <a:pt x="10852" y="63252"/>
                </a:lnTo>
                <a:lnTo>
                  <a:pt x="22631" y="71193"/>
                </a:lnTo>
                <a:lnTo>
                  <a:pt x="37058" y="74104"/>
                </a:lnTo>
                <a:lnTo>
                  <a:pt x="248932" y="74104"/>
                </a:lnTo>
                <a:lnTo>
                  <a:pt x="263352" y="71193"/>
                </a:lnTo>
                <a:lnTo>
                  <a:pt x="275128" y="63252"/>
                </a:lnTo>
                <a:lnTo>
                  <a:pt x="283067" y="51473"/>
                </a:lnTo>
                <a:lnTo>
                  <a:pt x="285978" y="37045"/>
                </a:lnTo>
                <a:lnTo>
                  <a:pt x="283067" y="22631"/>
                </a:lnTo>
                <a:lnTo>
                  <a:pt x="275128" y="10855"/>
                </a:lnTo>
                <a:lnTo>
                  <a:pt x="263352" y="2913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8160" y="1608516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104"/>
                </a:moveTo>
                <a:lnTo>
                  <a:pt x="37058" y="74104"/>
                </a:lnTo>
                <a:lnTo>
                  <a:pt x="22631" y="71193"/>
                </a:lnTo>
                <a:lnTo>
                  <a:pt x="10852" y="63252"/>
                </a:lnTo>
                <a:lnTo>
                  <a:pt x="2911" y="51473"/>
                </a:lnTo>
                <a:lnTo>
                  <a:pt x="0" y="37045"/>
                </a:lnTo>
                <a:lnTo>
                  <a:pt x="2911" y="22631"/>
                </a:lnTo>
                <a:lnTo>
                  <a:pt x="10852" y="10855"/>
                </a:lnTo>
                <a:lnTo>
                  <a:pt x="22631" y="2913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3"/>
                </a:lnTo>
                <a:lnTo>
                  <a:pt x="275128" y="10855"/>
                </a:lnTo>
                <a:lnTo>
                  <a:pt x="283067" y="22631"/>
                </a:lnTo>
                <a:lnTo>
                  <a:pt x="285978" y="37045"/>
                </a:lnTo>
                <a:lnTo>
                  <a:pt x="283067" y="51473"/>
                </a:lnTo>
                <a:lnTo>
                  <a:pt x="275128" y="63252"/>
                </a:lnTo>
                <a:lnTo>
                  <a:pt x="263352" y="71193"/>
                </a:lnTo>
                <a:lnTo>
                  <a:pt x="248932" y="7410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8160" y="1682620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65"/>
                </a:lnTo>
                <a:lnTo>
                  <a:pt x="10852" y="63241"/>
                </a:lnTo>
                <a:lnTo>
                  <a:pt x="22631" y="71180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0"/>
                </a:lnTo>
                <a:lnTo>
                  <a:pt x="275128" y="63241"/>
                </a:lnTo>
                <a:lnTo>
                  <a:pt x="283067" y="51465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8160" y="1682620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0"/>
                </a:lnTo>
                <a:lnTo>
                  <a:pt x="10852" y="63241"/>
                </a:lnTo>
                <a:lnTo>
                  <a:pt x="2911" y="51465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65"/>
                </a:lnTo>
                <a:lnTo>
                  <a:pt x="275128" y="63241"/>
                </a:lnTo>
                <a:lnTo>
                  <a:pt x="263352" y="71180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71841" y="993191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449440" y="0"/>
                </a:moveTo>
                <a:lnTo>
                  <a:pt x="0" y="0"/>
                </a:lnTo>
                <a:lnTo>
                  <a:pt x="0" y="111417"/>
                </a:lnTo>
                <a:lnTo>
                  <a:pt x="449440" y="111417"/>
                </a:lnTo>
                <a:lnTo>
                  <a:pt x="449440" y="0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1841" y="993191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0" y="111417"/>
                </a:moveTo>
                <a:lnTo>
                  <a:pt x="449440" y="111417"/>
                </a:lnTo>
                <a:lnTo>
                  <a:pt x="449440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8627" y="839441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58267" y="0"/>
                </a:moveTo>
                <a:lnTo>
                  <a:pt x="232029" y="63373"/>
                </a:lnTo>
                <a:lnTo>
                  <a:pt x="220864" y="62069"/>
                </a:lnTo>
                <a:lnTo>
                  <a:pt x="209589" y="61618"/>
                </a:lnTo>
                <a:lnTo>
                  <a:pt x="198240" y="62042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22"/>
                </a:lnTo>
                <a:lnTo>
                  <a:pt x="122097" y="90182"/>
                </a:lnTo>
                <a:lnTo>
                  <a:pt x="113122" y="97302"/>
                </a:lnTo>
                <a:lnTo>
                  <a:pt x="104800" y="105029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85"/>
                </a:lnTo>
                <a:lnTo>
                  <a:pt x="0" y="160616"/>
                </a:lnTo>
                <a:lnTo>
                  <a:pt x="63373" y="186867"/>
                </a:lnTo>
                <a:lnTo>
                  <a:pt x="62054" y="198026"/>
                </a:lnTo>
                <a:lnTo>
                  <a:pt x="61598" y="209302"/>
                </a:lnTo>
                <a:lnTo>
                  <a:pt x="62022" y="220654"/>
                </a:lnTo>
                <a:lnTo>
                  <a:pt x="63347" y="232041"/>
                </a:lnTo>
                <a:lnTo>
                  <a:pt x="0" y="258267"/>
                </a:lnTo>
                <a:lnTo>
                  <a:pt x="26797" y="323037"/>
                </a:lnTo>
                <a:lnTo>
                  <a:pt x="90157" y="296799"/>
                </a:lnTo>
                <a:lnTo>
                  <a:pt x="97278" y="305773"/>
                </a:lnTo>
                <a:lnTo>
                  <a:pt x="105009" y="314094"/>
                </a:lnTo>
                <a:lnTo>
                  <a:pt x="113303" y="321746"/>
                </a:lnTo>
                <a:lnTo>
                  <a:pt x="122110" y="328714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1"/>
                </a:lnTo>
                <a:lnTo>
                  <a:pt x="209294" y="357298"/>
                </a:lnTo>
                <a:lnTo>
                  <a:pt x="220643" y="356874"/>
                </a:lnTo>
                <a:lnTo>
                  <a:pt x="232029" y="355561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14"/>
                </a:lnTo>
                <a:lnTo>
                  <a:pt x="305751" y="321603"/>
                </a:lnTo>
                <a:lnTo>
                  <a:pt x="314078" y="313883"/>
                </a:lnTo>
                <a:lnTo>
                  <a:pt x="321732" y="305596"/>
                </a:lnTo>
                <a:lnTo>
                  <a:pt x="328688" y="296786"/>
                </a:lnTo>
                <a:lnTo>
                  <a:pt x="392074" y="323037"/>
                </a:lnTo>
                <a:lnTo>
                  <a:pt x="418896" y="258267"/>
                </a:lnTo>
                <a:lnTo>
                  <a:pt x="355536" y="232041"/>
                </a:lnTo>
                <a:lnTo>
                  <a:pt x="356838" y="220882"/>
                </a:lnTo>
                <a:lnTo>
                  <a:pt x="357285" y="209605"/>
                </a:lnTo>
                <a:lnTo>
                  <a:pt x="356861" y="198249"/>
                </a:lnTo>
                <a:lnTo>
                  <a:pt x="355549" y="186855"/>
                </a:lnTo>
                <a:lnTo>
                  <a:pt x="418896" y="160616"/>
                </a:lnTo>
                <a:lnTo>
                  <a:pt x="392074" y="95885"/>
                </a:lnTo>
                <a:lnTo>
                  <a:pt x="328701" y="122123"/>
                </a:lnTo>
                <a:lnTo>
                  <a:pt x="321589" y="113139"/>
                </a:lnTo>
                <a:lnTo>
                  <a:pt x="313866" y="104809"/>
                </a:lnTo>
                <a:lnTo>
                  <a:pt x="305578" y="97152"/>
                </a:lnTo>
                <a:lnTo>
                  <a:pt x="296773" y="90182"/>
                </a:lnTo>
                <a:lnTo>
                  <a:pt x="323011" y="26822"/>
                </a:lnTo>
                <a:lnTo>
                  <a:pt x="258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38627" y="839441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96" y="160616"/>
                </a:moveTo>
                <a:lnTo>
                  <a:pt x="392074" y="95885"/>
                </a:lnTo>
                <a:lnTo>
                  <a:pt x="328701" y="122123"/>
                </a:lnTo>
                <a:lnTo>
                  <a:pt x="321589" y="113139"/>
                </a:lnTo>
                <a:lnTo>
                  <a:pt x="313866" y="104809"/>
                </a:lnTo>
                <a:lnTo>
                  <a:pt x="305578" y="97152"/>
                </a:lnTo>
                <a:lnTo>
                  <a:pt x="296773" y="90182"/>
                </a:lnTo>
                <a:lnTo>
                  <a:pt x="323011" y="26822"/>
                </a:lnTo>
                <a:lnTo>
                  <a:pt x="258267" y="0"/>
                </a:lnTo>
                <a:lnTo>
                  <a:pt x="232029" y="63373"/>
                </a:lnTo>
                <a:lnTo>
                  <a:pt x="220864" y="62069"/>
                </a:lnTo>
                <a:lnTo>
                  <a:pt x="209589" y="61618"/>
                </a:lnTo>
                <a:lnTo>
                  <a:pt x="198240" y="62042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22"/>
                </a:lnTo>
                <a:lnTo>
                  <a:pt x="122097" y="90182"/>
                </a:lnTo>
                <a:lnTo>
                  <a:pt x="113122" y="97302"/>
                </a:lnTo>
                <a:lnTo>
                  <a:pt x="104800" y="105029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85"/>
                </a:lnTo>
                <a:lnTo>
                  <a:pt x="0" y="160616"/>
                </a:lnTo>
                <a:lnTo>
                  <a:pt x="63373" y="186867"/>
                </a:lnTo>
                <a:lnTo>
                  <a:pt x="62054" y="198026"/>
                </a:lnTo>
                <a:lnTo>
                  <a:pt x="61598" y="209302"/>
                </a:lnTo>
                <a:lnTo>
                  <a:pt x="62022" y="220654"/>
                </a:lnTo>
                <a:lnTo>
                  <a:pt x="63347" y="232041"/>
                </a:lnTo>
                <a:lnTo>
                  <a:pt x="0" y="258267"/>
                </a:lnTo>
                <a:lnTo>
                  <a:pt x="26797" y="323037"/>
                </a:lnTo>
                <a:lnTo>
                  <a:pt x="90157" y="296799"/>
                </a:lnTo>
                <a:lnTo>
                  <a:pt x="97278" y="305773"/>
                </a:lnTo>
                <a:lnTo>
                  <a:pt x="105009" y="314094"/>
                </a:lnTo>
                <a:lnTo>
                  <a:pt x="113303" y="321746"/>
                </a:lnTo>
                <a:lnTo>
                  <a:pt x="122110" y="328714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1"/>
                </a:lnTo>
                <a:lnTo>
                  <a:pt x="209294" y="357298"/>
                </a:lnTo>
                <a:lnTo>
                  <a:pt x="220643" y="356874"/>
                </a:lnTo>
                <a:lnTo>
                  <a:pt x="232029" y="355561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14"/>
                </a:lnTo>
                <a:lnTo>
                  <a:pt x="305751" y="321603"/>
                </a:lnTo>
                <a:lnTo>
                  <a:pt x="314078" y="313883"/>
                </a:lnTo>
                <a:lnTo>
                  <a:pt x="321732" y="305596"/>
                </a:lnTo>
                <a:lnTo>
                  <a:pt x="328688" y="296786"/>
                </a:lnTo>
                <a:lnTo>
                  <a:pt x="392074" y="323037"/>
                </a:lnTo>
                <a:lnTo>
                  <a:pt x="418896" y="258267"/>
                </a:lnTo>
                <a:lnTo>
                  <a:pt x="355536" y="232041"/>
                </a:lnTo>
                <a:lnTo>
                  <a:pt x="356838" y="220882"/>
                </a:lnTo>
                <a:lnTo>
                  <a:pt x="357285" y="209605"/>
                </a:lnTo>
                <a:lnTo>
                  <a:pt x="356861" y="198249"/>
                </a:lnTo>
                <a:lnTo>
                  <a:pt x="355549" y="186855"/>
                </a:lnTo>
                <a:lnTo>
                  <a:pt x="418896" y="16061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3990" y="993191"/>
            <a:ext cx="354330" cy="111760"/>
          </a:xfrm>
          <a:custGeom>
            <a:avLst/>
            <a:gdLst/>
            <a:ahLst/>
            <a:cxnLst/>
            <a:rect l="l" t="t" r="r" b="b"/>
            <a:pathLst>
              <a:path w="354330" h="111759">
                <a:moveTo>
                  <a:pt x="0" y="111417"/>
                </a:moveTo>
                <a:lnTo>
                  <a:pt x="354063" y="111417"/>
                </a:lnTo>
                <a:lnTo>
                  <a:pt x="354063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8110" y="993191"/>
            <a:ext cx="410209" cy="111760"/>
          </a:xfrm>
          <a:custGeom>
            <a:avLst/>
            <a:gdLst/>
            <a:ahLst/>
            <a:cxnLst/>
            <a:rect l="l" t="t" r="r" b="b"/>
            <a:pathLst>
              <a:path w="410209" h="111759">
                <a:moveTo>
                  <a:pt x="0" y="111417"/>
                </a:moveTo>
                <a:lnTo>
                  <a:pt x="409943" y="111417"/>
                </a:lnTo>
                <a:lnTo>
                  <a:pt x="409943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69330" y="983654"/>
            <a:ext cx="143979" cy="130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7450" y="983654"/>
            <a:ext cx="146065" cy="1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11728" y="983694"/>
            <a:ext cx="158445" cy="130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293870" y="7221485"/>
            <a:ext cx="2901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25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60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61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62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64" name="object 18"/>
          <p:cNvSpPr txBox="1">
            <a:spLocks/>
          </p:cNvSpPr>
          <p:nvPr/>
        </p:nvSpPr>
        <p:spPr>
          <a:xfrm>
            <a:off x="3552685" y="1066358"/>
            <a:ext cx="33942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ea typeface="+mj-ea"/>
                <a:cs typeface="나눔스퀘어OTF Bold"/>
              </a:defRPr>
            </a:lvl1pPr>
          </a:lstStyle>
          <a:p>
            <a:pPr marL="14604" algn="ctr">
              <a:spcBef>
                <a:spcPts val="100"/>
              </a:spcBef>
            </a:pPr>
            <a:r>
              <a:rPr lang="ko-KR" altLang="en-US" b="0" spc="40" dirty="0" smtClean="0">
                <a:latin typeface="G마켓 산스 Bold" pitchFamily="50" charset="-127"/>
                <a:ea typeface="G마켓 산스 Bold" pitchFamily="50" charset="-127"/>
              </a:rPr>
              <a:t>실행방법</a:t>
            </a:r>
            <a:r>
              <a:rPr lang="ko-KR" altLang="en-US" b="0" spc="-145" dirty="0" smtClean="0">
                <a:latin typeface="G마켓 산스 Bold" pitchFamily="50" charset="-127"/>
                <a:ea typeface="G마켓 산스 Bold" pitchFamily="50" charset="-127"/>
              </a:rPr>
              <a:t> </a:t>
            </a:r>
            <a:r>
              <a:rPr lang="ko-KR" altLang="en-US" b="0" spc="20" dirty="0" smtClean="0">
                <a:latin typeface="G마켓 산스 Bold" pitchFamily="50" charset="-127"/>
                <a:ea typeface="G마켓 산스 Bold" pitchFamily="50" charset="-127"/>
              </a:rPr>
              <a:t>예시</a:t>
            </a:r>
            <a:endParaRPr lang="ko-KR" altLang="en-US" b="0" spc="2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65" name="object 33"/>
          <p:cNvSpPr txBox="1"/>
          <p:nvPr/>
        </p:nvSpPr>
        <p:spPr>
          <a:xfrm>
            <a:off x="4209614" y="4275306"/>
            <a:ext cx="33468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76905" algn="l"/>
              </a:tabLst>
            </a:pPr>
            <a:r>
              <a:rPr sz="20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화재</a:t>
            </a:r>
            <a:r>
              <a:rPr sz="20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,폭발,</a:t>
            </a:r>
            <a:r>
              <a:rPr sz="20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천재지변시대응등</a:t>
            </a:r>
            <a:endParaRPr sz="1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6" name="object 33"/>
          <p:cNvSpPr txBox="1"/>
          <p:nvPr/>
        </p:nvSpPr>
        <p:spPr>
          <a:xfrm>
            <a:off x="1085415" y="5440718"/>
            <a:ext cx="8985686" cy="589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43180">
              <a:lnSpc>
                <a:spcPct val="104299"/>
              </a:lnSpc>
              <a:spcBef>
                <a:spcPts val="1230"/>
              </a:spcBef>
            </a:pP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위험성평가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절차를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마련하고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실시하여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결과를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받았다면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중대재해처벌법상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2700" spc="-150" baseline="12345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위험요인의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개선에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대한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점검을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한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것으로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봅니다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7" name="object 33"/>
          <p:cNvSpPr txBox="1"/>
          <p:nvPr/>
        </p:nvSpPr>
        <p:spPr>
          <a:xfrm>
            <a:off x="1085414" y="6129829"/>
            <a:ext cx="8757086" cy="937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1629410">
              <a:lnSpc>
                <a:spcPct val="104299"/>
              </a:lnSpc>
              <a:spcBef>
                <a:spcPts val="910"/>
              </a:spcBef>
            </a:pP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위험성평가에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관해서는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고용노동부고시</a:t>
            </a:r>
            <a:r>
              <a:rPr sz="1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에서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절차를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자세히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설명하고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있으니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내용을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확인하고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이행하시기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바랍니다</a:t>
            </a:r>
            <a:r>
              <a:rPr sz="1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34950">
              <a:lnSpc>
                <a:spcPct val="100000"/>
              </a:lnSpc>
              <a:spcBef>
                <a:spcPts val="760"/>
              </a:spcBef>
            </a:pP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「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위험성평가에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지침</a:t>
            </a:r>
            <a:r>
              <a:rPr sz="16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」(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고용노동부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6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2023-19호)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8" name="object 33"/>
          <p:cNvSpPr txBox="1"/>
          <p:nvPr/>
        </p:nvSpPr>
        <p:spPr>
          <a:xfrm>
            <a:off x="1085414" y="5000625"/>
            <a:ext cx="85731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5"/>
              </a:spcBef>
            </a:pPr>
            <a:r>
              <a:rPr sz="1800" spc="-15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유해</a:t>
            </a:r>
            <a:r>
              <a:rPr sz="2700" spc="-150" baseline="18518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.</a:t>
            </a:r>
            <a:r>
              <a:rPr sz="1800" spc="-15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위험요인</a:t>
            </a:r>
            <a:r>
              <a:rPr lang="en-US" sz="1800" spc="-15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파악을</a:t>
            </a:r>
            <a:r>
              <a:rPr sz="1800" spc="-15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위해 위험성평가(산업안전보건법 제36조)를 적극 </a:t>
            </a:r>
            <a:r>
              <a:rPr sz="1800" spc="-15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활용합니다</a:t>
            </a:r>
            <a:r>
              <a:rPr sz="1800" spc="-15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.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그림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892" cy="75593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7282" y="991153"/>
            <a:ext cx="44405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latin typeface="G마켓 산스 Bold" pitchFamily="50" charset="-127"/>
                <a:ea typeface="G마켓 산스 Bold" pitchFamily="50" charset="-127"/>
              </a:rPr>
              <a:t>위험성평가, 이렇게 하세요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59234" y="1999491"/>
            <a:ext cx="7943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누가</a:t>
            </a:r>
            <a:endParaRPr sz="2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79003" y="1999491"/>
            <a:ext cx="901097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언제</a:t>
            </a:r>
            <a:endParaRPr sz="2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62614" y="1999491"/>
            <a:ext cx="104648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어떻게</a:t>
            </a:r>
            <a:endParaRPr sz="2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11194" y="2785703"/>
            <a:ext cx="942340" cy="378460"/>
          </a:xfrm>
          <a:custGeom>
            <a:avLst/>
            <a:gdLst/>
            <a:ahLst/>
            <a:cxnLst/>
            <a:rect l="l" t="t" r="r" b="b"/>
            <a:pathLst>
              <a:path w="942339" h="378460">
                <a:moveTo>
                  <a:pt x="752995" y="0"/>
                </a:moveTo>
                <a:lnTo>
                  <a:pt x="189217" y="0"/>
                </a:lnTo>
                <a:lnTo>
                  <a:pt x="138913" y="6758"/>
                </a:lnTo>
                <a:lnTo>
                  <a:pt x="93712" y="25832"/>
                </a:lnTo>
                <a:lnTo>
                  <a:pt x="55418" y="55418"/>
                </a:lnTo>
                <a:lnTo>
                  <a:pt x="25832" y="93712"/>
                </a:lnTo>
                <a:lnTo>
                  <a:pt x="6758" y="138913"/>
                </a:lnTo>
                <a:lnTo>
                  <a:pt x="0" y="189217"/>
                </a:lnTo>
                <a:lnTo>
                  <a:pt x="6758" y="239521"/>
                </a:lnTo>
                <a:lnTo>
                  <a:pt x="25832" y="284721"/>
                </a:lnTo>
                <a:lnTo>
                  <a:pt x="55418" y="323016"/>
                </a:lnTo>
                <a:lnTo>
                  <a:pt x="93712" y="352602"/>
                </a:lnTo>
                <a:lnTo>
                  <a:pt x="138913" y="371676"/>
                </a:lnTo>
                <a:lnTo>
                  <a:pt x="189217" y="378434"/>
                </a:lnTo>
                <a:lnTo>
                  <a:pt x="752995" y="378434"/>
                </a:lnTo>
                <a:lnTo>
                  <a:pt x="803289" y="371676"/>
                </a:lnTo>
                <a:lnTo>
                  <a:pt x="848485" y="352602"/>
                </a:lnTo>
                <a:lnTo>
                  <a:pt x="886779" y="323016"/>
                </a:lnTo>
                <a:lnTo>
                  <a:pt x="916365" y="284721"/>
                </a:lnTo>
                <a:lnTo>
                  <a:pt x="935440" y="239521"/>
                </a:lnTo>
                <a:lnTo>
                  <a:pt x="942200" y="189217"/>
                </a:lnTo>
                <a:lnTo>
                  <a:pt x="935440" y="138913"/>
                </a:lnTo>
                <a:lnTo>
                  <a:pt x="916365" y="93712"/>
                </a:lnTo>
                <a:lnTo>
                  <a:pt x="886779" y="55418"/>
                </a:lnTo>
                <a:lnTo>
                  <a:pt x="848485" y="25832"/>
                </a:lnTo>
                <a:lnTo>
                  <a:pt x="803289" y="6758"/>
                </a:lnTo>
                <a:lnTo>
                  <a:pt x="752995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11194" y="2785703"/>
            <a:ext cx="942340" cy="378460"/>
          </a:xfrm>
          <a:custGeom>
            <a:avLst/>
            <a:gdLst/>
            <a:ahLst/>
            <a:cxnLst/>
            <a:rect l="l" t="t" r="r" b="b"/>
            <a:pathLst>
              <a:path w="942339" h="378460">
                <a:moveTo>
                  <a:pt x="942200" y="189217"/>
                </a:moveTo>
                <a:lnTo>
                  <a:pt x="935440" y="239521"/>
                </a:lnTo>
                <a:lnTo>
                  <a:pt x="916365" y="284721"/>
                </a:lnTo>
                <a:lnTo>
                  <a:pt x="886779" y="323016"/>
                </a:lnTo>
                <a:lnTo>
                  <a:pt x="848485" y="352602"/>
                </a:lnTo>
                <a:lnTo>
                  <a:pt x="803289" y="371676"/>
                </a:lnTo>
                <a:lnTo>
                  <a:pt x="752995" y="378434"/>
                </a:lnTo>
                <a:lnTo>
                  <a:pt x="189217" y="378434"/>
                </a:lnTo>
                <a:lnTo>
                  <a:pt x="138913" y="371676"/>
                </a:lnTo>
                <a:lnTo>
                  <a:pt x="93712" y="352602"/>
                </a:lnTo>
                <a:lnTo>
                  <a:pt x="55418" y="323016"/>
                </a:lnTo>
                <a:lnTo>
                  <a:pt x="25832" y="284721"/>
                </a:lnTo>
                <a:lnTo>
                  <a:pt x="6758" y="239521"/>
                </a:lnTo>
                <a:lnTo>
                  <a:pt x="0" y="189217"/>
                </a:lnTo>
                <a:lnTo>
                  <a:pt x="6758" y="138913"/>
                </a:lnTo>
                <a:lnTo>
                  <a:pt x="25832" y="93712"/>
                </a:lnTo>
                <a:lnTo>
                  <a:pt x="55418" y="55418"/>
                </a:lnTo>
                <a:lnTo>
                  <a:pt x="93712" y="25832"/>
                </a:lnTo>
                <a:lnTo>
                  <a:pt x="138913" y="6758"/>
                </a:lnTo>
                <a:lnTo>
                  <a:pt x="189217" y="0"/>
                </a:lnTo>
                <a:lnTo>
                  <a:pt x="752995" y="0"/>
                </a:lnTo>
                <a:lnTo>
                  <a:pt x="803289" y="6758"/>
                </a:lnTo>
                <a:lnTo>
                  <a:pt x="848485" y="25832"/>
                </a:lnTo>
                <a:lnTo>
                  <a:pt x="886779" y="55418"/>
                </a:lnTo>
                <a:lnTo>
                  <a:pt x="916365" y="93712"/>
                </a:lnTo>
                <a:lnTo>
                  <a:pt x="935440" y="138913"/>
                </a:lnTo>
                <a:lnTo>
                  <a:pt x="942200" y="1892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0151" y="2707567"/>
            <a:ext cx="2812319" cy="1680717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0"/>
              </a:spcBef>
            </a:pPr>
            <a:r>
              <a:rPr sz="21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주도</a:t>
            </a:r>
            <a:endParaRPr sz="21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970"/>
              </a:spcBef>
            </a:pPr>
            <a:r>
              <a:rPr sz="2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</a:t>
            </a:r>
            <a:endParaRPr sz="2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indent="-635" algn="ctr">
              <a:lnSpc>
                <a:spcPct val="109700"/>
              </a:lnSpc>
              <a:spcBef>
                <a:spcPts val="190"/>
              </a:spcBef>
            </a:pPr>
            <a:r>
              <a:rPr sz="19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위험성평가가 </a:t>
            </a:r>
            <a:r>
              <a:rPr sz="19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실시되도록</a:t>
            </a:r>
            <a:r>
              <a:rPr sz="19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endParaRPr lang="en-US" sz="1900" spc="-15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indent="-635" algn="ctr">
              <a:lnSpc>
                <a:spcPct val="109700"/>
              </a:lnSpc>
              <a:spcBef>
                <a:spcPts val="190"/>
              </a:spcBef>
            </a:pPr>
            <a:r>
              <a:rPr sz="19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사업주가</a:t>
            </a:r>
            <a:r>
              <a:rPr sz="19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주도하여 총괄 관리</a:t>
            </a:r>
            <a:endParaRPr sz="19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1194" y="4772980"/>
            <a:ext cx="942340" cy="378460"/>
          </a:xfrm>
          <a:custGeom>
            <a:avLst/>
            <a:gdLst/>
            <a:ahLst/>
            <a:cxnLst/>
            <a:rect l="l" t="t" r="r" b="b"/>
            <a:pathLst>
              <a:path w="942339" h="378460">
                <a:moveTo>
                  <a:pt x="752995" y="0"/>
                </a:moveTo>
                <a:lnTo>
                  <a:pt x="189217" y="0"/>
                </a:lnTo>
                <a:lnTo>
                  <a:pt x="138913" y="6758"/>
                </a:lnTo>
                <a:lnTo>
                  <a:pt x="93712" y="25832"/>
                </a:lnTo>
                <a:lnTo>
                  <a:pt x="55418" y="55418"/>
                </a:lnTo>
                <a:lnTo>
                  <a:pt x="25832" y="93712"/>
                </a:lnTo>
                <a:lnTo>
                  <a:pt x="6758" y="138913"/>
                </a:lnTo>
                <a:lnTo>
                  <a:pt x="0" y="189217"/>
                </a:lnTo>
                <a:lnTo>
                  <a:pt x="6758" y="239521"/>
                </a:lnTo>
                <a:lnTo>
                  <a:pt x="25832" y="284721"/>
                </a:lnTo>
                <a:lnTo>
                  <a:pt x="55418" y="323016"/>
                </a:lnTo>
                <a:lnTo>
                  <a:pt x="93712" y="352602"/>
                </a:lnTo>
                <a:lnTo>
                  <a:pt x="138913" y="371676"/>
                </a:lnTo>
                <a:lnTo>
                  <a:pt x="189217" y="378434"/>
                </a:lnTo>
                <a:lnTo>
                  <a:pt x="752995" y="378434"/>
                </a:lnTo>
                <a:lnTo>
                  <a:pt x="803289" y="371676"/>
                </a:lnTo>
                <a:lnTo>
                  <a:pt x="848485" y="352602"/>
                </a:lnTo>
                <a:lnTo>
                  <a:pt x="886779" y="323016"/>
                </a:lnTo>
                <a:lnTo>
                  <a:pt x="916365" y="284721"/>
                </a:lnTo>
                <a:lnTo>
                  <a:pt x="935440" y="239521"/>
                </a:lnTo>
                <a:lnTo>
                  <a:pt x="942200" y="189217"/>
                </a:lnTo>
                <a:lnTo>
                  <a:pt x="935440" y="138913"/>
                </a:lnTo>
                <a:lnTo>
                  <a:pt x="916365" y="93712"/>
                </a:lnTo>
                <a:lnTo>
                  <a:pt x="886779" y="55418"/>
                </a:lnTo>
                <a:lnTo>
                  <a:pt x="848485" y="25832"/>
                </a:lnTo>
                <a:lnTo>
                  <a:pt x="803289" y="6758"/>
                </a:lnTo>
                <a:lnTo>
                  <a:pt x="752995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11194" y="4772980"/>
            <a:ext cx="942340" cy="378460"/>
          </a:xfrm>
          <a:custGeom>
            <a:avLst/>
            <a:gdLst/>
            <a:ahLst/>
            <a:cxnLst/>
            <a:rect l="l" t="t" r="r" b="b"/>
            <a:pathLst>
              <a:path w="942339" h="378460">
                <a:moveTo>
                  <a:pt x="942200" y="189217"/>
                </a:moveTo>
                <a:lnTo>
                  <a:pt x="935440" y="239521"/>
                </a:lnTo>
                <a:lnTo>
                  <a:pt x="916365" y="284721"/>
                </a:lnTo>
                <a:lnTo>
                  <a:pt x="886779" y="323016"/>
                </a:lnTo>
                <a:lnTo>
                  <a:pt x="848485" y="352602"/>
                </a:lnTo>
                <a:lnTo>
                  <a:pt x="803289" y="371676"/>
                </a:lnTo>
                <a:lnTo>
                  <a:pt x="752995" y="378434"/>
                </a:lnTo>
                <a:lnTo>
                  <a:pt x="189217" y="378434"/>
                </a:lnTo>
                <a:lnTo>
                  <a:pt x="138913" y="371676"/>
                </a:lnTo>
                <a:lnTo>
                  <a:pt x="93712" y="352602"/>
                </a:lnTo>
                <a:lnTo>
                  <a:pt x="55418" y="323016"/>
                </a:lnTo>
                <a:lnTo>
                  <a:pt x="25832" y="284721"/>
                </a:lnTo>
                <a:lnTo>
                  <a:pt x="6758" y="239521"/>
                </a:lnTo>
                <a:lnTo>
                  <a:pt x="0" y="189217"/>
                </a:lnTo>
                <a:lnTo>
                  <a:pt x="6758" y="138913"/>
                </a:lnTo>
                <a:lnTo>
                  <a:pt x="25832" y="93712"/>
                </a:lnTo>
                <a:lnTo>
                  <a:pt x="55418" y="55418"/>
                </a:lnTo>
                <a:lnTo>
                  <a:pt x="93712" y="25832"/>
                </a:lnTo>
                <a:lnTo>
                  <a:pt x="138913" y="6758"/>
                </a:lnTo>
                <a:lnTo>
                  <a:pt x="189217" y="0"/>
                </a:lnTo>
                <a:lnTo>
                  <a:pt x="752995" y="0"/>
                </a:lnTo>
                <a:lnTo>
                  <a:pt x="803289" y="6758"/>
                </a:lnTo>
                <a:lnTo>
                  <a:pt x="848485" y="25832"/>
                </a:lnTo>
                <a:lnTo>
                  <a:pt x="886779" y="55418"/>
                </a:lnTo>
                <a:lnTo>
                  <a:pt x="916365" y="93712"/>
                </a:lnTo>
                <a:lnTo>
                  <a:pt x="935440" y="138913"/>
                </a:lnTo>
                <a:lnTo>
                  <a:pt x="942200" y="1892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5512" y="4619725"/>
            <a:ext cx="2097405" cy="2387577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8100" indent="581660">
              <a:lnSpc>
                <a:spcPct val="100000"/>
              </a:lnSpc>
              <a:spcBef>
                <a:spcPts val="1490"/>
              </a:spcBef>
            </a:pPr>
            <a:r>
              <a:rPr sz="21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참여</a:t>
            </a:r>
            <a:endParaRPr sz="2150" spc="-150" dirty="0" smtClean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 marR="30480">
              <a:lnSpc>
                <a:spcPct val="110400"/>
              </a:lnSpc>
              <a:spcBef>
                <a:spcPts val="1050"/>
              </a:spcBef>
            </a:pPr>
            <a:r>
              <a:rPr sz="20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안전보건관계자관리감독자</a:t>
            </a:r>
            <a:endParaRPr lang="en-US" sz="2000" spc="-15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 marR="30480">
              <a:lnSpc>
                <a:spcPct val="110400"/>
              </a:lnSpc>
            </a:pPr>
            <a:r>
              <a:rPr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직장</a:t>
            </a:r>
            <a:r>
              <a:rPr sz="2550" spc="-150" baseline="19607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조장</a:t>
            </a:r>
            <a:r>
              <a:rPr sz="2550" spc="-150" baseline="19607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반장</a:t>
            </a:r>
            <a:r>
              <a:rPr sz="2550" spc="-150" baseline="19607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7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팀장등)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 marR="461009">
              <a:lnSpc>
                <a:spcPct val="112500"/>
              </a:lnSpc>
              <a:spcBef>
                <a:spcPts val="459"/>
              </a:spcBef>
            </a:pPr>
            <a:r>
              <a:rPr sz="20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일반근로자협력업체관계자</a:t>
            </a:r>
            <a:endParaRPr sz="20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5758" y="5389076"/>
            <a:ext cx="86588" cy="8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78077" y="5729569"/>
            <a:ext cx="86588" cy="86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8077" y="6416685"/>
            <a:ext cx="86588" cy="86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78077" y="6756632"/>
            <a:ext cx="86588" cy="86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88662" y="2810229"/>
            <a:ext cx="824865" cy="200025"/>
          </a:xfrm>
          <a:custGeom>
            <a:avLst/>
            <a:gdLst/>
            <a:ahLst/>
            <a:cxnLst/>
            <a:rect l="l" t="t" r="r" b="b"/>
            <a:pathLst>
              <a:path w="824864" h="200025">
                <a:moveTo>
                  <a:pt x="724700" y="0"/>
                </a:moveTo>
                <a:lnTo>
                  <a:pt x="99834" y="0"/>
                </a:lnTo>
                <a:lnTo>
                  <a:pt x="60971" y="7846"/>
                </a:lnTo>
                <a:lnTo>
                  <a:pt x="29238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7844" y="138686"/>
                </a:lnTo>
                <a:lnTo>
                  <a:pt x="29238" y="170424"/>
                </a:lnTo>
                <a:lnTo>
                  <a:pt x="60971" y="191822"/>
                </a:lnTo>
                <a:lnTo>
                  <a:pt x="99834" y="199669"/>
                </a:lnTo>
                <a:lnTo>
                  <a:pt x="724700" y="199669"/>
                </a:lnTo>
                <a:lnTo>
                  <a:pt x="763550" y="191822"/>
                </a:lnTo>
                <a:lnTo>
                  <a:pt x="795280" y="170424"/>
                </a:lnTo>
                <a:lnTo>
                  <a:pt x="816675" y="138686"/>
                </a:lnTo>
                <a:lnTo>
                  <a:pt x="824522" y="99822"/>
                </a:lnTo>
                <a:lnTo>
                  <a:pt x="816675" y="60971"/>
                </a:lnTo>
                <a:lnTo>
                  <a:pt x="795280" y="29241"/>
                </a:lnTo>
                <a:lnTo>
                  <a:pt x="763550" y="7846"/>
                </a:lnTo>
                <a:lnTo>
                  <a:pt x="724700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88662" y="2810229"/>
            <a:ext cx="824865" cy="200025"/>
          </a:xfrm>
          <a:custGeom>
            <a:avLst/>
            <a:gdLst/>
            <a:ahLst/>
            <a:cxnLst/>
            <a:rect l="l" t="t" r="r" b="b"/>
            <a:pathLst>
              <a:path w="824864" h="200025">
                <a:moveTo>
                  <a:pt x="724700" y="0"/>
                </a:moveTo>
                <a:lnTo>
                  <a:pt x="724700" y="0"/>
                </a:lnTo>
                <a:lnTo>
                  <a:pt x="99834" y="0"/>
                </a:lnTo>
                <a:lnTo>
                  <a:pt x="60971" y="7846"/>
                </a:lnTo>
                <a:lnTo>
                  <a:pt x="29238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7844" y="138686"/>
                </a:lnTo>
                <a:lnTo>
                  <a:pt x="29238" y="170424"/>
                </a:lnTo>
                <a:lnTo>
                  <a:pt x="60971" y="191822"/>
                </a:lnTo>
                <a:lnTo>
                  <a:pt x="99834" y="199669"/>
                </a:lnTo>
                <a:lnTo>
                  <a:pt x="141516" y="199669"/>
                </a:lnTo>
                <a:lnTo>
                  <a:pt x="157340" y="199669"/>
                </a:lnTo>
                <a:lnTo>
                  <a:pt x="724700" y="199669"/>
                </a:lnTo>
                <a:lnTo>
                  <a:pt x="763550" y="191822"/>
                </a:lnTo>
                <a:lnTo>
                  <a:pt x="795280" y="170424"/>
                </a:lnTo>
                <a:lnTo>
                  <a:pt x="816675" y="138686"/>
                </a:lnTo>
                <a:lnTo>
                  <a:pt x="824522" y="99822"/>
                </a:lnTo>
                <a:lnTo>
                  <a:pt x="816675" y="60971"/>
                </a:lnTo>
                <a:lnTo>
                  <a:pt x="795280" y="29241"/>
                </a:lnTo>
                <a:lnTo>
                  <a:pt x="763550" y="7846"/>
                </a:lnTo>
                <a:lnTo>
                  <a:pt x="7247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16758" y="2807451"/>
            <a:ext cx="1784065" cy="2532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성립</a:t>
            </a:r>
            <a:r>
              <a:rPr sz="11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실착공</a:t>
            </a:r>
            <a:r>
              <a:rPr sz="11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4636" y="3038075"/>
            <a:ext cx="2517775" cy="10096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5"/>
              </a:spcBef>
            </a:pPr>
            <a:r>
              <a:rPr sz="15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후</a:t>
            </a:r>
            <a:r>
              <a:rPr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가동</a:t>
            </a:r>
            <a:r>
              <a:rPr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공사의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진행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  </a:t>
            </a:r>
            <a:r>
              <a:rPr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1개월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착수함을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기준으로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하되</a:t>
            </a:r>
            <a:r>
              <a:rPr sz="155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평가의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실효성이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확보되는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시기에적절하게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시행</a:t>
            </a:r>
            <a:endParaRPr sz="15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01642" y="2827477"/>
            <a:ext cx="5816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 </a:t>
            </a:r>
            <a:r>
              <a:rPr sz="11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최초평가</a:t>
            </a:r>
            <a:endParaRPr sz="1100" b="1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88662" y="4114770"/>
            <a:ext cx="824865" cy="200025"/>
          </a:xfrm>
          <a:custGeom>
            <a:avLst/>
            <a:gdLst/>
            <a:ahLst/>
            <a:cxnLst/>
            <a:rect l="l" t="t" r="r" b="b"/>
            <a:pathLst>
              <a:path w="824864" h="200025">
                <a:moveTo>
                  <a:pt x="724700" y="0"/>
                </a:moveTo>
                <a:lnTo>
                  <a:pt x="99834" y="0"/>
                </a:lnTo>
                <a:lnTo>
                  <a:pt x="60971" y="7846"/>
                </a:lnTo>
                <a:lnTo>
                  <a:pt x="29238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7844" y="138686"/>
                </a:lnTo>
                <a:lnTo>
                  <a:pt x="29238" y="170424"/>
                </a:lnTo>
                <a:lnTo>
                  <a:pt x="60971" y="191822"/>
                </a:lnTo>
                <a:lnTo>
                  <a:pt x="99834" y="199669"/>
                </a:lnTo>
                <a:lnTo>
                  <a:pt x="724700" y="199669"/>
                </a:lnTo>
                <a:lnTo>
                  <a:pt x="763550" y="191822"/>
                </a:lnTo>
                <a:lnTo>
                  <a:pt x="795280" y="170424"/>
                </a:lnTo>
                <a:lnTo>
                  <a:pt x="816675" y="138686"/>
                </a:lnTo>
                <a:lnTo>
                  <a:pt x="824522" y="99822"/>
                </a:lnTo>
                <a:lnTo>
                  <a:pt x="816675" y="60971"/>
                </a:lnTo>
                <a:lnTo>
                  <a:pt x="795280" y="29241"/>
                </a:lnTo>
                <a:lnTo>
                  <a:pt x="763550" y="7846"/>
                </a:lnTo>
                <a:lnTo>
                  <a:pt x="724700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88662" y="4114770"/>
            <a:ext cx="824865" cy="200025"/>
          </a:xfrm>
          <a:custGeom>
            <a:avLst/>
            <a:gdLst/>
            <a:ahLst/>
            <a:cxnLst/>
            <a:rect l="l" t="t" r="r" b="b"/>
            <a:pathLst>
              <a:path w="824864" h="200025">
                <a:moveTo>
                  <a:pt x="724700" y="0"/>
                </a:moveTo>
                <a:lnTo>
                  <a:pt x="724700" y="0"/>
                </a:lnTo>
                <a:lnTo>
                  <a:pt x="99834" y="0"/>
                </a:lnTo>
                <a:lnTo>
                  <a:pt x="60971" y="7846"/>
                </a:lnTo>
                <a:lnTo>
                  <a:pt x="29238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7844" y="138686"/>
                </a:lnTo>
                <a:lnTo>
                  <a:pt x="29238" y="170424"/>
                </a:lnTo>
                <a:lnTo>
                  <a:pt x="60971" y="191822"/>
                </a:lnTo>
                <a:lnTo>
                  <a:pt x="99834" y="199669"/>
                </a:lnTo>
                <a:lnTo>
                  <a:pt x="141516" y="199669"/>
                </a:lnTo>
                <a:lnTo>
                  <a:pt x="157340" y="199669"/>
                </a:lnTo>
                <a:lnTo>
                  <a:pt x="724700" y="199669"/>
                </a:lnTo>
                <a:lnTo>
                  <a:pt x="763550" y="191822"/>
                </a:lnTo>
                <a:lnTo>
                  <a:pt x="795280" y="170424"/>
                </a:lnTo>
                <a:lnTo>
                  <a:pt x="816675" y="138686"/>
                </a:lnTo>
                <a:lnTo>
                  <a:pt x="824522" y="99822"/>
                </a:lnTo>
                <a:lnTo>
                  <a:pt x="816675" y="60971"/>
                </a:lnTo>
                <a:lnTo>
                  <a:pt x="795280" y="29241"/>
                </a:lnTo>
                <a:lnTo>
                  <a:pt x="763550" y="7846"/>
                </a:lnTo>
                <a:lnTo>
                  <a:pt x="7247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83511" y="4073492"/>
            <a:ext cx="1252855" cy="10471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84"/>
              </a:spcBef>
            </a:pPr>
            <a:r>
              <a:rPr sz="11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2 </a:t>
            </a:r>
            <a:r>
              <a:rPr sz="11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정기평가</a:t>
            </a:r>
            <a:endParaRPr sz="1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05200"/>
              </a:lnSpc>
              <a:spcBef>
                <a:spcPts val="465"/>
              </a:spcBef>
            </a:pP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매년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위험성평가결과의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적정성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재검토</a:t>
            </a:r>
            <a:endParaRPr sz="15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636883" y="4114770"/>
            <a:ext cx="824865" cy="200025"/>
          </a:xfrm>
          <a:custGeom>
            <a:avLst/>
            <a:gdLst/>
            <a:ahLst/>
            <a:cxnLst/>
            <a:rect l="l" t="t" r="r" b="b"/>
            <a:pathLst>
              <a:path w="824864" h="200025">
                <a:moveTo>
                  <a:pt x="724700" y="0"/>
                </a:moveTo>
                <a:lnTo>
                  <a:pt x="99834" y="0"/>
                </a:lnTo>
                <a:lnTo>
                  <a:pt x="60971" y="7846"/>
                </a:lnTo>
                <a:lnTo>
                  <a:pt x="29238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7844" y="138686"/>
                </a:lnTo>
                <a:lnTo>
                  <a:pt x="29238" y="170424"/>
                </a:lnTo>
                <a:lnTo>
                  <a:pt x="60971" y="191822"/>
                </a:lnTo>
                <a:lnTo>
                  <a:pt x="99834" y="199669"/>
                </a:lnTo>
                <a:lnTo>
                  <a:pt x="724700" y="199669"/>
                </a:lnTo>
                <a:lnTo>
                  <a:pt x="763550" y="191822"/>
                </a:lnTo>
                <a:lnTo>
                  <a:pt x="795280" y="170424"/>
                </a:lnTo>
                <a:lnTo>
                  <a:pt x="816675" y="138686"/>
                </a:lnTo>
                <a:lnTo>
                  <a:pt x="824522" y="99822"/>
                </a:lnTo>
                <a:lnTo>
                  <a:pt x="816675" y="60971"/>
                </a:lnTo>
                <a:lnTo>
                  <a:pt x="795280" y="29241"/>
                </a:lnTo>
                <a:lnTo>
                  <a:pt x="763550" y="7846"/>
                </a:lnTo>
                <a:lnTo>
                  <a:pt x="724700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636883" y="4114770"/>
            <a:ext cx="824865" cy="200025"/>
          </a:xfrm>
          <a:custGeom>
            <a:avLst/>
            <a:gdLst/>
            <a:ahLst/>
            <a:cxnLst/>
            <a:rect l="l" t="t" r="r" b="b"/>
            <a:pathLst>
              <a:path w="824864" h="200025">
                <a:moveTo>
                  <a:pt x="724700" y="0"/>
                </a:moveTo>
                <a:lnTo>
                  <a:pt x="724700" y="0"/>
                </a:lnTo>
                <a:lnTo>
                  <a:pt x="99834" y="0"/>
                </a:lnTo>
                <a:lnTo>
                  <a:pt x="60971" y="7846"/>
                </a:lnTo>
                <a:lnTo>
                  <a:pt x="29238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7844" y="138686"/>
                </a:lnTo>
                <a:lnTo>
                  <a:pt x="29238" y="170424"/>
                </a:lnTo>
                <a:lnTo>
                  <a:pt x="60971" y="191822"/>
                </a:lnTo>
                <a:lnTo>
                  <a:pt x="99834" y="199669"/>
                </a:lnTo>
                <a:lnTo>
                  <a:pt x="141516" y="199669"/>
                </a:lnTo>
                <a:lnTo>
                  <a:pt x="157340" y="199669"/>
                </a:lnTo>
                <a:lnTo>
                  <a:pt x="724700" y="199669"/>
                </a:lnTo>
                <a:lnTo>
                  <a:pt x="763550" y="191822"/>
                </a:lnTo>
                <a:lnTo>
                  <a:pt x="795280" y="170424"/>
                </a:lnTo>
                <a:lnTo>
                  <a:pt x="816675" y="138686"/>
                </a:lnTo>
                <a:lnTo>
                  <a:pt x="824522" y="99822"/>
                </a:lnTo>
                <a:lnTo>
                  <a:pt x="816675" y="60971"/>
                </a:lnTo>
                <a:lnTo>
                  <a:pt x="795280" y="29241"/>
                </a:lnTo>
                <a:lnTo>
                  <a:pt x="763550" y="7846"/>
                </a:lnTo>
                <a:lnTo>
                  <a:pt x="7247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34583" y="4073492"/>
            <a:ext cx="1332230" cy="104695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484"/>
              </a:spcBef>
            </a:pPr>
            <a:r>
              <a:rPr sz="11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3 </a:t>
            </a:r>
            <a:r>
              <a:rPr sz="11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수시평가</a:t>
            </a:r>
            <a:endParaRPr sz="11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 marR="30480">
              <a:lnSpc>
                <a:spcPct val="105200"/>
              </a:lnSpc>
              <a:spcBef>
                <a:spcPts val="465"/>
              </a:spcBef>
            </a:pPr>
            <a:r>
              <a:rPr sz="155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설비</a:t>
            </a:r>
            <a:r>
              <a:rPr sz="2325" spc="-150" baseline="21505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물질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신규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도입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5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38100" marR="30480">
              <a:lnSpc>
                <a:spcPct val="105200"/>
              </a:lnSpc>
            </a:pPr>
            <a:r>
              <a:rPr sz="15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산업재해발생시</a:t>
            </a:r>
            <a:endParaRPr sz="15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00648" y="5611626"/>
            <a:ext cx="248793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새로운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평가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방식</a:t>
            </a:r>
            <a:r>
              <a:rPr sz="10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(2+3</a:t>
            </a:r>
            <a:r>
              <a:rPr sz="10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을</a:t>
            </a:r>
            <a:r>
              <a:rPr lang="en-US" sz="10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갈음하는</a:t>
            </a:r>
            <a:r>
              <a:rPr lang="en-US" sz="10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새로운</a:t>
            </a:r>
            <a:r>
              <a:rPr lang="en-US" sz="10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평가</a:t>
            </a:r>
            <a:r>
              <a:rPr sz="10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0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29360" y="6140463"/>
            <a:ext cx="11366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월</a:t>
            </a:r>
            <a:endParaRPr sz="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85423" y="6135647"/>
            <a:ext cx="2258060" cy="152605"/>
          </a:xfrm>
          <a:prstGeom prst="rect">
            <a:avLst/>
          </a:prstGeom>
          <a:ln w="19050">
            <a:noFill/>
          </a:ln>
        </p:spPr>
        <p:txBody>
          <a:bodyPr vert="horz" wrap="square" lIns="0" tIns="29209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29"/>
              </a:spcBef>
            </a:pPr>
            <a:r>
              <a:rPr sz="800" b="1" spc="-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노사합동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순회점검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b="1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2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아차사고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분석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b="1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3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제안제도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b="1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&gt;</a:t>
            </a:r>
            <a:endParaRPr sz="800" spc="-7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61568" y="6160090"/>
            <a:ext cx="1993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평가</a:t>
            </a:r>
            <a:endParaRPr sz="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29360" y="6432941"/>
            <a:ext cx="114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</a:t>
            </a:r>
            <a:endParaRPr sz="800" spc="-15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85422" y="6428131"/>
            <a:ext cx="1316990" cy="152605"/>
          </a:xfrm>
          <a:prstGeom prst="rect">
            <a:avLst/>
          </a:prstGeom>
          <a:ln w="19050">
            <a:noFill/>
          </a:ln>
        </p:spPr>
        <p:txBody>
          <a:bodyPr vert="horz" wrap="square" lIns="0" tIns="29209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29"/>
              </a:spcBef>
            </a:pP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원하청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합동안전점검회의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b="1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&gt;</a:t>
            </a:r>
            <a:endParaRPr sz="800" spc="-7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50408" y="6448181"/>
            <a:ext cx="6737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이행확인및점검</a:t>
            </a:r>
            <a:endParaRPr sz="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029360" y="6733038"/>
            <a:ext cx="11366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</a:t>
            </a:r>
            <a:endParaRPr sz="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185413" y="6739853"/>
            <a:ext cx="1526540" cy="152605"/>
          </a:xfrm>
          <a:prstGeom prst="rect">
            <a:avLst/>
          </a:prstGeom>
          <a:ln w="19050">
            <a:noFill/>
          </a:ln>
        </p:spPr>
        <p:txBody>
          <a:bodyPr vert="horz" wrap="square" lIns="0" tIns="29209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229"/>
              </a:spcBef>
            </a:pP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안전점검회의</a:t>
            </a:r>
            <a:r>
              <a:rPr sz="800" spc="-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(TBM</a:t>
            </a:r>
            <a:r>
              <a:rPr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8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800" b="1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&gt;</a:t>
            </a:r>
            <a:endParaRPr sz="800" spc="-7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88614" y="6733038"/>
            <a:ext cx="1987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공유</a:t>
            </a:r>
            <a:endParaRPr sz="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08387" y="5848136"/>
            <a:ext cx="2552571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</a:t>
            </a:r>
            <a:r>
              <a:rPr lang="en-US" sz="105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상시평가</a:t>
            </a:r>
            <a:r>
              <a:rPr sz="1050" spc="-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050" spc="-8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월</a:t>
            </a:r>
            <a:r>
              <a:rPr sz="1575" spc="-80" baseline="21164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050" spc="-8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</a:t>
            </a:r>
            <a:r>
              <a:rPr sz="1575" spc="-80" baseline="21164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05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</a:t>
            </a:r>
            <a:r>
              <a:rPr lang="en-US" sz="105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단위로</a:t>
            </a:r>
            <a:r>
              <a:rPr lang="en-US" sz="105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일상화된</a:t>
            </a:r>
            <a:r>
              <a:rPr lang="en-US" sz="105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안전활동</a:t>
            </a:r>
            <a:r>
              <a:rPr sz="1050" spc="-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050" spc="-8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00538" y="5302403"/>
            <a:ext cx="278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선택</a:t>
            </a:r>
            <a:endParaRPr sz="11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321773" y="2888921"/>
            <a:ext cx="2811145" cy="308610"/>
          </a:xfrm>
          <a:custGeom>
            <a:avLst/>
            <a:gdLst/>
            <a:ahLst/>
            <a:cxnLst/>
            <a:rect l="l" t="t" r="r" b="b"/>
            <a:pathLst>
              <a:path w="2811145" h="308610">
                <a:moveTo>
                  <a:pt x="2702928" y="0"/>
                </a:moveTo>
                <a:lnTo>
                  <a:pt x="108000" y="0"/>
                </a:lnTo>
                <a:lnTo>
                  <a:pt x="65965" y="8488"/>
                </a:lnTo>
                <a:lnTo>
                  <a:pt x="31635" y="31635"/>
                </a:lnTo>
                <a:lnTo>
                  <a:pt x="8488" y="65965"/>
                </a:lnTo>
                <a:lnTo>
                  <a:pt x="0" y="108000"/>
                </a:lnTo>
                <a:lnTo>
                  <a:pt x="0" y="308470"/>
                </a:lnTo>
                <a:lnTo>
                  <a:pt x="2810929" y="308470"/>
                </a:lnTo>
                <a:lnTo>
                  <a:pt x="2810929" y="108000"/>
                </a:lnTo>
                <a:lnTo>
                  <a:pt x="2802440" y="65965"/>
                </a:lnTo>
                <a:lnTo>
                  <a:pt x="2779293" y="31635"/>
                </a:lnTo>
                <a:lnTo>
                  <a:pt x="2744963" y="8488"/>
                </a:lnTo>
                <a:lnTo>
                  <a:pt x="2702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321778" y="3197390"/>
            <a:ext cx="2811145" cy="174625"/>
          </a:xfrm>
          <a:custGeom>
            <a:avLst/>
            <a:gdLst/>
            <a:ahLst/>
            <a:cxnLst/>
            <a:rect l="l" t="t" r="r" b="b"/>
            <a:pathLst>
              <a:path w="2811145" h="174625">
                <a:moveTo>
                  <a:pt x="2810929" y="0"/>
                </a:moveTo>
                <a:lnTo>
                  <a:pt x="0" y="0"/>
                </a:lnTo>
                <a:lnTo>
                  <a:pt x="0" y="174625"/>
                </a:lnTo>
                <a:lnTo>
                  <a:pt x="2810929" y="174625"/>
                </a:lnTo>
                <a:lnTo>
                  <a:pt x="2810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321773" y="3190336"/>
            <a:ext cx="2811145" cy="421005"/>
          </a:xfrm>
          <a:custGeom>
            <a:avLst/>
            <a:gdLst/>
            <a:ahLst/>
            <a:cxnLst/>
            <a:rect l="l" t="t" r="r" b="b"/>
            <a:pathLst>
              <a:path w="2811145" h="421004">
                <a:moveTo>
                  <a:pt x="2810929" y="0"/>
                </a:moveTo>
                <a:lnTo>
                  <a:pt x="0" y="0"/>
                </a:lnTo>
                <a:lnTo>
                  <a:pt x="0" y="312470"/>
                </a:lnTo>
                <a:lnTo>
                  <a:pt x="8488" y="354509"/>
                </a:lnTo>
                <a:lnTo>
                  <a:pt x="31635" y="388834"/>
                </a:lnTo>
                <a:lnTo>
                  <a:pt x="65965" y="411974"/>
                </a:lnTo>
                <a:lnTo>
                  <a:pt x="108000" y="420458"/>
                </a:lnTo>
                <a:lnTo>
                  <a:pt x="2702928" y="420458"/>
                </a:lnTo>
                <a:lnTo>
                  <a:pt x="2744963" y="411974"/>
                </a:lnTo>
                <a:lnTo>
                  <a:pt x="2779293" y="388834"/>
                </a:lnTo>
                <a:lnTo>
                  <a:pt x="2802440" y="354509"/>
                </a:lnTo>
                <a:lnTo>
                  <a:pt x="2810929" y="312470"/>
                </a:lnTo>
                <a:lnTo>
                  <a:pt x="2810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01582" y="2791316"/>
            <a:ext cx="981075" cy="237490"/>
          </a:xfrm>
          <a:custGeom>
            <a:avLst/>
            <a:gdLst/>
            <a:ahLst/>
            <a:cxnLst/>
            <a:rect l="l" t="t" r="r" b="b"/>
            <a:pathLst>
              <a:path w="981075" h="237489">
                <a:moveTo>
                  <a:pt x="862050" y="0"/>
                </a:moveTo>
                <a:lnTo>
                  <a:pt x="118770" y="0"/>
                </a:lnTo>
                <a:lnTo>
                  <a:pt x="72539" y="9333"/>
                </a:lnTo>
                <a:lnTo>
                  <a:pt x="34786" y="34783"/>
                </a:lnTo>
                <a:lnTo>
                  <a:pt x="9333" y="72528"/>
                </a:lnTo>
                <a:lnTo>
                  <a:pt x="0" y="118745"/>
                </a:lnTo>
                <a:lnTo>
                  <a:pt x="9333" y="164966"/>
                </a:lnTo>
                <a:lnTo>
                  <a:pt x="34786" y="202711"/>
                </a:lnTo>
                <a:lnTo>
                  <a:pt x="72539" y="228158"/>
                </a:lnTo>
                <a:lnTo>
                  <a:pt x="118770" y="237490"/>
                </a:lnTo>
                <a:lnTo>
                  <a:pt x="862050" y="237490"/>
                </a:lnTo>
                <a:lnTo>
                  <a:pt x="908263" y="228158"/>
                </a:lnTo>
                <a:lnTo>
                  <a:pt x="946013" y="202711"/>
                </a:lnTo>
                <a:lnTo>
                  <a:pt x="971471" y="164966"/>
                </a:lnTo>
                <a:lnTo>
                  <a:pt x="980808" y="118745"/>
                </a:lnTo>
                <a:lnTo>
                  <a:pt x="971471" y="72528"/>
                </a:lnTo>
                <a:lnTo>
                  <a:pt x="946013" y="34783"/>
                </a:lnTo>
                <a:lnTo>
                  <a:pt x="908263" y="9333"/>
                </a:lnTo>
                <a:lnTo>
                  <a:pt x="86205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201582" y="2791316"/>
            <a:ext cx="981075" cy="237490"/>
          </a:xfrm>
          <a:custGeom>
            <a:avLst/>
            <a:gdLst/>
            <a:ahLst/>
            <a:cxnLst/>
            <a:rect l="l" t="t" r="r" b="b"/>
            <a:pathLst>
              <a:path w="981075" h="237489">
                <a:moveTo>
                  <a:pt x="862050" y="0"/>
                </a:moveTo>
                <a:lnTo>
                  <a:pt x="862050" y="0"/>
                </a:lnTo>
                <a:lnTo>
                  <a:pt x="118770" y="0"/>
                </a:lnTo>
                <a:lnTo>
                  <a:pt x="72539" y="9333"/>
                </a:lnTo>
                <a:lnTo>
                  <a:pt x="34786" y="34783"/>
                </a:lnTo>
                <a:lnTo>
                  <a:pt x="9333" y="72528"/>
                </a:lnTo>
                <a:lnTo>
                  <a:pt x="0" y="118745"/>
                </a:lnTo>
                <a:lnTo>
                  <a:pt x="9333" y="164966"/>
                </a:lnTo>
                <a:lnTo>
                  <a:pt x="34786" y="202711"/>
                </a:lnTo>
                <a:lnTo>
                  <a:pt x="72539" y="228158"/>
                </a:lnTo>
                <a:lnTo>
                  <a:pt x="118770" y="237490"/>
                </a:lnTo>
                <a:lnTo>
                  <a:pt x="168351" y="237490"/>
                </a:lnTo>
                <a:lnTo>
                  <a:pt x="187159" y="237490"/>
                </a:lnTo>
                <a:lnTo>
                  <a:pt x="862050" y="237490"/>
                </a:lnTo>
                <a:lnTo>
                  <a:pt x="908263" y="228158"/>
                </a:lnTo>
                <a:lnTo>
                  <a:pt x="946013" y="202711"/>
                </a:lnTo>
                <a:lnTo>
                  <a:pt x="971471" y="164966"/>
                </a:lnTo>
                <a:lnTo>
                  <a:pt x="980808" y="118745"/>
                </a:lnTo>
                <a:lnTo>
                  <a:pt x="971471" y="72528"/>
                </a:lnTo>
                <a:lnTo>
                  <a:pt x="946013" y="34783"/>
                </a:lnTo>
                <a:lnTo>
                  <a:pt x="908263" y="9333"/>
                </a:lnTo>
                <a:lnTo>
                  <a:pt x="86205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65317" y="2749942"/>
            <a:ext cx="2542540" cy="82359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922019">
              <a:lnSpc>
                <a:spcPct val="100000"/>
              </a:lnSpc>
              <a:spcBef>
                <a:spcPts val="645"/>
              </a:spcBef>
            </a:pPr>
            <a:r>
              <a:rPr sz="13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사전준비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04800"/>
              </a:lnSpc>
              <a:spcBef>
                <a:spcPts val="530"/>
              </a:spcBef>
              <a:tabLst>
                <a:tab pos="1181100" algn="l"/>
              </a:tabLst>
            </a:pP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실시규정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작성</a:t>
            </a:r>
            <a:r>
              <a:rPr sz="14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	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담당자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참여자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선정사고사례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수집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분석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373444" y="3164454"/>
            <a:ext cx="69710" cy="69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549261" y="3164454"/>
            <a:ext cx="69710" cy="69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373444" y="3391120"/>
            <a:ext cx="69710" cy="69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321773" y="3872439"/>
            <a:ext cx="2811145" cy="308610"/>
          </a:xfrm>
          <a:custGeom>
            <a:avLst/>
            <a:gdLst/>
            <a:ahLst/>
            <a:cxnLst/>
            <a:rect l="l" t="t" r="r" b="b"/>
            <a:pathLst>
              <a:path w="2811145" h="308610">
                <a:moveTo>
                  <a:pt x="2702928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308470"/>
                </a:lnTo>
                <a:lnTo>
                  <a:pt x="2810929" y="308470"/>
                </a:lnTo>
                <a:lnTo>
                  <a:pt x="2810929" y="108000"/>
                </a:lnTo>
                <a:lnTo>
                  <a:pt x="2802440" y="65960"/>
                </a:lnTo>
                <a:lnTo>
                  <a:pt x="2779293" y="31630"/>
                </a:lnTo>
                <a:lnTo>
                  <a:pt x="2744963" y="8486"/>
                </a:lnTo>
                <a:lnTo>
                  <a:pt x="2702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321778" y="4180916"/>
            <a:ext cx="2811145" cy="174625"/>
          </a:xfrm>
          <a:custGeom>
            <a:avLst/>
            <a:gdLst/>
            <a:ahLst/>
            <a:cxnLst/>
            <a:rect l="l" t="t" r="r" b="b"/>
            <a:pathLst>
              <a:path w="2811145" h="174625">
                <a:moveTo>
                  <a:pt x="2810929" y="0"/>
                </a:moveTo>
                <a:lnTo>
                  <a:pt x="0" y="0"/>
                </a:lnTo>
                <a:lnTo>
                  <a:pt x="0" y="174625"/>
                </a:lnTo>
                <a:lnTo>
                  <a:pt x="2810929" y="174625"/>
                </a:lnTo>
                <a:lnTo>
                  <a:pt x="2810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321773" y="4173842"/>
            <a:ext cx="2811145" cy="421005"/>
          </a:xfrm>
          <a:custGeom>
            <a:avLst/>
            <a:gdLst/>
            <a:ahLst/>
            <a:cxnLst/>
            <a:rect l="l" t="t" r="r" b="b"/>
            <a:pathLst>
              <a:path w="2811145" h="421004">
                <a:moveTo>
                  <a:pt x="2810929" y="0"/>
                </a:moveTo>
                <a:lnTo>
                  <a:pt x="0" y="0"/>
                </a:lnTo>
                <a:lnTo>
                  <a:pt x="0" y="312470"/>
                </a:lnTo>
                <a:lnTo>
                  <a:pt x="8488" y="354511"/>
                </a:lnTo>
                <a:lnTo>
                  <a:pt x="31635" y="388840"/>
                </a:lnTo>
                <a:lnTo>
                  <a:pt x="65965" y="411985"/>
                </a:lnTo>
                <a:lnTo>
                  <a:pt x="108000" y="420471"/>
                </a:lnTo>
                <a:lnTo>
                  <a:pt x="2702928" y="420471"/>
                </a:lnTo>
                <a:lnTo>
                  <a:pt x="2744963" y="411985"/>
                </a:lnTo>
                <a:lnTo>
                  <a:pt x="2779293" y="388840"/>
                </a:lnTo>
                <a:lnTo>
                  <a:pt x="2802440" y="354511"/>
                </a:lnTo>
                <a:lnTo>
                  <a:pt x="2810929" y="312470"/>
                </a:lnTo>
                <a:lnTo>
                  <a:pt x="2810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938400" y="3773680"/>
            <a:ext cx="1506855" cy="238125"/>
          </a:xfrm>
          <a:custGeom>
            <a:avLst/>
            <a:gdLst/>
            <a:ahLst/>
            <a:cxnLst/>
            <a:rect l="l" t="t" r="r" b="b"/>
            <a:pathLst>
              <a:path w="1506854" h="238125">
                <a:moveTo>
                  <a:pt x="1387690" y="0"/>
                </a:moveTo>
                <a:lnTo>
                  <a:pt x="118770" y="0"/>
                </a:lnTo>
                <a:lnTo>
                  <a:pt x="72539" y="9333"/>
                </a:lnTo>
                <a:lnTo>
                  <a:pt x="34786" y="34785"/>
                </a:lnTo>
                <a:lnTo>
                  <a:pt x="9333" y="72534"/>
                </a:lnTo>
                <a:lnTo>
                  <a:pt x="0" y="118757"/>
                </a:lnTo>
                <a:lnTo>
                  <a:pt x="9333" y="164979"/>
                </a:lnTo>
                <a:lnTo>
                  <a:pt x="34786" y="202723"/>
                </a:lnTo>
                <a:lnTo>
                  <a:pt x="72539" y="228171"/>
                </a:lnTo>
                <a:lnTo>
                  <a:pt x="118770" y="237502"/>
                </a:lnTo>
                <a:lnTo>
                  <a:pt x="1387690" y="237502"/>
                </a:lnTo>
                <a:lnTo>
                  <a:pt x="1433903" y="228171"/>
                </a:lnTo>
                <a:lnTo>
                  <a:pt x="1471653" y="202723"/>
                </a:lnTo>
                <a:lnTo>
                  <a:pt x="1497111" y="164979"/>
                </a:lnTo>
                <a:lnTo>
                  <a:pt x="1506448" y="118757"/>
                </a:lnTo>
                <a:lnTo>
                  <a:pt x="1497111" y="72534"/>
                </a:lnTo>
                <a:lnTo>
                  <a:pt x="1471653" y="34785"/>
                </a:lnTo>
                <a:lnTo>
                  <a:pt x="1433903" y="9333"/>
                </a:lnTo>
                <a:lnTo>
                  <a:pt x="138769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938400" y="3773680"/>
            <a:ext cx="1506855" cy="238125"/>
          </a:xfrm>
          <a:custGeom>
            <a:avLst/>
            <a:gdLst/>
            <a:ahLst/>
            <a:cxnLst/>
            <a:rect l="l" t="t" r="r" b="b"/>
            <a:pathLst>
              <a:path w="1506854" h="238125">
                <a:moveTo>
                  <a:pt x="1387690" y="0"/>
                </a:moveTo>
                <a:lnTo>
                  <a:pt x="1387690" y="0"/>
                </a:lnTo>
                <a:lnTo>
                  <a:pt x="118770" y="0"/>
                </a:lnTo>
                <a:lnTo>
                  <a:pt x="72539" y="9333"/>
                </a:lnTo>
                <a:lnTo>
                  <a:pt x="34786" y="34785"/>
                </a:lnTo>
                <a:lnTo>
                  <a:pt x="9333" y="72534"/>
                </a:lnTo>
                <a:lnTo>
                  <a:pt x="0" y="118757"/>
                </a:lnTo>
                <a:lnTo>
                  <a:pt x="9333" y="164979"/>
                </a:lnTo>
                <a:lnTo>
                  <a:pt x="34786" y="202723"/>
                </a:lnTo>
                <a:lnTo>
                  <a:pt x="72539" y="228171"/>
                </a:lnTo>
                <a:lnTo>
                  <a:pt x="118770" y="237502"/>
                </a:lnTo>
                <a:lnTo>
                  <a:pt x="168351" y="237502"/>
                </a:lnTo>
                <a:lnTo>
                  <a:pt x="187172" y="237502"/>
                </a:lnTo>
                <a:lnTo>
                  <a:pt x="1387690" y="237502"/>
                </a:lnTo>
                <a:lnTo>
                  <a:pt x="1433903" y="228171"/>
                </a:lnTo>
                <a:lnTo>
                  <a:pt x="1471653" y="202723"/>
                </a:lnTo>
                <a:lnTo>
                  <a:pt x="1497111" y="164979"/>
                </a:lnTo>
                <a:lnTo>
                  <a:pt x="1506448" y="118757"/>
                </a:lnTo>
                <a:lnTo>
                  <a:pt x="1497111" y="72534"/>
                </a:lnTo>
                <a:lnTo>
                  <a:pt x="1471653" y="34785"/>
                </a:lnTo>
                <a:lnTo>
                  <a:pt x="1433903" y="9333"/>
                </a:lnTo>
                <a:lnTo>
                  <a:pt x="138769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427217" y="3734605"/>
            <a:ext cx="2582545" cy="8191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630"/>
              </a:spcBef>
            </a:pPr>
            <a:r>
              <a:rPr sz="13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1950" spc="-150" baseline="21367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파악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50800" marR="43180">
              <a:lnSpc>
                <a:spcPct val="104800"/>
              </a:lnSpc>
              <a:spcBef>
                <a:spcPts val="505"/>
              </a:spcBef>
              <a:tabLst>
                <a:tab pos="1539240" algn="l"/>
              </a:tabLst>
            </a:pP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노사합동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순회점검</a:t>
            </a:r>
            <a:r>
              <a:rPr sz="14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	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아차사고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분석제안제도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373444" y="4144264"/>
            <a:ext cx="69710" cy="69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58587" y="4144264"/>
            <a:ext cx="69710" cy="69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373444" y="4370930"/>
            <a:ext cx="69710" cy="69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321774" y="4843606"/>
            <a:ext cx="2811145" cy="526415"/>
          </a:xfrm>
          <a:custGeom>
            <a:avLst/>
            <a:gdLst/>
            <a:ahLst/>
            <a:cxnLst/>
            <a:rect l="l" t="t" r="r" b="b"/>
            <a:pathLst>
              <a:path w="2811145" h="526414">
                <a:moveTo>
                  <a:pt x="2702928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418363"/>
                </a:lnTo>
                <a:lnTo>
                  <a:pt x="8488" y="460409"/>
                </a:lnTo>
                <a:lnTo>
                  <a:pt x="31635" y="494738"/>
                </a:lnTo>
                <a:lnTo>
                  <a:pt x="65965" y="517879"/>
                </a:lnTo>
                <a:lnTo>
                  <a:pt x="108000" y="526364"/>
                </a:lnTo>
                <a:lnTo>
                  <a:pt x="2702928" y="526364"/>
                </a:lnTo>
                <a:lnTo>
                  <a:pt x="2744963" y="517879"/>
                </a:lnTo>
                <a:lnTo>
                  <a:pt x="2779293" y="494738"/>
                </a:lnTo>
                <a:lnTo>
                  <a:pt x="2802440" y="460409"/>
                </a:lnTo>
                <a:lnTo>
                  <a:pt x="2810929" y="418363"/>
                </a:lnTo>
                <a:lnTo>
                  <a:pt x="2810929" y="108000"/>
                </a:lnTo>
                <a:lnTo>
                  <a:pt x="2802440" y="65960"/>
                </a:lnTo>
                <a:lnTo>
                  <a:pt x="2779293" y="31630"/>
                </a:lnTo>
                <a:lnTo>
                  <a:pt x="2744963" y="8486"/>
                </a:lnTo>
                <a:lnTo>
                  <a:pt x="2702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201582" y="4747414"/>
            <a:ext cx="981075" cy="237490"/>
          </a:xfrm>
          <a:custGeom>
            <a:avLst/>
            <a:gdLst/>
            <a:ahLst/>
            <a:cxnLst/>
            <a:rect l="l" t="t" r="r" b="b"/>
            <a:pathLst>
              <a:path w="981075" h="237489">
                <a:moveTo>
                  <a:pt x="862050" y="0"/>
                </a:moveTo>
                <a:lnTo>
                  <a:pt x="118770" y="0"/>
                </a:lnTo>
                <a:lnTo>
                  <a:pt x="72539" y="9333"/>
                </a:lnTo>
                <a:lnTo>
                  <a:pt x="34786" y="34783"/>
                </a:lnTo>
                <a:lnTo>
                  <a:pt x="9333" y="72528"/>
                </a:lnTo>
                <a:lnTo>
                  <a:pt x="0" y="118745"/>
                </a:lnTo>
                <a:lnTo>
                  <a:pt x="9333" y="164966"/>
                </a:lnTo>
                <a:lnTo>
                  <a:pt x="34786" y="202711"/>
                </a:lnTo>
                <a:lnTo>
                  <a:pt x="72539" y="228158"/>
                </a:lnTo>
                <a:lnTo>
                  <a:pt x="118770" y="237490"/>
                </a:lnTo>
                <a:lnTo>
                  <a:pt x="862050" y="237490"/>
                </a:lnTo>
                <a:lnTo>
                  <a:pt x="908263" y="228158"/>
                </a:lnTo>
                <a:lnTo>
                  <a:pt x="946013" y="202711"/>
                </a:lnTo>
                <a:lnTo>
                  <a:pt x="971471" y="164966"/>
                </a:lnTo>
                <a:lnTo>
                  <a:pt x="980808" y="118745"/>
                </a:lnTo>
                <a:lnTo>
                  <a:pt x="971471" y="72528"/>
                </a:lnTo>
                <a:lnTo>
                  <a:pt x="946013" y="34783"/>
                </a:lnTo>
                <a:lnTo>
                  <a:pt x="908263" y="9333"/>
                </a:lnTo>
                <a:lnTo>
                  <a:pt x="86205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201582" y="4747414"/>
            <a:ext cx="981075" cy="237490"/>
          </a:xfrm>
          <a:custGeom>
            <a:avLst/>
            <a:gdLst/>
            <a:ahLst/>
            <a:cxnLst/>
            <a:rect l="l" t="t" r="r" b="b"/>
            <a:pathLst>
              <a:path w="981075" h="237489">
                <a:moveTo>
                  <a:pt x="862050" y="0"/>
                </a:moveTo>
                <a:lnTo>
                  <a:pt x="862050" y="0"/>
                </a:lnTo>
                <a:lnTo>
                  <a:pt x="118770" y="0"/>
                </a:lnTo>
                <a:lnTo>
                  <a:pt x="72539" y="9333"/>
                </a:lnTo>
                <a:lnTo>
                  <a:pt x="34786" y="34783"/>
                </a:lnTo>
                <a:lnTo>
                  <a:pt x="9333" y="72528"/>
                </a:lnTo>
                <a:lnTo>
                  <a:pt x="0" y="118745"/>
                </a:lnTo>
                <a:lnTo>
                  <a:pt x="9333" y="164966"/>
                </a:lnTo>
                <a:lnTo>
                  <a:pt x="34786" y="202711"/>
                </a:lnTo>
                <a:lnTo>
                  <a:pt x="72539" y="228158"/>
                </a:lnTo>
                <a:lnTo>
                  <a:pt x="118770" y="237490"/>
                </a:lnTo>
                <a:lnTo>
                  <a:pt x="168351" y="237490"/>
                </a:lnTo>
                <a:lnTo>
                  <a:pt x="187159" y="237490"/>
                </a:lnTo>
                <a:lnTo>
                  <a:pt x="862050" y="237490"/>
                </a:lnTo>
                <a:lnTo>
                  <a:pt x="908263" y="228158"/>
                </a:lnTo>
                <a:lnTo>
                  <a:pt x="946013" y="202711"/>
                </a:lnTo>
                <a:lnTo>
                  <a:pt x="971471" y="164966"/>
                </a:lnTo>
                <a:lnTo>
                  <a:pt x="980808" y="118745"/>
                </a:lnTo>
                <a:lnTo>
                  <a:pt x="971471" y="72528"/>
                </a:lnTo>
                <a:lnTo>
                  <a:pt x="946013" y="34783"/>
                </a:lnTo>
                <a:lnTo>
                  <a:pt x="908263" y="9333"/>
                </a:lnTo>
                <a:lnTo>
                  <a:pt x="86205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817122" y="4710641"/>
            <a:ext cx="1748789" cy="578363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610"/>
              </a:spcBef>
            </a:pPr>
            <a:r>
              <a:rPr sz="13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 결정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4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 수준 판단 및 결정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725250" y="5115430"/>
            <a:ext cx="69710" cy="69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321774" y="5645082"/>
            <a:ext cx="2811145" cy="526415"/>
          </a:xfrm>
          <a:custGeom>
            <a:avLst/>
            <a:gdLst/>
            <a:ahLst/>
            <a:cxnLst/>
            <a:rect l="l" t="t" r="r" b="b"/>
            <a:pathLst>
              <a:path w="2811145" h="526414">
                <a:moveTo>
                  <a:pt x="2702928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418363"/>
                </a:lnTo>
                <a:lnTo>
                  <a:pt x="8488" y="460409"/>
                </a:lnTo>
                <a:lnTo>
                  <a:pt x="31635" y="494738"/>
                </a:lnTo>
                <a:lnTo>
                  <a:pt x="65965" y="517879"/>
                </a:lnTo>
                <a:lnTo>
                  <a:pt x="108000" y="526364"/>
                </a:lnTo>
                <a:lnTo>
                  <a:pt x="2702928" y="526364"/>
                </a:lnTo>
                <a:lnTo>
                  <a:pt x="2744963" y="517879"/>
                </a:lnTo>
                <a:lnTo>
                  <a:pt x="2779293" y="494738"/>
                </a:lnTo>
                <a:lnTo>
                  <a:pt x="2802440" y="460409"/>
                </a:lnTo>
                <a:lnTo>
                  <a:pt x="2810929" y="418363"/>
                </a:lnTo>
                <a:lnTo>
                  <a:pt x="2810929" y="108000"/>
                </a:lnTo>
                <a:lnTo>
                  <a:pt x="2802440" y="65960"/>
                </a:lnTo>
                <a:lnTo>
                  <a:pt x="2779293" y="31630"/>
                </a:lnTo>
                <a:lnTo>
                  <a:pt x="2744963" y="8486"/>
                </a:lnTo>
                <a:lnTo>
                  <a:pt x="2702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404100" y="5530113"/>
            <a:ext cx="2076450" cy="237490"/>
          </a:xfrm>
          <a:custGeom>
            <a:avLst/>
            <a:gdLst/>
            <a:ahLst/>
            <a:cxnLst/>
            <a:rect l="l" t="t" r="r" b="b"/>
            <a:pathLst>
              <a:path w="2076450" h="237489">
                <a:moveTo>
                  <a:pt x="1957285" y="0"/>
                </a:moveTo>
                <a:lnTo>
                  <a:pt x="118757" y="0"/>
                </a:lnTo>
                <a:lnTo>
                  <a:pt x="72528" y="9333"/>
                </a:lnTo>
                <a:lnTo>
                  <a:pt x="34780" y="34783"/>
                </a:lnTo>
                <a:lnTo>
                  <a:pt x="9331" y="72528"/>
                </a:lnTo>
                <a:lnTo>
                  <a:pt x="0" y="118744"/>
                </a:lnTo>
                <a:lnTo>
                  <a:pt x="9331" y="164966"/>
                </a:lnTo>
                <a:lnTo>
                  <a:pt x="34780" y="202711"/>
                </a:lnTo>
                <a:lnTo>
                  <a:pt x="72528" y="228158"/>
                </a:lnTo>
                <a:lnTo>
                  <a:pt x="118757" y="237489"/>
                </a:lnTo>
                <a:lnTo>
                  <a:pt x="1957285" y="237489"/>
                </a:lnTo>
                <a:lnTo>
                  <a:pt x="2003498" y="228158"/>
                </a:lnTo>
                <a:lnTo>
                  <a:pt x="2041248" y="202711"/>
                </a:lnTo>
                <a:lnTo>
                  <a:pt x="2066706" y="164966"/>
                </a:lnTo>
                <a:lnTo>
                  <a:pt x="2076043" y="118744"/>
                </a:lnTo>
                <a:lnTo>
                  <a:pt x="2066706" y="72528"/>
                </a:lnTo>
                <a:lnTo>
                  <a:pt x="2041248" y="34783"/>
                </a:lnTo>
                <a:lnTo>
                  <a:pt x="2003498" y="9333"/>
                </a:lnTo>
                <a:lnTo>
                  <a:pt x="1957285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649371" y="5530113"/>
            <a:ext cx="2076450" cy="237490"/>
          </a:xfrm>
          <a:custGeom>
            <a:avLst/>
            <a:gdLst/>
            <a:ahLst/>
            <a:cxnLst/>
            <a:rect l="l" t="t" r="r" b="b"/>
            <a:pathLst>
              <a:path w="2076450" h="237489">
                <a:moveTo>
                  <a:pt x="1957285" y="0"/>
                </a:moveTo>
                <a:lnTo>
                  <a:pt x="1957285" y="0"/>
                </a:lnTo>
                <a:lnTo>
                  <a:pt x="118757" y="0"/>
                </a:lnTo>
                <a:lnTo>
                  <a:pt x="72528" y="9333"/>
                </a:lnTo>
                <a:lnTo>
                  <a:pt x="34780" y="34783"/>
                </a:lnTo>
                <a:lnTo>
                  <a:pt x="9331" y="72528"/>
                </a:lnTo>
                <a:lnTo>
                  <a:pt x="0" y="118744"/>
                </a:lnTo>
                <a:lnTo>
                  <a:pt x="9331" y="164966"/>
                </a:lnTo>
                <a:lnTo>
                  <a:pt x="34780" y="202711"/>
                </a:lnTo>
                <a:lnTo>
                  <a:pt x="72528" y="228158"/>
                </a:lnTo>
                <a:lnTo>
                  <a:pt x="118757" y="237489"/>
                </a:lnTo>
                <a:lnTo>
                  <a:pt x="168351" y="237489"/>
                </a:lnTo>
                <a:lnTo>
                  <a:pt x="187159" y="237489"/>
                </a:lnTo>
                <a:lnTo>
                  <a:pt x="1957285" y="237489"/>
                </a:lnTo>
                <a:lnTo>
                  <a:pt x="2003498" y="228158"/>
                </a:lnTo>
                <a:lnTo>
                  <a:pt x="2041248" y="202711"/>
                </a:lnTo>
                <a:lnTo>
                  <a:pt x="2066706" y="164966"/>
                </a:lnTo>
                <a:lnTo>
                  <a:pt x="2076043" y="118744"/>
                </a:lnTo>
                <a:lnTo>
                  <a:pt x="2066706" y="72528"/>
                </a:lnTo>
                <a:lnTo>
                  <a:pt x="2041248" y="34783"/>
                </a:lnTo>
                <a:lnTo>
                  <a:pt x="2003498" y="9333"/>
                </a:lnTo>
                <a:lnTo>
                  <a:pt x="195728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519131" y="5747459"/>
            <a:ext cx="2449830" cy="31034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우선순위에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따른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대책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수립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실행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427245" y="5908262"/>
            <a:ext cx="69710" cy="69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321774" y="6401303"/>
            <a:ext cx="2811145" cy="526415"/>
          </a:xfrm>
          <a:custGeom>
            <a:avLst/>
            <a:gdLst/>
            <a:ahLst/>
            <a:cxnLst/>
            <a:rect l="l" t="t" r="r" b="b"/>
            <a:pathLst>
              <a:path w="2811145" h="526415">
                <a:moveTo>
                  <a:pt x="2702928" y="0"/>
                </a:moveTo>
                <a:lnTo>
                  <a:pt x="108000" y="0"/>
                </a:lnTo>
                <a:lnTo>
                  <a:pt x="65965" y="8488"/>
                </a:lnTo>
                <a:lnTo>
                  <a:pt x="31635" y="31635"/>
                </a:lnTo>
                <a:lnTo>
                  <a:pt x="8488" y="65965"/>
                </a:lnTo>
                <a:lnTo>
                  <a:pt x="0" y="108000"/>
                </a:lnTo>
                <a:lnTo>
                  <a:pt x="0" y="418376"/>
                </a:lnTo>
                <a:lnTo>
                  <a:pt x="8488" y="460416"/>
                </a:lnTo>
                <a:lnTo>
                  <a:pt x="31635" y="494745"/>
                </a:lnTo>
                <a:lnTo>
                  <a:pt x="65965" y="517890"/>
                </a:lnTo>
                <a:lnTo>
                  <a:pt x="108000" y="526376"/>
                </a:lnTo>
                <a:lnTo>
                  <a:pt x="2702928" y="526376"/>
                </a:lnTo>
                <a:lnTo>
                  <a:pt x="2744963" y="517890"/>
                </a:lnTo>
                <a:lnTo>
                  <a:pt x="2779293" y="494745"/>
                </a:lnTo>
                <a:lnTo>
                  <a:pt x="2802440" y="460416"/>
                </a:lnTo>
                <a:lnTo>
                  <a:pt x="2810929" y="418376"/>
                </a:lnTo>
                <a:lnTo>
                  <a:pt x="2810929" y="108000"/>
                </a:lnTo>
                <a:lnTo>
                  <a:pt x="2802440" y="65965"/>
                </a:lnTo>
                <a:lnTo>
                  <a:pt x="2779293" y="31635"/>
                </a:lnTo>
                <a:lnTo>
                  <a:pt x="2744963" y="8488"/>
                </a:lnTo>
                <a:lnTo>
                  <a:pt x="2702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225130" y="6322685"/>
            <a:ext cx="936625" cy="227329"/>
          </a:xfrm>
          <a:custGeom>
            <a:avLst/>
            <a:gdLst/>
            <a:ahLst/>
            <a:cxnLst/>
            <a:rect l="l" t="t" r="r" b="b"/>
            <a:pathLst>
              <a:path w="936625" h="227329">
                <a:moveTo>
                  <a:pt x="823036" y="0"/>
                </a:moveTo>
                <a:lnTo>
                  <a:pt x="113398" y="0"/>
                </a:lnTo>
                <a:lnTo>
                  <a:pt x="69255" y="8909"/>
                </a:lnTo>
                <a:lnTo>
                  <a:pt x="33210" y="33207"/>
                </a:lnTo>
                <a:lnTo>
                  <a:pt x="8910" y="69244"/>
                </a:lnTo>
                <a:lnTo>
                  <a:pt x="0" y="113372"/>
                </a:lnTo>
                <a:lnTo>
                  <a:pt x="8910" y="157496"/>
                </a:lnTo>
                <a:lnTo>
                  <a:pt x="33210" y="193533"/>
                </a:lnTo>
                <a:lnTo>
                  <a:pt x="69255" y="217834"/>
                </a:lnTo>
                <a:lnTo>
                  <a:pt x="113398" y="226745"/>
                </a:lnTo>
                <a:lnTo>
                  <a:pt x="823036" y="226745"/>
                </a:lnTo>
                <a:lnTo>
                  <a:pt x="867154" y="217834"/>
                </a:lnTo>
                <a:lnTo>
                  <a:pt x="903192" y="193533"/>
                </a:lnTo>
                <a:lnTo>
                  <a:pt x="927495" y="157496"/>
                </a:lnTo>
                <a:lnTo>
                  <a:pt x="936409" y="113372"/>
                </a:lnTo>
                <a:lnTo>
                  <a:pt x="927495" y="69244"/>
                </a:lnTo>
                <a:lnTo>
                  <a:pt x="903192" y="33207"/>
                </a:lnTo>
                <a:lnTo>
                  <a:pt x="867154" y="8909"/>
                </a:lnTo>
                <a:lnTo>
                  <a:pt x="823036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8225130" y="6322685"/>
            <a:ext cx="936625" cy="227329"/>
          </a:xfrm>
          <a:custGeom>
            <a:avLst/>
            <a:gdLst/>
            <a:ahLst/>
            <a:cxnLst/>
            <a:rect l="l" t="t" r="r" b="b"/>
            <a:pathLst>
              <a:path w="936625" h="227329">
                <a:moveTo>
                  <a:pt x="823036" y="0"/>
                </a:moveTo>
                <a:lnTo>
                  <a:pt x="823036" y="0"/>
                </a:lnTo>
                <a:lnTo>
                  <a:pt x="113398" y="0"/>
                </a:lnTo>
                <a:lnTo>
                  <a:pt x="69255" y="8909"/>
                </a:lnTo>
                <a:lnTo>
                  <a:pt x="33210" y="33207"/>
                </a:lnTo>
                <a:lnTo>
                  <a:pt x="8910" y="69244"/>
                </a:lnTo>
                <a:lnTo>
                  <a:pt x="0" y="113372"/>
                </a:lnTo>
                <a:lnTo>
                  <a:pt x="8910" y="157496"/>
                </a:lnTo>
                <a:lnTo>
                  <a:pt x="33210" y="193533"/>
                </a:lnTo>
                <a:lnTo>
                  <a:pt x="69255" y="217834"/>
                </a:lnTo>
                <a:lnTo>
                  <a:pt x="113398" y="226745"/>
                </a:lnTo>
                <a:lnTo>
                  <a:pt x="160743" y="226745"/>
                </a:lnTo>
                <a:lnTo>
                  <a:pt x="178701" y="226745"/>
                </a:lnTo>
                <a:lnTo>
                  <a:pt x="823036" y="226745"/>
                </a:lnTo>
                <a:lnTo>
                  <a:pt x="867154" y="217834"/>
                </a:lnTo>
                <a:lnTo>
                  <a:pt x="903192" y="193533"/>
                </a:lnTo>
                <a:lnTo>
                  <a:pt x="927495" y="157496"/>
                </a:lnTo>
                <a:lnTo>
                  <a:pt x="936409" y="113372"/>
                </a:lnTo>
                <a:lnTo>
                  <a:pt x="927495" y="69244"/>
                </a:lnTo>
                <a:lnTo>
                  <a:pt x="903192" y="33207"/>
                </a:lnTo>
                <a:lnTo>
                  <a:pt x="867154" y="8909"/>
                </a:lnTo>
                <a:lnTo>
                  <a:pt x="82303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439917" y="6257161"/>
            <a:ext cx="2509520" cy="27892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675"/>
              </a:spcBef>
            </a:pPr>
            <a:r>
              <a:rPr sz="12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공유</a:t>
            </a:r>
            <a:r>
              <a:rPr lang="ko-KR" altLang="en-US" sz="1400" spc="-150" baseline="19607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en-US" altLang="ko-KR" sz="1400" spc="-150" baseline="19607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 </a:t>
            </a:r>
            <a:r>
              <a:rPr sz="12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기록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373444" y="6695997"/>
            <a:ext cx="69710" cy="69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26</a:t>
            </a:fld>
            <a:endParaRPr spc="-50" dirty="0"/>
          </a:p>
        </p:txBody>
      </p:sp>
      <p:sp>
        <p:nvSpPr>
          <p:cNvPr id="143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44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45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46" name="object 110"/>
          <p:cNvSpPr txBox="1"/>
          <p:nvPr/>
        </p:nvSpPr>
        <p:spPr>
          <a:xfrm>
            <a:off x="7643125" y="5562100"/>
            <a:ext cx="2076450" cy="200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감소대책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수립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47" name="object 115"/>
          <p:cNvSpPr txBox="1"/>
          <p:nvPr/>
        </p:nvSpPr>
        <p:spPr>
          <a:xfrm>
            <a:off x="7411042" y="6538975"/>
            <a:ext cx="2509520" cy="309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4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TBM</a:t>
            </a:r>
            <a:r>
              <a:rPr sz="14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교육 등을 통해 공유 및 기록</a:t>
            </a:r>
            <a:endParaRPr sz="145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rect l="l" t="t" r="r" b="b"/>
            <a:pathLst>
              <a:path w="9439275" h="193675">
                <a:moveTo>
                  <a:pt x="0" y="193421"/>
                </a:moveTo>
                <a:lnTo>
                  <a:pt x="9439034" y="193421"/>
                </a:lnTo>
                <a:lnTo>
                  <a:pt x="9439034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rect l="l" t="t" r="r" b="b"/>
            <a:pathLst>
              <a:path w="10692130" h="290195">
                <a:moveTo>
                  <a:pt x="0" y="289864"/>
                </a:moveTo>
                <a:lnTo>
                  <a:pt x="10691990" y="289864"/>
                </a:lnTo>
                <a:lnTo>
                  <a:pt x="10691990" y="0"/>
                </a:lnTo>
                <a:lnTo>
                  <a:pt x="0" y="0"/>
                </a:lnTo>
                <a:lnTo>
                  <a:pt x="0" y="289864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4067" y="1010313"/>
            <a:ext cx="6868233" cy="55143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500" spc="-13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안전 및 보건 관련 예산 편성 및 집행</a:t>
            </a:r>
            <a:endParaRPr sz="3500" spc="-13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29190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6"/>
                </a:lnTo>
                <a:lnTo>
                  <a:pt x="1045903" y="651433"/>
                </a:lnTo>
                <a:lnTo>
                  <a:pt x="1085053" y="631787"/>
                </a:lnTo>
                <a:lnTo>
                  <a:pt x="1121108" y="607432"/>
                </a:lnTo>
                <a:lnTo>
                  <a:pt x="1153666" y="578772"/>
                </a:lnTo>
                <a:lnTo>
                  <a:pt x="1182322" y="546211"/>
                </a:lnTo>
                <a:lnTo>
                  <a:pt x="1206674" y="510154"/>
                </a:lnTo>
                <a:lnTo>
                  <a:pt x="1226317" y="471004"/>
                </a:lnTo>
                <a:lnTo>
                  <a:pt x="1240847" y="429165"/>
                </a:lnTo>
                <a:lnTo>
                  <a:pt x="1249862" y="385042"/>
                </a:lnTo>
                <a:lnTo>
                  <a:pt x="1252956" y="339039"/>
                </a:lnTo>
                <a:lnTo>
                  <a:pt x="1249862" y="293035"/>
                </a:lnTo>
                <a:lnTo>
                  <a:pt x="1240847" y="248912"/>
                </a:lnTo>
                <a:lnTo>
                  <a:pt x="1226317" y="207074"/>
                </a:lnTo>
                <a:lnTo>
                  <a:pt x="1206674" y="167924"/>
                </a:lnTo>
                <a:lnTo>
                  <a:pt x="1182322" y="131866"/>
                </a:lnTo>
                <a:lnTo>
                  <a:pt x="1153666" y="99306"/>
                </a:lnTo>
                <a:lnTo>
                  <a:pt x="1121108" y="70646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819" y="1058366"/>
            <a:ext cx="836294" cy="4445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750" spc="-13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1 - ④</a:t>
            </a:r>
            <a:endParaRPr sz="2750" spc="-13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29185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1996" y="289862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7"/>
                </a:lnTo>
                <a:lnTo>
                  <a:pt x="93566" y="25789"/>
                </a:lnTo>
                <a:lnTo>
                  <a:pt x="55332" y="55325"/>
                </a:lnTo>
                <a:lnTo>
                  <a:pt x="25792" y="93556"/>
                </a:lnTo>
                <a:lnTo>
                  <a:pt x="6748" y="138681"/>
                </a:lnTo>
                <a:lnTo>
                  <a:pt x="0" y="188899"/>
                </a:lnTo>
                <a:lnTo>
                  <a:pt x="6748" y="239118"/>
                </a:lnTo>
                <a:lnTo>
                  <a:pt x="25792" y="284242"/>
                </a:lnTo>
                <a:lnTo>
                  <a:pt x="55332" y="322473"/>
                </a:lnTo>
                <a:lnTo>
                  <a:pt x="93566" y="352010"/>
                </a:lnTo>
                <a:lnTo>
                  <a:pt x="138693" y="371052"/>
                </a:lnTo>
                <a:lnTo>
                  <a:pt x="188912" y="377799"/>
                </a:lnTo>
                <a:lnTo>
                  <a:pt x="4319346" y="377799"/>
                </a:lnTo>
                <a:lnTo>
                  <a:pt x="4369569" y="371052"/>
                </a:lnTo>
                <a:lnTo>
                  <a:pt x="4414694" y="352010"/>
                </a:lnTo>
                <a:lnTo>
                  <a:pt x="4452924" y="322473"/>
                </a:lnTo>
                <a:lnTo>
                  <a:pt x="4482459" y="284242"/>
                </a:lnTo>
                <a:lnTo>
                  <a:pt x="4501499" y="239118"/>
                </a:lnTo>
                <a:lnTo>
                  <a:pt x="4508246" y="188899"/>
                </a:lnTo>
                <a:lnTo>
                  <a:pt x="4501499" y="138681"/>
                </a:lnTo>
                <a:lnTo>
                  <a:pt x="4482459" y="93556"/>
                </a:lnTo>
                <a:lnTo>
                  <a:pt x="4452924" y="55325"/>
                </a:lnTo>
                <a:lnTo>
                  <a:pt x="4414694" y="25789"/>
                </a:lnTo>
                <a:lnTo>
                  <a:pt x="4369569" y="6747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996" y="289862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7"/>
                </a:lnTo>
                <a:lnTo>
                  <a:pt x="93566" y="25789"/>
                </a:lnTo>
                <a:lnTo>
                  <a:pt x="55332" y="55325"/>
                </a:lnTo>
                <a:lnTo>
                  <a:pt x="25792" y="93556"/>
                </a:lnTo>
                <a:lnTo>
                  <a:pt x="6748" y="138681"/>
                </a:lnTo>
                <a:lnTo>
                  <a:pt x="0" y="188899"/>
                </a:lnTo>
                <a:lnTo>
                  <a:pt x="6748" y="239118"/>
                </a:lnTo>
                <a:lnTo>
                  <a:pt x="25792" y="284242"/>
                </a:lnTo>
                <a:lnTo>
                  <a:pt x="55332" y="322473"/>
                </a:lnTo>
                <a:lnTo>
                  <a:pt x="93566" y="352010"/>
                </a:lnTo>
                <a:lnTo>
                  <a:pt x="138693" y="371052"/>
                </a:lnTo>
                <a:lnTo>
                  <a:pt x="188912" y="377799"/>
                </a:lnTo>
                <a:lnTo>
                  <a:pt x="250367" y="377799"/>
                </a:lnTo>
                <a:lnTo>
                  <a:pt x="664603" y="377799"/>
                </a:lnTo>
                <a:lnTo>
                  <a:pt x="4319346" y="377799"/>
                </a:lnTo>
                <a:lnTo>
                  <a:pt x="4369569" y="371052"/>
                </a:lnTo>
                <a:lnTo>
                  <a:pt x="4414694" y="352010"/>
                </a:lnTo>
                <a:lnTo>
                  <a:pt x="4452924" y="322473"/>
                </a:lnTo>
                <a:lnTo>
                  <a:pt x="4482459" y="284242"/>
                </a:lnTo>
                <a:lnTo>
                  <a:pt x="4501499" y="239118"/>
                </a:lnTo>
                <a:lnTo>
                  <a:pt x="4508246" y="188899"/>
                </a:lnTo>
                <a:lnTo>
                  <a:pt x="4501499" y="138681"/>
                </a:lnTo>
                <a:lnTo>
                  <a:pt x="4482459" y="93556"/>
                </a:lnTo>
                <a:lnTo>
                  <a:pt x="4452924" y="55325"/>
                </a:lnTo>
                <a:lnTo>
                  <a:pt x="4414694" y="25789"/>
                </a:lnTo>
                <a:lnTo>
                  <a:pt x="4369569" y="6747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799"/>
                </a:lnTo>
                <a:lnTo>
                  <a:pt x="636041" y="377799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078" y="289862"/>
            <a:ext cx="520700" cy="377825"/>
          </a:xfrm>
          <a:custGeom>
            <a:avLst/>
            <a:gd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799"/>
                </a:lnTo>
                <a:lnTo>
                  <a:pt x="331520" y="377799"/>
                </a:lnTo>
                <a:lnTo>
                  <a:pt x="381744" y="371052"/>
                </a:lnTo>
                <a:lnTo>
                  <a:pt x="426872" y="352010"/>
                </a:lnTo>
                <a:lnTo>
                  <a:pt x="465105" y="322473"/>
                </a:lnTo>
                <a:lnTo>
                  <a:pt x="494643" y="284242"/>
                </a:lnTo>
                <a:lnTo>
                  <a:pt x="513685" y="239118"/>
                </a:lnTo>
                <a:lnTo>
                  <a:pt x="520433" y="188899"/>
                </a:lnTo>
                <a:lnTo>
                  <a:pt x="513685" y="138681"/>
                </a:lnTo>
                <a:lnTo>
                  <a:pt x="494643" y="93556"/>
                </a:lnTo>
                <a:lnTo>
                  <a:pt x="465105" y="55325"/>
                </a:lnTo>
                <a:lnTo>
                  <a:pt x="426872" y="25789"/>
                </a:lnTo>
                <a:lnTo>
                  <a:pt x="381744" y="6747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9863"/>
            <a:ext cx="1750060" cy="377825"/>
          </a:xfrm>
          <a:custGeom>
            <a:avLst/>
            <a:gdLst/>
            <a:rect l="l" t="t" r="r" b="b"/>
            <a:pathLst>
              <a:path w="1750060" h="377825">
                <a:moveTo>
                  <a:pt x="0" y="377799"/>
                </a:moveTo>
                <a:lnTo>
                  <a:pt x="0" y="377799"/>
                </a:lnTo>
                <a:lnTo>
                  <a:pt x="1560601" y="377799"/>
                </a:lnTo>
                <a:lnTo>
                  <a:pt x="1610825" y="371052"/>
                </a:lnTo>
                <a:lnTo>
                  <a:pt x="1655953" y="352010"/>
                </a:lnTo>
                <a:lnTo>
                  <a:pt x="1694186" y="322473"/>
                </a:lnTo>
                <a:lnTo>
                  <a:pt x="1723723" y="284242"/>
                </a:lnTo>
                <a:lnTo>
                  <a:pt x="1742766" y="239118"/>
                </a:lnTo>
                <a:lnTo>
                  <a:pt x="1749513" y="188899"/>
                </a:lnTo>
                <a:lnTo>
                  <a:pt x="1742766" y="138681"/>
                </a:lnTo>
                <a:lnTo>
                  <a:pt x="1723723" y="93556"/>
                </a:lnTo>
                <a:lnTo>
                  <a:pt x="1694186" y="55325"/>
                </a:lnTo>
                <a:lnTo>
                  <a:pt x="1655953" y="25789"/>
                </a:lnTo>
                <a:lnTo>
                  <a:pt x="1610825" y="6747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58657" y="1822323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47" y="0"/>
                </a:moveTo>
                <a:lnTo>
                  <a:pt x="0" y="0"/>
                </a:lnTo>
                <a:lnTo>
                  <a:pt x="0" y="120459"/>
                </a:lnTo>
                <a:lnTo>
                  <a:pt x="783247" y="120459"/>
                </a:lnTo>
                <a:lnTo>
                  <a:pt x="783247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657" y="1822323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47" y="0"/>
                </a:lnTo>
                <a:lnTo>
                  <a:pt x="783247" y="120459"/>
                </a:lnTo>
                <a:lnTo>
                  <a:pt x="0" y="12045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55203" y="1701851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34" y="0"/>
                </a:moveTo>
                <a:lnTo>
                  <a:pt x="0" y="0"/>
                </a:lnTo>
                <a:lnTo>
                  <a:pt x="0" y="120472"/>
                </a:lnTo>
                <a:lnTo>
                  <a:pt x="783234" y="120472"/>
                </a:lnTo>
                <a:lnTo>
                  <a:pt x="783234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5203" y="1701851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34" y="0"/>
                </a:lnTo>
                <a:lnTo>
                  <a:pt x="783234" y="120472"/>
                </a:lnTo>
                <a:lnTo>
                  <a:pt x="0" y="12047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8657" y="1581366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47" y="0"/>
                </a:moveTo>
                <a:lnTo>
                  <a:pt x="0" y="0"/>
                </a:lnTo>
                <a:lnTo>
                  <a:pt x="0" y="120459"/>
                </a:lnTo>
                <a:lnTo>
                  <a:pt x="783247" y="120459"/>
                </a:lnTo>
                <a:lnTo>
                  <a:pt x="783247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657" y="1581366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47" y="0"/>
                </a:lnTo>
                <a:lnTo>
                  <a:pt x="783247" y="120459"/>
                </a:lnTo>
                <a:lnTo>
                  <a:pt x="0" y="12045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11451" y="1460906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21" y="0"/>
                </a:moveTo>
                <a:lnTo>
                  <a:pt x="0" y="0"/>
                </a:lnTo>
                <a:lnTo>
                  <a:pt x="0" y="120459"/>
                </a:lnTo>
                <a:lnTo>
                  <a:pt x="783221" y="120459"/>
                </a:lnTo>
                <a:lnTo>
                  <a:pt x="783221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11451" y="1460906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21" y="0"/>
                </a:lnTo>
                <a:lnTo>
                  <a:pt x="783221" y="120459"/>
                </a:lnTo>
                <a:lnTo>
                  <a:pt x="0" y="12045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58657" y="1340434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47" y="0"/>
                </a:moveTo>
                <a:lnTo>
                  <a:pt x="0" y="0"/>
                </a:lnTo>
                <a:lnTo>
                  <a:pt x="0" y="120446"/>
                </a:lnTo>
                <a:lnTo>
                  <a:pt x="783247" y="120446"/>
                </a:lnTo>
                <a:lnTo>
                  <a:pt x="783247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58657" y="1340434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47" y="0"/>
                </a:lnTo>
                <a:lnTo>
                  <a:pt x="783247" y="120446"/>
                </a:lnTo>
                <a:lnTo>
                  <a:pt x="0" y="12044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5743" y="1219936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34" y="0"/>
                </a:moveTo>
                <a:lnTo>
                  <a:pt x="0" y="0"/>
                </a:lnTo>
                <a:lnTo>
                  <a:pt x="0" y="120484"/>
                </a:lnTo>
                <a:lnTo>
                  <a:pt x="783234" y="120484"/>
                </a:lnTo>
                <a:lnTo>
                  <a:pt x="783234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65743" y="1219936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34" y="0"/>
                </a:lnTo>
                <a:lnTo>
                  <a:pt x="783234" y="120484"/>
                </a:lnTo>
                <a:lnTo>
                  <a:pt x="0" y="12048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657" y="1099477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47" y="0"/>
                </a:moveTo>
                <a:lnTo>
                  <a:pt x="0" y="0"/>
                </a:lnTo>
                <a:lnTo>
                  <a:pt x="0" y="120446"/>
                </a:lnTo>
                <a:lnTo>
                  <a:pt x="783247" y="120446"/>
                </a:lnTo>
                <a:lnTo>
                  <a:pt x="783247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8657" y="1099477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47" y="0"/>
                </a:lnTo>
                <a:lnTo>
                  <a:pt x="783247" y="120446"/>
                </a:lnTo>
                <a:lnTo>
                  <a:pt x="0" y="12044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11451" y="979005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783221" y="0"/>
                </a:moveTo>
                <a:lnTo>
                  <a:pt x="0" y="0"/>
                </a:lnTo>
                <a:lnTo>
                  <a:pt x="0" y="120472"/>
                </a:lnTo>
                <a:lnTo>
                  <a:pt x="783221" y="120472"/>
                </a:lnTo>
                <a:lnTo>
                  <a:pt x="783221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1451" y="979005"/>
            <a:ext cx="783590" cy="120650"/>
          </a:xfrm>
          <a:custGeom>
            <a:avLst/>
            <a:gdLst/>
            <a:rect l="l" t="t" r="r" b="b"/>
            <a:pathLst>
              <a:path w="783590" h="120650">
                <a:moveTo>
                  <a:pt x="0" y="0"/>
                </a:moveTo>
                <a:lnTo>
                  <a:pt x="783221" y="0"/>
                </a:lnTo>
                <a:lnTo>
                  <a:pt x="783221" y="120472"/>
                </a:lnTo>
                <a:lnTo>
                  <a:pt x="0" y="12047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71576" y="1127331"/>
            <a:ext cx="815975" cy="815975"/>
          </a:xfrm>
          <a:custGeom>
            <a:avLst/>
            <a:gdLst/>
            <a:rect l="l" t="t" r="r" b="b"/>
            <a:pathLst>
              <a:path w="815975" h="815975">
                <a:moveTo>
                  <a:pt x="407733" y="0"/>
                </a:moveTo>
                <a:lnTo>
                  <a:pt x="329488" y="0"/>
                </a:lnTo>
                <a:lnTo>
                  <a:pt x="329488" y="7581"/>
                </a:lnTo>
                <a:lnTo>
                  <a:pt x="283566" y="19336"/>
                </a:lnTo>
                <a:lnTo>
                  <a:pt x="239893" y="36122"/>
                </a:lnTo>
                <a:lnTo>
                  <a:pt x="198801" y="57607"/>
                </a:lnTo>
                <a:lnTo>
                  <a:pt x="160623" y="83460"/>
                </a:lnTo>
                <a:lnTo>
                  <a:pt x="125692" y="113350"/>
                </a:lnTo>
                <a:lnTo>
                  <a:pt x="94340" y="146943"/>
                </a:lnTo>
                <a:lnTo>
                  <a:pt x="66899" y="183910"/>
                </a:lnTo>
                <a:lnTo>
                  <a:pt x="43702" y="223917"/>
                </a:lnTo>
                <a:lnTo>
                  <a:pt x="25081" y="266633"/>
                </a:lnTo>
                <a:lnTo>
                  <a:pt x="11368" y="311727"/>
                </a:lnTo>
                <a:lnTo>
                  <a:pt x="2897" y="358867"/>
                </a:lnTo>
                <a:lnTo>
                  <a:pt x="0" y="407720"/>
                </a:lnTo>
                <a:lnTo>
                  <a:pt x="2897" y="456580"/>
                </a:lnTo>
                <a:lnTo>
                  <a:pt x="11368" y="503724"/>
                </a:lnTo>
                <a:lnTo>
                  <a:pt x="25081" y="548822"/>
                </a:lnTo>
                <a:lnTo>
                  <a:pt x="43702" y="591541"/>
                </a:lnTo>
                <a:lnTo>
                  <a:pt x="66899" y="631550"/>
                </a:lnTo>
                <a:lnTo>
                  <a:pt x="94340" y="668518"/>
                </a:lnTo>
                <a:lnTo>
                  <a:pt x="125692" y="702112"/>
                </a:lnTo>
                <a:lnTo>
                  <a:pt x="160623" y="732001"/>
                </a:lnTo>
                <a:lnTo>
                  <a:pt x="198801" y="757853"/>
                </a:lnTo>
                <a:lnTo>
                  <a:pt x="239893" y="779337"/>
                </a:lnTo>
                <a:lnTo>
                  <a:pt x="283566" y="796120"/>
                </a:lnTo>
                <a:lnTo>
                  <a:pt x="329488" y="807872"/>
                </a:lnTo>
                <a:lnTo>
                  <a:pt x="329488" y="815466"/>
                </a:lnTo>
                <a:lnTo>
                  <a:pt x="407733" y="815466"/>
                </a:lnTo>
                <a:lnTo>
                  <a:pt x="455281" y="812723"/>
                </a:lnTo>
                <a:lnTo>
                  <a:pt x="501217" y="804698"/>
                </a:lnTo>
                <a:lnTo>
                  <a:pt x="545238" y="791696"/>
                </a:lnTo>
                <a:lnTo>
                  <a:pt x="587035" y="774023"/>
                </a:lnTo>
                <a:lnTo>
                  <a:pt x="626304" y="751986"/>
                </a:lnTo>
                <a:lnTo>
                  <a:pt x="662739" y="725891"/>
                </a:lnTo>
                <a:lnTo>
                  <a:pt x="696033" y="696042"/>
                </a:lnTo>
                <a:lnTo>
                  <a:pt x="725880" y="662747"/>
                </a:lnTo>
                <a:lnTo>
                  <a:pt x="751975" y="626310"/>
                </a:lnTo>
                <a:lnTo>
                  <a:pt x="774011" y="587039"/>
                </a:lnTo>
                <a:lnTo>
                  <a:pt x="791683" y="545238"/>
                </a:lnTo>
                <a:lnTo>
                  <a:pt x="804685" y="501214"/>
                </a:lnTo>
                <a:lnTo>
                  <a:pt x="812711" y="455273"/>
                </a:lnTo>
                <a:lnTo>
                  <a:pt x="815454" y="407720"/>
                </a:lnTo>
                <a:lnTo>
                  <a:pt x="812711" y="360170"/>
                </a:lnTo>
                <a:lnTo>
                  <a:pt x="804685" y="314232"/>
                </a:lnTo>
                <a:lnTo>
                  <a:pt x="791683" y="270211"/>
                </a:lnTo>
                <a:lnTo>
                  <a:pt x="774011" y="228413"/>
                </a:lnTo>
                <a:lnTo>
                  <a:pt x="751975" y="189143"/>
                </a:lnTo>
                <a:lnTo>
                  <a:pt x="725880" y="152709"/>
                </a:lnTo>
                <a:lnTo>
                  <a:pt x="696033" y="119416"/>
                </a:lnTo>
                <a:lnTo>
                  <a:pt x="662739" y="89569"/>
                </a:lnTo>
                <a:lnTo>
                  <a:pt x="626304" y="63475"/>
                </a:lnTo>
                <a:lnTo>
                  <a:pt x="587035" y="41440"/>
                </a:lnTo>
                <a:lnTo>
                  <a:pt x="545238" y="23768"/>
                </a:lnTo>
                <a:lnTo>
                  <a:pt x="501217" y="10767"/>
                </a:lnTo>
                <a:lnTo>
                  <a:pt x="455281" y="2742"/>
                </a:lnTo>
                <a:lnTo>
                  <a:pt x="407733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71576" y="1127331"/>
            <a:ext cx="815975" cy="815975"/>
          </a:xfrm>
          <a:custGeom>
            <a:avLst/>
            <a:gdLst/>
            <a:rect l="l" t="t" r="r" b="b"/>
            <a:pathLst>
              <a:path w="815975" h="815975">
                <a:moveTo>
                  <a:pt x="407733" y="0"/>
                </a:moveTo>
                <a:lnTo>
                  <a:pt x="329488" y="0"/>
                </a:lnTo>
                <a:lnTo>
                  <a:pt x="329488" y="7581"/>
                </a:lnTo>
                <a:lnTo>
                  <a:pt x="283566" y="19336"/>
                </a:lnTo>
                <a:lnTo>
                  <a:pt x="239893" y="36122"/>
                </a:lnTo>
                <a:lnTo>
                  <a:pt x="198801" y="57607"/>
                </a:lnTo>
                <a:lnTo>
                  <a:pt x="160623" y="83460"/>
                </a:lnTo>
                <a:lnTo>
                  <a:pt x="125692" y="113350"/>
                </a:lnTo>
                <a:lnTo>
                  <a:pt x="94340" y="146943"/>
                </a:lnTo>
                <a:lnTo>
                  <a:pt x="66899" y="183910"/>
                </a:lnTo>
                <a:lnTo>
                  <a:pt x="43702" y="223917"/>
                </a:lnTo>
                <a:lnTo>
                  <a:pt x="25081" y="266633"/>
                </a:lnTo>
                <a:lnTo>
                  <a:pt x="11368" y="311727"/>
                </a:lnTo>
                <a:lnTo>
                  <a:pt x="2897" y="358867"/>
                </a:lnTo>
                <a:lnTo>
                  <a:pt x="0" y="407720"/>
                </a:lnTo>
                <a:lnTo>
                  <a:pt x="2897" y="456580"/>
                </a:lnTo>
                <a:lnTo>
                  <a:pt x="11368" y="503724"/>
                </a:lnTo>
                <a:lnTo>
                  <a:pt x="25081" y="548822"/>
                </a:lnTo>
                <a:lnTo>
                  <a:pt x="43702" y="591541"/>
                </a:lnTo>
                <a:lnTo>
                  <a:pt x="66899" y="631550"/>
                </a:lnTo>
                <a:lnTo>
                  <a:pt x="94340" y="668518"/>
                </a:lnTo>
                <a:lnTo>
                  <a:pt x="125692" y="702112"/>
                </a:lnTo>
                <a:lnTo>
                  <a:pt x="160623" y="732001"/>
                </a:lnTo>
                <a:lnTo>
                  <a:pt x="198801" y="757853"/>
                </a:lnTo>
                <a:lnTo>
                  <a:pt x="239893" y="779337"/>
                </a:lnTo>
                <a:lnTo>
                  <a:pt x="283566" y="796120"/>
                </a:lnTo>
                <a:lnTo>
                  <a:pt x="329488" y="807872"/>
                </a:lnTo>
                <a:lnTo>
                  <a:pt x="329488" y="815466"/>
                </a:lnTo>
                <a:lnTo>
                  <a:pt x="407733" y="815466"/>
                </a:lnTo>
                <a:lnTo>
                  <a:pt x="455281" y="812723"/>
                </a:lnTo>
                <a:lnTo>
                  <a:pt x="501217" y="804698"/>
                </a:lnTo>
                <a:lnTo>
                  <a:pt x="545238" y="791696"/>
                </a:lnTo>
                <a:lnTo>
                  <a:pt x="587035" y="774023"/>
                </a:lnTo>
                <a:lnTo>
                  <a:pt x="626304" y="751986"/>
                </a:lnTo>
                <a:lnTo>
                  <a:pt x="662739" y="725891"/>
                </a:lnTo>
                <a:lnTo>
                  <a:pt x="696033" y="696042"/>
                </a:lnTo>
                <a:lnTo>
                  <a:pt x="725880" y="662747"/>
                </a:lnTo>
                <a:lnTo>
                  <a:pt x="751975" y="626310"/>
                </a:lnTo>
                <a:lnTo>
                  <a:pt x="774011" y="587039"/>
                </a:lnTo>
                <a:lnTo>
                  <a:pt x="791683" y="545238"/>
                </a:lnTo>
                <a:lnTo>
                  <a:pt x="804685" y="501214"/>
                </a:lnTo>
                <a:lnTo>
                  <a:pt x="812711" y="455273"/>
                </a:lnTo>
                <a:lnTo>
                  <a:pt x="815454" y="407720"/>
                </a:lnTo>
                <a:lnTo>
                  <a:pt x="812711" y="360170"/>
                </a:lnTo>
                <a:lnTo>
                  <a:pt x="804685" y="314232"/>
                </a:lnTo>
                <a:lnTo>
                  <a:pt x="791683" y="270211"/>
                </a:lnTo>
                <a:lnTo>
                  <a:pt x="774011" y="228413"/>
                </a:lnTo>
                <a:lnTo>
                  <a:pt x="751975" y="189143"/>
                </a:lnTo>
                <a:lnTo>
                  <a:pt x="725880" y="152709"/>
                </a:lnTo>
                <a:lnTo>
                  <a:pt x="696033" y="119416"/>
                </a:lnTo>
                <a:lnTo>
                  <a:pt x="662739" y="89569"/>
                </a:lnTo>
                <a:lnTo>
                  <a:pt x="626304" y="63475"/>
                </a:lnTo>
                <a:lnTo>
                  <a:pt x="587035" y="41440"/>
                </a:lnTo>
                <a:lnTo>
                  <a:pt x="545238" y="23768"/>
                </a:lnTo>
                <a:lnTo>
                  <a:pt x="501217" y="10767"/>
                </a:lnTo>
                <a:lnTo>
                  <a:pt x="455281" y="2742"/>
                </a:lnTo>
                <a:lnTo>
                  <a:pt x="40773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93323" y="1127337"/>
            <a:ext cx="815975" cy="815975"/>
          </a:xfrm>
          <a:custGeom>
            <a:avLst/>
            <a:gdLst/>
            <a:rect l="l" t="t" r="r" b="b"/>
            <a:pathLst>
              <a:path w="815975" h="815975">
                <a:moveTo>
                  <a:pt x="407746" y="0"/>
                </a:moveTo>
                <a:lnTo>
                  <a:pt x="360191" y="2743"/>
                </a:lnTo>
                <a:lnTo>
                  <a:pt x="314248" y="10768"/>
                </a:lnTo>
                <a:lnTo>
                  <a:pt x="270223" y="23770"/>
                </a:lnTo>
                <a:lnTo>
                  <a:pt x="228422" y="41442"/>
                </a:lnTo>
                <a:lnTo>
                  <a:pt x="189150" y="63478"/>
                </a:lnTo>
                <a:lnTo>
                  <a:pt x="152714" y="89573"/>
                </a:lnTo>
                <a:lnTo>
                  <a:pt x="119419" y="119421"/>
                </a:lnTo>
                <a:lnTo>
                  <a:pt x="89571" y="152715"/>
                </a:lnTo>
                <a:lnTo>
                  <a:pt x="63476" y="189149"/>
                </a:lnTo>
                <a:lnTo>
                  <a:pt x="41440" y="228418"/>
                </a:lnTo>
                <a:lnTo>
                  <a:pt x="23769" y="270216"/>
                </a:lnTo>
                <a:lnTo>
                  <a:pt x="10767" y="314236"/>
                </a:lnTo>
                <a:lnTo>
                  <a:pt x="2742" y="360173"/>
                </a:lnTo>
                <a:lnTo>
                  <a:pt x="0" y="407720"/>
                </a:lnTo>
                <a:lnTo>
                  <a:pt x="2742" y="455270"/>
                </a:lnTo>
                <a:lnTo>
                  <a:pt x="10767" y="501209"/>
                </a:lnTo>
                <a:lnTo>
                  <a:pt x="23769" y="545230"/>
                </a:lnTo>
                <a:lnTo>
                  <a:pt x="41440" y="587028"/>
                </a:lnTo>
                <a:lnTo>
                  <a:pt x="63476" y="626297"/>
                </a:lnTo>
                <a:lnTo>
                  <a:pt x="89571" y="662731"/>
                </a:lnTo>
                <a:lnTo>
                  <a:pt x="119419" y="696025"/>
                </a:lnTo>
                <a:lnTo>
                  <a:pt x="152714" y="725871"/>
                </a:lnTo>
                <a:lnTo>
                  <a:pt x="189150" y="751965"/>
                </a:lnTo>
                <a:lnTo>
                  <a:pt x="228422" y="774001"/>
                </a:lnTo>
                <a:lnTo>
                  <a:pt x="270223" y="791672"/>
                </a:lnTo>
                <a:lnTo>
                  <a:pt x="314248" y="804673"/>
                </a:lnTo>
                <a:lnTo>
                  <a:pt x="360191" y="812698"/>
                </a:lnTo>
                <a:lnTo>
                  <a:pt x="407746" y="815441"/>
                </a:lnTo>
                <a:lnTo>
                  <a:pt x="455293" y="812698"/>
                </a:lnTo>
                <a:lnTo>
                  <a:pt x="501230" y="804673"/>
                </a:lnTo>
                <a:lnTo>
                  <a:pt x="545250" y="791672"/>
                </a:lnTo>
                <a:lnTo>
                  <a:pt x="587048" y="774001"/>
                </a:lnTo>
                <a:lnTo>
                  <a:pt x="626317" y="751965"/>
                </a:lnTo>
                <a:lnTo>
                  <a:pt x="662751" y="725871"/>
                </a:lnTo>
                <a:lnTo>
                  <a:pt x="696045" y="696025"/>
                </a:lnTo>
                <a:lnTo>
                  <a:pt x="725893" y="662731"/>
                </a:lnTo>
                <a:lnTo>
                  <a:pt x="751988" y="626297"/>
                </a:lnTo>
                <a:lnTo>
                  <a:pt x="774024" y="587028"/>
                </a:lnTo>
                <a:lnTo>
                  <a:pt x="791696" y="545230"/>
                </a:lnTo>
                <a:lnTo>
                  <a:pt x="804698" y="501209"/>
                </a:lnTo>
                <a:lnTo>
                  <a:pt x="812723" y="455270"/>
                </a:lnTo>
                <a:lnTo>
                  <a:pt x="815467" y="407720"/>
                </a:lnTo>
                <a:lnTo>
                  <a:pt x="812723" y="360173"/>
                </a:lnTo>
                <a:lnTo>
                  <a:pt x="804698" y="314236"/>
                </a:lnTo>
                <a:lnTo>
                  <a:pt x="791696" y="270216"/>
                </a:lnTo>
                <a:lnTo>
                  <a:pt x="774024" y="228418"/>
                </a:lnTo>
                <a:lnTo>
                  <a:pt x="751988" y="189149"/>
                </a:lnTo>
                <a:lnTo>
                  <a:pt x="725893" y="152715"/>
                </a:lnTo>
                <a:lnTo>
                  <a:pt x="696045" y="119421"/>
                </a:lnTo>
                <a:lnTo>
                  <a:pt x="662751" y="89573"/>
                </a:lnTo>
                <a:lnTo>
                  <a:pt x="626317" y="63478"/>
                </a:lnTo>
                <a:lnTo>
                  <a:pt x="587048" y="41442"/>
                </a:lnTo>
                <a:lnTo>
                  <a:pt x="545250" y="23770"/>
                </a:lnTo>
                <a:lnTo>
                  <a:pt x="501230" y="10768"/>
                </a:lnTo>
                <a:lnTo>
                  <a:pt x="455293" y="2743"/>
                </a:lnTo>
                <a:lnTo>
                  <a:pt x="407746" y="0"/>
                </a:lnTo>
                <a:close/>
              </a:path>
            </a:pathLst>
          </a:custGeom>
          <a:solidFill>
            <a:srgbClr val="fde29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93323" y="1127337"/>
            <a:ext cx="815975" cy="815975"/>
          </a:xfrm>
          <a:custGeom>
            <a:avLst/>
            <a:gdLst/>
            <a:rect l="l" t="t" r="r" b="b"/>
            <a:pathLst>
              <a:path w="815975" h="815975">
                <a:moveTo>
                  <a:pt x="815467" y="407720"/>
                </a:moveTo>
                <a:lnTo>
                  <a:pt x="812723" y="455270"/>
                </a:lnTo>
                <a:lnTo>
                  <a:pt x="804698" y="501209"/>
                </a:lnTo>
                <a:lnTo>
                  <a:pt x="791696" y="545230"/>
                </a:lnTo>
                <a:lnTo>
                  <a:pt x="774024" y="587028"/>
                </a:lnTo>
                <a:lnTo>
                  <a:pt x="751988" y="626297"/>
                </a:lnTo>
                <a:lnTo>
                  <a:pt x="725893" y="662731"/>
                </a:lnTo>
                <a:lnTo>
                  <a:pt x="696045" y="696025"/>
                </a:lnTo>
                <a:lnTo>
                  <a:pt x="662751" y="725871"/>
                </a:lnTo>
                <a:lnTo>
                  <a:pt x="626317" y="751965"/>
                </a:lnTo>
                <a:lnTo>
                  <a:pt x="587048" y="774001"/>
                </a:lnTo>
                <a:lnTo>
                  <a:pt x="545250" y="791672"/>
                </a:lnTo>
                <a:lnTo>
                  <a:pt x="501230" y="804673"/>
                </a:lnTo>
                <a:lnTo>
                  <a:pt x="455293" y="812698"/>
                </a:lnTo>
                <a:lnTo>
                  <a:pt x="407746" y="815441"/>
                </a:lnTo>
                <a:lnTo>
                  <a:pt x="360191" y="812698"/>
                </a:lnTo>
                <a:lnTo>
                  <a:pt x="314248" y="804673"/>
                </a:lnTo>
                <a:lnTo>
                  <a:pt x="270223" y="791672"/>
                </a:lnTo>
                <a:lnTo>
                  <a:pt x="228422" y="774001"/>
                </a:lnTo>
                <a:lnTo>
                  <a:pt x="189150" y="751965"/>
                </a:lnTo>
                <a:lnTo>
                  <a:pt x="152714" y="725871"/>
                </a:lnTo>
                <a:lnTo>
                  <a:pt x="119419" y="696025"/>
                </a:lnTo>
                <a:lnTo>
                  <a:pt x="89571" y="662731"/>
                </a:lnTo>
                <a:lnTo>
                  <a:pt x="63476" y="626297"/>
                </a:lnTo>
                <a:lnTo>
                  <a:pt x="41440" y="587028"/>
                </a:lnTo>
                <a:lnTo>
                  <a:pt x="23769" y="545230"/>
                </a:lnTo>
                <a:lnTo>
                  <a:pt x="10767" y="501209"/>
                </a:lnTo>
                <a:lnTo>
                  <a:pt x="2742" y="455270"/>
                </a:lnTo>
                <a:lnTo>
                  <a:pt x="0" y="407720"/>
                </a:lnTo>
                <a:lnTo>
                  <a:pt x="2742" y="360173"/>
                </a:lnTo>
                <a:lnTo>
                  <a:pt x="10767" y="314236"/>
                </a:lnTo>
                <a:lnTo>
                  <a:pt x="23769" y="270216"/>
                </a:lnTo>
                <a:lnTo>
                  <a:pt x="41440" y="228418"/>
                </a:lnTo>
                <a:lnTo>
                  <a:pt x="63476" y="189149"/>
                </a:lnTo>
                <a:lnTo>
                  <a:pt x="89571" y="152715"/>
                </a:lnTo>
                <a:lnTo>
                  <a:pt x="119419" y="119421"/>
                </a:lnTo>
                <a:lnTo>
                  <a:pt x="152714" y="89573"/>
                </a:lnTo>
                <a:lnTo>
                  <a:pt x="189150" y="63478"/>
                </a:lnTo>
                <a:lnTo>
                  <a:pt x="228422" y="41442"/>
                </a:lnTo>
                <a:lnTo>
                  <a:pt x="270223" y="23770"/>
                </a:lnTo>
                <a:lnTo>
                  <a:pt x="314248" y="10768"/>
                </a:lnTo>
                <a:lnTo>
                  <a:pt x="360191" y="2743"/>
                </a:lnTo>
                <a:lnTo>
                  <a:pt x="407746" y="0"/>
                </a:lnTo>
                <a:lnTo>
                  <a:pt x="455293" y="2743"/>
                </a:lnTo>
                <a:lnTo>
                  <a:pt x="501230" y="10768"/>
                </a:lnTo>
                <a:lnTo>
                  <a:pt x="545250" y="23770"/>
                </a:lnTo>
                <a:lnTo>
                  <a:pt x="587048" y="41442"/>
                </a:lnTo>
                <a:lnTo>
                  <a:pt x="626317" y="63478"/>
                </a:lnTo>
                <a:lnTo>
                  <a:pt x="662751" y="89573"/>
                </a:lnTo>
                <a:lnTo>
                  <a:pt x="696045" y="119421"/>
                </a:lnTo>
                <a:lnTo>
                  <a:pt x="725893" y="152715"/>
                </a:lnTo>
                <a:lnTo>
                  <a:pt x="751988" y="189149"/>
                </a:lnTo>
                <a:lnTo>
                  <a:pt x="774024" y="228418"/>
                </a:lnTo>
                <a:lnTo>
                  <a:pt x="791696" y="270216"/>
                </a:lnTo>
                <a:lnTo>
                  <a:pt x="804698" y="314236"/>
                </a:lnTo>
                <a:lnTo>
                  <a:pt x="812723" y="360173"/>
                </a:lnTo>
                <a:lnTo>
                  <a:pt x="815467" y="40772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74683" y="1073110"/>
            <a:ext cx="66675" cy="66675"/>
          </a:xfrm>
          <a:custGeom>
            <a:avLst/>
            <a:gdLst/>
            <a:rect l="l" t="t" r="r" b="b"/>
            <a:pathLst>
              <a:path w="66675" h="66675">
                <a:moveTo>
                  <a:pt x="66573" y="0"/>
                </a:moveTo>
                <a:lnTo>
                  <a:pt x="0" y="66560"/>
                </a:lnTo>
              </a:path>
            </a:pathLst>
          </a:custGeom>
          <a:solidFill>
            <a:srgbClr val="ff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74683" y="1073110"/>
            <a:ext cx="66675" cy="66675"/>
          </a:xfrm>
          <a:custGeom>
            <a:avLst/>
            <a:gdLst/>
            <a:rect l="l" t="t" r="r" b="b"/>
            <a:pathLst>
              <a:path w="66675" h="66675">
                <a:moveTo>
                  <a:pt x="0" y="66560"/>
                </a:moveTo>
                <a:lnTo>
                  <a:pt x="66573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65196" y="1272053"/>
            <a:ext cx="91440" cy="24765"/>
          </a:xfrm>
          <a:custGeom>
            <a:avLst/>
            <a:gdLst/>
            <a:rect l="l" t="t" r="r" b="b"/>
            <a:pathLst>
              <a:path w="91440" h="24765">
                <a:moveTo>
                  <a:pt x="90944" y="0"/>
                </a:moveTo>
                <a:lnTo>
                  <a:pt x="0" y="24371"/>
                </a:lnTo>
              </a:path>
            </a:pathLst>
          </a:custGeom>
          <a:solidFill>
            <a:srgbClr val="ff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65196" y="1272053"/>
            <a:ext cx="91440" cy="24765"/>
          </a:xfrm>
          <a:custGeom>
            <a:avLst/>
            <a:gdLst/>
            <a:rect l="l" t="t" r="r" b="b"/>
            <a:pathLst>
              <a:path w="91440" h="24765">
                <a:moveTo>
                  <a:pt x="0" y="24371"/>
                </a:moveTo>
                <a:lnTo>
                  <a:pt x="9094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17942" y="958226"/>
            <a:ext cx="24765" cy="91440"/>
          </a:xfrm>
          <a:custGeom>
            <a:avLst/>
            <a:gdLst/>
            <a:rect l="l" t="t" r="r" b="b"/>
            <a:pathLst>
              <a:path w="24765" h="91440">
                <a:moveTo>
                  <a:pt x="24371" y="0"/>
                </a:moveTo>
                <a:lnTo>
                  <a:pt x="0" y="90957"/>
                </a:lnTo>
              </a:path>
            </a:pathLst>
          </a:custGeom>
          <a:solidFill>
            <a:srgbClr val="ff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17942" y="958226"/>
            <a:ext cx="24765" cy="91440"/>
          </a:xfrm>
          <a:custGeom>
            <a:avLst/>
            <a:gdLst/>
            <a:rect l="l" t="t" r="r" b="b"/>
            <a:pathLst>
              <a:path w="24765" h="91440">
                <a:moveTo>
                  <a:pt x="0" y="90957"/>
                </a:moveTo>
                <a:lnTo>
                  <a:pt x="243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06271" y="1330821"/>
            <a:ext cx="379095" cy="386715"/>
          </a:xfrm>
          <a:custGeom>
            <a:avLst/>
            <a:gdLst/>
            <a:rect l="l" t="t" r="r" b="b"/>
            <a:pathLst>
              <a:path w="379095" h="386714">
                <a:moveTo>
                  <a:pt x="0" y="386562"/>
                </a:moveTo>
                <a:lnTo>
                  <a:pt x="281952" y="386562"/>
                </a:lnTo>
                <a:lnTo>
                  <a:pt x="319587" y="378971"/>
                </a:lnTo>
                <a:lnTo>
                  <a:pt x="350315" y="358266"/>
                </a:lnTo>
                <a:lnTo>
                  <a:pt x="371029" y="327551"/>
                </a:lnTo>
                <a:lnTo>
                  <a:pt x="378625" y="289928"/>
                </a:lnTo>
                <a:lnTo>
                  <a:pt x="371029" y="252308"/>
                </a:lnTo>
                <a:lnTo>
                  <a:pt x="350315" y="221588"/>
                </a:lnTo>
                <a:lnTo>
                  <a:pt x="319587" y="200876"/>
                </a:lnTo>
                <a:lnTo>
                  <a:pt x="281952" y="193281"/>
                </a:lnTo>
                <a:lnTo>
                  <a:pt x="96647" y="193281"/>
                </a:lnTo>
                <a:lnTo>
                  <a:pt x="59016" y="185682"/>
                </a:lnTo>
                <a:lnTo>
                  <a:pt x="28297" y="164963"/>
                </a:lnTo>
                <a:lnTo>
                  <a:pt x="7591" y="134238"/>
                </a:lnTo>
                <a:lnTo>
                  <a:pt x="0" y="96621"/>
                </a:lnTo>
                <a:lnTo>
                  <a:pt x="7591" y="59016"/>
                </a:lnTo>
                <a:lnTo>
                  <a:pt x="28297" y="28303"/>
                </a:lnTo>
                <a:lnTo>
                  <a:pt x="59016" y="7594"/>
                </a:lnTo>
                <a:lnTo>
                  <a:pt x="96647" y="0"/>
                </a:lnTo>
                <a:lnTo>
                  <a:pt x="378625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95556" y="1246815"/>
            <a:ext cx="0" cy="554990"/>
          </a:xfrm>
          <a:custGeom>
            <a:avLst/>
            <a:gdLst/>
            <a:rect l="l" t="t" r="r" b="b"/>
            <a:pathLst>
              <a:path h="554989">
                <a:moveTo>
                  <a:pt x="0" y="0"/>
                </a:moveTo>
                <a:lnTo>
                  <a:pt x="0" y="554545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690" y="1939212"/>
            <a:ext cx="9971405" cy="5260975"/>
          </a:xfrm>
          <a:custGeom>
            <a:avLst/>
            <a:gd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90" y="1939212"/>
            <a:ext cx="9971405" cy="5260975"/>
          </a:xfrm>
          <a:custGeom>
            <a:avLst/>
            <a:gd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1865871" y="5260784"/>
                </a:lnTo>
                <a:lnTo>
                  <a:pt x="2095690" y="5260784"/>
                </a:lnTo>
                <a:lnTo>
                  <a:pt x="8524900" y="5260784"/>
                </a:lnTo>
                <a:lnTo>
                  <a:pt x="8761971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4907153"/>
                </a:lnTo>
                <a:lnTo>
                  <a:pt x="9971379" y="481916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4367" y="2238307"/>
            <a:ext cx="9286733" cy="42832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700" b="1" spc="-13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재해 예방에 필요한 예산을 편성하고 용도에 맞게 집행되도록 함</a:t>
            </a:r>
            <a:endParaRPr sz="2700" spc="-13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45946" y="3463164"/>
            <a:ext cx="286385" cy="2574925"/>
          </a:xfrm>
          <a:custGeom>
            <a:avLst/>
            <a:gdLst/>
            <a:rect l="l" t="t" r="r" b="b"/>
            <a:pathLst>
              <a:path w="286385" h="2574925">
                <a:moveTo>
                  <a:pt x="286016" y="2574340"/>
                </a:moveTo>
                <a:lnTo>
                  <a:pt x="107988" y="2574340"/>
                </a:lnTo>
                <a:lnTo>
                  <a:pt x="65954" y="2565852"/>
                </a:lnTo>
                <a:lnTo>
                  <a:pt x="31629" y="2542705"/>
                </a:lnTo>
                <a:lnTo>
                  <a:pt x="8486" y="2508375"/>
                </a:lnTo>
                <a:lnTo>
                  <a:pt x="0" y="2466340"/>
                </a:lnTo>
                <a:lnTo>
                  <a:pt x="0" y="108000"/>
                </a:lnTo>
                <a:lnTo>
                  <a:pt x="8486" y="65965"/>
                </a:lnTo>
                <a:lnTo>
                  <a:pt x="31629" y="31635"/>
                </a:lnTo>
                <a:lnTo>
                  <a:pt x="65954" y="8488"/>
                </a:lnTo>
                <a:lnTo>
                  <a:pt x="107988" y="0"/>
                </a:lnTo>
                <a:lnTo>
                  <a:pt x="286016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84847" y="4750341"/>
            <a:ext cx="547370" cy="0"/>
          </a:xfrm>
          <a:custGeom>
            <a:avLst/>
            <a:gdLst/>
            <a:rect l="l" t="t" r="r" b="b"/>
            <a:pathLst>
              <a:path w="547369">
                <a:moveTo>
                  <a:pt x="547115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31959" y="2984718"/>
            <a:ext cx="7158355" cy="1062990"/>
          </a:xfrm>
          <a:custGeom>
            <a:avLst/>
            <a:gdLst/>
            <a:rect l="l" t="t" r="r" b="b"/>
            <a:pathLst>
              <a:path w="7158355" h="1062989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7013752" y="1062901"/>
                </a:lnTo>
                <a:lnTo>
                  <a:pt x="7059272" y="1055560"/>
                </a:lnTo>
                <a:lnTo>
                  <a:pt x="7098803" y="1035119"/>
                </a:lnTo>
                <a:lnTo>
                  <a:pt x="7129975" y="1003949"/>
                </a:lnTo>
                <a:lnTo>
                  <a:pt x="7150417" y="964422"/>
                </a:lnTo>
                <a:lnTo>
                  <a:pt x="7157758" y="918908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31959" y="2984718"/>
            <a:ext cx="7158355" cy="1062990"/>
          </a:xfrm>
          <a:custGeom>
            <a:avLst/>
            <a:gdLst/>
            <a:rect l="l" t="t" r="r" b="b"/>
            <a:pathLst>
              <a:path w="7158355" h="1062989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80974"/>
                </a:lnTo>
                <a:lnTo>
                  <a:pt x="0" y="386257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2673083" y="1062901"/>
                </a:lnTo>
                <a:lnTo>
                  <a:pt x="2774683" y="1062901"/>
                </a:lnTo>
                <a:lnTo>
                  <a:pt x="4374883" y="1062901"/>
                </a:lnTo>
                <a:lnTo>
                  <a:pt x="7013752" y="1062901"/>
                </a:lnTo>
                <a:lnTo>
                  <a:pt x="7059272" y="1055560"/>
                </a:lnTo>
                <a:lnTo>
                  <a:pt x="7098803" y="1035119"/>
                </a:lnTo>
                <a:lnTo>
                  <a:pt x="7129975" y="1003949"/>
                </a:lnTo>
                <a:lnTo>
                  <a:pt x="7150417" y="964422"/>
                </a:lnTo>
                <a:lnTo>
                  <a:pt x="7157758" y="918908"/>
                </a:lnTo>
                <a:lnTo>
                  <a:pt x="7157758" y="840663"/>
                </a:lnTo>
                <a:lnTo>
                  <a:pt x="7157758" y="691070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51300" y="3130276"/>
            <a:ext cx="4469268" cy="7643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b="1" spc="-13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재해예방을 위해 필요한</a:t>
            </a:r>
            <a:endParaRPr sz="2400" b="1" spc="-130">
              <a:solidFill>
                <a:srgbClr val="3d3939"/>
              </a:solidFill>
              <a:latin typeface="G마켓 산스 Medium"/>
              <a:ea typeface="G마켓 산스 Medium"/>
              <a:cs typeface="Adobe 고딕 Std B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안전·보건인력,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시설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장비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구비</a:t>
            </a:r>
            <a:endParaRPr sz="2400" spc="-13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190440" y="3138129"/>
            <a:ext cx="762000" cy="762000"/>
          </a:xfrm>
          <a:custGeom>
            <a:avLst/>
            <a:gdLst/>
            <a:rect l="l" t="t" r="r" b="b"/>
            <a:pathLst>
              <a:path w="762000" h="762000">
                <a:moveTo>
                  <a:pt x="663829" y="0"/>
                </a:moveTo>
                <a:lnTo>
                  <a:pt x="98170" y="0"/>
                </a:lnTo>
                <a:lnTo>
                  <a:pt x="59959" y="7717"/>
                </a:lnTo>
                <a:lnTo>
                  <a:pt x="28754" y="28760"/>
                </a:lnTo>
                <a:lnTo>
                  <a:pt x="7715" y="59969"/>
                </a:lnTo>
                <a:lnTo>
                  <a:pt x="0" y="98183"/>
                </a:lnTo>
                <a:lnTo>
                  <a:pt x="0" y="663828"/>
                </a:lnTo>
                <a:lnTo>
                  <a:pt x="7715" y="702040"/>
                </a:lnTo>
                <a:lnTo>
                  <a:pt x="28754" y="733245"/>
                </a:lnTo>
                <a:lnTo>
                  <a:pt x="59959" y="754284"/>
                </a:lnTo>
                <a:lnTo>
                  <a:pt x="98170" y="761999"/>
                </a:lnTo>
                <a:lnTo>
                  <a:pt x="663829" y="761999"/>
                </a:lnTo>
                <a:lnTo>
                  <a:pt x="702040" y="754284"/>
                </a:lnTo>
                <a:lnTo>
                  <a:pt x="733245" y="733245"/>
                </a:lnTo>
                <a:lnTo>
                  <a:pt x="754284" y="702040"/>
                </a:lnTo>
                <a:lnTo>
                  <a:pt x="762000" y="663828"/>
                </a:lnTo>
                <a:lnTo>
                  <a:pt x="762000" y="98183"/>
                </a:lnTo>
                <a:lnTo>
                  <a:pt x="754284" y="59969"/>
                </a:lnTo>
                <a:lnTo>
                  <a:pt x="733245" y="28760"/>
                </a:lnTo>
                <a:lnTo>
                  <a:pt x="702040" y="7717"/>
                </a:lnTo>
                <a:lnTo>
                  <a:pt x="663829" y="0"/>
                </a:lnTo>
                <a:close/>
              </a:path>
            </a:pathLst>
          </a:custGeom>
          <a:solidFill>
            <a:srgbClr val="ffe4d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190440" y="3138129"/>
            <a:ext cx="762000" cy="762000"/>
          </a:xfrm>
          <a:custGeom>
            <a:avLst/>
            <a:gdLst/>
            <a:rect l="l" t="t" r="r" b="b"/>
            <a:pathLst>
              <a:path w="762000" h="762000">
                <a:moveTo>
                  <a:pt x="762000" y="663828"/>
                </a:moveTo>
                <a:lnTo>
                  <a:pt x="754284" y="702040"/>
                </a:lnTo>
                <a:lnTo>
                  <a:pt x="733245" y="733245"/>
                </a:lnTo>
                <a:lnTo>
                  <a:pt x="702040" y="754284"/>
                </a:lnTo>
                <a:lnTo>
                  <a:pt x="663829" y="761999"/>
                </a:lnTo>
                <a:lnTo>
                  <a:pt x="98170" y="761999"/>
                </a:lnTo>
                <a:lnTo>
                  <a:pt x="59959" y="754284"/>
                </a:lnTo>
                <a:lnTo>
                  <a:pt x="28754" y="733245"/>
                </a:lnTo>
                <a:lnTo>
                  <a:pt x="7715" y="702040"/>
                </a:lnTo>
                <a:lnTo>
                  <a:pt x="0" y="663828"/>
                </a:lnTo>
                <a:lnTo>
                  <a:pt x="0" y="98183"/>
                </a:lnTo>
                <a:lnTo>
                  <a:pt x="7715" y="59969"/>
                </a:lnTo>
                <a:lnTo>
                  <a:pt x="28754" y="28760"/>
                </a:lnTo>
                <a:lnTo>
                  <a:pt x="59959" y="7717"/>
                </a:lnTo>
                <a:lnTo>
                  <a:pt x="98170" y="0"/>
                </a:lnTo>
                <a:lnTo>
                  <a:pt x="663829" y="0"/>
                </a:lnTo>
                <a:lnTo>
                  <a:pt x="702040" y="7717"/>
                </a:lnTo>
                <a:lnTo>
                  <a:pt x="733245" y="28760"/>
                </a:lnTo>
                <a:lnTo>
                  <a:pt x="754284" y="59969"/>
                </a:lnTo>
                <a:lnTo>
                  <a:pt x="762000" y="98183"/>
                </a:lnTo>
                <a:lnTo>
                  <a:pt x="762000" y="66382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55901" y="3233837"/>
            <a:ext cx="178435" cy="594360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37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1</a:t>
            </a:r>
            <a:endParaRPr sz="3700" spc="-13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031959" y="4245280"/>
            <a:ext cx="7158355" cy="1062990"/>
          </a:xfrm>
          <a:custGeom>
            <a:avLst/>
            <a:gdLst/>
            <a:rect l="l" t="t" r="r" b="b"/>
            <a:pathLst>
              <a:path w="7158355" h="1062989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7013752" y="1062901"/>
                </a:lnTo>
                <a:lnTo>
                  <a:pt x="7059272" y="1055560"/>
                </a:lnTo>
                <a:lnTo>
                  <a:pt x="7098803" y="1035119"/>
                </a:lnTo>
                <a:lnTo>
                  <a:pt x="7129975" y="1003949"/>
                </a:lnTo>
                <a:lnTo>
                  <a:pt x="7150417" y="964422"/>
                </a:lnTo>
                <a:lnTo>
                  <a:pt x="7157758" y="918908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031959" y="4245280"/>
            <a:ext cx="7158355" cy="1062990"/>
          </a:xfrm>
          <a:custGeom>
            <a:avLst/>
            <a:gdLst/>
            <a:rect l="l" t="t" r="r" b="b"/>
            <a:pathLst>
              <a:path w="7158355" h="1062989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80974"/>
                </a:lnTo>
                <a:lnTo>
                  <a:pt x="0" y="386257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2673083" y="1062901"/>
                </a:lnTo>
                <a:lnTo>
                  <a:pt x="2774683" y="1062901"/>
                </a:lnTo>
                <a:lnTo>
                  <a:pt x="4374883" y="1062901"/>
                </a:lnTo>
                <a:lnTo>
                  <a:pt x="7013752" y="1062901"/>
                </a:lnTo>
                <a:lnTo>
                  <a:pt x="7059272" y="1055560"/>
                </a:lnTo>
                <a:lnTo>
                  <a:pt x="7098803" y="1035119"/>
                </a:lnTo>
                <a:lnTo>
                  <a:pt x="7129975" y="1003949"/>
                </a:lnTo>
                <a:lnTo>
                  <a:pt x="7150417" y="964422"/>
                </a:lnTo>
                <a:lnTo>
                  <a:pt x="7157758" y="918908"/>
                </a:lnTo>
                <a:lnTo>
                  <a:pt x="7157758" y="840676"/>
                </a:lnTo>
                <a:lnTo>
                  <a:pt x="7157758" y="691057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16149" y="4562557"/>
            <a:ext cx="4351596" cy="38215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유해·위험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요인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확인에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따른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개선</a:t>
            </a:r>
            <a:endParaRPr sz="2400" spc="-13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90440" y="4397314"/>
            <a:ext cx="762000" cy="762000"/>
          </a:xfrm>
          <a:custGeom>
            <a:avLst/>
            <a:gdLst/>
            <a:rect l="l" t="t" r="r" b="b"/>
            <a:pathLst>
              <a:path w="762000" h="762000">
                <a:moveTo>
                  <a:pt x="663829" y="0"/>
                </a:moveTo>
                <a:lnTo>
                  <a:pt x="98170" y="0"/>
                </a:lnTo>
                <a:lnTo>
                  <a:pt x="59959" y="7717"/>
                </a:lnTo>
                <a:lnTo>
                  <a:pt x="28754" y="28760"/>
                </a:lnTo>
                <a:lnTo>
                  <a:pt x="7715" y="59969"/>
                </a:lnTo>
                <a:lnTo>
                  <a:pt x="0" y="98183"/>
                </a:lnTo>
                <a:lnTo>
                  <a:pt x="0" y="663829"/>
                </a:lnTo>
                <a:lnTo>
                  <a:pt x="7715" y="702040"/>
                </a:lnTo>
                <a:lnTo>
                  <a:pt x="28754" y="733245"/>
                </a:lnTo>
                <a:lnTo>
                  <a:pt x="59959" y="754284"/>
                </a:lnTo>
                <a:lnTo>
                  <a:pt x="98170" y="762000"/>
                </a:lnTo>
                <a:lnTo>
                  <a:pt x="663829" y="762000"/>
                </a:lnTo>
                <a:lnTo>
                  <a:pt x="702040" y="754284"/>
                </a:lnTo>
                <a:lnTo>
                  <a:pt x="733245" y="733245"/>
                </a:lnTo>
                <a:lnTo>
                  <a:pt x="754284" y="702040"/>
                </a:lnTo>
                <a:lnTo>
                  <a:pt x="762000" y="663829"/>
                </a:lnTo>
                <a:lnTo>
                  <a:pt x="762000" y="98183"/>
                </a:lnTo>
                <a:lnTo>
                  <a:pt x="754284" y="59969"/>
                </a:lnTo>
                <a:lnTo>
                  <a:pt x="733245" y="28760"/>
                </a:lnTo>
                <a:lnTo>
                  <a:pt x="702040" y="7717"/>
                </a:lnTo>
                <a:lnTo>
                  <a:pt x="663829" y="0"/>
                </a:lnTo>
                <a:close/>
              </a:path>
            </a:pathLst>
          </a:custGeom>
          <a:solidFill>
            <a:srgbClr val="ffe4d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90440" y="4397314"/>
            <a:ext cx="762000" cy="762000"/>
          </a:xfrm>
          <a:custGeom>
            <a:avLst/>
            <a:gdLst/>
            <a:rect l="l" t="t" r="r" b="b"/>
            <a:pathLst>
              <a:path w="762000" h="762000">
                <a:moveTo>
                  <a:pt x="762000" y="663829"/>
                </a:moveTo>
                <a:lnTo>
                  <a:pt x="754284" y="702040"/>
                </a:lnTo>
                <a:lnTo>
                  <a:pt x="733245" y="733245"/>
                </a:lnTo>
                <a:lnTo>
                  <a:pt x="702040" y="754284"/>
                </a:lnTo>
                <a:lnTo>
                  <a:pt x="663829" y="762000"/>
                </a:lnTo>
                <a:lnTo>
                  <a:pt x="98170" y="762000"/>
                </a:lnTo>
                <a:lnTo>
                  <a:pt x="59959" y="754284"/>
                </a:lnTo>
                <a:lnTo>
                  <a:pt x="28754" y="733245"/>
                </a:lnTo>
                <a:lnTo>
                  <a:pt x="7715" y="702040"/>
                </a:lnTo>
                <a:lnTo>
                  <a:pt x="0" y="663829"/>
                </a:lnTo>
                <a:lnTo>
                  <a:pt x="0" y="98183"/>
                </a:lnTo>
                <a:lnTo>
                  <a:pt x="7715" y="59969"/>
                </a:lnTo>
                <a:lnTo>
                  <a:pt x="28754" y="28760"/>
                </a:lnTo>
                <a:lnTo>
                  <a:pt x="59959" y="7717"/>
                </a:lnTo>
                <a:lnTo>
                  <a:pt x="98170" y="0"/>
                </a:lnTo>
                <a:lnTo>
                  <a:pt x="663829" y="0"/>
                </a:lnTo>
                <a:lnTo>
                  <a:pt x="702040" y="7717"/>
                </a:lnTo>
                <a:lnTo>
                  <a:pt x="733245" y="28760"/>
                </a:lnTo>
                <a:lnTo>
                  <a:pt x="754284" y="59969"/>
                </a:lnTo>
                <a:lnTo>
                  <a:pt x="762000" y="98183"/>
                </a:lnTo>
                <a:lnTo>
                  <a:pt x="762000" y="66382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92388" y="4493023"/>
            <a:ext cx="323215" cy="594360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37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2</a:t>
            </a:r>
            <a:endParaRPr sz="3700" spc="-13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031959" y="5501910"/>
            <a:ext cx="7158355" cy="1062990"/>
          </a:xfrm>
          <a:custGeom>
            <a:avLst/>
            <a:gdLst/>
            <a:rect l="l" t="t" r="r" b="b"/>
            <a:pathLst>
              <a:path w="7158355" h="1062990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7013752" y="1062901"/>
                </a:lnTo>
                <a:lnTo>
                  <a:pt x="7059272" y="1055560"/>
                </a:lnTo>
                <a:lnTo>
                  <a:pt x="7098803" y="1035119"/>
                </a:lnTo>
                <a:lnTo>
                  <a:pt x="7129975" y="1003949"/>
                </a:lnTo>
                <a:lnTo>
                  <a:pt x="7150417" y="964422"/>
                </a:lnTo>
                <a:lnTo>
                  <a:pt x="7157758" y="918908"/>
                </a:lnTo>
                <a:lnTo>
                  <a:pt x="7157758" y="143992"/>
                </a:lnTo>
                <a:lnTo>
                  <a:pt x="7150417" y="98478"/>
                </a:lnTo>
                <a:lnTo>
                  <a:pt x="7129975" y="58951"/>
                </a:lnTo>
                <a:lnTo>
                  <a:pt x="7098803" y="27781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31959" y="5501910"/>
            <a:ext cx="7158355" cy="1062990"/>
          </a:xfrm>
          <a:custGeom>
            <a:avLst/>
            <a:gdLst/>
            <a:rect l="l" t="t" r="r" b="b"/>
            <a:pathLst>
              <a:path w="7158355" h="1062990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380974"/>
                </a:lnTo>
                <a:lnTo>
                  <a:pt x="0" y="386257"/>
                </a:lnTo>
                <a:lnTo>
                  <a:pt x="0" y="918908"/>
                </a:lnTo>
                <a:lnTo>
                  <a:pt x="7340" y="964422"/>
                </a:lnTo>
                <a:lnTo>
                  <a:pt x="27782" y="1003949"/>
                </a:lnTo>
                <a:lnTo>
                  <a:pt x="58954" y="1035119"/>
                </a:lnTo>
                <a:lnTo>
                  <a:pt x="98485" y="1055560"/>
                </a:lnTo>
                <a:lnTo>
                  <a:pt x="144005" y="1062901"/>
                </a:lnTo>
                <a:lnTo>
                  <a:pt x="2673083" y="1062901"/>
                </a:lnTo>
                <a:lnTo>
                  <a:pt x="2774683" y="1062901"/>
                </a:lnTo>
                <a:lnTo>
                  <a:pt x="4374883" y="1062901"/>
                </a:lnTo>
                <a:lnTo>
                  <a:pt x="7013752" y="1062901"/>
                </a:lnTo>
                <a:lnTo>
                  <a:pt x="7059272" y="1055560"/>
                </a:lnTo>
                <a:lnTo>
                  <a:pt x="7098803" y="1035119"/>
                </a:lnTo>
                <a:lnTo>
                  <a:pt x="7129975" y="1003949"/>
                </a:lnTo>
                <a:lnTo>
                  <a:pt x="7150417" y="964422"/>
                </a:lnTo>
                <a:lnTo>
                  <a:pt x="7157758" y="918908"/>
                </a:lnTo>
                <a:lnTo>
                  <a:pt x="7157758" y="840676"/>
                </a:lnTo>
                <a:lnTo>
                  <a:pt x="7157758" y="691057"/>
                </a:lnTo>
                <a:lnTo>
                  <a:pt x="7157758" y="143992"/>
                </a:lnTo>
                <a:lnTo>
                  <a:pt x="7150417" y="98478"/>
                </a:lnTo>
                <a:lnTo>
                  <a:pt x="7129975" y="58951"/>
                </a:lnTo>
                <a:lnTo>
                  <a:pt x="7098803" y="27781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51300" y="5651524"/>
            <a:ext cx="6080141" cy="76084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12700" marR="5080">
              <a:lnSpc>
                <a:spcPct val="103299"/>
              </a:lnSpc>
              <a:defRPr/>
            </a:pP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그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밖에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안전보건관리체계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구축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등을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위해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필요한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사항으로서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고용노동부장관이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고시한</a:t>
            </a:r>
            <a:r>
              <a:rPr lang="en-US"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사항</a:t>
            </a:r>
            <a:endParaRPr sz="2400" spc="-13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90440" y="5656500"/>
            <a:ext cx="762000" cy="762000"/>
          </a:xfrm>
          <a:custGeom>
            <a:avLst/>
            <a:gdLst/>
            <a:rect l="l" t="t" r="r" b="b"/>
            <a:pathLst>
              <a:path w="762000" h="762000">
                <a:moveTo>
                  <a:pt x="663829" y="0"/>
                </a:moveTo>
                <a:lnTo>
                  <a:pt x="98170" y="0"/>
                </a:lnTo>
                <a:lnTo>
                  <a:pt x="59959" y="7717"/>
                </a:lnTo>
                <a:lnTo>
                  <a:pt x="28754" y="28760"/>
                </a:lnTo>
                <a:lnTo>
                  <a:pt x="7715" y="59969"/>
                </a:lnTo>
                <a:lnTo>
                  <a:pt x="0" y="98183"/>
                </a:lnTo>
                <a:lnTo>
                  <a:pt x="0" y="663829"/>
                </a:lnTo>
                <a:lnTo>
                  <a:pt x="7715" y="702040"/>
                </a:lnTo>
                <a:lnTo>
                  <a:pt x="28754" y="733245"/>
                </a:lnTo>
                <a:lnTo>
                  <a:pt x="59959" y="754284"/>
                </a:lnTo>
                <a:lnTo>
                  <a:pt x="98170" y="762000"/>
                </a:lnTo>
                <a:lnTo>
                  <a:pt x="663829" y="762000"/>
                </a:lnTo>
                <a:lnTo>
                  <a:pt x="702040" y="754284"/>
                </a:lnTo>
                <a:lnTo>
                  <a:pt x="733245" y="733245"/>
                </a:lnTo>
                <a:lnTo>
                  <a:pt x="754284" y="702040"/>
                </a:lnTo>
                <a:lnTo>
                  <a:pt x="762000" y="663829"/>
                </a:lnTo>
                <a:lnTo>
                  <a:pt x="762000" y="98183"/>
                </a:lnTo>
                <a:lnTo>
                  <a:pt x="754284" y="59969"/>
                </a:lnTo>
                <a:lnTo>
                  <a:pt x="733245" y="28760"/>
                </a:lnTo>
                <a:lnTo>
                  <a:pt x="702040" y="7717"/>
                </a:lnTo>
                <a:lnTo>
                  <a:pt x="663829" y="0"/>
                </a:lnTo>
                <a:close/>
              </a:path>
            </a:pathLst>
          </a:custGeom>
          <a:solidFill>
            <a:srgbClr val="ffe4d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90440" y="5656500"/>
            <a:ext cx="762000" cy="762000"/>
          </a:xfrm>
          <a:custGeom>
            <a:avLst/>
            <a:gdLst/>
            <a:rect l="l" t="t" r="r" b="b"/>
            <a:pathLst>
              <a:path w="762000" h="762000">
                <a:moveTo>
                  <a:pt x="762000" y="663829"/>
                </a:moveTo>
                <a:lnTo>
                  <a:pt x="754284" y="702040"/>
                </a:lnTo>
                <a:lnTo>
                  <a:pt x="733245" y="733245"/>
                </a:lnTo>
                <a:lnTo>
                  <a:pt x="702040" y="754284"/>
                </a:lnTo>
                <a:lnTo>
                  <a:pt x="663829" y="762000"/>
                </a:lnTo>
                <a:lnTo>
                  <a:pt x="98170" y="762000"/>
                </a:lnTo>
                <a:lnTo>
                  <a:pt x="59959" y="754284"/>
                </a:lnTo>
                <a:lnTo>
                  <a:pt x="28754" y="733245"/>
                </a:lnTo>
                <a:lnTo>
                  <a:pt x="7715" y="702040"/>
                </a:lnTo>
                <a:lnTo>
                  <a:pt x="0" y="663829"/>
                </a:lnTo>
                <a:lnTo>
                  <a:pt x="0" y="98183"/>
                </a:lnTo>
                <a:lnTo>
                  <a:pt x="7715" y="59969"/>
                </a:lnTo>
                <a:lnTo>
                  <a:pt x="28754" y="28760"/>
                </a:lnTo>
                <a:lnTo>
                  <a:pt x="59959" y="7717"/>
                </a:lnTo>
                <a:lnTo>
                  <a:pt x="98170" y="0"/>
                </a:lnTo>
                <a:lnTo>
                  <a:pt x="663829" y="0"/>
                </a:lnTo>
                <a:lnTo>
                  <a:pt x="702040" y="7717"/>
                </a:lnTo>
                <a:lnTo>
                  <a:pt x="733245" y="28760"/>
                </a:lnTo>
                <a:lnTo>
                  <a:pt x="754284" y="59969"/>
                </a:lnTo>
                <a:lnTo>
                  <a:pt x="762000" y="98183"/>
                </a:lnTo>
                <a:lnTo>
                  <a:pt x="762000" y="66382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92388" y="5752208"/>
            <a:ext cx="339090" cy="594360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3700" spc="-13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3</a:t>
            </a:r>
            <a:endParaRPr sz="3700" spc="-13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5815" y="3775813"/>
            <a:ext cx="1949450" cy="1949450"/>
          </a:xfrm>
          <a:custGeom>
            <a:avLst/>
            <a:gdLst/>
            <a:rect l="l" t="t" r="r" b="b"/>
            <a:pathLst>
              <a:path w="1949450" h="1949450">
                <a:moveTo>
                  <a:pt x="1805038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805038"/>
                </a:lnTo>
                <a:lnTo>
                  <a:pt x="7340" y="1850553"/>
                </a:lnTo>
                <a:lnTo>
                  <a:pt x="27782" y="1890084"/>
                </a:lnTo>
                <a:lnTo>
                  <a:pt x="58954" y="1921257"/>
                </a:lnTo>
                <a:lnTo>
                  <a:pt x="98485" y="1941701"/>
                </a:lnTo>
                <a:lnTo>
                  <a:pt x="144005" y="1949043"/>
                </a:lnTo>
                <a:lnTo>
                  <a:pt x="1805038" y="1949043"/>
                </a:lnTo>
                <a:lnTo>
                  <a:pt x="1850552" y="1941701"/>
                </a:lnTo>
                <a:lnTo>
                  <a:pt x="1890079" y="1921257"/>
                </a:lnTo>
                <a:lnTo>
                  <a:pt x="1921249" y="1890084"/>
                </a:lnTo>
                <a:lnTo>
                  <a:pt x="1941690" y="1850553"/>
                </a:lnTo>
                <a:lnTo>
                  <a:pt x="1949030" y="1805038"/>
                </a:lnTo>
                <a:lnTo>
                  <a:pt x="1949030" y="144005"/>
                </a:lnTo>
                <a:lnTo>
                  <a:pt x="1941690" y="98485"/>
                </a:lnTo>
                <a:lnTo>
                  <a:pt x="1921249" y="58954"/>
                </a:lnTo>
                <a:lnTo>
                  <a:pt x="1890079" y="27782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35815" y="3775813"/>
            <a:ext cx="1949450" cy="1949450"/>
          </a:xfrm>
          <a:custGeom>
            <a:avLst/>
            <a:gd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3"/>
                </a:lnTo>
                <a:lnTo>
                  <a:pt x="1921249" y="1890084"/>
                </a:lnTo>
                <a:lnTo>
                  <a:pt x="1890079" y="1921257"/>
                </a:lnTo>
                <a:lnTo>
                  <a:pt x="1850552" y="1941701"/>
                </a:lnTo>
                <a:lnTo>
                  <a:pt x="1805038" y="1949043"/>
                </a:lnTo>
                <a:lnTo>
                  <a:pt x="144005" y="1949043"/>
                </a:lnTo>
                <a:lnTo>
                  <a:pt x="98485" y="1941701"/>
                </a:lnTo>
                <a:lnTo>
                  <a:pt x="58954" y="1921257"/>
                </a:lnTo>
                <a:lnTo>
                  <a:pt x="27782" y="1890084"/>
                </a:lnTo>
                <a:lnTo>
                  <a:pt x="7340" y="1850553"/>
                </a:lnTo>
                <a:lnTo>
                  <a:pt x="0" y="1805038"/>
                </a:lnTo>
                <a:lnTo>
                  <a:pt x="0" y="144005"/>
                </a:lnTo>
                <a:lnTo>
                  <a:pt x="7340" y="98485"/>
                </a:lnTo>
                <a:lnTo>
                  <a:pt x="27782" y="58954"/>
                </a:lnTo>
                <a:lnTo>
                  <a:pt x="58954" y="27782"/>
                </a:lnTo>
                <a:lnTo>
                  <a:pt x="98485" y="7340"/>
                </a:lnTo>
                <a:lnTo>
                  <a:pt x="144005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2"/>
                </a:lnTo>
                <a:lnTo>
                  <a:pt x="1921249" y="58954"/>
                </a:lnTo>
                <a:lnTo>
                  <a:pt x="1941690" y="98485"/>
                </a:lnTo>
                <a:lnTo>
                  <a:pt x="1949030" y="144005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 spc="-130">
              <a:latin typeface="G마켓 산스 Medium"/>
              <a:ea typeface="G마켓 산스 Mediu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6716" y="4156026"/>
            <a:ext cx="1604544" cy="1142236"/>
          </a:xfrm>
          <a:prstGeom prst="rect">
            <a:avLst/>
          </a:prstGeom>
        </p:spPr>
        <p:txBody>
          <a:bodyPr vert="horz" wrap="square" lIns="0" tIns="10159" rIns="0" bIns="0">
            <a:spAutoFit/>
          </a:bodyPr>
          <a:lstStyle/>
          <a:p>
            <a:pPr marR="5080" algn="ctr">
              <a:lnSpc>
                <a:spcPct val="100699"/>
              </a:lnSpc>
              <a:spcBef>
                <a:spcPts val="80"/>
              </a:spcBef>
              <a:defRPr/>
            </a:pPr>
            <a:r>
              <a:rPr sz="2400" b="1" spc="-13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재해 예방에  필요한  </a:t>
            </a:r>
            <a:endParaRPr sz="2400" b="1" spc="-130">
              <a:solidFill>
                <a:srgbClr val="3d3939"/>
              </a:solidFill>
              <a:latin typeface="G마켓 산스 Medium"/>
              <a:ea typeface="G마켓 산스 Medium"/>
              <a:cs typeface="Adobe 고딕 Std B"/>
            </a:endParaRPr>
          </a:p>
          <a:p>
            <a:pPr marR="5080" algn="ctr">
              <a:lnSpc>
                <a:spcPct val="100699"/>
              </a:lnSpc>
              <a:spcBef>
                <a:spcPts val="80"/>
              </a:spcBef>
              <a:defRPr/>
            </a:pPr>
            <a:r>
              <a:rPr sz="2400" b="1" spc="-13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예산 편성</a:t>
            </a:r>
            <a:endParaRPr sz="2400" spc="-13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pc="-50"/>
              <a:pPr marL="38100">
                <a:lnSpc>
                  <a:spcPts val="1500"/>
                </a:lnSpc>
                <a:defRPr/>
              </a:pPr>
              <a:t>27</a:t>
            </a:fld>
            <a:endParaRPr lang="en-US" spc="-50"/>
          </a:p>
        </p:txBody>
      </p:sp>
      <p:sp>
        <p:nvSpPr>
          <p:cNvPr id="74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75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76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77" name="object 14"/>
          <p:cNvSpPr txBox="1"/>
          <p:nvPr/>
        </p:nvSpPr>
        <p:spPr>
          <a:xfrm>
            <a:off x="1883171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700" b="1" spc="-150">
                <a:solidFill>
                  <a:srgbClr val="3d3939"/>
                </a:solidFill>
                <a:latin typeface="G마켓 산스 Medium"/>
                <a:ea typeface="G마켓 산스 Medium"/>
                <a:cs typeface="Adobe 고딕 Std B"/>
              </a:rPr>
              <a:t>1. 안전보건관리체계 구축 및 그 이행에 관한 조치</a:t>
            </a:r>
            <a:endParaRPr sz="1700" spc="-150">
              <a:latin typeface="G마켓 산스 Medium"/>
              <a:ea typeface="G마켓 산스 Medium"/>
              <a:cs typeface="Adobe 고딕 Std B"/>
            </a:endParaRPr>
          </a:p>
        </p:txBody>
      </p:sp>
      <p:sp>
        <p:nvSpPr>
          <p:cNvPr id="78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확보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의무</a:t>
            </a:r>
            <a:endParaRPr sz="1300" spc="-150">
              <a:latin typeface="G마켓 산스 Medium"/>
              <a:ea typeface="G마켓 산스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690" y="1939201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97"/>
                </a:lnTo>
                <a:lnTo>
                  <a:pt x="4091" y="5052451"/>
                </a:lnTo>
                <a:lnTo>
                  <a:pt x="15888" y="5095422"/>
                </a:lnTo>
                <a:lnTo>
                  <a:pt x="34674" y="5134991"/>
                </a:lnTo>
                <a:lnTo>
                  <a:pt x="59732" y="5170442"/>
                </a:lnTo>
                <a:lnTo>
                  <a:pt x="90344" y="5201056"/>
                </a:lnTo>
                <a:lnTo>
                  <a:pt x="125793" y="5226116"/>
                </a:lnTo>
                <a:lnTo>
                  <a:pt x="165364" y="5244905"/>
                </a:lnTo>
                <a:lnTo>
                  <a:pt x="208338" y="5256704"/>
                </a:lnTo>
                <a:lnTo>
                  <a:pt x="254000" y="5260797"/>
                </a:lnTo>
                <a:lnTo>
                  <a:pt x="9717379" y="5260797"/>
                </a:lnTo>
                <a:lnTo>
                  <a:pt x="9763040" y="5256704"/>
                </a:lnTo>
                <a:lnTo>
                  <a:pt x="9806015" y="5244905"/>
                </a:lnTo>
                <a:lnTo>
                  <a:pt x="9845585" y="5226116"/>
                </a:lnTo>
                <a:lnTo>
                  <a:pt x="9881035" y="5201056"/>
                </a:lnTo>
                <a:lnTo>
                  <a:pt x="9911647" y="5170442"/>
                </a:lnTo>
                <a:lnTo>
                  <a:pt x="9936704" y="5134991"/>
                </a:lnTo>
                <a:lnTo>
                  <a:pt x="9955490" y="5095422"/>
                </a:lnTo>
                <a:lnTo>
                  <a:pt x="9967287" y="5052451"/>
                </a:lnTo>
                <a:lnTo>
                  <a:pt x="9971379" y="500679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690" y="1939201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78"/>
                </a:lnTo>
                <a:lnTo>
                  <a:pt x="0" y="5006797"/>
                </a:lnTo>
                <a:lnTo>
                  <a:pt x="4091" y="5052451"/>
                </a:lnTo>
                <a:lnTo>
                  <a:pt x="15888" y="5095422"/>
                </a:lnTo>
                <a:lnTo>
                  <a:pt x="34674" y="5134991"/>
                </a:lnTo>
                <a:lnTo>
                  <a:pt x="59732" y="5170442"/>
                </a:lnTo>
                <a:lnTo>
                  <a:pt x="90344" y="5201056"/>
                </a:lnTo>
                <a:lnTo>
                  <a:pt x="125793" y="5226116"/>
                </a:lnTo>
                <a:lnTo>
                  <a:pt x="165364" y="5244905"/>
                </a:lnTo>
                <a:lnTo>
                  <a:pt x="208338" y="5256704"/>
                </a:lnTo>
                <a:lnTo>
                  <a:pt x="254000" y="5260797"/>
                </a:lnTo>
                <a:lnTo>
                  <a:pt x="1865871" y="5260797"/>
                </a:lnTo>
                <a:lnTo>
                  <a:pt x="2095690" y="5260797"/>
                </a:lnTo>
                <a:lnTo>
                  <a:pt x="8524900" y="5260797"/>
                </a:lnTo>
                <a:lnTo>
                  <a:pt x="8761971" y="5260797"/>
                </a:lnTo>
                <a:lnTo>
                  <a:pt x="9717379" y="5260797"/>
                </a:lnTo>
                <a:lnTo>
                  <a:pt x="9763040" y="5256704"/>
                </a:lnTo>
                <a:lnTo>
                  <a:pt x="9806015" y="5244905"/>
                </a:lnTo>
                <a:lnTo>
                  <a:pt x="9845585" y="5226116"/>
                </a:lnTo>
                <a:lnTo>
                  <a:pt x="9881035" y="5201056"/>
                </a:lnTo>
                <a:lnTo>
                  <a:pt x="9911647" y="5170442"/>
                </a:lnTo>
                <a:lnTo>
                  <a:pt x="9936704" y="5134991"/>
                </a:lnTo>
                <a:lnTo>
                  <a:pt x="9955490" y="5095422"/>
                </a:lnTo>
                <a:lnTo>
                  <a:pt x="9967287" y="5052451"/>
                </a:lnTo>
                <a:lnTo>
                  <a:pt x="9971379" y="5006797"/>
                </a:lnTo>
                <a:lnTo>
                  <a:pt x="9971379" y="4907165"/>
                </a:lnTo>
                <a:lnTo>
                  <a:pt x="9971379" y="4819180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963" y="4947761"/>
            <a:ext cx="9698355" cy="2097405"/>
          </a:xfrm>
          <a:custGeom>
            <a:avLst/>
            <a:gdLst/>
            <a:ahLst/>
            <a:cxnLst/>
            <a:rect l="l" t="t" r="r" b="b"/>
            <a:pathLst>
              <a:path w="9698355" h="2097404">
                <a:moveTo>
                  <a:pt x="9697758" y="0"/>
                </a:moveTo>
                <a:lnTo>
                  <a:pt x="0" y="0"/>
                </a:lnTo>
                <a:lnTo>
                  <a:pt x="0" y="1897646"/>
                </a:lnTo>
                <a:lnTo>
                  <a:pt x="5143" y="1950678"/>
                </a:lnTo>
                <a:lnTo>
                  <a:pt x="19659" y="1998332"/>
                </a:lnTo>
                <a:lnTo>
                  <a:pt x="42175" y="2038707"/>
                </a:lnTo>
                <a:lnTo>
                  <a:pt x="71319" y="2069901"/>
                </a:lnTo>
                <a:lnTo>
                  <a:pt x="105720" y="2090012"/>
                </a:lnTo>
                <a:lnTo>
                  <a:pt x="144005" y="2097138"/>
                </a:lnTo>
                <a:lnTo>
                  <a:pt x="9553752" y="2097138"/>
                </a:lnTo>
                <a:lnTo>
                  <a:pt x="9592033" y="2090012"/>
                </a:lnTo>
                <a:lnTo>
                  <a:pt x="9626433" y="2069901"/>
                </a:lnTo>
                <a:lnTo>
                  <a:pt x="9655578" y="2038707"/>
                </a:lnTo>
                <a:lnTo>
                  <a:pt x="9678096" y="1998332"/>
                </a:lnTo>
                <a:lnTo>
                  <a:pt x="9692613" y="1950678"/>
                </a:lnTo>
                <a:lnTo>
                  <a:pt x="9697758" y="1897646"/>
                </a:lnTo>
                <a:lnTo>
                  <a:pt x="9697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963" y="4947761"/>
            <a:ext cx="9698355" cy="2097405"/>
          </a:xfrm>
          <a:custGeom>
            <a:avLst/>
            <a:gdLst/>
            <a:ahLst/>
            <a:cxnLst/>
            <a:rect l="l" t="t" r="r" b="b"/>
            <a:pathLst>
              <a:path w="9698355" h="2097404">
                <a:moveTo>
                  <a:pt x="0" y="0"/>
                </a:moveTo>
                <a:lnTo>
                  <a:pt x="0" y="0"/>
                </a:lnTo>
                <a:lnTo>
                  <a:pt x="0" y="1897646"/>
                </a:lnTo>
                <a:lnTo>
                  <a:pt x="5143" y="1950678"/>
                </a:lnTo>
                <a:lnTo>
                  <a:pt x="19659" y="1998332"/>
                </a:lnTo>
                <a:lnTo>
                  <a:pt x="42175" y="2038707"/>
                </a:lnTo>
                <a:lnTo>
                  <a:pt x="71319" y="2069901"/>
                </a:lnTo>
                <a:lnTo>
                  <a:pt x="105720" y="2090012"/>
                </a:lnTo>
                <a:lnTo>
                  <a:pt x="144005" y="2097138"/>
                </a:lnTo>
                <a:lnTo>
                  <a:pt x="9553752" y="2097138"/>
                </a:lnTo>
                <a:lnTo>
                  <a:pt x="9592033" y="2090012"/>
                </a:lnTo>
                <a:lnTo>
                  <a:pt x="9626433" y="2069901"/>
                </a:lnTo>
                <a:lnTo>
                  <a:pt x="9655578" y="2038707"/>
                </a:lnTo>
                <a:lnTo>
                  <a:pt x="9678096" y="1998332"/>
                </a:lnTo>
                <a:lnTo>
                  <a:pt x="9692613" y="1950678"/>
                </a:lnTo>
                <a:lnTo>
                  <a:pt x="9697758" y="1897646"/>
                </a:lnTo>
                <a:lnTo>
                  <a:pt x="9697758" y="1789264"/>
                </a:lnTo>
                <a:lnTo>
                  <a:pt x="9697758" y="1437360"/>
                </a:lnTo>
                <a:lnTo>
                  <a:pt x="969775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959" y="2063721"/>
            <a:ext cx="9698355" cy="876300"/>
          </a:xfrm>
          <a:custGeom>
            <a:avLst/>
            <a:gdLst/>
            <a:ahLst/>
            <a:cxnLst/>
            <a:rect l="l" t="t" r="r" b="b"/>
            <a:pathLst>
              <a:path w="9698355" h="876300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3"/>
                </a:lnTo>
                <a:lnTo>
                  <a:pt x="27782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732282"/>
                </a:lnTo>
                <a:lnTo>
                  <a:pt x="7340" y="777808"/>
                </a:lnTo>
                <a:lnTo>
                  <a:pt x="27782" y="817343"/>
                </a:lnTo>
                <a:lnTo>
                  <a:pt x="58954" y="848516"/>
                </a:lnTo>
                <a:lnTo>
                  <a:pt x="98485" y="868959"/>
                </a:lnTo>
                <a:lnTo>
                  <a:pt x="144005" y="876300"/>
                </a:lnTo>
                <a:lnTo>
                  <a:pt x="9553752" y="876300"/>
                </a:lnTo>
                <a:lnTo>
                  <a:pt x="9599272" y="868959"/>
                </a:lnTo>
                <a:lnTo>
                  <a:pt x="9638803" y="848516"/>
                </a:lnTo>
                <a:lnTo>
                  <a:pt x="9669975" y="817343"/>
                </a:lnTo>
                <a:lnTo>
                  <a:pt x="9690417" y="777808"/>
                </a:lnTo>
                <a:lnTo>
                  <a:pt x="9697758" y="732282"/>
                </a:lnTo>
                <a:lnTo>
                  <a:pt x="9697758" y="144030"/>
                </a:lnTo>
                <a:lnTo>
                  <a:pt x="9690417" y="98498"/>
                </a:lnTo>
                <a:lnTo>
                  <a:pt x="9669975" y="58959"/>
                </a:lnTo>
                <a:lnTo>
                  <a:pt x="9638803" y="27783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959" y="2063721"/>
            <a:ext cx="9698355" cy="876300"/>
          </a:xfrm>
          <a:custGeom>
            <a:avLst/>
            <a:gdLst/>
            <a:ahLst/>
            <a:cxnLst/>
            <a:rect l="l" t="t" r="r" b="b"/>
            <a:pathLst>
              <a:path w="9698355" h="876300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3"/>
                </a:lnTo>
                <a:lnTo>
                  <a:pt x="27782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247700"/>
                </a:lnTo>
                <a:lnTo>
                  <a:pt x="0" y="355066"/>
                </a:lnTo>
                <a:lnTo>
                  <a:pt x="0" y="732282"/>
                </a:lnTo>
                <a:lnTo>
                  <a:pt x="7340" y="777808"/>
                </a:lnTo>
                <a:lnTo>
                  <a:pt x="27782" y="817343"/>
                </a:lnTo>
                <a:lnTo>
                  <a:pt x="58954" y="848516"/>
                </a:lnTo>
                <a:lnTo>
                  <a:pt x="98485" y="868959"/>
                </a:lnTo>
                <a:lnTo>
                  <a:pt x="144005" y="876300"/>
                </a:lnTo>
                <a:lnTo>
                  <a:pt x="9553752" y="876300"/>
                </a:lnTo>
                <a:lnTo>
                  <a:pt x="9599272" y="868959"/>
                </a:lnTo>
                <a:lnTo>
                  <a:pt x="9638803" y="848516"/>
                </a:lnTo>
                <a:lnTo>
                  <a:pt x="9669975" y="817343"/>
                </a:lnTo>
                <a:lnTo>
                  <a:pt x="9690417" y="777808"/>
                </a:lnTo>
                <a:lnTo>
                  <a:pt x="9697758" y="732282"/>
                </a:lnTo>
                <a:lnTo>
                  <a:pt x="9697758" y="616000"/>
                </a:lnTo>
                <a:lnTo>
                  <a:pt x="9697758" y="590575"/>
                </a:lnTo>
                <a:lnTo>
                  <a:pt x="9697758" y="144030"/>
                </a:lnTo>
                <a:lnTo>
                  <a:pt x="9690417" y="98498"/>
                </a:lnTo>
                <a:lnTo>
                  <a:pt x="9669975" y="58959"/>
                </a:lnTo>
                <a:lnTo>
                  <a:pt x="9638803" y="27783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4988" y="3243293"/>
            <a:ext cx="112344" cy="11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4988" y="3993832"/>
            <a:ext cx="112344" cy="11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699" y="894824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574110" y="0"/>
                </a:moveTo>
                <a:lnTo>
                  <a:pt x="388391" y="0"/>
                </a:lnTo>
                <a:lnTo>
                  <a:pt x="339669" y="3025"/>
                </a:lnTo>
                <a:lnTo>
                  <a:pt x="292754" y="11861"/>
                </a:lnTo>
                <a:lnTo>
                  <a:pt x="248010" y="26141"/>
                </a:lnTo>
                <a:lnTo>
                  <a:pt x="205800" y="45503"/>
                </a:lnTo>
                <a:lnTo>
                  <a:pt x="166489" y="69583"/>
                </a:lnTo>
                <a:lnTo>
                  <a:pt x="130439" y="98016"/>
                </a:lnTo>
                <a:lnTo>
                  <a:pt x="98016" y="130439"/>
                </a:lnTo>
                <a:lnTo>
                  <a:pt x="69583" y="166489"/>
                </a:lnTo>
                <a:lnTo>
                  <a:pt x="45503" y="205800"/>
                </a:lnTo>
                <a:lnTo>
                  <a:pt x="26141" y="248010"/>
                </a:lnTo>
                <a:lnTo>
                  <a:pt x="11861" y="292754"/>
                </a:lnTo>
                <a:lnTo>
                  <a:pt x="3025" y="339669"/>
                </a:lnTo>
                <a:lnTo>
                  <a:pt x="0" y="388391"/>
                </a:lnTo>
                <a:lnTo>
                  <a:pt x="3025" y="437113"/>
                </a:lnTo>
                <a:lnTo>
                  <a:pt x="11861" y="484029"/>
                </a:lnTo>
                <a:lnTo>
                  <a:pt x="26141" y="528775"/>
                </a:lnTo>
                <a:lnTo>
                  <a:pt x="45503" y="570987"/>
                </a:lnTo>
                <a:lnTo>
                  <a:pt x="69583" y="610301"/>
                </a:lnTo>
                <a:lnTo>
                  <a:pt x="98016" y="646354"/>
                </a:lnTo>
                <a:lnTo>
                  <a:pt x="130439" y="678780"/>
                </a:lnTo>
                <a:lnTo>
                  <a:pt x="166489" y="707216"/>
                </a:lnTo>
                <a:lnTo>
                  <a:pt x="205800" y="731298"/>
                </a:lnTo>
                <a:lnTo>
                  <a:pt x="248010" y="750663"/>
                </a:lnTo>
                <a:lnTo>
                  <a:pt x="292754" y="764945"/>
                </a:lnTo>
                <a:lnTo>
                  <a:pt x="339669" y="773781"/>
                </a:lnTo>
                <a:lnTo>
                  <a:pt x="388391" y="776808"/>
                </a:lnTo>
                <a:lnTo>
                  <a:pt x="9574110" y="776808"/>
                </a:lnTo>
                <a:lnTo>
                  <a:pt x="9622832" y="773781"/>
                </a:lnTo>
                <a:lnTo>
                  <a:pt x="9669748" y="764945"/>
                </a:lnTo>
                <a:lnTo>
                  <a:pt x="9714495" y="750663"/>
                </a:lnTo>
                <a:lnTo>
                  <a:pt x="9756707" y="731298"/>
                </a:lnTo>
                <a:lnTo>
                  <a:pt x="9796021" y="707216"/>
                </a:lnTo>
                <a:lnTo>
                  <a:pt x="9832073" y="678780"/>
                </a:lnTo>
                <a:lnTo>
                  <a:pt x="9864499" y="646354"/>
                </a:lnTo>
                <a:lnTo>
                  <a:pt x="9892936" y="610301"/>
                </a:lnTo>
                <a:lnTo>
                  <a:pt x="9917018" y="570987"/>
                </a:lnTo>
                <a:lnTo>
                  <a:pt x="9936382" y="528775"/>
                </a:lnTo>
                <a:lnTo>
                  <a:pt x="9950665" y="484029"/>
                </a:lnTo>
                <a:lnTo>
                  <a:pt x="9959501" y="437113"/>
                </a:lnTo>
                <a:lnTo>
                  <a:pt x="9962527" y="388391"/>
                </a:lnTo>
                <a:lnTo>
                  <a:pt x="9959501" y="339669"/>
                </a:lnTo>
                <a:lnTo>
                  <a:pt x="9950665" y="292754"/>
                </a:lnTo>
                <a:lnTo>
                  <a:pt x="9936382" y="248010"/>
                </a:lnTo>
                <a:lnTo>
                  <a:pt x="9917018" y="205800"/>
                </a:lnTo>
                <a:lnTo>
                  <a:pt x="9892936" y="166489"/>
                </a:lnTo>
                <a:lnTo>
                  <a:pt x="9864499" y="130439"/>
                </a:lnTo>
                <a:lnTo>
                  <a:pt x="9832073" y="98016"/>
                </a:lnTo>
                <a:lnTo>
                  <a:pt x="9796021" y="69583"/>
                </a:lnTo>
                <a:lnTo>
                  <a:pt x="9756707" y="45503"/>
                </a:lnTo>
                <a:lnTo>
                  <a:pt x="9714495" y="26141"/>
                </a:lnTo>
                <a:lnTo>
                  <a:pt x="9669748" y="11861"/>
                </a:lnTo>
                <a:lnTo>
                  <a:pt x="9622832" y="3025"/>
                </a:lnTo>
                <a:lnTo>
                  <a:pt x="957411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699" y="894824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962527" y="388391"/>
                </a:moveTo>
                <a:lnTo>
                  <a:pt x="9959501" y="437113"/>
                </a:lnTo>
                <a:lnTo>
                  <a:pt x="9950665" y="484029"/>
                </a:lnTo>
                <a:lnTo>
                  <a:pt x="9936382" y="528775"/>
                </a:lnTo>
                <a:lnTo>
                  <a:pt x="9917018" y="570987"/>
                </a:lnTo>
                <a:lnTo>
                  <a:pt x="9892936" y="610301"/>
                </a:lnTo>
                <a:lnTo>
                  <a:pt x="9864499" y="646354"/>
                </a:lnTo>
                <a:lnTo>
                  <a:pt x="9832073" y="678780"/>
                </a:lnTo>
                <a:lnTo>
                  <a:pt x="9796021" y="707216"/>
                </a:lnTo>
                <a:lnTo>
                  <a:pt x="9756707" y="731298"/>
                </a:lnTo>
                <a:lnTo>
                  <a:pt x="9714495" y="750663"/>
                </a:lnTo>
                <a:lnTo>
                  <a:pt x="9669748" y="764945"/>
                </a:lnTo>
                <a:lnTo>
                  <a:pt x="9622832" y="773781"/>
                </a:lnTo>
                <a:lnTo>
                  <a:pt x="9574110" y="776808"/>
                </a:lnTo>
                <a:lnTo>
                  <a:pt x="388391" y="776808"/>
                </a:lnTo>
                <a:lnTo>
                  <a:pt x="339669" y="773781"/>
                </a:lnTo>
                <a:lnTo>
                  <a:pt x="292754" y="764945"/>
                </a:lnTo>
                <a:lnTo>
                  <a:pt x="248010" y="750663"/>
                </a:lnTo>
                <a:lnTo>
                  <a:pt x="205800" y="731298"/>
                </a:lnTo>
                <a:lnTo>
                  <a:pt x="166489" y="707216"/>
                </a:lnTo>
                <a:lnTo>
                  <a:pt x="130439" y="678780"/>
                </a:lnTo>
                <a:lnTo>
                  <a:pt x="98016" y="646354"/>
                </a:lnTo>
                <a:lnTo>
                  <a:pt x="69583" y="610301"/>
                </a:lnTo>
                <a:lnTo>
                  <a:pt x="45503" y="570987"/>
                </a:lnTo>
                <a:lnTo>
                  <a:pt x="26141" y="528775"/>
                </a:lnTo>
                <a:lnTo>
                  <a:pt x="11861" y="484029"/>
                </a:lnTo>
                <a:lnTo>
                  <a:pt x="3025" y="437113"/>
                </a:lnTo>
                <a:lnTo>
                  <a:pt x="0" y="388391"/>
                </a:lnTo>
                <a:lnTo>
                  <a:pt x="3025" y="339669"/>
                </a:lnTo>
                <a:lnTo>
                  <a:pt x="11861" y="292754"/>
                </a:lnTo>
                <a:lnTo>
                  <a:pt x="26141" y="248010"/>
                </a:lnTo>
                <a:lnTo>
                  <a:pt x="45503" y="205800"/>
                </a:lnTo>
                <a:lnTo>
                  <a:pt x="69583" y="166489"/>
                </a:lnTo>
                <a:lnTo>
                  <a:pt x="98016" y="130439"/>
                </a:lnTo>
                <a:lnTo>
                  <a:pt x="130439" y="98016"/>
                </a:lnTo>
                <a:lnTo>
                  <a:pt x="166489" y="69583"/>
                </a:lnTo>
                <a:lnTo>
                  <a:pt x="205800" y="45503"/>
                </a:lnTo>
                <a:lnTo>
                  <a:pt x="248010" y="26141"/>
                </a:lnTo>
                <a:lnTo>
                  <a:pt x="292754" y="11861"/>
                </a:lnTo>
                <a:lnTo>
                  <a:pt x="339669" y="3025"/>
                </a:lnTo>
                <a:lnTo>
                  <a:pt x="388391" y="0"/>
                </a:lnTo>
                <a:lnTo>
                  <a:pt x="9574110" y="0"/>
                </a:lnTo>
                <a:lnTo>
                  <a:pt x="9622832" y="3025"/>
                </a:lnTo>
                <a:lnTo>
                  <a:pt x="9669748" y="11861"/>
                </a:lnTo>
                <a:lnTo>
                  <a:pt x="9714495" y="26141"/>
                </a:lnTo>
                <a:lnTo>
                  <a:pt x="9756707" y="45503"/>
                </a:lnTo>
                <a:lnTo>
                  <a:pt x="9796021" y="69583"/>
                </a:lnTo>
                <a:lnTo>
                  <a:pt x="9832073" y="98016"/>
                </a:lnTo>
                <a:lnTo>
                  <a:pt x="9864499" y="130439"/>
                </a:lnTo>
                <a:lnTo>
                  <a:pt x="9892936" y="166489"/>
                </a:lnTo>
                <a:lnTo>
                  <a:pt x="9917018" y="205800"/>
                </a:lnTo>
                <a:lnTo>
                  <a:pt x="9936382" y="248010"/>
                </a:lnTo>
                <a:lnTo>
                  <a:pt x="9950665" y="292754"/>
                </a:lnTo>
                <a:lnTo>
                  <a:pt x="9959501" y="339669"/>
                </a:lnTo>
                <a:lnTo>
                  <a:pt x="9962527" y="38839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161" y="5343148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5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2161" y="5343148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5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0478" y="539548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0478" y="539548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47520" y="5343148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47520" y="5343148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95838" y="539548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95838" y="539548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22880" y="5343148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22880" y="5343148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71197" y="539548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71197" y="539548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2161" y="5902357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5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2161" y="5902357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5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0478" y="5954690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0478" y="5954690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47520" y="5902357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47520" y="5902357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95838" y="5954690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95838" y="5954690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22880" y="5902357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22880" y="5902357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71197" y="5954690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71197" y="5954690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2161" y="6470570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5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2161" y="6470570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5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0478" y="652290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20478" y="652290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47520" y="6470570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847520" y="6470570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95838" y="652290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95838" y="652290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22880" y="6470570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22880" y="6470570"/>
            <a:ext cx="2991485" cy="370205"/>
          </a:xfrm>
          <a:custGeom>
            <a:avLst/>
            <a:gdLst/>
            <a:ahLst/>
            <a:cxnLst/>
            <a:rect l="l" t="t" r="r" b="b"/>
            <a:pathLst>
              <a:path w="2991484" h="370204">
                <a:moveTo>
                  <a:pt x="2819768" y="0"/>
                </a:moveTo>
                <a:lnTo>
                  <a:pt x="2819768" y="0"/>
                </a:lnTo>
                <a:lnTo>
                  <a:pt x="171678" y="0"/>
                </a:lnTo>
                <a:lnTo>
                  <a:pt x="126034" y="6132"/>
                </a:lnTo>
                <a:lnTo>
                  <a:pt x="85022" y="23439"/>
                </a:lnTo>
                <a:lnTo>
                  <a:pt x="50277" y="50284"/>
                </a:lnTo>
                <a:lnTo>
                  <a:pt x="23435" y="85031"/>
                </a:lnTo>
                <a:lnTo>
                  <a:pt x="6131" y="126046"/>
                </a:lnTo>
                <a:lnTo>
                  <a:pt x="0" y="171691"/>
                </a:lnTo>
                <a:lnTo>
                  <a:pt x="0" y="198208"/>
                </a:lnTo>
                <a:lnTo>
                  <a:pt x="6131" y="243859"/>
                </a:lnTo>
                <a:lnTo>
                  <a:pt x="23435" y="284877"/>
                </a:lnTo>
                <a:lnTo>
                  <a:pt x="50277" y="319627"/>
                </a:lnTo>
                <a:lnTo>
                  <a:pt x="85022" y="346473"/>
                </a:lnTo>
                <a:lnTo>
                  <a:pt x="126034" y="363780"/>
                </a:lnTo>
                <a:lnTo>
                  <a:pt x="171678" y="369912"/>
                </a:lnTo>
                <a:lnTo>
                  <a:pt x="434822" y="369912"/>
                </a:lnTo>
                <a:lnTo>
                  <a:pt x="737400" y="369912"/>
                </a:lnTo>
                <a:lnTo>
                  <a:pt x="2819768" y="369912"/>
                </a:lnTo>
                <a:lnTo>
                  <a:pt x="2865418" y="363780"/>
                </a:lnTo>
                <a:lnTo>
                  <a:pt x="2906436" y="346473"/>
                </a:lnTo>
                <a:lnTo>
                  <a:pt x="2941186" y="319627"/>
                </a:lnTo>
                <a:lnTo>
                  <a:pt x="2968032" y="284877"/>
                </a:lnTo>
                <a:lnTo>
                  <a:pt x="2985339" y="243859"/>
                </a:lnTo>
                <a:lnTo>
                  <a:pt x="2991472" y="198208"/>
                </a:lnTo>
                <a:lnTo>
                  <a:pt x="2991472" y="171691"/>
                </a:lnTo>
                <a:lnTo>
                  <a:pt x="2985339" y="126046"/>
                </a:lnTo>
                <a:lnTo>
                  <a:pt x="2968032" y="85031"/>
                </a:lnTo>
                <a:lnTo>
                  <a:pt x="2941186" y="50284"/>
                </a:lnTo>
                <a:lnTo>
                  <a:pt x="2906436" y="23439"/>
                </a:lnTo>
                <a:lnTo>
                  <a:pt x="2865418" y="6132"/>
                </a:lnTo>
                <a:lnTo>
                  <a:pt x="28197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71197" y="652290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134111" y="0"/>
                </a:moveTo>
                <a:lnTo>
                  <a:pt x="91722" y="6838"/>
                </a:lnTo>
                <a:lnTo>
                  <a:pt x="54907" y="25880"/>
                </a:lnTo>
                <a:lnTo>
                  <a:pt x="25876" y="54916"/>
                </a:lnTo>
                <a:lnTo>
                  <a:pt x="6837" y="91734"/>
                </a:lnTo>
                <a:lnTo>
                  <a:pt x="0" y="134124"/>
                </a:lnTo>
                <a:lnTo>
                  <a:pt x="6837" y="176520"/>
                </a:lnTo>
                <a:lnTo>
                  <a:pt x="25876" y="213338"/>
                </a:lnTo>
                <a:lnTo>
                  <a:pt x="54907" y="242372"/>
                </a:lnTo>
                <a:lnTo>
                  <a:pt x="91722" y="261412"/>
                </a:lnTo>
                <a:lnTo>
                  <a:pt x="134111" y="268249"/>
                </a:lnTo>
                <a:lnTo>
                  <a:pt x="176502" y="261412"/>
                </a:lnTo>
                <a:lnTo>
                  <a:pt x="213320" y="242372"/>
                </a:lnTo>
                <a:lnTo>
                  <a:pt x="242355" y="213338"/>
                </a:lnTo>
                <a:lnTo>
                  <a:pt x="261398" y="176520"/>
                </a:lnTo>
                <a:lnTo>
                  <a:pt x="268236" y="134124"/>
                </a:lnTo>
                <a:lnTo>
                  <a:pt x="261398" y="91734"/>
                </a:lnTo>
                <a:lnTo>
                  <a:pt x="242355" y="54916"/>
                </a:lnTo>
                <a:lnTo>
                  <a:pt x="213320" y="25880"/>
                </a:lnTo>
                <a:lnTo>
                  <a:pt x="176502" y="6838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71197" y="652290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268236" y="134124"/>
                </a:moveTo>
                <a:lnTo>
                  <a:pt x="261398" y="176520"/>
                </a:lnTo>
                <a:lnTo>
                  <a:pt x="242355" y="213338"/>
                </a:lnTo>
                <a:lnTo>
                  <a:pt x="213320" y="242372"/>
                </a:lnTo>
                <a:lnTo>
                  <a:pt x="176502" y="261412"/>
                </a:lnTo>
                <a:lnTo>
                  <a:pt x="134111" y="268249"/>
                </a:lnTo>
                <a:lnTo>
                  <a:pt x="91722" y="261412"/>
                </a:lnTo>
                <a:lnTo>
                  <a:pt x="54907" y="242372"/>
                </a:lnTo>
                <a:lnTo>
                  <a:pt x="25876" y="213338"/>
                </a:lnTo>
                <a:lnTo>
                  <a:pt x="6837" y="176520"/>
                </a:lnTo>
                <a:lnTo>
                  <a:pt x="0" y="134124"/>
                </a:lnTo>
                <a:lnTo>
                  <a:pt x="6837" y="91734"/>
                </a:lnTo>
                <a:lnTo>
                  <a:pt x="25876" y="54916"/>
                </a:lnTo>
                <a:lnTo>
                  <a:pt x="54907" y="25880"/>
                </a:lnTo>
                <a:lnTo>
                  <a:pt x="91722" y="6838"/>
                </a:lnTo>
                <a:lnTo>
                  <a:pt x="134111" y="0"/>
                </a:lnTo>
                <a:lnTo>
                  <a:pt x="176502" y="6838"/>
                </a:lnTo>
                <a:lnTo>
                  <a:pt x="213320" y="25880"/>
                </a:lnTo>
                <a:lnTo>
                  <a:pt x="242355" y="54916"/>
                </a:lnTo>
                <a:lnTo>
                  <a:pt x="261398" y="91734"/>
                </a:lnTo>
                <a:lnTo>
                  <a:pt x="268236" y="1341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26309"/>
              </p:ext>
            </p:extLst>
          </p:nvPr>
        </p:nvGraphicFramePr>
        <p:xfrm>
          <a:off x="849062" y="5445919"/>
          <a:ext cx="8978263" cy="1501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3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4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168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866">
                <a:tc>
                  <a:txBody>
                    <a:bodyPr/>
                    <a:lstStyle/>
                    <a:p>
                      <a:pPr marR="35560" algn="ctr">
                        <a:lnSpc>
                          <a:spcPts val="1425"/>
                        </a:lnSpc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1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설비및시설물에대한안전점검비용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425"/>
                        </a:lnSpc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2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근로자안전보건교육훈련비용</a:t>
                      </a:r>
                      <a:endParaRPr sz="120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425"/>
                        </a:lnSpc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3</a:t>
                      </a:r>
                      <a:endParaRPr sz="120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안전관련물품및보호구등구입비용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723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4</a:t>
                      </a:r>
                      <a:endParaRPr sz="120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작업환경측정및특수건강검진비용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5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안전진단및컨설팅비용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6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위험설비자동화등안전시설개선비용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5176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7</a:t>
                      </a:r>
                      <a:endParaRPr sz="120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작업환경개선및근골격계질환예방비용</a:t>
                      </a:r>
                      <a:endParaRPr sz="120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8</a:t>
                      </a:r>
                      <a:endParaRPr sz="120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안전보건우수사례포상비용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b="1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dobe 고딕 Std B"/>
                        </a:rPr>
                        <a:t>9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dobe 고딕 Std B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200" dirty="0">
                          <a:solidFill>
                            <a:srgbClr val="3D3939"/>
                          </a:solidFill>
                          <a:latin typeface="G마켓 산스 Medium" pitchFamily="50" charset="-127"/>
                          <a:ea typeface="G마켓 산스 Medium" pitchFamily="50" charset="-127"/>
                          <a:cs typeface="Arial Unicode MS"/>
                        </a:rPr>
                        <a:t>안전보건지원을촉진하기위한캠페인비용</a:t>
                      </a:r>
                      <a:endParaRPr sz="1200" dirty="0">
                        <a:latin typeface="G마켓 산스 Medium" pitchFamily="50" charset="-127"/>
                        <a:ea typeface="G마켓 산스 Medium" pitchFamily="50" charset="-127"/>
                        <a:cs typeface="Arial Unicode MS"/>
                      </a:endParaRPr>
                    </a:p>
                  </a:txBody>
                  <a:tcPr marL="0" marR="0" marT="15621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1345517" y="1707746"/>
            <a:ext cx="205308" cy="1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1998" y="712286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349967" y="51"/>
                </a:moveTo>
                <a:lnTo>
                  <a:pt x="302964" y="0"/>
                </a:lnTo>
                <a:lnTo>
                  <a:pt x="256860" y="6559"/>
                </a:lnTo>
                <a:lnTo>
                  <a:pt x="212940" y="19423"/>
                </a:lnTo>
                <a:lnTo>
                  <a:pt x="171712" y="38106"/>
                </a:lnTo>
                <a:lnTo>
                  <a:pt x="133684" y="62123"/>
                </a:lnTo>
                <a:lnTo>
                  <a:pt x="99366" y="90990"/>
                </a:lnTo>
                <a:lnTo>
                  <a:pt x="69265" y="124223"/>
                </a:lnTo>
                <a:lnTo>
                  <a:pt x="43889" y="161335"/>
                </a:lnTo>
                <a:lnTo>
                  <a:pt x="23747" y="201844"/>
                </a:lnTo>
                <a:lnTo>
                  <a:pt x="9348" y="245263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89"/>
                </a:lnTo>
                <a:lnTo>
                  <a:pt x="462938" y="721875"/>
                </a:lnTo>
                <a:lnTo>
                  <a:pt x="482480" y="674244"/>
                </a:lnTo>
                <a:lnTo>
                  <a:pt x="506562" y="628773"/>
                </a:lnTo>
                <a:lnTo>
                  <a:pt x="535078" y="585840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close/>
              </a:path>
            </a:pathLst>
          </a:custGeom>
          <a:solidFill>
            <a:srgbClr val="FFE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1998" y="712286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652938" y="325970"/>
                </a:move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lnTo>
                  <a:pt x="302964" y="0"/>
                </a:lnTo>
                <a:lnTo>
                  <a:pt x="256860" y="6559"/>
                </a:lnTo>
                <a:lnTo>
                  <a:pt x="212940" y="19423"/>
                </a:lnTo>
                <a:lnTo>
                  <a:pt x="171712" y="38106"/>
                </a:lnTo>
                <a:lnTo>
                  <a:pt x="133684" y="62123"/>
                </a:lnTo>
                <a:lnTo>
                  <a:pt x="99366" y="90990"/>
                </a:lnTo>
                <a:lnTo>
                  <a:pt x="69265" y="124223"/>
                </a:lnTo>
                <a:lnTo>
                  <a:pt x="43889" y="161335"/>
                </a:lnTo>
                <a:lnTo>
                  <a:pt x="23747" y="201844"/>
                </a:lnTo>
                <a:lnTo>
                  <a:pt x="9348" y="245263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89"/>
                </a:lnTo>
                <a:lnTo>
                  <a:pt x="462938" y="721875"/>
                </a:lnTo>
                <a:lnTo>
                  <a:pt x="482480" y="674244"/>
                </a:lnTo>
                <a:lnTo>
                  <a:pt x="506562" y="628773"/>
                </a:lnTo>
                <a:lnTo>
                  <a:pt x="535078" y="585840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98259" y="1534400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71"/>
                </a:lnTo>
                <a:lnTo>
                  <a:pt x="10852" y="63246"/>
                </a:lnTo>
                <a:lnTo>
                  <a:pt x="22631" y="71182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2"/>
                </a:lnTo>
                <a:lnTo>
                  <a:pt x="275128" y="63246"/>
                </a:lnTo>
                <a:lnTo>
                  <a:pt x="283067" y="51471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8259" y="1534400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2"/>
                </a:lnTo>
                <a:lnTo>
                  <a:pt x="10852" y="63246"/>
                </a:lnTo>
                <a:lnTo>
                  <a:pt x="2911" y="51471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71"/>
                </a:lnTo>
                <a:lnTo>
                  <a:pt x="275128" y="63246"/>
                </a:lnTo>
                <a:lnTo>
                  <a:pt x="263352" y="71182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8259" y="1608492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3"/>
                </a:lnTo>
                <a:lnTo>
                  <a:pt x="10852" y="10855"/>
                </a:lnTo>
                <a:lnTo>
                  <a:pt x="2911" y="22631"/>
                </a:lnTo>
                <a:lnTo>
                  <a:pt x="0" y="37045"/>
                </a:lnTo>
                <a:lnTo>
                  <a:pt x="2911" y="51473"/>
                </a:lnTo>
                <a:lnTo>
                  <a:pt x="10852" y="63252"/>
                </a:lnTo>
                <a:lnTo>
                  <a:pt x="22631" y="71193"/>
                </a:lnTo>
                <a:lnTo>
                  <a:pt x="37058" y="74104"/>
                </a:lnTo>
                <a:lnTo>
                  <a:pt x="248932" y="74104"/>
                </a:lnTo>
                <a:lnTo>
                  <a:pt x="263352" y="71193"/>
                </a:lnTo>
                <a:lnTo>
                  <a:pt x="275128" y="63252"/>
                </a:lnTo>
                <a:lnTo>
                  <a:pt x="283067" y="51473"/>
                </a:lnTo>
                <a:lnTo>
                  <a:pt x="285978" y="37045"/>
                </a:lnTo>
                <a:lnTo>
                  <a:pt x="283067" y="22631"/>
                </a:lnTo>
                <a:lnTo>
                  <a:pt x="275128" y="10855"/>
                </a:lnTo>
                <a:lnTo>
                  <a:pt x="263352" y="2913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8259" y="1608492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104"/>
                </a:moveTo>
                <a:lnTo>
                  <a:pt x="37058" y="74104"/>
                </a:lnTo>
                <a:lnTo>
                  <a:pt x="22631" y="71193"/>
                </a:lnTo>
                <a:lnTo>
                  <a:pt x="10852" y="63252"/>
                </a:lnTo>
                <a:lnTo>
                  <a:pt x="2911" y="51473"/>
                </a:lnTo>
                <a:lnTo>
                  <a:pt x="0" y="37045"/>
                </a:lnTo>
                <a:lnTo>
                  <a:pt x="2911" y="22631"/>
                </a:lnTo>
                <a:lnTo>
                  <a:pt x="10852" y="10855"/>
                </a:lnTo>
                <a:lnTo>
                  <a:pt x="22631" y="2913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3"/>
                </a:lnTo>
                <a:lnTo>
                  <a:pt x="275128" y="10855"/>
                </a:lnTo>
                <a:lnTo>
                  <a:pt x="283067" y="22631"/>
                </a:lnTo>
                <a:lnTo>
                  <a:pt x="285978" y="37045"/>
                </a:lnTo>
                <a:lnTo>
                  <a:pt x="283067" y="51473"/>
                </a:lnTo>
                <a:lnTo>
                  <a:pt x="275128" y="63252"/>
                </a:lnTo>
                <a:lnTo>
                  <a:pt x="263352" y="71193"/>
                </a:lnTo>
                <a:lnTo>
                  <a:pt x="248932" y="7410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8259" y="1682596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65"/>
                </a:lnTo>
                <a:lnTo>
                  <a:pt x="10852" y="63241"/>
                </a:lnTo>
                <a:lnTo>
                  <a:pt x="22631" y="71180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0"/>
                </a:lnTo>
                <a:lnTo>
                  <a:pt x="275128" y="63241"/>
                </a:lnTo>
                <a:lnTo>
                  <a:pt x="283067" y="51465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8259" y="1682596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0"/>
                </a:lnTo>
                <a:lnTo>
                  <a:pt x="10852" y="63241"/>
                </a:lnTo>
                <a:lnTo>
                  <a:pt x="2911" y="51465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65"/>
                </a:lnTo>
                <a:lnTo>
                  <a:pt x="275128" y="63241"/>
                </a:lnTo>
                <a:lnTo>
                  <a:pt x="263352" y="71180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1930" y="993165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449440" y="0"/>
                </a:moveTo>
                <a:lnTo>
                  <a:pt x="0" y="0"/>
                </a:lnTo>
                <a:lnTo>
                  <a:pt x="0" y="111417"/>
                </a:lnTo>
                <a:lnTo>
                  <a:pt x="449440" y="111417"/>
                </a:lnTo>
                <a:lnTo>
                  <a:pt x="449440" y="0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71930" y="993165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0" y="111417"/>
                </a:moveTo>
                <a:lnTo>
                  <a:pt x="449440" y="111417"/>
                </a:lnTo>
                <a:lnTo>
                  <a:pt x="449440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38726" y="839416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58267" y="0"/>
                </a:moveTo>
                <a:lnTo>
                  <a:pt x="232029" y="63373"/>
                </a:lnTo>
                <a:lnTo>
                  <a:pt x="220864" y="62069"/>
                </a:lnTo>
                <a:lnTo>
                  <a:pt x="209589" y="61618"/>
                </a:lnTo>
                <a:lnTo>
                  <a:pt x="198240" y="62042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22"/>
                </a:lnTo>
                <a:lnTo>
                  <a:pt x="122097" y="90182"/>
                </a:lnTo>
                <a:lnTo>
                  <a:pt x="113122" y="97302"/>
                </a:lnTo>
                <a:lnTo>
                  <a:pt x="104800" y="105029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85"/>
                </a:lnTo>
                <a:lnTo>
                  <a:pt x="0" y="160616"/>
                </a:lnTo>
                <a:lnTo>
                  <a:pt x="63373" y="186867"/>
                </a:lnTo>
                <a:lnTo>
                  <a:pt x="62054" y="198026"/>
                </a:lnTo>
                <a:lnTo>
                  <a:pt x="61598" y="209302"/>
                </a:lnTo>
                <a:lnTo>
                  <a:pt x="62022" y="220654"/>
                </a:lnTo>
                <a:lnTo>
                  <a:pt x="63347" y="232041"/>
                </a:lnTo>
                <a:lnTo>
                  <a:pt x="0" y="258267"/>
                </a:lnTo>
                <a:lnTo>
                  <a:pt x="26797" y="323037"/>
                </a:lnTo>
                <a:lnTo>
                  <a:pt x="90157" y="296799"/>
                </a:lnTo>
                <a:lnTo>
                  <a:pt x="97278" y="305773"/>
                </a:lnTo>
                <a:lnTo>
                  <a:pt x="105009" y="314094"/>
                </a:lnTo>
                <a:lnTo>
                  <a:pt x="113303" y="321746"/>
                </a:lnTo>
                <a:lnTo>
                  <a:pt x="122110" y="328714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1"/>
                </a:lnTo>
                <a:lnTo>
                  <a:pt x="209294" y="357298"/>
                </a:lnTo>
                <a:lnTo>
                  <a:pt x="220643" y="356874"/>
                </a:lnTo>
                <a:lnTo>
                  <a:pt x="232029" y="355561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14"/>
                </a:lnTo>
                <a:lnTo>
                  <a:pt x="305751" y="321603"/>
                </a:lnTo>
                <a:lnTo>
                  <a:pt x="314078" y="313883"/>
                </a:lnTo>
                <a:lnTo>
                  <a:pt x="321732" y="305596"/>
                </a:lnTo>
                <a:lnTo>
                  <a:pt x="328688" y="296786"/>
                </a:lnTo>
                <a:lnTo>
                  <a:pt x="392074" y="323037"/>
                </a:lnTo>
                <a:lnTo>
                  <a:pt x="418896" y="258267"/>
                </a:lnTo>
                <a:lnTo>
                  <a:pt x="355536" y="232041"/>
                </a:lnTo>
                <a:lnTo>
                  <a:pt x="356838" y="220882"/>
                </a:lnTo>
                <a:lnTo>
                  <a:pt x="357285" y="209605"/>
                </a:lnTo>
                <a:lnTo>
                  <a:pt x="356861" y="198249"/>
                </a:lnTo>
                <a:lnTo>
                  <a:pt x="355549" y="186855"/>
                </a:lnTo>
                <a:lnTo>
                  <a:pt x="418896" y="160616"/>
                </a:lnTo>
                <a:lnTo>
                  <a:pt x="392074" y="95885"/>
                </a:lnTo>
                <a:lnTo>
                  <a:pt x="328701" y="122123"/>
                </a:lnTo>
                <a:lnTo>
                  <a:pt x="321589" y="113139"/>
                </a:lnTo>
                <a:lnTo>
                  <a:pt x="313866" y="104809"/>
                </a:lnTo>
                <a:lnTo>
                  <a:pt x="305578" y="97152"/>
                </a:lnTo>
                <a:lnTo>
                  <a:pt x="296773" y="90182"/>
                </a:lnTo>
                <a:lnTo>
                  <a:pt x="323011" y="26822"/>
                </a:lnTo>
                <a:lnTo>
                  <a:pt x="258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38726" y="839416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96" y="160616"/>
                </a:moveTo>
                <a:lnTo>
                  <a:pt x="392074" y="95885"/>
                </a:lnTo>
                <a:lnTo>
                  <a:pt x="328701" y="122123"/>
                </a:lnTo>
                <a:lnTo>
                  <a:pt x="321589" y="113139"/>
                </a:lnTo>
                <a:lnTo>
                  <a:pt x="313866" y="104809"/>
                </a:lnTo>
                <a:lnTo>
                  <a:pt x="305578" y="97152"/>
                </a:lnTo>
                <a:lnTo>
                  <a:pt x="296773" y="90182"/>
                </a:lnTo>
                <a:lnTo>
                  <a:pt x="323011" y="26822"/>
                </a:lnTo>
                <a:lnTo>
                  <a:pt x="258267" y="0"/>
                </a:lnTo>
                <a:lnTo>
                  <a:pt x="232029" y="63373"/>
                </a:lnTo>
                <a:lnTo>
                  <a:pt x="220864" y="62069"/>
                </a:lnTo>
                <a:lnTo>
                  <a:pt x="209589" y="61618"/>
                </a:lnTo>
                <a:lnTo>
                  <a:pt x="198240" y="62042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22"/>
                </a:lnTo>
                <a:lnTo>
                  <a:pt x="122097" y="90182"/>
                </a:lnTo>
                <a:lnTo>
                  <a:pt x="113122" y="97302"/>
                </a:lnTo>
                <a:lnTo>
                  <a:pt x="104800" y="105029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85"/>
                </a:lnTo>
                <a:lnTo>
                  <a:pt x="0" y="160616"/>
                </a:lnTo>
                <a:lnTo>
                  <a:pt x="63373" y="186867"/>
                </a:lnTo>
                <a:lnTo>
                  <a:pt x="62054" y="198026"/>
                </a:lnTo>
                <a:lnTo>
                  <a:pt x="61598" y="209302"/>
                </a:lnTo>
                <a:lnTo>
                  <a:pt x="62022" y="220654"/>
                </a:lnTo>
                <a:lnTo>
                  <a:pt x="63347" y="232041"/>
                </a:lnTo>
                <a:lnTo>
                  <a:pt x="0" y="258267"/>
                </a:lnTo>
                <a:lnTo>
                  <a:pt x="26797" y="323037"/>
                </a:lnTo>
                <a:lnTo>
                  <a:pt x="90157" y="296799"/>
                </a:lnTo>
                <a:lnTo>
                  <a:pt x="97278" y="305773"/>
                </a:lnTo>
                <a:lnTo>
                  <a:pt x="105009" y="314094"/>
                </a:lnTo>
                <a:lnTo>
                  <a:pt x="113303" y="321746"/>
                </a:lnTo>
                <a:lnTo>
                  <a:pt x="122110" y="328714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1"/>
                </a:lnTo>
                <a:lnTo>
                  <a:pt x="209294" y="357298"/>
                </a:lnTo>
                <a:lnTo>
                  <a:pt x="220643" y="356874"/>
                </a:lnTo>
                <a:lnTo>
                  <a:pt x="232029" y="355561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14"/>
                </a:lnTo>
                <a:lnTo>
                  <a:pt x="305751" y="321603"/>
                </a:lnTo>
                <a:lnTo>
                  <a:pt x="314078" y="313883"/>
                </a:lnTo>
                <a:lnTo>
                  <a:pt x="321732" y="305596"/>
                </a:lnTo>
                <a:lnTo>
                  <a:pt x="328688" y="296786"/>
                </a:lnTo>
                <a:lnTo>
                  <a:pt x="392074" y="323037"/>
                </a:lnTo>
                <a:lnTo>
                  <a:pt x="418896" y="258267"/>
                </a:lnTo>
                <a:lnTo>
                  <a:pt x="355536" y="232041"/>
                </a:lnTo>
                <a:lnTo>
                  <a:pt x="356838" y="220882"/>
                </a:lnTo>
                <a:lnTo>
                  <a:pt x="357285" y="209605"/>
                </a:lnTo>
                <a:lnTo>
                  <a:pt x="356861" y="198249"/>
                </a:lnTo>
                <a:lnTo>
                  <a:pt x="355549" y="186855"/>
                </a:lnTo>
                <a:lnTo>
                  <a:pt x="418896" y="16061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94079" y="993165"/>
            <a:ext cx="354330" cy="111760"/>
          </a:xfrm>
          <a:custGeom>
            <a:avLst/>
            <a:gdLst/>
            <a:ahLst/>
            <a:cxnLst/>
            <a:rect l="l" t="t" r="r" b="b"/>
            <a:pathLst>
              <a:path w="354330" h="111759">
                <a:moveTo>
                  <a:pt x="0" y="111417"/>
                </a:moveTo>
                <a:lnTo>
                  <a:pt x="354075" y="111417"/>
                </a:lnTo>
                <a:lnTo>
                  <a:pt x="354075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8212" y="993165"/>
            <a:ext cx="410209" cy="111760"/>
          </a:xfrm>
          <a:custGeom>
            <a:avLst/>
            <a:gdLst/>
            <a:ahLst/>
            <a:cxnLst/>
            <a:rect l="l" t="t" r="r" b="b"/>
            <a:pathLst>
              <a:path w="410209" h="111759">
                <a:moveTo>
                  <a:pt x="0" y="111417"/>
                </a:moveTo>
                <a:lnTo>
                  <a:pt x="409943" y="111417"/>
                </a:lnTo>
                <a:lnTo>
                  <a:pt x="409943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69429" y="983630"/>
            <a:ext cx="143979" cy="130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7549" y="983630"/>
            <a:ext cx="146055" cy="130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11827" y="983668"/>
            <a:ext cx="158445" cy="1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1957" y="4677675"/>
            <a:ext cx="9698355" cy="460375"/>
          </a:xfrm>
          <a:custGeom>
            <a:avLst/>
            <a:gdLst/>
            <a:ahLst/>
            <a:cxnLst/>
            <a:rect l="l" t="t" r="r" b="b"/>
            <a:pathLst>
              <a:path w="9698355" h="460375">
                <a:moveTo>
                  <a:pt x="9553752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459765"/>
                </a:lnTo>
                <a:lnTo>
                  <a:pt x="9697758" y="459765"/>
                </a:lnTo>
                <a:lnTo>
                  <a:pt x="9697758" y="143992"/>
                </a:lnTo>
                <a:lnTo>
                  <a:pt x="9690417" y="98478"/>
                </a:lnTo>
                <a:lnTo>
                  <a:pt x="9669975" y="58951"/>
                </a:lnTo>
                <a:lnTo>
                  <a:pt x="9638803" y="27781"/>
                </a:lnTo>
                <a:lnTo>
                  <a:pt x="9599272" y="7340"/>
                </a:lnTo>
                <a:close/>
              </a:path>
            </a:pathLst>
          </a:custGeom>
          <a:solidFill>
            <a:srgbClr val="F3AB95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91957" y="4677675"/>
            <a:ext cx="9698355" cy="460375"/>
          </a:xfrm>
          <a:custGeom>
            <a:avLst/>
            <a:gdLst/>
            <a:ahLst/>
            <a:cxnLst/>
            <a:rect l="l" t="t" r="r" b="b"/>
            <a:pathLst>
              <a:path w="9698355" h="460375">
                <a:moveTo>
                  <a:pt x="9697758" y="380974"/>
                </a:moveTo>
                <a:lnTo>
                  <a:pt x="9697758" y="288404"/>
                </a:lnTo>
                <a:lnTo>
                  <a:pt x="9697758" y="143992"/>
                </a:lnTo>
                <a:lnTo>
                  <a:pt x="9690417" y="98478"/>
                </a:lnTo>
                <a:lnTo>
                  <a:pt x="9669975" y="58951"/>
                </a:lnTo>
                <a:lnTo>
                  <a:pt x="9638803" y="27781"/>
                </a:lnTo>
                <a:lnTo>
                  <a:pt x="9599272" y="7340"/>
                </a:lnTo>
                <a:lnTo>
                  <a:pt x="9553752" y="0"/>
                </a:ln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288404"/>
                </a:lnTo>
                <a:lnTo>
                  <a:pt x="0" y="380974"/>
                </a:lnTo>
                <a:lnTo>
                  <a:pt x="0" y="459765"/>
                </a:lnTo>
                <a:lnTo>
                  <a:pt x="9697758" y="459765"/>
                </a:lnTo>
                <a:lnTo>
                  <a:pt x="9697758" y="38097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82652" y="2133299"/>
            <a:ext cx="9236573" cy="73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5915" algn="ctr">
              <a:lnSpc>
                <a:spcPct val="112200"/>
              </a:lnSpc>
              <a:spcBef>
                <a:spcPts val="100"/>
              </a:spcBef>
            </a:pP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중소기업마다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3150" spc="-150" baseline="18518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보건관리에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예산은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기업의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규모와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보유한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3150" spc="-150" baseline="18518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위험요인에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다르므로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재정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여건에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맞게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합리적으로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실행할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있는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수준으로</a:t>
            </a:r>
            <a:r>
              <a:rPr lang="en-US"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1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편성합니다</a:t>
            </a:r>
            <a:r>
              <a:rPr sz="21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900" spc="-1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28</a:t>
            </a:fld>
            <a:endParaRPr spc="-50" dirty="0"/>
          </a:p>
        </p:txBody>
      </p:sp>
      <p:sp>
        <p:nvSpPr>
          <p:cNvPr id="76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77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78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80" name="object 18"/>
          <p:cNvSpPr txBox="1">
            <a:spLocks/>
          </p:cNvSpPr>
          <p:nvPr/>
        </p:nvSpPr>
        <p:spPr>
          <a:xfrm>
            <a:off x="3552685" y="1066358"/>
            <a:ext cx="33942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ea typeface="+mj-ea"/>
                <a:cs typeface="나눔스퀘어OTF Bold"/>
              </a:defRPr>
            </a:lvl1pPr>
          </a:lstStyle>
          <a:p>
            <a:pPr marL="14604" algn="ctr">
              <a:spcBef>
                <a:spcPts val="100"/>
              </a:spcBef>
            </a:pPr>
            <a:r>
              <a:rPr lang="ko-KR" altLang="en-US" b="0" spc="40" dirty="0" smtClean="0">
                <a:latin typeface="G마켓 산스 Bold" pitchFamily="50" charset="-127"/>
                <a:ea typeface="G마켓 산스 Bold" pitchFamily="50" charset="-127"/>
              </a:rPr>
              <a:t>실행방법</a:t>
            </a:r>
            <a:r>
              <a:rPr lang="ko-KR" altLang="en-US" b="0" spc="-145" dirty="0" smtClean="0">
                <a:latin typeface="G마켓 산스 Bold" pitchFamily="50" charset="-127"/>
                <a:ea typeface="G마켓 산스 Bold" pitchFamily="50" charset="-127"/>
              </a:rPr>
              <a:t> </a:t>
            </a:r>
            <a:r>
              <a:rPr lang="ko-KR" altLang="en-US" b="0" spc="20" dirty="0" smtClean="0">
                <a:latin typeface="G마켓 산스 Bold" pitchFamily="50" charset="-127"/>
                <a:ea typeface="G마켓 산스 Bold" pitchFamily="50" charset="-127"/>
              </a:rPr>
              <a:t>예시</a:t>
            </a:r>
            <a:endParaRPr lang="ko-KR" altLang="en-US" b="0" spc="2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81" name="object 74"/>
          <p:cNvSpPr txBox="1"/>
          <p:nvPr/>
        </p:nvSpPr>
        <p:spPr>
          <a:xfrm>
            <a:off x="833396" y="3150631"/>
            <a:ext cx="9312275" cy="556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5880">
              <a:lnSpc>
                <a:spcPct val="104299"/>
              </a:lnSpc>
            </a:pP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예산편성항목은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따로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정해지지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않았으며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고용노동부의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「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대표이사의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안전보건계획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수립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가이드</a:t>
            </a:r>
            <a:r>
              <a:rPr sz="1700" spc="-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(’22.2월)」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에서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9개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항목을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제시</a:t>
            </a:r>
            <a:r>
              <a:rPr sz="1700" spc="-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(아래참고)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하고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있으므로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참고하여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기업의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실정에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맞게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활용하시기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바랍니다</a:t>
            </a:r>
            <a:r>
              <a:rPr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700" spc="-7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82" name="object 74"/>
          <p:cNvSpPr txBox="1"/>
          <p:nvPr/>
        </p:nvSpPr>
        <p:spPr>
          <a:xfrm>
            <a:off x="833396" y="3933825"/>
            <a:ext cx="9356922" cy="556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365125">
              <a:lnSpc>
                <a:spcPct val="104299"/>
              </a:lnSpc>
              <a:spcBef>
                <a:spcPts val="1405"/>
              </a:spcBef>
            </a:pP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다만</a:t>
            </a:r>
            <a:r>
              <a:rPr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재해예방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lang="ko-KR" altLang="en-US" sz="1700" spc="-70" dirty="0" smtClean="0">
                <a:solidFill>
                  <a:srgbClr val="3D3939"/>
                </a:solidFill>
                <a:latin typeface="KoPubWorld돋움체 Medium"/>
                <a:ea typeface="KoPubWorld돋움체 Medium"/>
                <a:cs typeface="KoPubWorld돋움체 Medium"/>
              </a:rPr>
              <a:t>〮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위험요인의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개선에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예산은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편성에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그쳐서는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안되고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집행을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계획한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것은용도에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맞게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집행되도록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관리해야</a:t>
            </a:r>
            <a:r>
              <a:rPr lang="en-US"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7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합니다</a:t>
            </a:r>
            <a:r>
              <a:rPr sz="1700" spc="-7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700" spc="-7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83" name="object 74"/>
          <p:cNvSpPr txBox="1"/>
          <p:nvPr/>
        </p:nvSpPr>
        <p:spPr>
          <a:xfrm>
            <a:off x="833396" y="4771613"/>
            <a:ext cx="931227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2415" algn="ctr">
              <a:lnSpc>
                <a:spcPct val="100000"/>
              </a:lnSpc>
            </a:pPr>
            <a:r>
              <a:rPr sz="1900" b="1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예산</a:t>
            </a:r>
            <a:r>
              <a:rPr sz="1900" b="1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 </a:t>
            </a:r>
            <a:r>
              <a:rPr sz="1900" b="1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편성 시 고려할 9가지 항목(예시)</a:t>
            </a:r>
            <a:endParaRPr sz="1900" spc="-10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" y="289865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33"/>
                </a:moveTo>
                <a:lnTo>
                  <a:pt x="635849" y="193433"/>
                </a:lnTo>
                <a:lnTo>
                  <a:pt x="635849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33"/>
                </a:moveTo>
                <a:lnTo>
                  <a:pt x="9439225" y="193433"/>
                </a:lnTo>
                <a:lnTo>
                  <a:pt x="9439225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64"/>
                </a:moveTo>
                <a:lnTo>
                  <a:pt x="10691990" y="289864"/>
                </a:lnTo>
                <a:lnTo>
                  <a:pt x="10691990" y="0"/>
                </a:lnTo>
                <a:lnTo>
                  <a:pt x="0" y="0"/>
                </a:lnTo>
                <a:lnTo>
                  <a:pt x="0" y="289864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4066" y="816478"/>
            <a:ext cx="4956429" cy="99770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</a:pPr>
            <a:r>
              <a:rPr sz="3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안전보건관리책임자 </a:t>
            </a:r>
            <a:r>
              <a:rPr sz="31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등의</a:t>
            </a:r>
            <a:r>
              <a:rPr sz="3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 </a:t>
            </a:r>
            <a:endParaRPr lang="en-US" sz="3100" spc="-100" dirty="0" smtClean="0">
              <a:solidFill>
                <a:srgbClr val="3D3939"/>
              </a:solidFill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12700" marR="5080">
              <a:lnSpc>
                <a:spcPts val="3400"/>
              </a:lnSpc>
              <a:spcBef>
                <a:spcPts val="480"/>
              </a:spcBef>
            </a:pPr>
            <a:r>
              <a:rPr sz="3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충실한</a:t>
            </a:r>
            <a:r>
              <a:rPr sz="3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3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업무 수행을 위한 조치</a:t>
            </a:r>
            <a:endParaRPr sz="3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29197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819" y="1077623"/>
            <a:ext cx="836294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1 - ⑤</a:t>
            </a:r>
            <a:endParaRPr sz="27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29192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1996" y="289868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996" y="289868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078" y="289868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9863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967" y="1929700"/>
            <a:ext cx="9990429" cy="527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2678" y="2040900"/>
            <a:ext cx="9351010" cy="7867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 algn="ctr">
              <a:lnSpc>
                <a:spcPts val="2930"/>
              </a:lnSpc>
              <a:spcBef>
                <a:spcPts val="305"/>
              </a:spcBef>
            </a:pPr>
            <a:r>
              <a:rPr sz="25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안전보건관리책임자, 관리감독자, 안전보건총괄책임자가  사업장에서 산업안전보건법에서 정한 업무를 충실히 수행할 수 있도록 조치</a:t>
            </a:r>
            <a:endParaRPr sz="255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9841" y="5981019"/>
            <a:ext cx="6012815" cy="28469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생산공정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단위의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17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보건관리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소속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직원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지휘</a:t>
            </a:r>
            <a:r>
              <a:rPr sz="17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감독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6156" y="4653286"/>
            <a:ext cx="9060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algn="ctr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안전·보건관리 담당 </a:t>
            </a:r>
            <a:r>
              <a:rPr sz="28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인력의</a:t>
            </a:r>
            <a:r>
              <a:rPr sz="28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8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역할</a:t>
            </a:r>
            <a:endParaRPr sz="2625" spc="-10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700" y="5982049"/>
            <a:ext cx="2775706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관리감독자</a:t>
            </a:r>
            <a:r>
              <a:rPr sz="1700" b="1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산안법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16조)</a:t>
            </a:r>
            <a:endParaRPr sz="13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6827" y="6454444"/>
            <a:ext cx="2973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안전보건 총괄책임자 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산안법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62조)</a:t>
            </a:r>
            <a:endParaRPr sz="13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6518" y="3154456"/>
            <a:ext cx="10668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185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</a:t>
            </a:r>
            <a:endParaRPr sz="13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3818" y="3609510"/>
            <a:ext cx="13970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7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2</a:t>
            </a:r>
            <a:endParaRPr sz="135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71862" y="3032760"/>
            <a:ext cx="4512310" cy="14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25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업무수행에필요한권한및예산부여해당평가기준마련</a:t>
            </a:r>
            <a:endParaRPr sz="25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5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반기1회이상평가·관리</a:t>
            </a:r>
            <a:endParaRPr sz="25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3818" y="4086225"/>
            <a:ext cx="14097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8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3</a:t>
            </a:r>
            <a:endParaRPr sz="13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92281" y="640498"/>
            <a:ext cx="1662430" cy="1203960"/>
          </a:xfrm>
          <a:custGeom>
            <a:avLst/>
            <a:gdLst/>
            <a:ahLst/>
            <a:cxnLst/>
            <a:rect l="l" t="t" r="r" b="b"/>
            <a:pathLst>
              <a:path w="1662429" h="1203960">
                <a:moveTo>
                  <a:pt x="1557870" y="104394"/>
                </a:moveTo>
                <a:lnTo>
                  <a:pt x="1521361" y="72495"/>
                </a:lnTo>
                <a:lnTo>
                  <a:pt x="1481829" y="46397"/>
                </a:lnTo>
                <a:lnTo>
                  <a:pt x="1439892" y="26098"/>
                </a:lnTo>
                <a:lnTo>
                  <a:pt x="1396167" y="11599"/>
                </a:lnTo>
                <a:lnTo>
                  <a:pt x="1351273" y="2899"/>
                </a:lnTo>
                <a:lnTo>
                  <a:pt x="1305826" y="0"/>
                </a:lnTo>
                <a:lnTo>
                  <a:pt x="1236903" y="0"/>
                </a:lnTo>
                <a:lnTo>
                  <a:pt x="1212888" y="0"/>
                </a:lnTo>
                <a:lnTo>
                  <a:pt x="902741" y="0"/>
                </a:lnTo>
                <a:lnTo>
                  <a:pt x="877620" y="0"/>
                </a:lnTo>
                <a:lnTo>
                  <a:pt x="356235" y="0"/>
                </a:lnTo>
                <a:lnTo>
                  <a:pt x="310782" y="2899"/>
                </a:lnTo>
                <a:lnTo>
                  <a:pt x="265875" y="11599"/>
                </a:lnTo>
                <a:lnTo>
                  <a:pt x="222142" y="26098"/>
                </a:lnTo>
                <a:lnTo>
                  <a:pt x="180207" y="46397"/>
                </a:lnTo>
                <a:lnTo>
                  <a:pt x="140698" y="72495"/>
                </a:lnTo>
                <a:lnTo>
                  <a:pt x="104241" y="104394"/>
                </a:lnTo>
                <a:lnTo>
                  <a:pt x="72363" y="140892"/>
                </a:lnTo>
                <a:lnTo>
                  <a:pt x="46295" y="180400"/>
                </a:lnTo>
                <a:lnTo>
                  <a:pt x="26031" y="222311"/>
                </a:lnTo>
                <a:lnTo>
                  <a:pt x="11565" y="266021"/>
                </a:lnTo>
                <a:lnTo>
                  <a:pt x="2890" y="310923"/>
                </a:lnTo>
                <a:lnTo>
                  <a:pt x="0" y="356412"/>
                </a:lnTo>
                <a:lnTo>
                  <a:pt x="0" y="703897"/>
                </a:lnTo>
                <a:lnTo>
                  <a:pt x="2890" y="749240"/>
                </a:lnTo>
                <a:lnTo>
                  <a:pt x="11565" y="794058"/>
                </a:lnTo>
                <a:lnTo>
                  <a:pt x="26031" y="837725"/>
                </a:lnTo>
                <a:lnTo>
                  <a:pt x="46295" y="879615"/>
                </a:lnTo>
                <a:lnTo>
                  <a:pt x="72363" y="919102"/>
                </a:lnTo>
                <a:lnTo>
                  <a:pt x="104241" y="955560"/>
                </a:lnTo>
                <a:lnTo>
                  <a:pt x="140698" y="987569"/>
                </a:lnTo>
                <a:lnTo>
                  <a:pt x="180207" y="1013767"/>
                </a:lnTo>
                <a:lnTo>
                  <a:pt x="222142" y="1034151"/>
                </a:lnTo>
                <a:lnTo>
                  <a:pt x="265875" y="1048716"/>
                </a:lnTo>
                <a:lnTo>
                  <a:pt x="310782" y="1057458"/>
                </a:lnTo>
                <a:lnTo>
                  <a:pt x="356235" y="1060373"/>
                </a:lnTo>
                <a:lnTo>
                  <a:pt x="437502" y="1060373"/>
                </a:lnTo>
                <a:lnTo>
                  <a:pt x="421029" y="1117034"/>
                </a:lnTo>
                <a:lnTo>
                  <a:pt x="405652" y="1162538"/>
                </a:lnTo>
                <a:lnTo>
                  <a:pt x="394287" y="1192822"/>
                </a:lnTo>
                <a:lnTo>
                  <a:pt x="389851" y="1203820"/>
                </a:lnTo>
                <a:lnTo>
                  <a:pt x="450679" y="1183573"/>
                </a:lnTo>
                <a:lnTo>
                  <a:pt x="505830" y="1161446"/>
                </a:lnTo>
                <a:lnTo>
                  <a:pt x="555588" y="1137750"/>
                </a:lnTo>
                <a:lnTo>
                  <a:pt x="600238" y="1112797"/>
                </a:lnTo>
                <a:lnTo>
                  <a:pt x="640063" y="1086901"/>
                </a:lnTo>
                <a:lnTo>
                  <a:pt x="675347" y="1060373"/>
                </a:lnTo>
                <a:lnTo>
                  <a:pt x="1212888" y="1060373"/>
                </a:lnTo>
                <a:lnTo>
                  <a:pt x="1236903" y="1060373"/>
                </a:lnTo>
                <a:lnTo>
                  <a:pt x="1305826" y="1060373"/>
                </a:lnTo>
                <a:lnTo>
                  <a:pt x="1351273" y="1057458"/>
                </a:lnTo>
                <a:lnTo>
                  <a:pt x="1396167" y="1048716"/>
                </a:lnTo>
                <a:lnTo>
                  <a:pt x="1439892" y="1034151"/>
                </a:lnTo>
                <a:lnTo>
                  <a:pt x="1481829" y="1013767"/>
                </a:lnTo>
                <a:lnTo>
                  <a:pt x="1521361" y="987569"/>
                </a:lnTo>
                <a:lnTo>
                  <a:pt x="1557870" y="955560"/>
                </a:lnTo>
                <a:lnTo>
                  <a:pt x="1589772" y="919102"/>
                </a:lnTo>
                <a:lnTo>
                  <a:pt x="1615869" y="879615"/>
                </a:lnTo>
                <a:lnTo>
                  <a:pt x="1636164" y="837725"/>
                </a:lnTo>
                <a:lnTo>
                  <a:pt x="1650658" y="794058"/>
                </a:lnTo>
                <a:lnTo>
                  <a:pt x="1659354" y="749240"/>
                </a:lnTo>
                <a:lnTo>
                  <a:pt x="1662252" y="703897"/>
                </a:lnTo>
                <a:lnTo>
                  <a:pt x="1662252" y="356412"/>
                </a:lnTo>
                <a:lnTo>
                  <a:pt x="1659354" y="310923"/>
                </a:lnTo>
                <a:lnTo>
                  <a:pt x="1650658" y="266021"/>
                </a:lnTo>
                <a:lnTo>
                  <a:pt x="1636164" y="222311"/>
                </a:lnTo>
                <a:lnTo>
                  <a:pt x="1615869" y="180400"/>
                </a:lnTo>
                <a:lnTo>
                  <a:pt x="1589772" y="140892"/>
                </a:lnTo>
                <a:lnTo>
                  <a:pt x="1557870" y="1043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89243" y="703652"/>
            <a:ext cx="1167093" cy="91884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285"/>
              </a:spcBef>
            </a:pPr>
            <a:r>
              <a:rPr sz="2000" b="1" dirty="0">
                <a:solidFill>
                  <a:srgbClr val="E63828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50</a:t>
            </a:r>
            <a:r>
              <a:rPr sz="2000" b="1" dirty="0" smtClean="0">
                <a:solidFill>
                  <a:srgbClr val="E63828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명미만사업장</a:t>
            </a:r>
            <a:r>
              <a:rPr lang="en-US" sz="2000" b="1" dirty="0" smtClean="0">
                <a:solidFill>
                  <a:srgbClr val="E63828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</a:t>
            </a:r>
            <a:r>
              <a:rPr sz="2000" b="1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일부해당</a:t>
            </a:r>
            <a:endParaRPr sz="2000" b="1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29</a:t>
            </a:fld>
            <a:endParaRPr spc="-50" dirty="0"/>
          </a:p>
        </p:txBody>
      </p:sp>
      <p:sp>
        <p:nvSpPr>
          <p:cNvPr id="32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3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1883171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1. 안전보건관리체계 구축 및 그 이행에 관한 조치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6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717750" y="5516736"/>
            <a:ext cx="297368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85770" algn="l"/>
              </a:tabLst>
            </a:pPr>
            <a:r>
              <a:rPr sz="17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안전보건</a:t>
            </a:r>
            <a:r>
              <a:rPr sz="17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 </a:t>
            </a:r>
            <a:r>
              <a:rPr sz="17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관리책임자 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산안법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15조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2625" spc="-100" baseline="1587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9" name="object 21"/>
          <p:cNvSpPr txBox="1"/>
          <p:nvPr/>
        </p:nvSpPr>
        <p:spPr>
          <a:xfrm>
            <a:off x="3769841" y="6441492"/>
            <a:ext cx="7291859" cy="28469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0"/>
              </a:spcBef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자신의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근로자와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관계수급인의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근로자의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산업재해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예방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업무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총괄</a:t>
            </a:r>
            <a:r>
              <a:rPr sz="17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·관리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717004" y="5521727"/>
            <a:ext cx="626806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985770" algn="l"/>
              </a:tabLst>
            </a:pP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 안전보건관리업무 총괄</a:t>
            </a:r>
            <a:r>
              <a:rPr lang="en-US" altLang="ko-KR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/</a:t>
            </a: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안전관리자와 보건관리자 지휘</a:t>
            </a:r>
            <a:r>
              <a:rPr lang="en-US" altLang="ko-KR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감독</a:t>
            </a:r>
            <a:endParaRPr lang="ko-KR" altLang="en-US"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79" y="4003781"/>
            <a:ext cx="9971405" cy="3196590"/>
          </a:xfrm>
          <a:custGeom>
            <a:avLst/>
            <a:gdLst/>
            <a:rect l="l" t="t" r="r" b="b"/>
            <a:pathLst>
              <a:path w="9971405" h="3196590">
                <a:moveTo>
                  <a:pt x="9717392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2942209"/>
                </a:lnTo>
                <a:lnTo>
                  <a:pt x="4092" y="2987870"/>
                </a:lnTo>
                <a:lnTo>
                  <a:pt x="15890" y="3030844"/>
                </a:lnTo>
                <a:lnTo>
                  <a:pt x="34677" y="3070415"/>
                </a:lnTo>
                <a:lnTo>
                  <a:pt x="59736" y="3105864"/>
                </a:lnTo>
                <a:lnTo>
                  <a:pt x="90349" y="3136476"/>
                </a:lnTo>
                <a:lnTo>
                  <a:pt x="125799" y="3161534"/>
                </a:lnTo>
                <a:lnTo>
                  <a:pt x="165369" y="3180320"/>
                </a:lnTo>
                <a:lnTo>
                  <a:pt x="208342" y="3192117"/>
                </a:lnTo>
                <a:lnTo>
                  <a:pt x="254000" y="3196209"/>
                </a:lnTo>
                <a:lnTo>
                  <a:pt x="9717392" y="3196209"/>
                </a:lnTo>
                <a:lnTo>
                  <a:pt x="9763053" y="3192117"/>
                </a:lnTo>
                <a:lnTo>
                  <a:pt x="9806027" y="3180320"/>
                </a:lnTo>
                <a:lnTo>
                  <a:pt x="9845598" y="3161534"/>
                </a:lnTo>
                <a:lnTo>
                  <a:pt x="9881048" y="3136476"/>
                </a:lnTo>
                <a:lnTo>
                  <a:pt x="9911660" y="3105864"/>
                </a:lnTo>
                <a:lnTo>
                  <a:pt x="9936717" y="3070415"/>
                </a:lnTo>
                <a:lnTo>
                  <a:pt x="9955503" y="3030844"/>
                </a:lnTo>
                <a:lnTo>
                  <a:pt x="9967300" y="2987870"/>
                </a:lnTo>
                <a:lnTo>
                  <a:pt x="9971392" y="2942209"/>
                </a:lnTo>
                <a:lnTo>
                  <a:pt x="9971392" y="254000"/>
                </a:lnTo>
                <a:lnTo>
                  <a:pt x="9967300" y="208342"/>
                </a:lnTo>
                <a:lnTo>
                  <a:pt x="9955503" y="165369"/>
                </a:lnTo>
                <a:lnTo>
                  <a:pt x="9936717" y="125799"/>
                </a:lnTo>
                <a:lnTo>
                  <a:pt x="9911660" y="90349"/>
                </a:lnTo>
                <a:lnTo>
                  <a:pt x="9881048" y="59736"/>
                </a:lnTo>
                <a:lnTo>
                  <a:pt x="9845598" y="34677"/>
                </a:lnTo>
                <a:lnTo>
                  <a:pt x="9806027" y="15890"/>
                </a:lnTo>
                <a:lnTo>
                  <a:pt x="9763053" y="4092"/>
                </a:lnTo>
                <a:lnTo>
                  <a:pt x="9717392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479" y="4003781"/>
            <a:ext cx="9971405" cy="3196590"/>
          </a:xfrm>
          <a:custGeom>
            <a:avLst/>
            <a:gdLst/>
            <a:rect l="l" t="t" r="r" b="b"/>
            <a:pathLst>
              <a:path w="9971405" h="3196590">
                <a:moveTo>
                  <a:pt x="9717392" y="0"/>
                </a:moveTo>
                <a:lnTo>
                  <a:pt x="8761984" y="0"/>
                </a:lnTo>
                <a:lnTo>
                  <a:pt x="8524913" y="0"/>
                </a:lnTo>
                <a:lnTo>
                  <a:pt x="1865883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437426"/>
                </a:lnTo>
                <a:lnTo>
                  <a:pt x="0" y="643991"/>
                </a:lnTo>
                <a:lnTo>
                  <a:pt x="0" y="2029561"/>
                </a:lnTo>
                <a:lnTo>
                  <a:pt x="0" y="2942209"/>
                </a:lnTo>
                <a:lnTo>
                  <a:pt x="4092" y="2987870"/>
                </a:lnTo>
                <a:lnTo>
                  <a:pt x="15890" y="3030844"/>
                </a:lnTo>
                <a:lnTo>
                  <a:pt x="34677" y="3070415"/>
                </a:lnTo>
                <a:lnTo>
                  <a:pt x="59736" y="3105864"/>
                </a:lnTo>
                <a:lnTo>
                  <a:pt x="90349" y="3136476"/>
                </a:lnTo>
                <a:lnTo>
                  <a:pt x="125799" y="3161534"/>
                </a:lnTo>
                <a:lnTo>
                  <a:pt x="165369" y="3180320"/>
                </a:lnTo>
                <a:lnTo>
                  <a:pt x="208342" y="3192117"/>
                </a:lnTo>
                <a:lnTo>
                  <a:pt x="254000" y="3196209"/>
                </a:lnTo>
                <a:lnTo>
                  <a:pt x="1865883" y="3196209"/>
                </a:lnTo>
                <a:lnTo>
                  <a:pt x="8524913" y="3196209"/>
                </a:lnTo>
                <a:lnTo>
                  <a:pt x="8761984" y="3196209"/>
                </a:lnTo>
                <a:lnTo>
                  <a:pt x="9717392" y="3196209"/>
                </a:lnTo>
                <a:lnTo>
                  <a:pt x="9763053" y="3192117"/>
                </a:lnTo>
                <a:lnTo>
                  <a:pt x="9806027" y="3180320"/>
                </a:lnTo>
                <a:lnTo>
                  <a:pt x="9845598" y="3161534"/>
                </a:lnTo>
                <a:lnTo>
                  <a:pt x="9881048" y="3136476"/>
                </a:lnTo>
                <a:lnTo>
                  <a:pt x="9911660" y="3105864"/>
                </a:lnTo>
                <a:lnTo>
                  <a:pt x="9936717" y="3070415"/>
                </a:lnTo>
                <a:lnTo>
                  <a:pt x="9955503" y="3030844"/>
                </a:lnTo>
                <a:lnTo>
                  <a:pt x="9967300" y="2987870"/>
                </a:lnTo>
                <a:lnTo>
                  <a:pt x="9971392" y="2942209"/>
                </a:lnTo>
                <a:lnTo>
                  <a:pt x="9971392" y="2029561"/>
                </a:lnTo>
                <a:lnTo>
                  <a:pt x="9971392" y="643991"/>
                </a:lnTo>
                <a:lnTo>
                  <a:pt x="9971392" y="437426"/>
                </a:lnTo>
                <a:lnTo>
                  <a:pt x="9971392" y="254000"/>
                </a:lnTo>
                <a:lnTo>
                  <a:pt x="9967300" y="208342"/>
                </a:lnTo>
                <a:lnTo>
                  <a:pt x="9955503" y="165369"/>
                </a:lnTo>
                <a:lnTo>
                  <a:pt x="9936717" y="125799"/>
                </a:lnTo>
                <a:lnTo>
                  <a:pt x="9911660" y="90349"/>
                </a:lnTo>
                <a:lnTo>
                  <a:pt x="9881048" y="59736"/>
                </a:lnTo>
                <a:lnTo>
                  <a:pt x="9845598" y="34677"/>
                </a:lnTo>
                <a:lnTo>
                  <a:pt x="9806027" y="15890"/>
                </a:lnTo>
                <a:lnTo>
                  <a:pt x="9763053" y="4092"/>
                </a:lnTo>
                <a:lnTo>
                  <a:pt x="971739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 idx="0"/>
          </p:nvPr>
        </p:nvSpPr>
        <p:spPr>
          <a:xfrm>
            <a:off x="2081625" y="504825"/>
            <a:ext cx="6998874" cy="1085850"/>
          </a:xfrm>
          <a:prstGeom prst="rect">
            <a:avLst/>
          </a:prstGeom>
        </p:spPr>
        <p:txBody>
          <a:bodyPr vert="horz" wrap="square" lIns="0" tIns="53340" rIns="0" bIns="0">
            <a:spAutoFit/>
          </a:bodyPr>
          <a:lstStyle/>
          <a:p>
            <a:pPr marL="25400" marR="17780">
              <a:lnSpc>
                <a:spcPts val="4100"/>
              </a:lnSpc>
              <a:spcBef>
                <a:spcPts val="419"/>
              </a:spcBef>
              <a:defRPr/>
            </a:pPr>
            <a:r>
              <a:rPr sz="3600" spc="-50">
                <a:latin typeface="G마켓 산스 TTF Bold"/>
                <a:ea typeface="G마켓 산스 TTF Bold"/>
              </a:rPr>
              <a:t>일하는 사람의 </a:t>
            </a:r>
            <a:r>
              <a:rPr sz="3600" spc="-75">
                <a:solidFill>
                  <a:srgbClr val="3e85bb"/>
                </a:solidFill>
                <a:latin typeface="G마켓 산스 TTF Bold"/>
                <a:ea typeface="G마켓 산스 TTF Bold"/>
              </a:rPr>
              <a:t>생명</a:t>
            </a:r>
            <a:r>
              <a:rPr sz="5400" spc="-112" baseline="12000">
                <a:solidFill>
                  <a:srgbClr val="3e85bb"/>
                </a:solidFill>
                <a:latin typeface="G마켓 산스 TTF Bold"/>
                <a:ea typeface="G마켓 산스 TTF Bold"/>
                <a:cs typeface="바탕"/>
              </a:rPr>
              <a:t>.</a:t>
            </a:r>
            <a:r>
              <a:rPr sz="3600" spc="-75">
                <a:solidFill>
                  <a:srgbClr val="3e85bb"/>
                </a:solidFill>
                <a:latin typeface="G마켓 산스 TTF Bold"/>
                <a:ea typeface="G마켓 산스 TTF Bold"/>
              </a:rPr>
              <a:t>건강</a:t>
            </a:r>
            <a:r>
              <a:rPr sz="3600" spc="-295">
                <a:solidFill>
                  <a:srgbClr val="3e85bb"/>
                </a:solidFill>
                <a:latin typeface="G마켓 산스 TTF Bold"/>
                <a:ea typeface="G마켓 산스 TTF Bold"/>
              </a:rPr>
              <a:t> </a:t>
            </a:r>
            <a:r>
              <a:rPr sz="3600" spc="-50">
                <a:solidFill>
                  <a:srgbClr val="3e85bb"/>
                </a:solidFill>
                <a:latin typeface="G마켓 산스 TTF Bold"/>
                <a:ea typeface="G마켓 산스 TTF Bold"/>
              </a:rPr>
              <a:t>보호</a:t>
            </a:r>
            <a:r>
              <a:rPr sz="3600" spc="-50">
                <a:latin typeface="G마켓 산스 TTF Bold"/>
                <a:ea typeface="G마켓 산스 TTF Bold"/>
              </a:rPr>
              <a:t>는  </a:t>
            </a:r>
            <a:br>
              <a:rPr lang="en-US" sz="3600" spc="-50">
                <a:latin typeface="G마켓 산스 TTF Bold"/>
                <a:ea typeface="G마켓 산스 TTF Bold"/>
              </a:rPr>
            </a:br>
            <a:r>
              <a:rPr sz="3600" spc="-55">
                <a:latin typeface="G마켓 산스 TTF Bold"/>
                <a:ea typeface="G마켓 산스 TTF Bold"/>
              </a:rPr>
              <a:t>기본적인 </a:t>
            </a:r>
            <a:r>
              <a:rPr sz="3600" spc="-55">
                <a:solidFill>
                  <a:srgbClr val="6cb962"/>
                </a:solidFill>
                <a:latin typeface="G마켓 산스 TTF Bold"/>
                <a:ea typeface="G마켓 산스 TTF Bold"/>
              </a:rPr>
              <a:t>경영자의</a:t>
            </a:r>
            <a:r>
              <a:rPr sz="3600" spc="-208">
                <a:solidFill>
                  <a:srgbClr val="6cb962"/>
                </a:solidFill>
                <a:latin typeface="G마켓 산스 TTF Bold"/>
                <a:ea typeface="G마켓 산스 TTF Bold"/>
              </a:rPr>
              <a:t> </a:t>
            </a:r>
            <a:r>
              <a:rPr sz="3600" spc="-80">
                <a:solidFill>
                  <a:srgbClr val="6cb962"/>
                </a:solidFill>
                <a:latin typeface="G마켓 산스 TTF Bold"/>
                <a:ea typeface="G마켓 산스 TTF Bold"/>
              </a:rPr>
              <a:t>의무</a:t>
            </a:r>
            <a:r>
              <a:rPr sz="3600" spc="-80">
                <a:latin typeface="G마켓 산스 TTF Bold"/>
                <a:ea typeface="G마켓 산스 TTF Bold"/>
              </a:rPr>
              <a:t>입니다</a:t>
            </a:r>
            <a:endParaRPr sz="3600">
              <a:latin typeface="G마켓 산스 TTF Bold"/>
              <a:ea typeface="G마켓 산스 TTF Bold"/>
              <a:cs typeface="바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480" y="1764953"/>
            <a:ext cx="9476740" cy="1863587"/>
          </a:xfrm>
          <a:prstGeom prst="rect">
            <a:avLst/>
          </a:prstGeom>
        </p:spPr>
        <p:txBody>
          <a:bodyPr vert="horz" wrap="square" lIns="0" tIns="22225" rIns="0" bIns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75"/>
              </a:spcBef>
              <a:defRPr/>
            </a:pPr>
            <a:r>
              <a:rPr sz="2400" spc="-100">
                <a:solidFill>
                  <a:srgbClr val="3e85bb"/>
                </a:solidFill>
                <a:latin typeface="G마켓 산스 TTF Bold"/>
                <a:ea typeface="G마켓 산스 TTF Bold"/>
                <a:cs typeface="Adobe 고딕 Std B"/>
              </a:rPr>
              <a:t>’22년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한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해에만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e85bb"/>
                </a:solidFill>
                <a:latin typeface="G마켓 산스 TTF Bold"/>
                <a:ea typeface="G마켓 산스 TTF Bold"/>
                <a:cs typeface="Adobe 고딕 Std B"/>
              </a:rPr>
              <a:t>874명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(산재보험법상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업무상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사망사고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기준)이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산업재해로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목숨을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잃었습니다.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중대재해가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발생하면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어떠한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방법으로도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돌이키기</a:t>
            </a:r>
            <a:r>
              <a:rPr lang="en-US"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2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어렵습니다.</a:t>
            </a:r>
            <a:endParaRPr sz="2400" spc="-2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  <a:defRPr/>
            </a:pP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사람의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생명은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무엇보다도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6cb962"/>
                </a:solidFill>
                <a:latin typeface="G마켓 산스 TTF Bold"/>
                <a:ea typeface="G마켓 산스 TTF Bold"/>
                <a:cs typeface="Adobe 고딕 Std B"/>
              </a:rPr>
              <a:t>소중한 가치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이며,</a:t>
            </a:r>
            <a:endParaRPr sz="2400" spc="-1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defRPr/>
            </a:pP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안전한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환경에서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근무할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있는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권리는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헌법이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보장하는</a:t>
            </a:r>
            <a:r>
              <a:rPr lang="en-US"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기본권입니다.</a:t>
            </a:r>
            <a:endParaRPr sz="240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0316" y="5827478"/>
            <a:ext cx="1152525" cy="1152525"/>
          </a:xfrm>
          <a:custGeom>
            <a:avLst/>
            <a:gdLst/>
            <a:rect l="l" t="t" r="r" b="b"/>
            <a:pathLst>
              <a:path w="1152525" h="1152525">
                <a:moveTo>
                  <a:pt x="576021" y="0"/>
                </a:moveTo>
                <a:lnTo>
                  <a:pt x="528777" y="1909"/>
                </a:lnTo>
                <a:lnTo>
                  <a:pt x="482585" y="7538"/>
                </a:lnTo>
                <a:lnTo>
                  <a:pt x="437594" y="16740"/>
                </a:lnTo>
                <a:lnTo>
                  <a:pt x="393951" y="29365"/>
                </a:lnTo>
                <a:lnTo>
                  <a:pt x="351804" y="45265"/>
                </a:lnTo>
                <a:lnTo>
                  <a:pt x="311303" y="64292"/>
                </a:lnTo>
                <a:lnTo>
                  <a:pt x="272594" y="86298"/>
                </a:lnTo>
                <a:lnTo>
                  <a:pt x="235827" y="111135"/>
                </a:lnTo>
                <a:lnTo>
                  <a:pt x="201149" y="138655"/>
                </a:lnTo>
                <a:lnTo>
                  <a:pt x="168709" y="168708"/>
                </a:lnTo>
                <a:lnTo>
                  <a:pt x="138656" y="201147"/>
                </a:lnTo>
                <a:lnTo>
                  <a:pt x="111136" y="235824"/>
                </a:lnTo>
                <a:lnTo>
                  <a:pt x="86299" y="272591"/>
                </a:lnTo>
                <a:lnTo>
                  <a:pt x="64293" y="311298"/>
                </a:lnTo>
                <a:lnTo>
                  <a:pt x="45265" y="351799"/>
                </a:lnTo>
                <a:lnTo>
                  <a:pt x="29365" y="393944"/>
                </a:lnTo>
                <a:lnTo>
                  <a:pt x="16740" y="437586"/>
                </a:lnTo>
                <a:lnTo>
                  <a:pt x="7538" y="482576"/>
                </a:lnTo>
                <a:lnTo>
                  <a:pt x="1909" y="528766"/>
                </a:lnTo>
                <a:lnTo>
                  <a:pt x="0" y="576008"/>
                </a:lnTo>
                <a:lnTo>
                  <a:pt x="1909" y="623250"/>
                </a:lnTo>
                <a:lnTo>
                  <a:pt x="7538" y="669440"/>
                </a:lnTo>
                <a:lnTo>
                  <a:pt x="16740" y="714430"/>
                </a:lnTo>
                <a:lnTo>
                  <a:pt x="29365" y="758072"/>
                </a:lnTo>
                <a:lnTo>
                  <a:pt x="45265" y="800217"/>
                </a:lnTo>
                <a:lnTo>
                  <a:pt x="64293" y="840718"/>
                </a:lnTo>
                <a:lnTo>
                  <a:pt x="86299" y="879425"/>
                </a:lnTo>
                <a:lnTo>
                  <a:pt x="111136" y="916192"/>
                </a:lnTo>
                <a:lnTo>
                  <a:pt x="138656" y="950869"/>
                </a:lnTo>
                <a:lnTo>
                  <a:pt x="168709" y="983308"/>
                </a:lnTo>
                <a:lnTo>
                  <a:pt x="201149" y="1013361"/>
                </a:lnTo>
                <a:lnTo>
                  <a:pt x="235827" y="1040881"/>
                </a:lnTo>
                <a:lnTo>
                  <a:pt x="272594" y="1065718"/>
                </a:lnTo>
                <a:lnTo>
                  <a:pt x="311303" y="1087724"/>
                </a:lnTo>
                <a:lnTo>
                  <a:pt x="351804" y="1106751"/>
                </a:lnTo>
                <a:lnTo>
                  <a:pt x="393951" y="1122651"/>
                </a:lnTo>
                <a:lnTo>
                  <a:pt x="437594" y="1135276"/>
                </a:lnTo>
                <a:lnTo>
                  <a:pt x="482585" y="1144478"/>
                </a:lnTo>
                <a:lnTo>
                  <a:pt x="528777" y="1150107"/>
                </a:lnTo>
                <a:lnTo>
                  <a:pt x="576021" y="1152016"/>
                </a:lnTo>
                <a:lnTo>
                  <a:pt x="623261" y="1150107"/>
                </a:lnTo>
                <a:lnTo>
                  <a:pt x="669449" y="1144478"/>
                </a:lnTo>
                <a:lnTo>
                  <a:pt x="714438" y="1135276"/>
                </a:lnTo>
                <a:lnTo>
                  <a:pt x="758078" y="1122651"/>
                </a:lnTo>
                <a:lnTo>
                  <a:pt x="800223" y="1106751"/>
                </a:lnTo>
                <a:lnTo>
                  <a:pt x="840722" y="1087724"/>
                </a:lnTo>
                <a:lnTo>
                  <a:pt x="879429" y="1065718"/>
                </a:lnTo>
                <a:lnTo>
                  <a:pt x="916195" y="1040881"/>
                </a:lnTo>
                <a:lnTo>
                  <a:pt x="950871" y="1013361"/>
                </a:lnTo>
                <a:lnTo>
                  <a:pt x="983310" y="983308"/>
                </a:lnTo>
                <a:lnTo>
                  <a:pt x="1013363" y="950869"/>
                </a:lnTo>
                <a:lnTo>
                  <a:pt x="1040882" y="916192"/>
                </a:lnTo>
                <a:lnTo>
                  <a:pt x="1065718" y="879425"/>
                </a:lnTo>
                <a:lnTo>
                  <a:pt x="1087724" y="840718"/>
                </a:lnTo>
                <a:lnTo>
                  <a:pt x="1106751" y="800217"/>
                </a:lnTo>
                <a:lnTo>
                  <a:pt x="1122651" y="758072"/>
                </a:lnTo>
                <a:lnTo>
                  <a:pt x="1135276" y="714430"/>
                </a:lnTo>
                <a:lnTo>
                  <a:pt x="1144478" y="669440"/>
                </a:lnTo>
                <a:lnTo>
                  <a:pt x="1150107" y="623250"/>
                </a:lnTo>
                <a:lnTo>
                  <a:pt x="1152017" y="576008"/>
                </a:lnTo>
                <a:lnTo>
                  <a:pt x="1150107" y="528766"/>
                </a:lnTo>
                <a:lnTo>
                  <a:pt x="1144478" y="482576"/>
                </a:lnTo>
                <a:lnTo>
                  <a:pt x="1135276" y="437586"/>
                </a:lnTo>
                <a:lnTo>
                  <a:pt x="1122651" y="393944"/>
                </a:lnTo>
                <a:lnTo>
                  <a:pt x="1106751" y="351799"/>
                </a:lnTo>
                <a:lnTo>
                  <a:pt x="1087724" y="311298"/>
                </a:lnTo>
                <a:lnTo>
                  <a:pt x="1065718" y="272591"/>
                </a:lnTo>
                <a:lnTo>
                  <a:pt x="1040882" y="235824"/>
                </a:lnTo>
                <a:lnTo>
                  <a:pt x="1013363" y="201147"/>
                </a:lnTo>
                <a:lnTo>
                  <a:pt x="983310" y="168708"/>
                </a:lnTo>
                <a:lnTo>
                  <a:pt x="950871" y="138655"/>
                </a:lnTo>
                <a:lnTo>
                  <a:pt x="916195" y="111135"/>
                </a:lnTo>
                <a:lnTo>
                  <a:pt x="879429" y="86298"/>
                </a:lnTo>
                <a:lnTo>
                  <a:pt x="840722" y="64292"/>
                </a:lnTo>
                <a:lnTo>
                  <a:pt x="800223" y="45265"/>
                </a:lnTo>
                <a:lnTo>
                  <a:pt x="758078" y="29365"/>
                </a:lnTo>
                <a:lnTo>
                  <a:pt x="714438" y="16740"/>
                </a:lnTo>
                <a:lnTo>
                  <a:pt x="669449" y="7538"/>
                </a:lnTo>
                <a:lnTo>
                  <a:pt x="623261" y="1909"/>
                </a:lnTo>
                <a:lnTo>
                  <a:pt x="576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316" y="5827478"/>
            <a:ext cx="1152525" cy="1152525"/>
          </a:xfrm>
          <a:custGeom>
            <a:avLst/>
            <a:gdLst/>
            <a:rect l="l" t="t" r="r" b="b"/>
            <a:pathLst>
              <a:path w="1152525" h="1152525">
                <a:moveTo>
                  <a:pt x="1152017" y="576008"/>
                </a:moveTo>
                <a:lnTo>
                  <a:pt x="1150107" y="623250"/>
                </a:lnTo>
                <a:lnTo>
                  <a:pt x="1144478" y="669440"/>
                </a:lnTo>
                <a:lnTo>
                  <a:pt x="1135276" y="714430"/>
                </a:lnTo>
                <a:lnTo>
                  <a:pt x="1122651" y="758072"/>
                </a:lnTo>
                <a:lnTo>
                  <a:pt x="1106751" y="800217"/>
                </a:lnTo>
                <a:lnTo>
                  <a:pt x="1087724" y="840718"/>
                </a:lnTo>
                <a:lnTo>
                  <a:pt x="1065718" y="879425"/>
                </a:lnTo>
                <a:lnTo>
                  <a:pt x="1040882" y="916192"/>
                </a:lnTo>
                <a:lnTo>
                  <a:pt x="1013363" y="950869"/>
                </a:lnTo>
                <a:lnTo>
                  <a:pt x="983310" y="983308"/>
                </a:lnTo>
                <a:lnTo>
                  <a:pt x="950871" y="1013361"/>
                </a:lnTo>
                <a:lnTo>
                  <a:pt x="916195" y="1040881"/>
                </a:lnTo>
                <a:lnTo>
                  <a:pt x="879429" y="1065718"/>
                </a:lnTo>
                <a:lnTo>
                  <a:pt x="840722" y="1087724"/>
                </a:lnTo>
                <a:lnTo>
                  <a:pt x="800223" y="1106751"/>
                </a:lnTo>
                <a:lnTo>
                  <a:pt x="758078" y="1122651"/>
                </a:lnTo>
                <a:lnTo>
                  <a:pt x="714438" y="1135276"/>
                </a:lnTo>
                <a:lnTo>
                  <a:pt x="669449" y="1144478"/>
                </a:lnTo>
                <a:lnTo>
                  <a:pt x="623261" y="1150107"/>
                </a:lnTo>
                <a:lnTo>
                  <a:pt x="576021" y="1152016"/>
                </a:lnTo>
                <a:lnTo>
                  <a:pt x="528777" y="1150107"/>
                </a:lnTo>
                <a:lnTo>
                  <a:pt x="482585" y="1144478"/>
                </a:lnTo>
                <a:lnTo>
                  <a:pt x="437594" y="1135276"/>
                </a:lnTo>
                <a:lnTo>
                  <a:pt x="393951" y="1122651"/>
                </a:lnTo>
                <a:lnTo>
                  <a:pt x="351804" y="1106751"/>
                </a:lnTo>
                <a:lnTo>
                  <a:pt x="311303" y="1087724"/>
                </a:lnTo>
                <a:lnTo>
                  <a:pt x="272594" y="1065718"/>
                </a:lnTo>
                <a:lnTo>
                  <a:pt x="235827" y="1040881"/>
                </a:lnTo>
                <a:lnTo>
                  <a:pt x="201149" y="1013361"/>
                </a:lnTo>
                <a:lnTo>
                  <a:pt x="168709" y="983308"/>
                </a:lnTo>
                <a:lnTo>
                  <a:pt x="138656" y="950869"/>
                </a:lnTo>
                <a:lnTo>
                  <a:pt x="111136" y="916192"/>
                </a:lnTo>
                <a:lnTo>
                  <a:pt x="86299" y="879425"/>
                </a:lnTo>
                <a:lnTo>
                  <a:pt x="64293" y="840718"/>
                </a:lnTo>
                <a:lnTo>
                  <a:pt x="45265" y="800217"/>
                </a:lnTo>
                <a:lnTo>
                  <a:pt x="29365" y="758072"/>
                </a:lnTo>
                <a:lnTo>
                  <a:pt x="16740" y="714430"/>
                </a:lnTo>
                <a:lnTo>
                  <a:pt x="7538" y="669440"/>
                </a:lnTo>
                <a:lnTo>
                  <a:pt x="1909" y="623250"/>
                </a:lnTo>
                <a:lnTo>
                  <a:pt x="0" y="576008"/>
                </a:lnTo>
                <a:lnTo>
                  <a:pt x="1909" y="528766"/>
                </a:lnTo>
                <a:lnTo>
                  <a:pt x="7538" y="482576"/>
                </a:lnTo>
                <a:lnTo>
                  <a:pt x="16740" y="437586"/>
                </a:lnTo>
                <a:lnTo>
                  <a:pt x="29365" y="393944"/>
                </a:lnTo>
                <a:lnTo>
                  <a:pt x="45265" y="351799"/>
                </a:lnTo>
                <a:lnTo>
                  <a:pt x="64293" y="311298"/>
                </a:lnTo>
                <a:lnTo>
                  <a:pt x="86299" y="272591"/>
                </a:lnTo>
                <a:lnTo>
                  <a:pt x="111136" y="235824"/>
                </a:lnTo>
                <a:lnTo>
                  <a:pt x="138656" y="201147"/>
                </a:lnTo>
                <a:lnTo>
                  <a:pt x="168709" y="168708"/>
                </a:lnTo>
                <a:lnTo>
                  <a:pt x="201149" y="138655"/>
                </a:lnTo>
                <a:lnTo>
                  <a:pt x="235827" y="111135"/>
                </a:lnTo>
                <a:lnTo>
                  <a:pt x="272594" y="86298"/>
                </a:lnTo>
                <a:lnTo>
                  <a:pt x="311303" y="64292"/>
                </a:lnTo>
                <a:lnTo>
                  <a:pt x="351804" y="45265"/>
                </a:lnTo>
                <a:lnTo>
                  <a:pt x="393951" y="29365"/>
                </a:lnTo>
                <a:lnTo>
                  <a:pt x="437594" y="16740"/>
                </a:lnTo>
                <a:lnTo>
                  <a:pt x="482585" y="7538"/>
                </a:lnTo>
                <a:lnTo>
                  <a:pt x="528777" y="1909"/>
                </a:lnTo>
                <a:lnTo>
                  <a:pt x="576021" y="0"/>
                </a:lnTo>
                <a:lnTo>
                  <a:pt x="623261" y="1909"/>
                </a:lnTo>
                <a:lnTo>
                  <a:pt x="669449" y="7538"/>
                </a:lnTo>
                <a:lnTo>
                  <a:pt x="714438" y="16740"/>
                </a:lnTo>
                <a:lnTo>
                  <a:pt x="758078" y="29365"/>
                </a:lnTo>
                <a:lnTo>
                  <a:pt x="800223" y="45265"/>
                </a:lnTo>
                <a:lnTo>
                  <a:pt x="840722" y="64292"/>
                </a:lnTo>
                <a:lnTo>
                  <a:pt x="879429" y="86298"/>
                </a:lnTo>
                <a:lnTo>
                  <a:pt x="916195" y="111135"/>
                </a:lnTo>
                <a:lnTo>
                  <a:pt x="950871" y="138655"/>
                </a:lnTo>
                <a:lnTo>
                  <a:pt x="983310" y="168708"/>
                </a:lnTo>
                <a:lnTo>
                  <a:pt x="1013363" y="201147"/>
                </a:lnTo>
                <a:lnTo>
                  <a:pt x="1040882" y="235824"/>
                </a:lnTo>
                <a:lnTo>
                  <a:pt x="1065718" y="272591"/>
                </a:lnTo>
                <a:lnTo>
                  <a:pt x="1087724" y="311298"/>
                </a:lnTo>
                <a:lnTo>
                  <a:pt x="1106751" y="351799"/>
                </a:lnTo>
                <a:lnTo>
                  <a:pt x="1122651" y="393944"/>
                </a:lnTo>
                <a:lnTo>
                  <a:pt x="1135276" y="437586"/>
                </a:lnTo>
                <a:lnTo>
                  <a:pt x="1144478" y="482576"/>
                </a:lnTo>
                <a:lnTo>
                  <a:pt x="1150107" y="528766"/>
                </a:lnTo>
                <a:lnTo>
                  <a:pt x="1152017" y="57600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3071" y="6055374"/>
            <a:ext cx="446337" cy="4463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231" y="6155553"/>
            <a:ext cx="246379" cy="246379"/>
          </a:xfrm>
          <a:custGeom>
            <a:avLst/>
            <a:gdLst/>
            <a:rect l="l" t="t" r="r" b="b"/>
            <a:pathLst>
              <a:path w="246380" h="246379">
                <a:moveTo>
                  <a:pt x="246011" y="127469"/>
                </a:moveTo>
                <a:lnTo>
                  <a:pt x="127469" y="246011"/>
                </a:lnTo>
                <a:lnTo>
                  <a:pt x="0" y="118529"/>
                </a:lnTo>
                <a:lnTo>
                  <a:pt x="118541" y="0"/>
                </a:lnTo>
                <a:lnTo>
                  <a:pt x="246011" y="12746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3052" y="6325349"/>
            <a:ext cx="354330" cy="354965"/>
          </a:xfrm>
          <a:custGeom>
            <a:avLst/>
            <a:gdLst/>
            <a:rect l="l" t="t" r="r" b="b"/>
            <a:pathLst>
              <a:path w="354330" h="354965">
                <a:moveTo>
                  <a:pt x="33858" y="0"/>
                </a:moveTo>
                <a:lnTo>
                  <a:pt x="0" y="33883"/>
                </a:lnTo>
                <a:lnTo>
                  <a:pt x="117093" y="150990"/>
                </a:lnTo>
                <a:lnTo>
                  <a:pt x="153089" y="189168"/>
                </a:lnTo>
                <a:lnTo>
                  <a:pt x="186270" y="229766"/>
                </a:lnTo>
                <a:lnTo>
                  <a:pt x="215584" y="273039"/>
                </a:lnTo>
                <a:lnTo>
                  <a:pt x="243972" y="326622"/>
                </a:lnTo>
                <a:lnTo>
                  <a:pt x="249078" y="333502"/>
                </a:lnTo>
                <a:lnTo>
                  <a:pt x="255298" y="339753"/>
                </a:lnTo>
                <a:lnTo>
                  <a:pt x="262635" y="345249"/>
                </a:lnTo>
                <a:lnTo>
                  <a:pt x="278059" y="352220"/>
                </a:lnTo>
                <a:lnTo>
                  <a:pt x="294670" y="354507"/>
                </a:lnTo>
                <a:lnTo>
                  <a:pt x="311268" y="352118"/>
                </a:lnTo>
                <a:lnTo>
                  <a:pt x="326656" y="345059"/>
                </a:lnTo>
                <a:lnTo>
                  <a:pt x="345948" y="325132"/>
                </a:lnTo>
                <a:lnTo>
                  <a:pt x="354068" y="300402"/>
                </a:lnTo>
                <a:lnTo>
                  <a:pt x="351022" y="274782"/>
                </a:lnTo>
                <a:lnTo>
                  <a:pt x="336816" y="252183"/>
                </a:lnTo>
                <a:lnTo>
                  <a:pt x="332498" y="247853"/>
                </a:lnTo>
                <a:lnTo>
                  <a:pt x="327672" y="244322"/>
                </a:lnTo>
                <a:lnTo>
                  <a:pt x="322503" y="241617"/>
                </a:lnTo>
                <a:lnTo>
                  <a:pt x="280278" y="218077"/>
                </a:lnTo>
                <a:lnTo>
                  <a:pt x="239571" y="192278"/>
                </a:lnTo>
                <a:lnTo>
                  <a:pt x="201004" y="163582"/>
                </a:lnTo>
                <a:lnTo>
                  <a:pt x="165201" y="131356"/>
                </a:lnTo>
                <a:lnTo>
                  <a:pt x="33858" y="0"/>
                </a:lnTo>
                <a:close/>
              </a:path>
            </a:pathLst>
          </a:custGeom>
          <a:solidFill>
            <a:srgbClr val="e8b895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3052" y="6325349"/>
            <a:ext cx="354330" cy="354965"/>
          </a:xfrm>
          <a:custGeom>
            <a:avLst/>
            <a:gdLst/>
            <a:rect l="l" t="t" r="r" b="b"/>
            <a:pathLst>
              <a:path w="354330" h="354965">
                <a:moveTo>
                  <a:pt x="165201" y="131356"/>
                </a:moveTo>
                <a:lnTo>
                  <a:pt x="33858" y="0"/>
                </a:lnTo>
                <a:lnTo>
                  <a:pt x="0" y="33883"/>
                </a:lnTo>
                <a:lnTo>
                  <a:pt x="117093" y="150990"/>
                </a:lnTo>
                <a:lnTo>
                  <a:pt x="153089" y="189168"/>
                </a:lnTo>
                <a:lnTo>
                  <a:pt x="186270" y="229766"/>
                </a:lnTo>
                <a:lnTo>
                  <a:pt x="215584" y="273039"/>
                </a:lnTo>
                <a:lnTo>
                  <a:pt x="239979" y="319239"/>
                </a:lnTo>
                <a:lnTo>
                  <a:pt x="243972" y="326622"/>
                </a:lnTo>
                <a:lnTo>
                  <a:pt x="278059" y="352220"/>
                </a:lnTo>
                <a:lnTo>
                  <a:pt x="294670" y="354507"/>
                </a:lnTo>
                <a:lnTo>
                  <a:pt x="311268" y="352118"/>
                </a:lnTo>
                <a:lnTo>
                  <a:pt x="326656" y="345059"/>
                </a:lnTo>
                <a:lnTo>
                  <a:pt x="345948" y="325132"/>
                </a:lnTo>
                <a:lnTo>
                  <a:pt x="354068" y="300402"/>
                </a:lnTo>
                <a:lnTo>
                  <a:pt x="351022" y="274782"/>
                </a:lnTo>
                <a:lnTo>
                  <a:pt x="336816" y="252183"/>
                </a:lnTo>
                <a:lnTo>
                  <a:pt x="332498" y="247853"/>
                </a:lnTo>
                <a:lnTo>
                  <a:pt x="327672" y="244322"/>
                </a:lnTo>
                <a:lnTo>
                  <a:pt x="322503" y="241617"/>
                </a:lnTo>
                <a:lnTo>
                  <a:pt x="280278" y="218077"/>
                </a:lnTo>
                <a:lnTo>
                  <a:pt x="239571" y="192278"/>
                </a:lnTo>
                <a:lnTo>
                  <a:pt x="201004" y="163582"/>
                </a:lnTo>
                <a:lnTo>
                  <a:pt x="165201" y="131356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964" y="6560426"/>
            <a:ext cx="332740" cy="48260"/>
          </a:xfrm>
          <a:custGeom>
            <a:avLst/>
            <a:gdLst/>
            <a:rect l="l" t="t" r="r" b="b"/>
            <a:pathLst>
              <a:path w="332740" h="48259">
                <a:moveTo>
                  <a:pt x="299504" y="0"/>
                </a:moveTo>
                <a:lnTo>
                  <a:pt x="33159" y="0"/>
                </a:lnTo>
                <a:lnTo>
                  <a:pt x="20257" y="2605"/>
                </a:lnTo>
                <a:lnTo>
                  <a:pt x="9717" y="9710"/>
                </a:lnTo>
                <a:lnTo>
                  <a:pt x="2607" y="20247"/>
                </a:lnTo>
                <a:lnTo>
                  <a:pt x="0" y="33147"/>
                </a:lnTo>
                <a:lnTo>
                  <a:pt x="0" y="48133"/>
                </a:lnTo>
                <a:lnTo>
                  <a:pt x="332638" y="48133"/>
                </a:lnTo>
                <a:lnTo>
                  <a:pt x="332638" y="33147"/>
                </a:lnTo>
                <a:lnTo>
                  <a:pt x="330036" y="20247"/>
                </a:lnTo>
                <a:lnTo>
                  <a:pt x="322938" y="9710"/>
                </a:lnTo>
                <a:lnTo>
                  <a:pt x="312407" y="2605"/>
                </a:lnTo>
                <a:lnTo>
                  <a:pt x="299504" y="0"/>
                </a:lnTo>
                <a:close/>
              </a:path>
            </a:pathLst>
          </a:custGeom>
          <a:solidFill>
            <a:srgbClr val="f3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7964" y="6560426"/>
            <a:ext cx="332740" cy="48260"/>
          </a:xfrm>
          <a:custGeom>
            <a:avLst/>
            <a:gdLst/>
            <a:rect l="l" t="t" r="r" b="b"/>
            <a:pathLst>
              <a:path w="332740" h="48259">
                <a:moveTo>
                  <a:pt x="332638" y="48133"/>
                </a:moveTo>
                <a:lnTo>
                  <a:pt x="0" y="48133"/>
                </a:lnTo>
                <a:lnTo>
                  <a:pt x="0" y="33147"/>
                </a:lnTo>
                <a:lnTo>
                  <a:pt x="2607" y="20247"/>
                </a:lnTo>
                <a:lnTo>
                  <a:pt x="9717" y="9710"/>
                </a:lnTo>
                <a:lnTo>
                  <a:pt x="20257" y="2605"/>
                </a:lnTo>
                <a:lnTo>
                  <a:pt x="33159" y="0"/>
                </a:lnTo>
                <a:lnTo>
                  <a:pt x="299504" y="0"/>
                </a:lnTo>
                <a:lnTo>
                  <a:pt x="312407" y="2605"/>
                </a:lnTo>
                <a:lnTo>
                  <a:pt x="322938" y="9710"/>
                </a:lnTo>
                <a:lnTo>
                  <a:pt x="330036" y="20247"/>
                </a:lnTo>
                <a:lnTo>
                  <a:pt x="332638" y="33147"/>
                </a:lnTo>
                <a:lnTo>
                  <a:pt x="332638" y="4813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553" y="6608559"/>
            <a:ext cx="423545" cy="43815"/>
          </a:xfrm>
          <a:custGeom>
            <a:avLst/>
            <a:gdLst/>
            <a:rect l="l" t="t" r="r" b="b"/>
            <a:pathLst>
              <a:path w="423544" h="43815">
                <a:moveTo>
                  <a:pt x="0" y="43662"/>
                </a:moveTo>
                <a:lnTo>
                  <a:pt x="423481" y="43662"/>
                </a:lnTo>
                <a:lnTo>
                  <a:pt x="423481" y="0"/>
                </a:lnTo>
                <a:lnTo>
                  <a:pt x="0" y="0"/>
                </a:lnTo>
                <a:lnTo>
                  <a:pt x="0" y="4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2553" y="6608559"/>
            <a:ext cx="423545" cy="69215"/>
          </a:xfrm>
          <a:custGeom>
            <a:avLst/>
            <a:gdLst/>
            <a:rect l="l" t="t" r="r" b="b"/>
            <a:pathLst>
              <a:path w="423544" h="69215">
                <a:moveTo>
                  <a:pt x="423481" y="68643"/>
                </a:moveTo>
                <a:lnTo>
                  <a:pt x="0" y="68643"/>
                </a:lnTo>
                <a:lnTo>
                  <a:pt x="0" y="0"/>
                </a:lnTo>
                <a:lnTo>
                  <a:pt x="423481" y="0"/>
                </a:lnTo>
                <a:lnTo>
                  <a:pt x="423481" y="6864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5253" y="6652221"/>
            <a:ext cx="498475" cy="65405"/>
          </a:xfrm>
          <a:custGeom>
            <a:avLst/>
            <a:gdLst/>
            <a:rect l="l" t="t" r="r" b="b"/>
            <a:pathLst>
              <a:path w="498475" h="65404">
                <a:moveTo>
                  <a:pt x="498081" y="0"/>
                </a:moveTo>
                <a:lnTo>
                  <a:pt x="0" y="0"/>
                </a:lnTo>
                <a:lnTo>
                  <a:pt x="0" y="64896"/>
                </a:lnTo>
                <a:lnTo>
                  <a:pt x="498081" y="64896"/>
                </a:lnTo>
                <a:lnTo>
                  <a:pt x="498081" y="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5253" y="6652221"/>
            <a:ext cx="498475" cy="65405"/>
          </a:xfrm>
          <a:custGeom>
            <a:avLst/>
            <a:gdLst/>
            <a:rect l="l" t="t" r="r" b="b"/>
            <a:pathLst>
              <a:path w="498475" h="65404">
                <a:moveTo>
                  <a:pt x="498081" y="0"/>
                </a:moveTo>
                <a:lnTo>
                  <a:pt x="0" y="0"/>
                </a:lnTo>
                <a:lnTo>
                  <a:pt x="0" y="64896"/>
                </a:lnTo>
                <a:lnTo>
                  <a:pt x="498081" y="64896"/>
                </a:lnTo>
                <a:lnTo>
                  <a:pt x="498081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7657" y="6119966"/>
            <a:ext cx="28575" cy="28575"/>
          </a:xfrm>
          <a:custGeom>
            <a:avLst/>
            <a:gdLst/>
            <a:rect l="l" t="t" r="r" b="b"/>
            <a:pathLst>
              <a:path w="28575" h="28575">
                <a:moveTo>
                  <a:pt x="0" y="0"/>
                </a:moveTo>
                <a:lnTo>
                  <a:pt x="28143" y="28155"/>
                </a:lnTo>
              </a:path>
            </a:pathLst>
          </a:custGeom>
          <a:solidFill>
            <a:srgbClr val="ff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7657" y="6119966"/>
            <a:ext cx="28575" cy="28575"/>
          </a:xfrm>
          <a:custGeom>
            <a:avLst/>
            <a:gdLst/>
            <a:rect l="l" t="t" r="r" b="b"/>
            <a:pathLst>
              <a:path w="28575" h="28575">
                <a:moveTo>
                  <a:pt x="28143" y="28155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1753" y="6071443"/>
            <a:ext cx="10795" cy="38735"/>
          </a:xfrm>
          <a:custGeom>
            <a:avLst/>
            <a:gdLst/>
            <a:rect l="l" t="t" r="r" b="b"/>
            <a:pathLst>
              <a:path w="10794" h="38735">
                <a:moveTo>
                  <a:pt x="0" y="0"/>
                </a:moveTo>
                <a:lnTo>
                  <a:pt x="10299" y="38430"/>
                </a:lnTo>
              </a:path>
            </a:pathLst>
          </a:custGeom>
          <a:solidFill>
            <a:srgbClr val="ff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1753" y="6071443"/>
            <a:ext cx="10795" cy="38735"/>
          </a:xfrm>
          <a:custGeom>
            <a:avLst/>
            <a:gdLst/>
            <a:rect l="l" t="t" r="r" b="b"/>
            <a:pathLst>
              <a:path w="10794" h="38735">
                <a:moveTo>
                  <a:pt x="10299" y="38430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9096" y="6204063"/>
            <a:ext cx="38735" cy="10795"/>
          </a:xfrm>
          <a:custGeom>
            <a:avLst/>
            <a:gdLst/>
            <a:rect l="l" t="t" r="r" b="b"/>
            <a:pathLst>
              <a:path w="38734" h="10795">
                <a:moveTo>
                  <a:pt x="0" y="0"/>
                </a:moveTo>
                <a:lnTo>
                  <a:pt x="38455" y="10312"/>
                </a:lnTo>
              </a:path>
            </a:pathLst>
          </a:custGeom>
          <a:solidFill>
            <a:srgbClr val="ff743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9096" y="6204063"/>
            <a:ext cx="38735" cy="10795"/>
          </a:xfrm>
          <a:custGeom>
            <a:avLst/>
            <a:gdLst/>
            <a:rect l="l" t="t" r="r" b="b"/>
            <a:pathLst>
              <a:path w="38734" h="10795">
                <a:moveTo>
                  <a:pt x="38455" y="10312"/>
                </a:move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0319" y="4354611"/>
            <a:ext cx="1706245" cy="335280"/>
          </a:xfrm>
          <a:custGeom>
            <a:avLst/>
            <a:gdLst/>
            <a:rect l="l" t="t" r="r" b="b"/>
            <a:pathLst>
              <a:path w="1706245" h="335279">
                <a:moveTo>
                  <a:pt x="1538325" y="0"/>
                </a:moveTo>
                <a:lnTo>
                  <a:pt x="167563" y="0"/>
                </a:lnTo>
                <a:lnTo>
                  <a:pt x="123018" y="5985"/>
                </a:lnTo>
                <a:lnTo>
                  <a:pt x="82990" y="22876"/>
                </a:lnTo>
                <a:lnTo>
                  <a:pt x="49077" y="49075"/>
                </a:lnTo>
                <a:lnTo>
                  <a:pt x="22876" y="82986"/>
                </a:lnTo>
                <a:lnTo>
                  <a:pt x="5985" y="123010"/>
                </a:lnTo>
                <a:lnTo>
                  <a:pt x="0" y="167551"/>
                </a:lnTo>
                <a:lnTo>
                  <a:pt x="5985" y="212095"/>
                </a:lnTo>
                <a:lnTo>
                  <a:pt x="22876" y="252121"/>
                </a:lnTo>
                <a:lnTo>
                  <a:pt x="49077" y="286030"/>
                </a:lnTo>
                <a:lnTo>
                  <a:pt x="82990" y="312228"/>
                </a:lnTo>
                <a:lnTo>
                  <a:pt x="123018" y="329117"/>
                </a:lnTo>
                <a:lnTo>
                  <a:pt x="167563" y="335102"/>
                </a:lnTo>
                <a:lnTo>
                  <a:pt x="1538325" y="335102"/>
                </a:lnTo>
                <a:lnTo>
                  <a:pt x="1582866" y="329117"/>
                </a:lnTo>
                <a:lnTo>
                  <a:pt x="1622890" y="312228"/>
                </a:lnTo>
                <a:lnTo>
                  <a:pt x="1656800" y="286030"/>
                </a:lnTo>
                <a:lnTo>
                  <a:pt x="1683000" y="252121"/>
                </a:lnTo>
                <a:lnTo>
                  <a:pt x="1699891" y="212095"/>
                </a:lnTo>
                <a:lnTo>
                  <a:pt x="1705876" y="167551"/>
                </a:lnTo>
                <a:lnTo>
                  <a:pt x="1699891" y="123010"/>
                </a:lnTo>
                <a:lnTo>
                  <a:pt x="1683000" y="82986"/>
                </a:lnTo>
                <a:lnTo>
                  <a:pt x="1656800" y="49075"/>
                </a:lnTo>
                <a:lnTo>
                  <a:pt x="1622890" y="22876"/>
                </a:lnTo>
                <a:lnTo>
                  <a:pt x="1582866" y="5985"/>
                </a:lnTo>
                <a:lnTo>
                  <a:pt x="153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81620" y="5776621"/>
            <a:ext cx="4390390" cy="335280"/>
          </a:xfrm>
          <a:custGeom>
            <a:avLst/>
            <a:gdLst/>
            <a:rect l="l" t="t" r="r" b="b"/>
            <a:pathLst>
              <a:path w="4390390" h="335279">
                <a:moveTo>
                  <a:pt x="4222813" y="0"/>
                </a:moveTo>
                <a:lnTo>
                  <a:pt x="167551" y="0"/>
                </a:lnTo>
                <a:lnTo>
                  <a:pt x="123010" y="5985"/>
                </a:lnTo>
                <a:lnTo>
                  <a:pt x="82986" y="22876"/>
                </a:lnTo>
                <a:lnTo>
                  <a:pt x="49075" y="49075"/>
                </a:lnTo>
                <a:lnTo>
                  <a:pt x="22876" y="82986"/>
                </a:lnTo>
                <a:lnTo>
                  <a:pt x="5985" y="123010"/>
                </a:lnTo>
                <a:lnTo>
                  <a:pt x="0" y="167551"/>
                </a:lnTo>
                <a:lnTo>
                  <a:pt x="5985" y="212095"/>
                </a:lnTo>
                <a:lnTo>
                  <a:pt x="22876" y="252121"/>
                </a:lnTo>
                <a:lnTo>
                  <a:pt x="49075" y="286030"/>
                </a:lnTo>
                <a:lnTo>
                  <a:pt x="82986" y="312228"/>
                </a:lnTo>
                <a:lnTo>
                  <a:pt x="123010" y="329117"/>
                </a:lnTo>
                <a:lnTo>
                  <a:pt x="167551" y="335102"/>
                </a:lnTo>
                <a:lnTo>
                  <a:pt x="4222813" y="335102"/>
                </a:lnTo>
                <a:lnTo>
                  <a:pt x="4267349" y="329117"/>
                </a:lnTo>
                <a:lnTo>
                  <a:pt x="4307372" y="312228"/>
                </a:lnTo>
                <a:lnTo>
                  <a:pt x="4341283" y="286030"/>
                </a:lnTo>
                <a:lnTo>
                  <a:pt x="4367485" y="252121"/>
                </a:lnTo>
                <a:lnTo>
                  <a:pt x="4384378" y="212095"/>
                </a:lnTo>
                <a:lnTo>
                  <a:pt x="4390364" y="167551"/>
                </a:lnTo>
                <a:lnTo>
                  <a:pt x="4384378" y="123010"/>
                </a:lnTo>
                <a:lnTo>
                  <a:pt x="4367485" y="82986"/>
                </a:lnTo>
                <a:lnTo>
                  <a:pt x="4341283" y="49075"/>
                </a:lnTo>
                <a:lnTo>
                  <a:pt x="4307372" y="22876"/>
                </a:lnTo>
                <a:lnTo>
                  <a:pt x="4267349" y="5985"/>
                </a:lnTo>
                <a:lnTo>
                  <a:pt x="4222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9879" y="5589186"/>
            <a:ext cx="9372600" cy="0"/>
          </a:xfrm>
          <a:custGeom>
            <a:avLst/>
            <a:gd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316" y="4240362"/>
            <a:ext cx="1152525" cy="1152525"/>
          </a:xfrm>
          <a:custGeom>
            <a:avLst/>
            <a:gdLst/>
            <a:rect l="l" t="t" r="r" b="b"/>
            <a:pathLst>
              <a:path w="1152525" h="1152525">
                <a:moveTo>
                  <a:pt x="576021" y="0"/>
                </a:moveTo>
                <a:lnTo>
                  <a:pt x="528777" y="1909"/>
                </a:lnTo>
                <a:lnTo>
                  <a:pt x="482585" y="7538"/>
                </a:lnTo>
                <a:lnTo>
                  <a:pt x="437594" y="16740"/>
                </a:lnTo>
                <a:lnTo>
                  <a:pt x="393951" y="29365"/>
                </a:lnTo>
                <a:lnTo>
                  <a:pt x="351804" y="45265"/>
                </a:lnTo>
                <a:lnTo>
                  <a:pt x="311303" y="64292"/>
                </a:lnTo>
                <a:lnTo>
                  <a:pt x="272594" y="86298"/>
                </a:lnTo>
                <a:lnTo>
                  <a:pt x="235827" y="111135"/>
                </a:lnTo>
                <a:lnTo>
                  <a:pt x="201149" y="138655"/>
                </a:lnTo>
                <a:lnTo>
                  <a:pt x="168709" y="168708"/>
                </a:lnTo>
                <a:lnTo>
                  <a:pt x="138656" y="201147"/>
                </a:lnTo>
                <a:lnTo>
                  <a:pt x="111136" y="235824"/>
                </a:lnTo>
                <a:lnTo>
                  <a:pt x="86299" y="272591"/>
                </a:lnTo>
                <a:lnTo>
                  <a:pt x="64293" y="311298"/>
                </a:lnTo>
                <a:lnTo>
                  <a:pt x="45265" y="351799"/>
                </a:lnTo>
                <a:lnTo>
                  <a:pt x="29365" y="393944"/>
                </a:lnTo>
                <a:lnTo>
                  <a:pt x="16740" y="437586"/>
                </a:lnTo>
                <a:lnTo>
                  <a:pt x="7538" y="482576"/>
                </a:lnTo>
                <a:lnTo>
                  <a:pt x="1909" y="528766"/>
                </a:lnTo>
                <a:lnTo>
                  <a:pt x="0" y="576008"/>
                </a:lnTo>
                <a:lnTo>
                  <a:pt x="1909" y="623252"/>
                </a:lnTo>
                <a:lnTo>
                  <a:pt x="7538" y="669443"/>
                </a:lnTo>
                <a:lnTo>
                  <a:pt x="16740" y="714434"/>
                </a:lnTo>
                <a:lnTo>
                  <a:pt x="29365" y="758077"/>
                </a:lnTo>
                <a:lnTo>
                  <a:pt x="45265" y="800223"/>
                </a:lnTo>
                <a:lnTo>
                  <a:pt x="64293" y="840723"/>
                </a:lnTo>
                <a:lnTo>
                  <a:pt x="86299" y="879431"/>
                </a:lnTo>
                <a:lnTo>
                  <a:pt x="111136" y="916197"/>
                </a:lnTo>
                <a:lnTo>
                  <a:pt x="138656" y="950874"/>
                </a:lnTo>
                <a:lnTo>
                  <a:pt x="168709" y="983313"/>
                </a:lnTo>
                <a:lnTo>
                  <a:pt x="201149" y="1013366"/>
                </a:lnTo>
                <a:lnTo>
                  <a:pt x="235827" y="1040884"/>
                </a:lnTo>
                <a:lnTo>
                  <a:pt x="272594" y="1065721"/>
                </a:lnTo>
                <a:lnTo>
                  <a:pt x="311303" y="1087726"/>
                </a:lnTo>
                <a:lnTo>
                  <a:pt x="351804" y="1106753"/>
                </a:lnTo>
                <a:lnTo>
                  <a:pt x="393951" y="1122653"/>
                </a:lnTo>
                <a:lnTo>
                  <a:pt x="437594" y="1135277"/>
                </a:lnTo>
                <a:lnTo>
                  <a:pt x="482585" y="1144478"/>
                </a:lnTo>
                <a:lnTo>
                  <a:pt x="528777" y="1150107"/>
                </a:lnTo>
                <a:lnTo>
                  <a:pt x="576021" y="1152016"/>
                </a:lnTo>
                <a:lnTo>
                  <a:pt x="623261" y="1150107"/>
                </a:lnTo>
                <a:lnTo>
                  <a:pt x="669449" y="1144478"/>
                </a:lnTo>
                <a:lnTo>
                  <a:pt x="714438" y="1135277"/>
                </a:lnTo>
                <a:lnTo>
                  <a:pt x="758078" y="1122653"/>
                </a:lnTo>
                <a:lnTo>
                  <a:pt x="800223" y="1106753"/>
                </a:lnTo>
                <a:lnTo>
                  <a:pt x="840722" y="1087726"/>
                </a:lnTo>
                <a:lnTo>
                  <a:pt x="879429" y="1065721"/>
                </a:lnTo>
                <a:lnTo>
                  <a:pt x="916195" y="1040884"/>
                </a:lnTo>
                <a:lnTo>
                  <a:pt x="950871" y="1013366"/>
                </a:lnTo>
                <a:lnTo>
                  <a:pt x="983310" y="983313"/>
                </a:lnTo>
                <a:lnTo>
                  <a:pt x="1013363" y="950874"/>
                </a:lnTo>
                <a:lnTo>
                  <a:pt x="1040882" y="916197"/>
                </a:lnTo>
                <a:lnTo>
                  <a:pt x="1065718" y="879431"/>
                </a:lnTo>
                <a:lnTo>
                  <a:pt x="1087724" y="840723"/>
                </a:lnTo>
                <a:lnTo>
                  <a:pt x="1106751" y="800223"/>
                </a:lnTo>
                <a:lnTo>
                  <a:pt x="1122651" y="758077"/>
                </a:lnTo>
                <a:lnTo>
                  <a:pt x="1135276" y="714434"/>
                </a:lnTo>
                <a:lnTo>
                  <a:pt x="1144478" y="669443"/>
                </a:lnTo>
                <a:lnTo>
                  <a:pt x="1150107" y="623252"/>
                </a:lnTo>
                <a:lnTo>
                  <a:pt x="1152017" y="576008"/>
                </a:lnTo>
                <a:lnTo>
                  <a:pt x="1150107" y="528766"/>
                </a:lnTo>
                <a:lnTo>
                  <a:pt x="1144478" y="482576"/>
                </a:lnTo>
                <a:lnTo>
                  <a:pt x="1135276" y="437586"/>
                </a:lnTo>
                <a:lnTo>
                  <a:pt x="1122651" y="393944"/>
                </a:lnTo>
                <a:lnTo>
                  <a:pt x="1106751" y="351799"/>
                </a:lnTo>
                <a:lnTo>
                  <a:pt x="1087724" y="311298"/>
                </a:lnTo>
                <a:lnTo>
                  <a:pt x="1065718" y="272591"/>
                </a:lnTo>
                <a:lnTo>
                  <a:pt x="1040882" y="235824"/>
                </a:lnTo>
                <a:lnTo>
                  <a:pt x="1013363" y="201147"/>
                </a:lnTo>
                <a:lnTo>
                  <a:pt x="983310" y="168708"/>
                </a:lnTo>
                <a:lnTo>
                  <a:pt x="950871" y="138655"/>
                </a:lnTo>
                <a:lnTo>
                  <a:pt x="916195" y="111135"/>
                </a:lnTo>
                <a:lnTo>
                  <a:pt x="879429" y="86298"/>
                </a:lnTo>
                <a:lnTo>
                  <a:pt x="840722" y="64292"/>
                </a:lnTo>
                <a:lnTo>
                  <a:pt x="800223" y="45265"/>
                </a:lnTo>
                <a:lnTo>
                  <a:pt x="758078" y="29365"/>
                </a:lnTo>
                <a:lnTo>
                  <a:pt x="714438" y="16740"/>
                </a:lnTo>
                <a:lnTo>
                  <a:pt x="669449" y="7538"/>
                </a:lnTo>
                <a:lnTo>
                  <a:pt x="623261" y="1909"/>
                </a:lnTo>
                <a:lnTo>
                  <a:pt x="576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0316" y="4240362"/>
            <a:ext cx="1152525" cy="1152525"/>
          </a:xfrm>
          <a:custGeom>
            <a:avLst/>
            <a:gdLst/>
            <a:rect l="l" t="t" r="r" b="b"/>
            <a:pathLst>
              <a:path w="1152525" h="1152525">
                <a:moveTo>
                  <a:pt x="1152017" y="576008"/>
                </a:moveTo>
                <a:lnTo>
                  <a:pt x="1150107" y="623252"/>
                </a:lnTo>
                <a:lnTo>
                  <a:pt x="1144478" y="669443"/>
                </a:lnTo>
                <a:lnTo>
                  <a:pt x="1135276" y="714434"/>
                </a:lnTo>
                <a:lnTo>
                  <a:pt x="1122651" y="758077"/>
                </a:lnTo>
                <a:lnTo>
                  <a:pt x="1106751" y="800223"/>
                </a:lnTo>
                <a:lnTo>
                  <a:pt x="1087724" y="840723"/>
                </a:lnTo>
                <a:lnTo>
                  <a:pt x="1065718" y="879431"/>
                </a:lnTo>
                <a:lnTo>
                  <a:pt x="1040882" y="916197"/>
                </a:lnTo>
                <a:lnTo>
                  <a:pt x="1013363" y="950874"/>
                </a:lnTo>
                <a:lnTo>
                  <a:pt x="983310" y="983313"/>
                </a:lnTo>
                <a:lnTo>
                  <a:pt x="950871" y="1013366"/>
                </a:lnTo>
                <a:lnTo>
                  <a:pt x="916195" y="1040884"/>
                </a:lnTo>
                <a:lnTo>
                  <a:pt x="879429" y="1065721"/>
                </a:lnTo>
                <a:lnTo>
                  <a:pt x="840722" y="1087726"/>
                </a:lnTo>
                <a:lnTo>
                  <a:pt x="800223" y="1106753"/>
                </a:lnTo>
                <a:lnTo>
                  <a:pt x="758078" y="1122653"/>
                </a:lnTo>
                <a:lnTo>
                  <a:pt x="714438" y="1135277"/>
                </a:lnTo>
                <a:lnTo>
                  <a:pt x="669449" y="1144478"/>
                </a:lnTo>
                <a:lnTo>
                  <a:pt x="623261" y="1150107"/>
                </a:lnTo>
                <a:lnTo>
                  <a:pt x="576021" y="1152016"/>
                </a:lnTo>
                <a:lnTo>
                  <a:pt x="528777" y="1150107"/>
                </a:lnTo>
                <a:lnTo>
                  <a:pt x="482585" y="1144478"/>
                </a:lnTo>
                <a:lnTo>
                  <a:pt x="437594" y="1135277"/>
                </a:lnTo>
                <a:lnTo>
                  <a:pt x="393951" y="1122653"/>
                </a:lnTo>
                <a:lnTo>
                  <a:pt x="351804" y="1106753"/>
                </a:lnTo>
                <a:lnTo>
                  <a:pt x="311303" y="1087726"/>
                </a:lnTo>
                <a:lnTo>
                  <a:pt x="272594" y="1065721"/>
                </a:lnTo>
                <a:lnTo>
                  <a:pt x="235827" y="1040884"/>
                </a:lnTo>
                <a:lnTo>
                  <a:pt x="201149" y="1013366"/>
                </a:lnTo>
                <a:lnTo>
                  <a:pt x="168709" y="983313"/>
                </a:lnTo>
                <a:lnTo>
                  <a:pt x="138656" y="950874"/>
                </a:lnTo>
                <a:lnTo>
                  <a:pt x="111136" y="916197"/>
                </a:lnTo>
                <a:lnTo>
                  <a:pt x="86299" y="879431"/>
                </a:lnTo>
                <a:lnTo>
                  <a:pt x="64293" y="840723"/>
                </a:lnTo>
                <a:lnTo>
                  <a:pt x="45265" y="800223"/>
                </a:lnTo>
                <a:lnTo>
                  <a:pt x="29365" y="758077"/>
                </a:lnTo>
                <a:lnTo>
                  <a:pt x="16740" y="714434"/>
                </a:lnTo>
                <a:lnTo>
                  <a:pt x="7538" y="669443"/>
                </a:lnTo>
                <a:lnTo>
                  <a:pt x="1909" y="623252"/>
                </a:lnTo>
                <a:lnTo>
                  <a:pt x="0" y="576008"/>
                </a:lnTo>
                <a:lnTo>
                  <a:pt x="1909" y="528766"/>
                </a:lnTo>
                <a:lnTo>
                  <a:pt x="7538" y="482576"/>
                </a:lnTo>
                <a:lnTo>
                  <a:pt x="16740" y="437586"/>
                </a:lnTo>
                <a:lnTo>
                  <a:pt x="29365" y="393944"/>
                </a:lnTo>
                <a:lnTo>
                  <a:pt x="45265" y="351799"/>
                </a:lnTo>
                <a:lnTo>
                  <a:pt x="64293" y="311298"/>
                </a:lnTo>
                <a:lnTo>
                  <a:pt x="86299" y="272591"/>
                </a:lnTo>
                <a:lnTo>
                  <a:pt x="111136" y="235824"/>
                </a:lnTo>
                <a:lnTo>
                  <a:pt x="138656" y="201147"/>
                </a:lnTo>
                <a:lnTo>
                  <a:pt x="168709" y="168708"/>
                </a:lnTo>
                <a:lnTo>
                  <a:pt x="201149" y="138655"/>
                </a:lnTo>
                <a:lnTo>
                  <a:pt x="235827" y="111135"/>
                </a:lnTo>
                <a:lnTo>
                  <a:pt x="272594" y="86298"/>
                </a:lnTo>
                <a:lnTo>
                  <a:pt x="311303" y="64292"/>
                </a:lnTo>
                <a:lnTo>
                  <a:pt x="351804" y="45265"/>
                </a:lnTo>
                <a:lnTo>
                  <a:pt x="393951" y="29365"/>
                </a:lnTo>
                <a:lnTo>
                  <a:pt x="437594" y="16740"/>
                </a:lnTo>
                <a:lnTo>
                  <a:pt x="482585" y="7538"/>
                </a:lnTo>
                <a:lnTo>
                  <a:pt x="528777" y="1909"/>
                </a:lnTo>
                <a:lnTo>
                  <a:pt x="576021" y="0"/>
                </a:lnTo>
                <a:lnTo>
                  <a:pt x="623261" y="1909"/>
                </a:lnTo>
                <a:lnTo>
                  <a:pt x="669449" y="7538"/>
                </a:lnTo>
                <a:lnTo>
                  <a:pt x="714438" y="16740"/>
                </a:lnTo>
                <a:lnTo>
                  <a:pt x="758078" y="29365"/>
                </a:lnTo>
                <a:lnTo>
                  <a:pt x="800223" y="45265"/>
                </a:lnTo>
                <a:lnTo>
                  <a:pt x="840722" y="64292"/>
                </a:lnTo>
                <a:lnTo>
                  <a:pt x="879429" y="86298"/>
                </a:lnTo>
                <a:lnTo>
                  <a:pt x="916195" y="111135"/>
                </a:lnTo>
                <a:lnTo>
                  <a:pt x="950871" y="138655"/>
                </a:lnTo>
                <a:lnTo>
                  <a:pt x="983310" y="168708"/>
                </a:lnTo>
                <a:lnTo>
                  <a:pt x="1013363" y="201147"/>
                </a:lnTo>
                <a:lnTo>
                  <a:pt x="1040882" y="235824"/>
                </a:lnTo>
                <a:lnTo>
                  <a:pt x="1065718" y="272591"/>
                </a:lnTo>
                <a:lnTo>
                  <a:pt x="1087724" y="311298"/>
                </a:lnTo>
                <a:lnTo>
                  <a:pt x="1106751" y="351799"/>
                </a:lnTo>
                <a:lnTo>
                  <a:pt x="1122651" y="393944"/>
                </a:lnTo>
                <a:lnTo>
                  <a:pt x="1135276" y="437586"/>
                </a:lnTo>
                <a:lnTo>
                  <a:pt x="1144478" y="482576"/>
                </a:lnTo>
                <a:lnTo>
                  <a:pt x="1150107" y="528766"/>
                </a:lnTo>
                <a:lnTo>
                  <a:pt x="1152017" y="57600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2886" y="4436989"/>
            <a:ext cx="687070" cy="197485"/>
          </a:xfrm>
          <a:custGeom>
            <a:avLst/>
            <a:gdLst/>
            <a:rect l="l" t="t" r="r" b="b"/>
            <a:pathLst>
              <a:path w="687069" h="197485">
                <a:moveTo>
                  <a:pt x="343433" y="0"/>
                </a:moveTo>
                <a:lnTo>
                  <a:pt x="0" y="148310"/>
                </a:lnTo>
                <a:lnTo>
                  <a:pt x="0" y="197154"/>
                </a:lnTo>
                <a:lnTo>
                  <a:pt x="686879" y="197154"/>
                </a:lnTo>
                <a:lnTo>
                  <a:pt x="686879" y="148310"/>
                </a:lnTo>
                <a:lnTo>
                  <a:pt x="343433" y="0"/>
                </a:lnTo>
                <a:close/>
              </a:path>
            </a:pathLst>
          </a:custGeom>
          <a:solidFill>
            <a:srgbClr val="81c17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82886" y="4436989"/>
            <a:ext cx="687070" cy="197485"/>
          </a:xfrm>
          <a:custGeom>
            <a:avLst/>
            <a:gdLst/>
            <a:rect l="l" t="t" r="r" b="b"/>
            <a:pathLst>
              <a:path w="687069" h="197485">
                <a:moveTo>
                  <a:pt x="343433" y="0"/>
                </a:moveTo>
                <a:lnTo>
                  <a:pt x="0" y="148310"/>
                </a:lnTo>
                <a:lnTo>
                  <a:pt x="0" y="197154"/>
                </a:lnTo>
                <a:lnTo>
                  <a:pt x="686879" y="197154"/>
                </a:lnTo>
                <a:lnTo>
                  <a:pt x="686879" y="148310"/>
                </a:lnTo>
                <a:lnTo>
                  <a:pt x="34343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5945" y="4476648"/>
            <a:ext cx="561340" cy="121285"/>
          </a:xfrm>
          <a:custGeom>
            <a:avLst/>
            <a:gdLst/>
            <a:rect l="l" t="t" r="r" b="b"/>
            <a:pathLst>
              <a:path w="561340" h="121285">
                <a:moveTo>
                  <a:pt x="280377" y="0"/>
                </a:moveTo>
                <a:lnTo>
                  <a:pt x="0" y="121094"/>
                </a:lnTo>
                <a:lnTo>
                  <a:pt x="560768" y="121094"/>
                </a:lnTo>
                <a:lnTo>
                  <a:pt x="280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5945" y="4476648"/>
            <a:ext cx="561340" cy="121285"/>
          </a:xfrm>
          <a:custGeom>
            <a:avLst/>
            <a:gdLst/>
            <a:rect l="l" t="t" r="r" b="b"/>
            <a:pathLst>
              <a:path w="561340" h="121285">
                <a:moveTo>
                  <a:pt x="0" y="121094"/>
                </a:moveTo>
                <a:lnTo>
                  <a:pt x="280377" y="0"/>
                </a:lnTo>
                <a:lnTo>
                  <a:pt x="560768" y="121094"/>
                </a:lnTo>
                <a:lnTo>
                  <a:pt x="0" y="1210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259" y="4634141"/>
            <a:ext cx="632460" cy="53975"/>
          </a:xfrm>
          <a:custGeom>
            <a:avLst/>
            <a:gdLst/>
            <a:rect l="l" t="t" r="r" b="b"/>
            <a:pathLst>
              <a:path w="632460" h="53975">
                <a:moveTo>
                  <a:pt x="632129" y="0"/>
                </a:moveTo>
                <a:lnTo>
                  <a:pt x="0" y="0"/>
                </a:lnTo>
                <a:lnTo>
                  <a:pt x="0" y="53593"/>
                </a:lnTo>
                <a:lnTo>
                  <a:pt x="632129" y="53593"/>
                </a:lnTo>
                <a:lnTo>
                  <a:pt x="632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0259" y="4634141"/>
            <a:ext cx="632460" cy="53975"/>
          </a:xfrm>
          <a:custGeom>
            <a:avLst/>
            <a:gdLst/>
            <a:rect l="l" t="t" r="r" b="b"/>
            <a:pathLst>
              <a:path w="632460" h="53975">
                <a:moveTo>
                  <a:pt x="632129" y="53593"/>
                </a:moveTo>
                <a:lnTo>
                  <a:pt x="0" y="53593"/>
                </a:lnTo>
                <a:lnTo>
                  <a:pt x="0" y="0"/>
                </a:lnTo>
                <a:lnTo>
                  <a:pt x="632129" y="0"/>
                </a:lnTo>
                <a:lnTo>
                  <a:pt x="632129" y="5359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0259" y="5003482"/>
            <a:ext cx="632460" cy="41275"/>
          </a:xfrm>
          <a:custGeom>
            <a:avLst/>
            <a:gdLst/>
            <a:rect l="l" t="t" r="r" b="b"/>
            <a:pathLst>
              <a:path w="632460" h="41275">
                <a:moveTo>
                  <a:pt x="632129" y="0"/>
                </a:moveTo>
                <a:lnTo>
                  <a:pt x="0" y="0"/>
                </a:lnTo>
                <a:lnTo>
                  <a:pt x="0" y="41275"/>
                </a:lnTo>
                <a:lnTo>
                  <a:pt x="632129" y="41275"/>
                </a:lnTo>
                <a:lnTo>
                  <a:pt x="632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0259" y="5003482"/>
            <a:ext cx="632460" cy="41275"/>
          </a:xfrm>
          <a:custGeom>
            <a:avLst/>
            <a:gdLst/>
            <a:rect l="l" t="t" r="r" b="b"/>
            <a:pathLst>
              <a:path w="632460" h="41275">
                <a:moveTo>
                  <a:pt x="632129" y="41275"/>
                </a:moveTo>
                <a:lnTo>
                  <a:pt x="0" y="41275"/>
                </a:lnTo>
                <a:lnTo>
                  <a:pt x="0" y="0"/>
                </a:lnTo>
                <a:lnTo>
                  <a:pt x="632129" y="0"/>
                </a:lnTo>
                <a:lnTo>
                  <a:pt x="632129" y="4127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5570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38" y="0"/>
                </a:moveTo>
                <a:lnTo>
                  <a:pt x="0" y="0"/>
                </a:lnTo>
                <a:lnTo>
                  <a:pt x="0" y="43599"/>
                </a:lnTo>
                <a:lnTo>
                  <a:pt x="90538" y="43599"/>
                </a:lnTo>
                <a:lnTo>
                  <a:pt x="9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5570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38" y="43599"/>
                </a:moveTo>
                <a:lnTo>
                  <a:pt x="0" y="43599"/>
                </a:lnTo>
                <a:lnTo>
                  <a:pt x="0" y="0"/>
                </a:lnTo>
                <a:lnTo>
                  <a:pt x="90538" y="0"/>
                </a:lnTo>
                <a:lnTo>
                  <a:pt x="90538" y="4359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3553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0"/>
                </a:moveTo>
                <a:lnTo>
                  <a:pt x="0" y="0"/>
                </a:lnTo>
                <a:lnTo>
                  <a:pt x="0" y="272173"/>
                </a:lnTo>
                <a:lnTo>
                  <a:pt x="54597" y="272173"/>
                </a:lnTo>
                <a:lnTo>
                  <a:pt x="54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3553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272173"/>
                </a:moveTo>
                <a:lnTo>
                  <a:pt x="0" y="272173"/>
                </a:lnTo>
                <a:lnTo>
                  <a:pt x="0" y="0"/>
                </a:lnTo>
                <a:lnTo>
                  <a:pt x="54597" y="0"/>
                </a:lnTo>
                <a:lnTo>
                  <a:pt x="54597" y="27217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8303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38" y="0"/>
                </a:moveTo>
                <a:lnTo>
                  <a:pt x="0" y="0"/>
                </a:lnTo>
                <a:lnTo>
                  <a:pt x="0" y="43599"/>
                </a:lnTo>
                <a:lnTo>
                  <a:pt x="90538" y="43599"/>
                </a:lnTo>
                <a:lnTo>
                  <a:pt x="9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8303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38" y="43599"/>
                </a:moveTo>
                <a:lnTo>
                  <a:pt x="0" y="43599"/>
                </a:lnTo>
                <a:lnTo>
                  <a:pt x="0" y="0"/>
                </a:lnTo>
                <a:lnTo>
                  <a:pt x="90538" y="0"/>
                </a:lnTo>
                <a:lnTo>
                  <a:pt x="90538" y="4359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6286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0"/>
                </a:moveTo>
                <a:lnTo>
                  <a:pt x="0" y="0"/>
                </a:lnTo>
                <a:lnTo>
                  <a:pt x="0" y="272173"/>
                </a:lnTo>
                <a:lnTo>
                  <a:pt x="54597" y="272173"/>
                </a:lnTo>
                <a:lnTo>
                  <a:pt x="54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6286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272173"/>
                </a:moveTo>
                <a:lnTo>
                  <a:pt x="0" y="272173"/>
                </a:lnTo>
                <a:lnTo>
                  <a:pt x="0" y="0"/>
                </a:lnTo>
                <a:lnTo>
                  <a:pt x="54597" y="0"/>
                </a:lnTo>
                <a:lnTo>
                  <a:pt x="54597" y="27217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1036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63" y="0"/>
                </a:moveTo>
                <a:lnTo>
                  <a:pt x="0" y="0"/>
                </a:lnTo>
                <a:lnTo>
                  <a:pt x="0" y="43599"/>
                </a:lnTo>
                <a:lnTo>
                  <a:pt x="90563" y="43599"/>
                </a:lnTo>
                <a:lnTo>
                  <a:pt x="90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1036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63" y="43599"/>
                </a:moveTo>
                <a:lnTo>
                  <a:pt x="0" y="43599"/>
                </a:lnTo>
                <a:lnTo>
                  <a:pt x="0" y="0"/>
                </a:lnTo>
                <a:lnTo>
                  <a:pt x="90563" y="0"/>
                </a:lnTo>
                <a:lnTo>
                  <a:pt x="90563" y="4359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9032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84" y="0"/>
                </a:moveTo>
                <a:lnTo>
                  <a:pt x="0" y="0"/>
                </a:lnTo>
                <a:lnTo>
                  <a:pt x="0" y="272173"/>
                </a:lnTo>
                <a:lnTo>
                  <a:pt x="54584" y="272173"/>
                </a:lnTo>
                <a:lnTo>
                  <a:pt x="54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9032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84" y="272173"/>
                </a:moveTo>
                <a:lnTo>
                  <a:pt x="0" y="272173"/>
                </a:lnTo>
                <a:lnTo>
                  <a:pt x="0" y="0"/>
                </a:lnTo>
                <a:lnTo>
                  <a:pt x="54584" y="0"/>
                </a:lnTo>
                <a:lnTo>
                  <a:pt x="54584" y="27217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03794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38" y="0"/>
                </a:moveTo>
                <a:lnTo>
                  <a:pt x="0" y="0"/>
                </a:lnTo>
                <a:lnTo>
                  <a:pt x="0" y="43599"/>
                </a:lnTo>
                <a:lnTo>
                  <a:pt x="90538" y="43599"/>
                </a:lnTo>
                <a:lnTo>
                  <a:pt x="9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3794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38" y="43599"/>
                </a:moveTo>
                <a:lnTo>
                  <a:pt x="0" y="43599"/>
                </a:lnTo>
                <a:lnTo>
                  <a:pt x="0" y="0"/>
                </a:lnTo>
                <a:lnTo>
                  <a:pt x="90538" y="0"/>
                </a:lnTo>
                <a:lnTo>
                  <a:pt x="90538" y="4359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1777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0"/>
                </a:moveTo>
                <a:lnTo>
                  <a:pt x="0" y="0"/>
                </a:lnTo>
                <a:lnTo>
                  <a:pt x="0" y="272173"/>
                </a:lnTo>
                <a:lnTo>
                  <a:pt x="54597" y="272173"/>
                </a:lnTo>
                <a:lnTo>
                  <a:pt x="54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1777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272173"/>
                </a:moveTo>
                <a:lnTo>
                  <a:pt x="0" y="272173"/>
                </a:lnTo>
                <a:lnTo>
                  <a:pt x="0" y="0"/>
                </a:lnTo>
                <a:lnTo>
                  <a:pt x="54597" y="0"/>
                </a:lnTo>
                <a:lnTo>
                  <a:pt x="54597" y="27217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6527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50" y="0"/>
                </a:moveTo>
                <a:lnTo>
                  <a:pt x="0" y="0"/>
                </a:lnTo>
                <a:lnTo>
                  <a:pt x="0" y="43599"/>
                </a:lnTo>
                <a:lnTo>
                  <a:pt x="90550" y="43599"/>
                </a:lnTo>
                <a:lnTo>
                  <a:pt x="90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6527" y="4687722"/>
            <a:ext cx="90805" cy="43815"/>
          </a:xfrm>
          <a:custGeom>
            <a:avLst/>
            <a:gdLst/>
            <a:rect l="l" t="t" r="r" b="b"/>
            <a:pathLst>
              <a:path w="90805" h="43814">
                <a:moveTo>
                  <a:pt x="90550" y="43599"/>
                </a:moveTo>
                <a:lnTo>
                  <a:pt x="0" y="43599"/>
                </a:lnTo>
                <a:lnTo>
                  <a:pt x="0" y="0"/>
                </a:lnTo>
                <a:lnTo>
                  <a:pt x="90550" y="0"/>
                </a:lnTo>
                <a:lnTo>
                  <a:pt x="90550" y="4359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4510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0"/>
                </a:moveTo>
                <a:lnTo>
                  <a:pt x="0" y="0"/>
                </a:lnTo>
                <a:lnTo>
                  <a:pt x="0" y="272173"/>
                </a:lnTo>
                <a:lnTo>
                  <a:pt x="54597" y="272173"/>
                </a:lnTo>
                <a:lnTo>
                  <a:pt x="54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44510" y="4731321"/>
            <a:ext cx="54610" cy="272415"/>
          </a:xfrm>
          <a:custGeom>
            <a:avLst/>
            <a:gdLst/>
            <a:rect l="l" t="t" r="r" b="b"/>
            <a:pathLst>
              <a:path w="54609" h="272414">
                <a:moveTo>
                  <a:pt x="54597" y="272173"/>
                </a:moveTo>
                <a:lnTo>
                  <a:pt x="0" y="272173"/>
                </a:lnTo>
                <a:lnTo>
                  <a:pt x="0" y="0"/>
                </a:lnTo>
                <a:lnTo>
                  <a:pt x="54597" y="0"/>
                </a:lnTo>
                <a:lnTo>
                  <a:pt x="54597" y="27217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82891" y="5044745"/>
            <a:ext cx="687070" cy="53975"/>
          </a:xfrm>
          <a:custGeom>
            <a:avLst/>
            <a:gdLst/>
            <a:rect l="l" t="t" r="r" b="b"/>
            <a:pathLst>
              <a:path w="687069" h="53975">
                <a:moveTo>
                  <a:pt x="686854" y="0"/>
                </a:moveTo>
                <a:lnTo>
                  <a:pt x="0" y="0"/>
                </a:lnTo>
                <a:lnTo>
                  <a:pt x="0" y="53593"/>
                </a:lnTo>
                <a:lnTo>
                  <a:pt x="686854" y="53593"/>
                </a:lnTo>
                <a:lnTo>
                  <a:pt x="686854" y="0"/>
                </a:lnTo>
                <a:close/>
              </a:path>
            </a:pathLst>
          </a:custGeom>
          <a:solidFill>
            <a:srgbClr val="81c17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2891" y="5044745"/>
            <a:ext cx="687070" cy="53975"/>
          </a:xfrm>
          <a:custGeom>
            <a:avLst/>
            <a:gdLst/>
            <a:rect l="l" t="t" r="r" b="b"/>
            <a:pathLst>
              <a:path w="687069" h="53975">
                <a:moveTo>
                  <a:pt x="686854" y="53593"/>
                </a:moveTo>
                <a:lnTo>
                  <a:pt x="0" y="53593"/>
                </a:lnTo>
                <a:lnTo>
                  <a:pt x="0" y="0"/>
                </a:lnTo>
                <a:lnTo>
                  <a:pt x="686854" y="0"/>
                </a:lnTo>
                <a:lnTo>
                  <a:pt x="686854" y="5359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9103" y="5098339"/>
            <a:ext cx="734695" cy="53975"/>
          </a:xfrm>
          <a:custGeom>
            <a:avLst/>
            <a:gdLst/>
            <a:rect l="l" t="t" r="r" b="b"/>
            <a:pathLst>
              <a:path w="734694" h="53975">
                <a:moveTo>
                  <a:pt x="734453" y="0"/>
                </a:moveTo>
                <a:lnTo>
                  <a:pt x="0" y="0"/>
                </a:lnTo>
                <a:lnTo>
                  <a:pt x="0" y="53594"/>
                </a:lnTo>
                <a:lnTo>
                  <a:pt x="734453" y="53594"/>
                </a:lnTo>
                <a:lnTo>
                  <a:pt x="734453" y="0"/>
                </a:lnTo>
                <a:close/>
              </a:path>
            </a:pathLst>
          </a:custGeom>
          <a:solidFill>
            <a:srgbClr val="ea955e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9103" y="5098339"/>
            <a:ext cx="734695" cy="53975"/>
          </a:xfrm>
          <a:custGeom>
            <a:avLst/>
            <a:gdLst/>
            <a:rect l="l" t="t" r="r" b="b"/>
            <a:pathLst>
              <a:path w="734694" h="53975">
                <a:moveTo>
                  <a:pt x="734453" y="53594"/>
                </a:moveTo>
                <a:lnTo>
                  <a:pt x="0" y="53594"/>
                </a:lnTo>
                <a:lnTo>
                  <a:pt x="0" y="0"/>
                </a:lnTo>
                <a:lnTo>
                  <a:pt x="734453" y="0"/>
                </a:lnTo>
                <a:lnTo>
                  <a:pt x="734453" y="535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2084" y="1122963"/>
            <a:ext cx="1059180" cy="433705"/>
          </a:xfrm>
          <a:custGeom>
            <a:avLst/>
            <a:gdLst/>
            <a:rect l="l" t="t" r="r" b="b"/>
            <a:pathLst>
              <a:path w="1059180" h="433705">
                <a:moveTo>
                  <a:pt x="757555" y="0"/>
                </a:moveTo>
                <a:lnTo>
                  <a:pt x="641477" y="0"/>
                </a:lnTo>
                <a:lnTo>
                  <a:pt x="450329" y="163944"/>
                </a:lnTo>
                <a:lnTo>
                  <a:pt x="283260" y="163944"/>
                </a:lnTo>
                <a:lnTo>
                  <a:pt x="165354" y="46037"/>
                </a:lnTo>
                <a:lnTo>
                  <a:pt x="128023" y="21255"/>
                </a:lnTo>
                <a:lnTo>
                  <a:pt x="85559" y="12995"/>
                </a:lnTo>
                <a:lnTo>
                  <a:pt x="43095" y="21255"/>
                </a:lnTo>
                <a:lnTo>
                  <a:pt x="5765" y="46037"/>
                </a:lnTo>
                <a:lnTo>
                  <a:pt x="0" y="51816"/>
                </a:lnTo>
                <a:lnTo>
                  <a:pt x="242214" y="294017"/>
                </a:lnTo>
                <a:lnTo>
                  <a:pt x="753529" y="294017"/>
                </a:lnTo>
                <a:lnTo>
                  <a:pt x="893102" y="433603"/>
                </a:lnTo>
                <a:lnTo>
                  <a:pt x="1058595" y="268097"/>
                </a:lnTo>
                <a:lnTo>
                  <a:pt x="821918" y="31419"/>
                </a:lnTo>
                <a:lnTo>
                  <a:pt x="757555" y="0"/>
                </a:lnTo>
                <a:close/>
              </a:path>
            </a:pathLst>
          </a:custGeom>
          <a:solidFill>
            <a:srgbClr val="ffd4c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2084" y="1122963"/>
            <a:ext cx="1059180" cy="433705"/>
          </a:xfrm>
          <a:custGeom>
            <a:avLst/>
            <a:gdLst/>
            <a:rect l="l" t="t" r="r" b="b"/>
            <a:pathLst>
              <a:path w="1059180" h="433705">
                <a:moveTo>
                  <a:pt x="242214" y="294017"/>
                </a:moveTo>
                <a:lnTo>
                  <a:pt x="0" y="51816"/>
                </a:lnTo>
                <a:lnTo>
                  <a:pt x="5765" y="46037"/>
                </a:lnTo>
                <a:lnTo>
                  <a:pt x="43095" y="21255"/>
                </a:lnTo>
                <a:lnTo>
                  <a:pt x="85559" y="12995"/>
                </a:lnTo>
                <a:lnTo>
                  <a:pt x="128023" y="21255"/>
                </a:lnTo>
                <a:lnTo>
                  <a:pt x="165354" y="46037"/>
                </a:lnTo>
                <a:lnTo>
                  <a:pt x="283260" y="163944"/>
                </a:lnTo>
                <a:lnTo>
                  <a:pt x="310994" y="163885"/>
                </a:lnTo>
                <a:lnTo>
                  <a:pt x="368242" y="163891"/>
                </a:lnTo>
                <a:lnTo>
                  <a:pt x="424767" y="163924"/>
                </a:lnTo>
                <a:lnTo>
                  <a:pt x="450329" y="163944"/>
                </a:lnTo>
                <a:lnTo>
                  <a:pt x="641477" y="0"/>
                </a:lnTo>
                <a:lnTo>
                  <a:pt x="757555" y="0"/>
                </a:lnTo>
                <a:lnTo>
                  <a:pt x="821918" y="31419"/>
                </a:lnTo>
                <a:lnTo>
                  <a:pt x="1058595" y="268097"/>
                </a:lnTo>
                <a:lnTo>
                  <a:pt x="893102" y="433603"/>
                </a:lnTo>
                <a:lnTo>
                  <a:pt x="753529" y="294017"/>
                </a:lnTo>
                <a:lnTo>
                  <a:pt x="242214" y="2940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06370" y="1237404"/>
            <a:ext cx="332105" cy="332105"/>
          </a:xfrm>
          <a:custGeom>
            <a:avLst/>
            <a:gdLst/>
            <a:rect l="l" t="t" r="r" b="b"/>
            <a:pathLst>
              <a:path w="332105" h="332105">
                <a:moveTo>
                  <a:pt x="245884" y="0"/>
                </a:moveTo>
                <a:lnTo>
                  <a:pt x="0" y="245871"/>
                </a:lnTo>
                <a:lnTo>
                  <a:pt x="85648" y="331520"/>
                </a:lnTo>
                <a:lnTo>
                  <a:pt x="331520" y="85636"/>
                </a:lnTo>
                <a:lnTo>
                  <a:pt x="245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06370" y="1237404"/>
            <a:ext cx="332105" cy="332105"/>
          </a:xfrm>
          <a:custGeom>
            <a:avLst/>
            <a:gdLst/>
            <a:rect l="l" t="t" r="r" b="b"/>
            <a:pathLst>
              <a:path w="332105" h="332105">
                <a:moveTo>
                  <a:pt x="331520" y="85636"/>
                </a:moveTo>
                <a:lnTo>
                  <a:pt x="245884" y="0"/>
                </a:lnTo>
                <a:lnTo>
                  <a:pt x="0" y="245871"/>
                </a:lnTo>
                <a:lnTo>
                  <a:pt x="85648" y="331520"/>
                </a:lnTo>
                <a:lnTo>
                  <a:pt x="331520" y="8563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78875" y="1309912"/>
            <a:ext cx="384175" cy="384175"/>
          </a:xfrm>
          <a:custGeom>
            <a:avLst/>
            <a:gdLst/>
            <a:rect l="l" t="t" r="r" b="b"/>
            <a:pathLst>
              <a:path w="384175" h="384175">
                <a:moveTo>
                  <a:pt x="272160" y="0"/>
                </a:moveTo>
                <a:lnTo>
                  <a:pt x="0" y="272148"/>
                </a:lnTo>
                <a:lnTo>
                  <a:pt x="111937" y="384086"/>
                </a:lnTo>
                <a:lnTo>
                  <a:pt x="384086" y="111925"/>
                </a:lnTo>
                <a:lnTo>
                  <a:pt x="272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78875" y="1309912"/>
            <a:ext cx="384175" cy="384175"/>
          </a:xfrm>
          <a:custGeom>
            <a:avLst/>
            <a:gdLst/>
            <a:rect l="l" t="t" r="r" b="b"/>
            <a:pathLst>
              <a:path w="384175" h="384175">
                <a:moveTo>
                  <a:pt x="384086" y="111925"/>
                </a:moveTo>
                <a:lnTo>
                  <a:pt x="272160" y="0"/>
                </a:lnTo>
                <a:lnTo>
                  <a:pt x="0" y="272148"/>
                </a:lnTo>
                <a:lnTo>
                  <a:pt x="111937" y="384086"/>
                </a:lnTo>
                <a:lnTo>
                  <a:pt x="384086" y="11192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10206" y="1309912"/>
            <a:ext cx="353060" cy="353060"/>
          </a:xfrm>
          <a:custGeom>
            <a:avLst/>
            <a:gdLst/>
            <a:rect l="l" t="t" r="r" b="b"/>
            <a:pathLst>
              <a:path w="353060" h="353060">
                <a:moveTo>
                  <a:pt x="240830" y="0"/>
                </a:moveTo>
                <a:lnTo>
                  <a:pt x="0" y="240830"/>
                </a:lnTo>
                <a:lnTo>
                  <a:pt x="111912" y="352767"/>
                </a:lnTo>
                <a:lnTo>
                  <a:pt x="352755" y="111925"/>
                </a:lnTo>
                <a:lnTo>
                  <a:pt x="240830" y="0"/>
                </a:lnTo>
                <a:close/>
              </a:path>
            </a:pathLst>
          </a:custGeom>
          <a:solidFill>
            <a:srgbClr val="959ed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0702" y="1396726"/>
            <a:ext cx="75447" cy="7544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6664" y="1122948"/>
            <a:ext cx="533400" cy="168910"/>
          </a:xfrm>
          <a:custGeom>
            <a:avLst/>
            <a:gdLst/>
            <a:rect l="l" t="t" r="r" b="b"/>
            <a:pathLst>
              <a:path w="533400" h="168909">
                <a:moveTo>
                  <a:pt x="532980" y="0"/>
                </a:moveTo>
                <a:lnTo>
                  <a:pt x="353631" y="0"/>
                </a:lnTo>
                <a:lnTo>
                  <a:pt x="234137" y="68402"/>
                </a:lnTo>
                <a:lnTo>
                  <a:pt x="97650" y="68402"/>
                </a:lnTo>
                <a:lnTo>
                  <a:pt x="59643" y="76076"/>
                </a:lnTo>
                <a:lnTo>
                  <a:pt x="28603" y="97005"/>
                </a:lnTo>
                <a:lnTo>
                  <a:pt x="7674" y="128045"/>
                </a:lnTo>
                <a:lnTo>
                  <a:pt x="0" y="166052"/>
                </a:lnTo>
                <a:lnTo>
                  <a:pt x="0" y="168490"/>
                </a:lnTo>
                <a:lnTo>
                  <a:pt x="353631" y="168490"/>
                </a:lnTo>
                <a:lnTo>
                  <a:pt x="532980" y="0"/>
                </a:lnTo>
                <a:close/>
              </a:path>
            </a:pathLst>
          </a:custGeom>
          <a:solidFill>
            <a:srgbClr val="ffd4c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6664" y="1122948"/>
            <a:ext cx="533400" cy="168910"/>
          </a:xfrm>
          <a:custGeom>
            <a:avLst/>
            <a:gdLst/>
            <a:rect l="l" t="t" r="r" b="b"/>
            <a:pathLst>
              <a:path w="533400" h="168909">
                <a:moveTo>
                  <a:pt x="353631" y="168490"/>
                </a:moveTo>
                <a:lnTo>
                  <a:pt x="234137" y="168490"/>
                </a:lnTo>
                <a:lnTo>
                  <a:pt x="0" y="168490"/>
                </a:lnTo>
                <a:lnTo>
                  <a:pt x="0" y="166052"/>
                </a:lnTo>
                <a:lnTo>
                  <a:pt x="7674" y="128045"/>
                </a:lnTo>
                <a:lnTo>
                  <a:pt x="28603" y="97005"/>
                </a:lnTo>
                <a:lnTo>
                  <a:pt x="59643" y="76076"/>
                </a:lnTo>
                <a:lnTo>
                  <a:pt x="97650" y="68402"/>
                </a:lnTo>
                <a:lnTo>
                  <a:pt x="234137" y="68402"/>
                </a:lnTo>
                <a:lnTo>
                  <a:pt x="353631" y="0"/>
                </a:lnTo>
                <a:lnTo>
                  <a:pt x="53298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5987" y="575773"/>
            <a:ext cx="522605" cy="541020"/>
          </a:xfrm>
          <a:custGeom>
            <a:avLst/>
            <a:gdLst/>
            <a:rect l="l" t="t" r="r" b="b"/>
            <a:pathLst>
              <a:path w="522605" h="541019">
                <a:moveTo>
                  <a:pt x="396417" y="0"/>
                </a:moveTo>
                <a:lnTo>
                  <a:pt x="353820" y="5481"/>
                </a:lnTo>
                <a:lnTo>
                  <a:pt x="316695" y="23564"/>
                </a:lnTo>
                <a:lnTo>
                  <a:pt x="287338" y="51952"/>
                </a:lnTo>
                <a:lnTo>
                  <a:pt x="268041" y="88348"/>
                </a:lnTo>
                <a:lnTo>
                  <a:pt x="261099" y="130454"/>
                </a:lnTo>
                <a:lnTo>
                  <a:pt x="254157" y="88348"/>
                </a:lnTo>
                <a:lnTo>
                  <a:pt x="234861" y="51952"/>
                </a:lnTo>
                <a:lnTo>
                  <a:pt x="205505" y="23564"/>
                </a:lnTo>
                <a:lnTo>
                  <a:pt x="168384" y="5481"/>
                </a:lnTo>
                <a:lnTo>
                  <a:pt x="125793" y="0"/>
                </a:lnTo>
                <a:lnTo>
                  <a:pt x="76289" y="11983"/>
                </a:lnTo>
                <a:lnTo>
                  <a:pt x="36364" y="41194"/>
                </a:lnTo>
                <a:lnTo>
                  <a:pt x="9705" y="83208"/>
                </a:lnTo>
                <a:lnTo>
                  <a:pt x="0" y="133604"/>
                </a:lnTo>
                <a:lnTo>
                  <a:pt x="3504" y="180441"/>
                </a:lnTo>
                <a:lnTo>
                  <a:pt x="13828" y="225865"/>
                </a:lnTo>
                <a:lnTo>
                  <a:pt x="30693" y="269157"/>
                </a:lnTo>
                <a:lnTo>
                  <a:pt x="53817" y="309597"/>
                </a:lnTo>
                <a:lnTo>
                  <a:pt x="82918" y="346468"/>
                </a:lnTo>
                <a:lnTo>
                  <a:pt x="261099" y="540512"/>
                </a:lnTo>
                <a:lnTo>
                  <a:pt x="439293" y="346468"/>
                </a:lnTo>
                <a:lnTo>
                  <a:pt x="468394" y="309597"/>
                </a:lnTo>
                <a:lnTo>
                  <a:pt x="491517" y="269157"/>
                </a:lnTo>
                <a:lnTo>
                  <a:pt x="508382" y="225865"/>
                </a:lnTo>
                <a:lnTo>
                  <a:pt x="518707" y="180441"/>
                </a:lnTo>
                <a:lnTo>
                  <a:pt x="522211" y="133604"/>
                </a:lnTo>
                <a:lnTo>
                  <a:pt x="512503" y="83208"/>
                </a:lnTo>
                <a:lnTo>
                  <a:pt x="485841" y="41194"/>
                </a:lnTo>
                <a:lnTo>
                  <a:pt x="445916" y="11983"/>
                </a:lnTo>
                <a:lnTo>
                  <a:pt x="396417" y="0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5987" y="575773"/>
            <a:ext cx="522605" cy="541020"/>
          </a:xfrm>
          <a:custGeom>
            <a:avLst/>
            <a:gdLst/>
            <a:rect l="l" t="t" r="r" b="b"/>
            <a:pathLst>
              <a:path w="522605" h="541019">
                <a:moveTo>
                  <a:pt x="125793" y="0"/>
                </a:moveTo>
                <a:lnTo>
                  <a:pt x="168384" y="5481"/>
                </a:lnTo>
                <a:lnTo>
                  <a:pt x="205505" y="23564"/>
                </a:lnTo>
                <a:lnTo>
                  <a:pt x="234861" y="51952"/>
                </a:lnTo>
                <a:lnTo>
                  <a:pt x="254157" y="88348"/>
                </a:lnTo>
                <a:lnTo>
                  <a:pt x="261099" y="130454"/>
                </a:lnTo>
                <a:lnTo>
                  <a:pt x="268041" y="88348"/>
                </a:lnTo>
                <a:lnTo>
                  <a:pt x="287338" y="51952"/>
                </a:lnTo>
                <a:lnTo>
                  <a:pt x="316695" y="23564"/>
                </a:lnTo>
                <a:lnTo>
                  <a:pt x="353820" y="5481"/>
                </a:lnTo>
                <a:lnTo>
                  <a:pt x="396417" y="0"/>
                </a:lnTo>
                <a:lnTo>
                  <a:pt x="445916" y="11983"/>
                </a:lnTo>
                <a:lnTo>
                  <a:pt x="485841" y="41194"/>
                </a:lnTo>
                <a:lnTo>
                  <a:pt x="512503" y="83208"/>
                </a:lnTo>
                <a:lnTo>
                  <a:pt x="522211" y="133604"/>
                </a:lnTo>
                <a:lnTo>
                  <a:pt x="518707" y="180441"/>
                </a:lnTo>
                <a:lnTo>
                  <a:pt x="508382" y="225865"/>
                </a:lnTo>
                <a:lnTo>
                  <a:pt x="491517" y="269157"/>
                </a:lnTo>
                <a:lnTo>
                  <a:pt x="468394" y="309597"/>
                </a:lnTo>
                <a:lnTo>
                  <a:pt x="439293" y="346468"/>
                </a:lnTo>
                <a:lnTo>
                  <a:pt x="261099" y="540512"/>
                </a:lnTo>
                <a:lnTo>
                  <a:pt x="82918" y="346468"/>
                </a:lnTo>
                <a:lnTo>
                  <a:pt x="53817" y="309597"/>
                </a:lnTo>
                <a:lnTo>
                  <a:pt x="30693" y="269157"/>
                </a:lnTo>
                <a:lnTo>
                  <a:pt x="13828" y="225865"/>
                </a:lnTo>
                <a:lnTo>
                  <a:pt x="3504" y="180441"/>
                </a:lnTo>
                <a:lnTo>
                  <a:pt x="0" y="133604"/>
                </a:lnTo>
                <a:lnTo>
                  <a:pt x="9705" y="83208"/>
                </a:lnTo>
                <a:lnTo>
                  <a:pt x="36364" y="41194"/>
                </a:lnTo>
                <a:lnTo>
                  <a:pt x="76289" y="11983"/>
                </a:lnTo>
                <a:lnTo>
                  <a:pt x="12579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2391" y="685242"/>
            <a:ext cx="749935" cy="321945"/>
          </a:xfrm>
          <a:custGeom>
            <a:avLst/>
            <a:gdLst/>
            <a:rect l="l" t="t" r="r" b="b"/>
            <a:pathLst>
              <a:path w="749935" h="321944">
                <a:moveTo>
                  <a:pt x="476377" y="0"/>
                </a:moveTo>
                <a:lnTo>
                  <a:pt x="378078" y="234010"/>
                </a:lnTo>
                <a:lnTo>
                  <a:pt x="313181" y="78041"/>
                </a:lnTo>
                <a:lnTo>
                  <a:pt x="305561" y="72567"/>
                </a:lnTo>
                <a:lnTo>
                  <a:pt x="288124" y="71335"/>
                </a:lnTo>
                <a:lnTo>
                  <a:pt x="279844" y="75692"/>
                </a:lnTo>
                <a:lnTo>
                  <a:pt x="239763" y="143217"/>
                </a:lnTo>
                <a:lnTo>
                  <a:pt x="23075" y="143217"/>
                </a:lnTo>
                <a:lnTo>
                  <a:pt x="14096" y="145030"/>
                </a:lnTo>
                <a:lnTo>
                  <a:pt x="6761" y="149974"/>
                </a:lnTo>
                <a:lnTo>
                  <a:pt x="1814" y="157308"/>
                </a:lnTo>
                <a:lnTo>
                  <a:pt x="0" y="166293"/>
                </a:lnTo>
                <a:lnTo>
                  <a:pt x="1814" y="175273"/>
                </a:lnTo>
                <a:lnTo>
                  <a:pt x="6761" y="182608"/>
                </a:lnTo>
                <a:lnTo>
                  <a:pt x="14096" y="187555"/>
                </a:lnTo>
                <a:lnTo>
                  <a:pt x="23075" y="189369"/>
                </a:lnTo>
                <a:lnTo>
                  <a:pt x="261035" y="189369"/>
                </a:lnTo>
                <a:lnTo>
                  <a:pt x="268566" y="185077"/>
                </a:lnTo>
                <a:lnTo>
                  <a:pt x="291604" y="146278"/>
                </a:lnTo>
                <a:lnTo>
                  <a:pt x="358597" y="307301"/>
                </a:lnTo>
                <a:lnTo>
                  <a:pt x="362130" y="313153"/>
                </a:lnTo>
                <a:lnTo>
                  <a:pt x="367107" y="317630"/>
                </a:lnTo>
                <a:lnTo>
                  <a:pt x="373154" y="320492"/>
                </a:lnTo>
                <a:lnTo>
                  <a:pt x="379895" y="321500"/>
                </a:lnTo>
                <a:lnTo>
                  <a:pt x="387437" y="320236"/>
                </a:lnTo>
                <a:lnTo>
                  <a:pt x="393504" y="317066"/>
                </a:lnTo>
                <a:lnTo>
                  <a:pt x="398373" y="312256"/>
                </a:lnTo>
                <a:lnTo>
                  <a:pt x="401662" y="306082"/>
                </a:lnTo>
                <a:lnTo>
                  <a:pt x="477519" y="90233"/>
                </a:lnTo>
                <a:lnTo>
                  <a:pt x="509536" y="174485"/>
                </a:lnTo>
                <a:lnTo>
                  <a:pt x="512989" y="180593"/>
                </a:lnTo>
                <a:lnTo>
                  <a:pt x="517998" y="185289"/>
                </a:lnTo>
                <a:lnTo>
                  <a:pt x="524163" y="188304"/>
                </a:lnTo>
                <a:lnTo>
                  <a:pt x="531088" y="189369"/>
                </a:lnTo>
                <a:lnTo>
                  <a:pt x="726313" y="189369"/>
                </a:lnTo>
                <a:lnTo>
                  <a:pt x="735292" y="187555"/>
                </a:lnTo>
                <a:lnTo>
                  <a:pt x="742627" y="182608"/>
                </a:lnTo>
                <a:lnTo>
                  <a:pt x="747574" y="175273"/>
                </a:lnTo>
                <a:lnTo>
                  <a:pt x="749388" y="166293"/>
                </a:lnTo>
                <a:lnTo>
                  <a:pt x="747574" y="157308"/>
                </a:lnTo>
                <a:lnTo>
                  <a:pt x="742627" y="149974"/>
                </a:lnTo>
                <a:lnTo>
                  <a:pt x="735292" y="145030"/>
                </a:lnTo>
                <a:lnTo>
                  <a:pt x="726313" y="143217"/>
                </a:lnTo>
                <a:lnTo>
                  <a:pt x="547014" y="143217"/>
                </a:lnTo>
                <a:lnTo>
                  <a:pt x="498220" y="14859"/>
                </a:lnTo>
                <a:lnTo>
                  <a:pt x="494720" y="8690"/>
                </a:lnTo>
                <a:lnTo>
                  <a:pt x="489637" y="3952"/>
                </a:lnTo>
                <a:lnTo>
                  <a:pt x="483385" y="953"/>
                </a:lnTo>
                <a:lnTo>
                  <a:pt x="476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2391" y="685242"/>
            <a:ext cx="749935" cy="321945"/>
          </a:xfrm>
          <a:custGeom>
            <a:avLst/>
            <a:gdLst/>
            <a:rect l="l" t="t" r="r" b="b"/>
            <a:pathLst>
              <a:path w="749935" h="321944">
                <a:moveTo>
                  <a:pt x="379895" y="321500"/>
                </a:moveTo>
                <a:lnTo>
                  <a:pt x="380123" y="321500"/>
                </a:lnTo>
                <a:lnTo>
                  <a:pt x="380326" y="321500"/>
                </a:lnTo>
                <a:lnTo>
                  <a:pt x="380555" y="321487"/>
                </a:lnTo>
                <a:lnTo>
                  <a:pt x="477519" y="90233"/>
                </a:lnTo>
                <a:lnTo>
                  <a:pt x="509536" y="174485"/>
                </a:lnTo>
                <a:lnTo>
                  <a:pt x="512989" y="180593"/>
                </a:lnTo>
                <a:lnTo>
                  <a:pt x="517998" y="185289"/>
                </a:lnTo>
                <a:lnTo>
                  <a:pt x="524163" y="188304"/>
                </a:lnTo>
                <a:lnTo>
                  <a:pt x="531088" y="189369"/>
                </a:lnTo>
                <a:lnTo>
                  <a:pt x="726313" y="189369"/>
                </a:lnTo>
                <a:lnTo>
                  <a:pt x="735292" y="187555"/>
                </a:lnTo>
                <a:lnTo>
                  <a:pt x="742627" y="182608"/>
                </a:lnTo>
                <a:lnTo>
                  <a:pt x="747574" y="175273"/>
                </a:lnTo>
                <a:lnTo>
                  <a:pt x="749388" y="166293"/>
                </a:lnTo>
                <a:lnTo>
                  <a:pt x="747574" y="157308"/>
                </a:lnTo>
                <a:lnTo>
                  <a:pt x="742627" y="149974"/>
                </a:lnTo>
                <a:lnTo>
                  <a:pt x="735292" y="145030"/>
                </a:lnTo>
                <a:lnTo>
                  <a:pt x="726313" y="143217"/>
                </a:lnTo>
                <a:lnTo>
                  <a:pt x="547014" y="143217"/>
                </a:lnTo>
                <a:lnTo>
                  <a:pt x="498220" y="14859"/>
                </a:lnTo>
                <a:lnTo>
                  <a:pt x="494720" y="8690"/>
                </a:lnTo>
                <a:lnTo>
                  <a:pt x="489637" y="3952"/>
                </a:lnTo>
                <a:lnTo>
                  <a:pt x="483385" y="953"/>
                </a:lnTo>
                <a:lnTo>
                  <a:pt x="476377" y="0"/>
                </a:lnTo>
                <a:lnTo>
                  <a:pt x="469379" y="1178"/>
                </a:lnTo>
                <a:lnTo>
                  <a:pt x="463205" y="4330"/>
                </a:lnTo>
                <a:lnTo>
                  <a:pt x="458247" y="9169"/>
                </a:lnTo>
                <a:lnTo>
                  <a:pt x="454901" y="15405"/>
                </a:lnTo>
                <a:lnTo>
                  <a:pt x="378078" y="234010"/>
                </a:lnTo>
                <a:lnTo>
                  <a:pt x="316534" y="86106"/>
                </a:lnTo>
                <a:lnTo>
                  <a:pt x="313181" y="78041"/>
                </a:lnTo>
                <a:lnTo>
                  <a:pt x="305561" y="72567"/>
                </a:lnTo>
                <a:lnTo>
                  <a:pt x="296862" y="71945"/>
                </a:lnTo>
                <a:lnTo>
                  <a:pt x="288124" y="71335"/>
                </a:lnTo>
                <a:lnTo>
                  <a:pt x="279844" y="75692"/>
                </a:lnTo>
                <a:lnTo>
                  <a:pt x="275386" y="83185"/>
                </a:lnTo>
                <a:lnTo>
                  <a:pt x="239763" y="143217"/>
                </a:lnTo>
                <a:lnTo>
                  <a:pt x="23075" y="143217"/>
                </a:lnTo>
                <a:lnTo>
                  <a:pt x="14096" y="145030"/>
                </a:lnTo>
                <a:lnTo>
                  <a:pt x="6761" y="149974"/>
                </a:lnTo>
                <a:lnTo>
                  <a:pt x="1814" y="157308"/>
                </a:lnTo>
                <a:lnTo>
                  <a:pt x="0" y="166293"/>
                </a:lnTo>
                <a:lnTo>
                  <a:pt x="1814" y="175273"/>
                </a:lnTo>
                <a:lnTo>
                  <a:pt x="6761" y="182608"/>
                </a:lnTo>
                <a:lnTo>
                  <a:pt x="14096" y="187555"/>
                </a:lnTo>
                <a:lnTo>
                  <a:pt x="23075" y="189369"/>
                </a:lnTo>
                <a:lnTo>
                  <a:pt x="252895" y="189369"/>
                </a:lnTo>
                <a:lnTo>
                  <a:pt x="261035" y="189369"/>
                </a:lnTo>
                <a:lnTo>
                  <a:pt x="268566" y="185077"/>
                </a:lnTo>
                <a:lnTo>
                  <a:pt x="272732" y="178066"/>
                </a:lnTo>
                <a:lnTo>
                  <a:pt x="291604" y="146278"/>
                </a:lnTo>
                <a:lnTo>
                  <a:pt x="358597" y="307301"/>
                </a:lnTo>
                <a:lnTo>
                  <a:pt x="362130" y="313153"/>
                </a:lnTo>
                <a:lnTo>
                  <a:pt x="367107" y="317630"/>
                </a:lnTo>
                <a:lnTo>
                  <a:pt x="373154" y="320492"/>
                </a:lnTo>
                <a:lnTo>
                  <a:pt x="379895" y="32150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068921" y="4254769"/>
            <a:ext cx="7963557" cy="1050656"/>
          </a:xfrm>
          <a:prstGeom prst="rect">
            <a:avLst/>
          </a:prstGeom>
        </p:spPr>
        <p:txBody>
          <a:bodyPr vert="horz" wrap="square" lIns="0" tIns="158750" rIns="0" bIns="0">
            <a:spAutoFit/>
          </a:bodyPr>
          <a:lstStyle/>
          <a:p>
            <a:pPr marL="174625">
              <a:lnSpc>
                <a:spcPct val="100000"/>
              </a:lnSpc>
              <a:spcBef>
                <a:spcPts val="1250"/>
              </a:spcBef>
              <a:defRPr/>
            </a:pPr>
            <a:r>
              <a:rPr sz="15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헌법제32조제1항</a:t>
            </a:r>
            <a:endParaRPr sz="15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defRPr/>
            </a:pP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①모든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국민은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권리를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가진다.(이하생략)</a:t>
            </a:r>
            <a:endParaRPr sz="15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defRPr/>
            </a:pP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③근로조건의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기준은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인간의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존엄성을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보장하도록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법률로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정한다.</a:t>
            </a:r>
            <a:endParaRPr sz="15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76" name="object 75"/>
          <p:cNvSpPr txBox="1"/>
          <p:nvPr/>
        </p:nvSpPr>
        <p:spPr>
          <a:xfrm>
            <a:off x="1984275" y="5687007"/>
            <a:ext cx="8387080" cy="398827"/>
          </a:xfrm>
          <a:prstGeom prst="rect">
            <a:avLst/>
          </a:prstGeom>
        </p:spPr>
        <p:txBody>
          <a:bodyPr vert="horz" wrap="square" lIns="0" tIns="158750" rIns="0" bIns="0">
            <a:spAutoFit/>
          </a:bodyPr>
          <a:lstStyle/>
          <a:p>
            <a:pPr marL="174625">
              <a:lnSpc>
                <a:spcPct val="100000"/>
              </a:lnSpc>
              <a:spcBef>
                <a:spcPts val="5"/>
              </a:spcBef>
              <a:defRPr/>
            </a:pPr>
            <a:r>
              <a:rPr sz="15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헌법재판소2007.8.30.2004헌마670전원재판부</a:t>
            </a:r>
            <a:endParaRPr sz="1400">
              <a:latin typeface="G마켓 산스 TTF Medium"/>
              <a:ea typeface="G마켓 산스 TTF Medium"/>
              <a:cs typeface="G마켓 산스 Medium"/>
            </a:endParaRPr>
          </a:p>
        </p:txBody>
      </p:sp>
      <p:sp>
        <p:nvSpPr>
          <p:cNvPr id="77" name="object 75"/>
          <p:cNvSpPr txBox="1"/>
          <p:nvPr/>
        </p:nvSpPr>
        <p:spPr>
          <a:xfrm>
            <a:off x="2070100" y="6008236"/>
            <a:ext cx="8839200" cy="1030738"/>
          </a:xfrm>
          <a:prstGeom prst="rect">
            <a:avLst/>
          </a:prstGeom>
        </p:spPr>
        <p:txBody>
          <a:bodyPr vert="horz" wrap="square" lIns="0" tIns="158750" rIns="0" bIns="0">
            <a:spAutoFit/>
          </a:bodyPr>
          <a:lstStyle/>
          <a:p>
            <a:pPr marL="12700" marR="814069">
              <a:lnSpc>
                <a:spcPct val="127699"/>
              </a:lnSpc>
              <a:spcBef>
                <a:spcPts val="565"/>
              </a:spcBef>
              <a:defRPr/>
            </a:pP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권리가“일할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자리에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관한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권리”만이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아니라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“일할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환경에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관한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권리”도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함께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내포하고있는바,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후자는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인간의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존엄성에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대한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침해를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방어하기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위한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자유권적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기본권의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성격도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갖고있어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건강한</a:t>
            </a:r>
            <a:r>
              <a:rPr lang="ko-KR" altLang="en-US"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작업환경,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일에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대한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정당한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보수,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합리적인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근로조건의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보장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등을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요구할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있는권리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등을</a:t>
            </a:r>
            <a:r>
              <a:rPr lang="ko-KR" altLang="en-US"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5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포함한다.</a:t>
            </a:r>
            <a:endParaRPr sz="15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78" name="object 37"/>
          <p:cNvSpPr txBox="1"/>
          <p:nvPr/>
        </p:nvSpPr>
        <p:spPr>
          <a:xfrm>
            <a:off x="10293771" y="7221485"/>
            <a:ext cx="187960" cy="24130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/>
            </a:pPr>
            <a:fld id="{81D60167-4931-47E6-BA6A-407CBD079E47}" type="slidenum">
              <a:rPr lang="en-US" sz="1400" spc="-45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pPr marL="38100">
                <a:lnSpc>
                  <a:spcPct val="100000"/>
                </a:lnSpc>
                <a:spcBef>
                  <a:spcPts val="114"/>
                </a:spcBef>
                <a:defRPr/>
              </a:pPr>
              <a:t>3</a:t>
            </a:fld>
            <a:endParaRPr lang="en-US" sz="1400" spc="-45">
              <a:solidFill>
                <a:srgbClr val="3d3939"/>
              </a:solidFill>
              <a:latin typeface="G마켓 산스 TTF Medium"/>
              <a:ea typeface="+mn-ea"/>
              <a:cs typeface="G마켓 산스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167" y="1900237"/>
            <a:ext cx="9991725" cy="5286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rect l="l" t="t" r="r" b="b"/>
            <a:pathLst>
              <a:path w="9439275" h="193675">
                <a:moveTo>
                  <a:pt x="0" y="193421"/>
                </a:moveTo>
                <a:lnTo>
                  <a:pt x="9439034" y="193421"/>
                </a:lnTo>
                <a:lnTo>
                  <a:pt x="9439034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rect l="l" t="t" r="r" b="b"/>
            <a:pathLst>
              <a:path w="10692130" h="290195">
                <a:moveTo>
                  <a:pt x="0" y="289877"/>
                </a:moveTo>
                <a:lnTo>
                  <a:pt x="10691990" y="289877"/>
                </a:lnTo>
                <a:lnTo>
                  <a:pt x="10691990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4066" y="1019945"/>
            <a:ext cx="5268033" cy="55143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500" spc="-1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안전 및 보건 전문 인력 배치</a:t>
            </a:r>
            <a:endParaRPr sz="3500" spc="-1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29197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5"/>
                </a:lnTo>
                <a:lnTo>
                  <a:pt x="1240847" y="248920"/>
                </a:lnTo>
                <a:lnTo>
                  <a:pt x="1226317" y="207079"/>
                </a:lnTo>
                <a:lnTo>
                  <a:pt x="1206674" y="167927"/>
                </a:lnTo>
                <a:lnTo>
                  <a:pt x="1182322" y="131869"/>
                </a:lnTo>
                <a:lnTo>
                  <a:pt x="1153666" y="99307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819" y="1067998"/>
            <a:ext cx="836294" cy="4445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750" spc="-1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1 - ⑥</a:t>
            </a:r>
            <a:endParaRPr sz="2750" spc="-1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29192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1996" y="289868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996" y="289868"/>
            <a:ext cx="4508500" cy="377825"/>
          </a:xfrm>
          <a:custGeom>
            <a:avLst/>
            <a:gd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078" y="289868"/>
            <a:ext cx="520700" cy="377825"/>
          </a:xfrm>
          <a:custGeom>
            <a:avLst/>
            <a:gd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9863"/>
            <a:ext cx="1750060" cy="377825"/>
          </a:xfrm>
          <a:custGeom>
            <a:avLst/>
            <a:gd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9056" y="2114563"/>
            <a:ext cx="9226541" cy="1815625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  <a:defRPr/>
            </a:pP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산업안전보건법에서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정해진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이상의</a:t>
            </a:r>
            <a:endParaRPr sz="1950" spc="-1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defRPr/>
            </a:pP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안전관리자(§17),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보건관리자(§18),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안전보건관리담당자(§19)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및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산업보건의(§22)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배치</a:t>
            </a:r>
            <a:endParaRPr sz="1950" spc="-1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800735">
              <a:lnSpc>
                <a:spcPct val="135100"/>
              </a:lnSpc>
              <a:spcBef>
                <a:spcPts val="5"/>
              </a:spcBef>
              <a:defRPr/>
            </a:pP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배치해야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할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인력이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다른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업무를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겸직하는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경우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안전·보건에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업무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수행시간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보장</a:t>
            </a:r>
            <a:endParaRPr sz="1950" spc="-1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800735">
              <a:lnSpc>
                <a:spcPct val="135100"/>
              </a:lnSpc>
              <a:spcBef>
                <a:spcPts val="5"/>
              </a:spcBef>
              <a:defRPr/>
            </a:pP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다만,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다른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법령에서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달리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규정하고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있는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경우에는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다르게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배치할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</a:t>
            </a:r>
            <a:r>
              <a:rPr lang="en-US"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9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있음</a:t>
            </a:r>
            <a:endParaRPr sz="1950" spc="-1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  <a:defRPr/>
            </a:pP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*예)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「기업활동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규제완화에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관한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특별조치법」에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따라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산업보건의는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선임하지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않을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수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있음(기업규제완화법</a:t>
            </a:r>
            <a:r>
              <a:rPr lang="en-US"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제28조)</a:t>
            </a:r>
            <a:endParaRPr sz="140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5826" y="2179882"/>
            <a:ext cx="222554" cy="22255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00">
              <a:latin typeface="G마켓 산스 TTF Medium"/>
              <a:ea typeface="G마켓 산스 TTF Medium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5826" y="2893117"/>
            <a:ext cx="222554" cy="22255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00">
              <a:latin typeface="G마켓 산스 TTF Medium"/>
              <a:ea typeface="G마켓 산스 TTF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5826" y="3296023"/>
            <a:ext cx="222554" cy="22254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 spc="-100">
              <a:latin typeface="G마켓 산스 TTF Medium"/>
              <a:ea typeface="G마켓 산스 TTF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4502" y="4729983"/>
            <a:ext cx="670311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600" spc="-10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제조업</a:t>
            </a:r>
            <a:endParaRPr sz="1600" spc="-10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32000" y="4099714"/>
            <a:ext cx="6496100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R="6019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800" spc="-10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주요 업종의 전문인력 배치기준</a:t>
            </a:r>
            <a:endParaRPr sz="1400" spc="-100">
              <a:latin typeface="G마켓 산스 Bold"/>
              <a:ea typeface="G마켓 산스 Bold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90395" y="5334815"/>
            <a:ext cx="654601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600" spc="-10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건설업</a:t>
            </a:r>
            <a:endParaRPr sz="1600" spc="-10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58830" y="6218011"/>
            <a:ext cx="501237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600" spc="-10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그 외</a:t>
            </a:r>
            <a:endParaRPr sz="1600" spc="-10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92281" y="640498"/>
            <a:ext cx="1662430" cy="1203960"/>
          </a:xfrm>
          <a:custGeom>
            <a:avLst/>
            <a:gdLst/>
            <a:rect l="l" t="t" r="r" b="b"/>
            <a:pathLst>
              <a:path w="1662429" h="1203960">
                <a:moveTo>
                  <a:pt x="1557870" y="104394"/>
                </a:moveTo>
                <a:lnTo>
                  <a:pt x="1521361" y="72500"/>
                </a:lnTo>
                <a:lnTo>
                  <a:pt x="1481829" y="46402"/>
                </a:lnTo>
                <a:lnTo>
                  <a:pt x="1439892" y="26103"/>
                </a:lnTo>
                <a:lnTo>
                  <a:pt x="1396167" y="11602"/>
                </a:lnTo>
                <a:lnTo>
                  <a:pt x="1351273" y="2900"/>
                </a:lnTo>
                <a:lnTo>
                  <a:pt x="1305826" y="0"/>
                </a:lnTo>
                <a:lnTo>
                  <a:pt x="1236903" y="0"/>
                </a:lnTo>
                <a:lnTo>
                  <a:pt x="1212888" y="0"/>
                </a:lnTo>
                <a:lnTo>
                  <a:pt x="902741" y="0"/>
                </a:lnTo>
                <a:lnTo>
                  <a:pt x="877620" y="0"/>
                </a:lnTo>
                <a:lnTo>
                  <a:pt x="356235" y="0"/>
                </a:lnTo>
                <a:lnTo>
                  <a:pt x="310782" y="2900"/>
                </a:lnTo>
                <a:lnTo>
                  <a:pt x="265875" y="11602"/>
                </a:lnTo>
                <a:lnTo>
                  <a:pt x="222142" y="26103"/>
                </a:lnTo>
                <a:lnTo>
                  <a:pt x="180207" y="46402"/>
                </a:lnTo>
                <a:lnTo>
                  <a:pt x="140698" y="72500"/>
                </a:lnTo>
                <a:lnTo>
                  <a:pt x="104241" y="104394"/>
                </a:lnTo>
                <a:lnTo>
                  <a:pt x="72363" y="140893"/>
                </a:lnTo>
                <a:lnTo>
                  <a:pt x="46295" y="180403"/>
                </a:lnTo>
                <a:lnTo>
                  <a:pt x="26031" y="222316"/>
                </a:lnTo>
                <a:lnTo>
                  <a:pt x="11565" y="266027"/>
                </a:lnTo>
                <a:lnTo>
                  <a:pt x="2890" y="310928"/>
                </a:lnTo>
                <a:lnTo>
                  <a:pt x="0" y="356412"/>
                </a:lnTo>
                <a:lnTo>
                  <a:pt x="0" y="703884"/>
                </a:lnTo>
                <a:lnTo>
                  <a:pt x="2890" y="749237"/>
                </a:lnTo>
                <a:lnTo>
                  <a:pt x="11565" y="794059"/>
                </a:lnTo>
                <a:lnTo>
                  <a:pt x="26031" y="837728"/>
                </a:lnTo>
                <a:lnTo>
                  <a:pt x="46295" y="879617"/>
                </a:lnTo>
                <a:lnTo>
                  <a:pt x="72363" y="919103"/>
                </a:lnTo>
                <a:lnTo>
                  <a:pt x="104241" y="955560"/>
                </a:lnTo>
                <a:lnTo>
                  <a:pt x="140698" y="987569"/>
                </a:lnTo>
                <a:lnTo>
                  <a:pt x="180207" y="1013767"/>
                </a:lnTo>
                <a:lnTo>
                  <a:pt x="222142" y="1034151"/>
                </a:lnTo>
                <a:lnTo>
                  <a:pt x="265875" y="1048716"/>
                </a:lnTo>
                <a:lnTo>
                  <a:pt x="310782" y="1057458"/>
                </a:lnTo>
                <a:lnTo>
                  <a:pt x="356235" y="1060373"/>
                </a:lnTo>
                <a:lnTo>
                  <a:pt x="437502" y="1060373"/>
                </a:lnTo>
                <a:lnTo>
                  <a:pt x="421029" y="1117034"/>
                </a:lnTo>
                <a:lnTo>
                  <a:pt x="405652" y="1162538"/>
                </a:lnTo>
                <a:lnTo>
                  <a:pt x="394287" y="1192822"/>
                </a:lnTo>
                <a:lnTo>
                  <a:pt x="389851" y="1203820"/>
                </a:lnTo>
                <a:lnTo>
                  <a:pt x="450679" y="1183573"/>
                </a:lnTo>
                <a:lnTo>
                  <a:pt x="505830" y="1161446"/>
                </a:lnTo>
                <a:lnTo>
                  <a:pt x="555588" y="1137750"/>
                </a:lnTo>
                <a:lnTo>
                  <a:pt x="600238" y="1112797"/>
                </a:lnTo>
                <a:lnTo>
                  <a:pt x="640063" y="1086901"/>
                </a:lnTo>
                <a:lnTo>
                  <a:pt x="675347" y="1060373"/>
                </a:lnTo>
                <a:lnTo>
                  <a:pt x="1212888" y="1060373"/>
                </a:lnTo>
                <a:lnTo>
                  <a:pt x="1236903" y="1060373"/>
                </a:lnTo>
                <a:lnTo>
                  <a:pt x="1305826" y="1060373"/>
                </a:lnTo>
                <a:lnTo>
                  <a:pt x="1351273" y="1057458"/>
                </a:lnTo>
                <a:lnTo>
                  <a:pt x="1396167" y="1048716"/>
                </a:lnTo>
                <a:lnTo>
                  <a:pt x="1439892" y="1034151"/>
                </a:lnTo>
                <a:lnTo>
                  <a:pt x="1481829" y="1013767"/>
                </a:lnTo>
                <a:lnTo>
                  <a:pt x="1521361" y="987569"/>
                </a:lnTo>
                <a:lnTo>
                  <a:pt x="1557870" y="955560"/>
                </a:lnTo>
                <a:lnTo>
                  <a:pt x="1589772" y="919103"/>
                </a:lnTo>
                <a:lnTo>
                  <a:pt x="1615869" y="879617"/>
                </a:lnTo>
                <a:lnTo>
                  <a:pt x="1636164" y="837728"/>
                </a:lnTo>
                <a:lnTo>
                  <a:pt x="1650658" y="794059"/>
                </a:lnTo>
                <a:lnTo>
                  <a:pt x="1659354" y="749237"/>
                </a:lnTo>
                <a:lnTo>
                  <a:pt x="1662252" y="703884"/>
                </a:lnTo>
                <a:lnTo>
                  <a:pt x="1662252" y="356412"/>
                </a:lnTo>
                <a:lnTo>
                  <a:pt x="1659354" y="310928"/>
                </a:lnTo>
                <a:lnTo>
                  <a:pt x="1650658" y="266027"/>
                </a:lnTo>
                <a:lnTo>
                  <a:pt x="1636164" y="222316"/>
                </a:lnTo>
                <a:lnTo>
                  <a:pt x="1615869" y="180403"/>
                </a:lnTo>
                <a:lnTo>
                  <a:pt x="1589772" y="140893"/>
                </a:lnTo>
                <a:lnTo>
                  <a:pt x="1557870" y="1043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623300" y="703665"/>
            <a:ext cx="1234480" cy="944160"/>
          </a:xfrm>
          <a:prstGeom prst="rect">
            <a:avLst/>
          </a:prstGeom>
        </p:spPr>
        <p:txBody>
          <a:bodyPr vert="horz" wrap="square" lIns="0" tIns="36195" rIns="0" bIns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285"/>
              </a:spcBef>
              <a:defRPr/>
            </a:pPr>
            <a:r>
              <a:rPr sz="2000" b="1">
                <a:solidFill>
                  <a:srgbClr val="e63828"/>
                </a:solidFill>
                <a:latin typeface="G마켓 산스 TTF Medium"/>
                <a:ea typeface="G마켓 산스 TTF Medium"/>
                <a:cs typeface="Arial Unicode MS"/>
              </a:rPr>
              <a:t>50명미만사업장</a:t>
            </a:r>
            <a:r>
              <a:rPr lang="en-US" sz="2000" b="1">
                <a:solidFill>
                  <a:srgbClr val="e63828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endParaRPr sz="2000" b="1">
              <a:solidFill>
                <a:srgbClr val="3e85bb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5080" algn="ctr">
              <a:lnSpc>
                <a:spcPts val="2300"/>
              </a:lnSpc>
              <a:spcBef>
                <a:spcPts val="285"/>
              </a:spcBef>
              <a:defRPr/>
            </a:pPr>
            <a:r>
              <a:rPr sz="2000" b="1">
                <a:solidFill>
                  <a:srgbClr val="3e85bb"/>
                </a:solidFill>
                <a:latin typeface="G마켓 산스 TTF Medium"/>
                <a:ea typeface="G마켓 산스 TTF Medium"/>
                <a:cs typeface="Arial Unicode MS"/>
              </a:rPr>
              <a:t>일부해당</a:t>
            </a:r>
            <a:endParaRPr sz="2000" b="1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00"/>
              </a:lnSpc>
              <a:defRPr/>
            </a:pPr>
            <a:fld id="{81D60167-4931-47E6-BA6A-407CBD079E47}" type="slidenum">
              <a:rPr lang="en-US" spc="-50"/>
              <a:pPr marL="38100">
                <a:lnSpc>
                  <a:spcPts val="1500"/>
                </a:lnSpc>
                <a:defRPr/>
              </a:pPr>
              <a:t>30</a:t>
            </a:fld>
            <a:endParaRPr lang="en-US" spc="-50"/>
          </a:p>
        </p:txBody>
      </p:sp>
      <p:sp>
        <p:nvSpPr>
          <p:cNvPr id="46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47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48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49" name="object 14"/>
          <p:cNvSpPr txBox="1"/>
          <p:nvPr/>
        </p:nvSpPr>
        <p:spPr>
          <a:xfrm>
            <a:off x="1883171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700" b="1" spc="-15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1. 안전보건관리체계 구축 및 그 이행에 관한 조치</a:t>
            </a:r>
            <a:endParaRPr sz="1700" spc="-150">
              <a:latin typeface="G마켓 산스 TTF Medium"/>
              <a:ea typeface="G마켓 산스 TTF Medium"/>
              <a:cs typeface="Adobe 고딕 Std B"/>
            </a:endParaRPr>
          </a:p>
        </p:txBody>
      </p:sp>
      <p:sp>
        <p:nvSpPr>
          <p:cNvPr id="50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및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확보</a:t>
            </a:r>
            <a:r>
              <a:rPr lang="en-US"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의무</a:t>
            </a:r>
            <a:endParaRPr sz="13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1" name="object 35"/>
          <p:cNvSpPr txBox="1"/>
          <p:nvPr/>
        </p:nvSpPr>
        <p:spPr>
          <a:xfrm>
            <a:off x="2222500" y="4718745"/>
            <a:ext cx="3048000" cy="24365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>
              <a:lnSpc>
                <a:spcPct val="100000"/>
              </a:lnSpc>
              <a:spcBef>
                <a:spcPts val="2475"/>
              </a:spcBef>
              <a:tabLst>
                <a:tab pos="4208145" algn="l"/>
              </a:tabLst>
              <a:defRPr/>
            </a:pP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안전관리자,</a:t>
            </a:r>
            <a:r>
              <a:rPr 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보건관리자</a:t>
            </a:r>
            <a:endParaRPr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2" name="object 35"/>
          <p:cNvSpPr txBox="1"/>
          <p:nvPr/>
        </p:nvSpPr>
        <p:spPr>
          <a:xfrm>
            <a:off x="6290610" y="4747620"/>
            <a:ext cx="3656965" cy="24365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>
              <a:lnSpc>
                <a:spcPct val="100000"/>
              </a:lnSpc>
              <a:spcBef>
                <a:spcPts val="2475"/>
              </a:spcBef>
              <a:tabLst>
                <a:tab pos="4208145" algn="l"/>
              </a:tabLst>
              <a:defRPr/>
            </a:pP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(50명이상)</a:t>
            </a:r>
            <a:r>
              <a:rPr 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1명</a:t>
            </a:r>
            <a:r>
              <a:rPr 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이상,</a:t>
            </a:r>
            <a:r>
              <a:rPr 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(500명이상)</a:t>
            </a:r>
            <a:r>
              <a:rPr 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2명</a:t>
            </a:r>
            <a:r>
              <a:rPr 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이상</a:t>
            </a:r>
            <a:endParaRPr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222500" y="5122331"/>
            <a:ext cx="925894" cy="31547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444"/>
              </a:spcBef>
              <a:defRPr/>
            </a:pP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안전관리자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222500" y="5429425"/>
            <a:ext cx="925894" cy="31547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  <a:defRPr/>
            </a:pP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보건관리자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290610" y="5111620"/>
            <a:ext cx="3694281" cy="3231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444"/>
              </a:spcBef>
              <a:defRPr/>
            </a:pP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(50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억원이상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) 1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명이상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(800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억원이상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) 2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이상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6290610" y="5464337"/>
            <a:ext cx="2843086" cy="31547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  <a:defRPr/>
            </a:pP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(800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억원 이상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600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이상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) 1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이상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222500" y="5863319"/>
            <a:ext cx="1636025" cy="3231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  <a:defRPr/>
            </a:pP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안전보건관리담당자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146300" y="6054527"/>
            <a:ext cx="3829268" cy="374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222885" indent="-36000">
              <a:lnSpc>
                <a:spcPct val="101800"/>
              </a:lnSpc>
              <a:spcBef>
                <a:spcPts val="185"/>
              </a:spcBef>
              <a:defRPr/>
            </a:pP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*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5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개업종 한정 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: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제조업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임업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하수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·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폐수 및 분뇨 처리업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폐기물수집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운반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처리 및 원료재생업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환경정화 및 복원업</a:t>
            </a:r>
            <a:endParaRPr lang="ko-KR" altLang="en-US" sz="90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222500" y="6448425"/>
            <a:ext cx="925894" cy="31547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  <a:defRPr/>
            </a:pP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산업보건의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290610" y="5972860"/>
            <a:ext cx="2413481" cy="31547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1335"/>
              </a:spcBef>
              <a:defRPr/>
            </a:pP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(20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이상 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50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미만</a:t>
            </a: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) 1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이상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6290610" y="6496635"/>
            <a:ext cx="3304751" cy="31547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  <a:spcBef>
                <a:spcPts val="818"/>
              </a:spcBef>
              <a:defRPr/>
            </a:pPr>
            <a:r>
              <a:rPr lang="en-US" altLang="ko-KR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50</a:t>
            </a:r>
            <a:r>
              <a:rPr lang="ko-KR" altLang="en-US" sz="145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명 이상 보건관리자를 두어야하는 사업장</a:t>
            </a:r>
            <a:endParaRPr lang="ko-KR" altLang="en-US" sz="1450" spc="-1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146300" y="6665187"/>
            <a:ext cx="53467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09"/>
              </a:spcBef>
              <a:defRPr/>
            </a:pP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*제외 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: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의사를 보건관리자로 선임한 경우</a:t>
            </a:r>
            <a:r>
              <a:rPr lang="en-US" altLang="ko-KR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, </a:t>
            </a:r>
            <a:r>
              <a:rPr lang="ko-KR" altLang="en-US" sz="900" spc="-1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보건관리전문 기관에 업무를 위탁한 경우</a:t>
            </a:r>
            <a:endParaRPr lang="ko-KR" altLang="en-US" sz="900" spc="-100">
              <a:latin typeface="G마켓 산스 TTF Medium"/>
              <a:ea typeface="G마켓 산스 TTF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3298"/>
            <a:ext cx="10692130" cy="7077075"/>
          </a:xfrm>
          <a:custGeom>
            <a:avLst/>
            <a:gdLst/>
            <a:ahLst/>
            <a:cxnLst/>
            <a:rect l="l" t="t" r="r" b="b"/>
            <a:pathLst>
              <a:path w="10692130" h="7077075">
                <a:moveTo>
                  <a:pt x="0" y="7076694"/>
                </a:moveTo>
                <a:lnTo>
                  <a:pt x="10691990" y="7076694"/>
                </a:lnTo>
                <a:lnTo>
                  <a:pt x="10691990" y="0"/>
                </a:lnTo>
                <a:lnTo>
                  <a:pt x="0" y="0"/>
                </a:lnTo>
                <a:lnTo>
                  <a:pt x="0" y="7076694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728" y="664772"/>
            <a:ext cx="10314940" cy="6715759"/>
          </a:xfrm>
          <a:custGeom>
            <a:avLst/>
            <a:gdLst/>
            <a:ahLst/>
            <a:cxnLst/>
            <a:rect l="l" t="t" r="r" b="b"/>
            <a:pathLst>
              <a:path w="10314940" h="6715759">
                <a:moveTo>
                  <a:pt x="10098519" y="0"/>
                </a:moveTo>
                <a:lnTo>
                  <a:pt x="9730079" y="0"/>
                </a:lnTo>
                <a:lnTo>
                  <a:pt x="9730079" y="927"/>
                </a:lnTo>
                <a:lnTo>
                  <a:pt x="9666947" y="939"/>
                </a:lnTo>
                <a:lnTo>
                  <a:pt x="9666947" y="3048"/>
                </a:lnTo>
                <a:lnTo>
                  <a:pt x="9579514" y="5397"/>
                </a:lnTo>
                <a:lnTo>
                  <a:pt x="9539142" y="6834"/>
                </a:lnTo>
                <a:lnTo>
                  <a:pt x="9426533" y="32444"/>
                </a:lnTo>
                <a:lnTo>
                  <a:pt x="9387789" y="78012"/>
                </a:lnTo>
                <a:lnTo>
                  <a:pt x="9374628" y="122186"/>
                </a:lnTo>
                <a:lnTo>
                  <a:pt x="9373298" y="142011"/>
                </a:lnTo>
                <a:lnTo>
                  <a:pt x="9373298" y="369544"/>
                </a:lnTo>
                <a:lnTo>
                  <a:pt x="9367081" y="415786"/>
                </a:lnTo>
                <a:lnTo>
                  <a:pt x="9349537" y="457344"/>
                </a:lnTo>
                <a:lnTo>
                  <a:pt x="9322328" y="492556"/>
                </a:lnTo>
                <a:lnTo>
                  <a:pt x="9287115" y="519763"/>
                </a:lnTo>
                <a:lnTo>
                  <a:pt x="9245559" y="537305"/>
                </a:lnTo>
                <a:lnTo>
                  <a:pt x="9199321" y="543521"/>
                </a:lnTo>
                <a:lnTo>
                  <a:pt x="1098499" y="543521"/>
                </a:lnTo>
                <a:lnTo>
                  <a:pt x="1052261" y="537305"/>
                </a:lnTo>
                <a:lnTo>
                  <a:pt x="1010705" y="519763"/>
                </a:lnTo>
                <a:lnTo>
                  <a:pt x="975491" y="492556"/>
                </a:lnTo>
                <a:lnTo>
                  <a:pt x="948282" y="457344"/>
                </a:lnTo>
                <a:lnTo>
                  <a:pt x="930738" y="415786"/>
                </a:lnTo>
                <a:lnTo>
                  <a:pt x="924521" y="368846"/>
                </a:lnTo>
                <a:lnTo>
                  <a:pt x="924521" y="142011"/>
                </a:lnTo>
                <a:lnTo>
                  <a:pt x="925356" y="68972"/>
                </a:lnTo>
                <a:lnTo>
                  <a:pt x="911955" y="30711"/>
                </a:lnTo>
                <a:lnTo>
                  <a:pt x="872008" y="14706"/>
                </a:lnTo>
                <a:lnTo>
                  <a:pt x="793203" y="8432"/>
                </a:lnTo>
                <a:lnTo>
                  <a:pt x="718323" y="5397"/>
                </a:lnTo>
                <a:lnTo>
                  <a:pt x="630897" y="3048"/>
                </a:lnTo>
                <a:lnTo>
                  <a:pt x="630897" y="939"/>
                </a:lnTo>
                <a:lnTo>
                  <a:pt x="510336" y="914"/>
                </a:lnTo>
                <a:lnTo>
                  <a:pt x="510336" y="0"/>
                </a:lnTo>
                <a:lnTo>
                  <a:pt x="216001" y="0"/>
                </a:lnTo>
                <a:lnTo>
                  <a:pt x="166475" y="5703"/>
                </a:lnTo>
                <a:lnTo>
                  <a:pt x="121011" y="21950"/>
                </a:lnTo>
                <a:lnTo>
                  <a:pt x="80904" y="47446"/>
                </a:lnTo>
                <a:lnTo>
                  <a:pt x="47454" y="80894"/>
                </a:lnTo>
                <a:lnTo>
                  <a:pt x="21955" y="120999"/>
                </a:lnTo>
                <a:lnTo>
                  <a:pt x="5704" y="166467"/>
                </a:lnTo>
                <a:lnTo>
                  <a:pt x="0" y="216001"/>
                </a:lnTo>
                <a:lnTo>
                  <a:pt x="0" y="6192380"/>
                </a:lnTo>
                <a:lnTo>
                  <a:pt x="863" y="6192380"/>
                </a:lnTo>
                <a:lnTo>
                  <a:pt x="863" y="6499136"/>
                </a:lnTo>
                <a:lnTo>
                  <a:pt x="6568" y="6548662"/>
                </a:lnTo>
                <a:lnTo>
                  <a:pt x="22818" y="6594126"/>
                </a:lnTo>
                <a:lnTo>
                  <a:pt x="48317" y="6634232"/>
                </a:lnTo>
                <a:lnTo>
                  <a:pt x="81768" y="6667683"/>
                </a:lnTo>
                <a:lnTo>
                  <a:pt x="121874" y="6693182"/>
                </a:lnTo>
                <a:lnTo>
                  <a:pt x="167339" y="6709432"/>
                </a:lnTo>
                <a:lnTo>
                  <a:pt x="216865" y="6715137"/>
                </a:lnTo>
                <a:lnTo>
                  <a:pt x="10097655" y="6715137"/>
                </a:lnTo>
                <a:lnTo>
                  <a:pt x="10147177" y="6709432"/>
                </a:lnTo>
                <a:lnTo>
                  <a:pt x="10192638" y="6693182"/>
                </a:lnTo>
                <a:lnTo>
                  <a:pt x="10232741" y="6667683"/>
                </a:lnTo>
                <a:lnTo>
                  <a:pt x="10266191" y="6634232"/>
                </a:lnTo>
                <a:lnTo>
                  <a:pt x="10291689" y="6594126"/>
                </a:lnTo>
                <a:lnTo>
                  <a:pt x="10307939" y="6548662"/>
                </a:lnTo>
                <a:lnTo>
                  <a:pt x="10313644" y="6499136"/>
                </a:lnTo>
                <a:lnTo>
                  <a:pt x="10313644" y="6192380"/>
                </a:lnTo>
                <a:lnTo>
                  <a:pt x="10314520" y="6192380"/>
                </a:lnTo>
                <a:lnTo>
                  <a:pt x="10314520" y="216001"/>
                </a:lnTo>
                <a:lnTo>
                  <a:pt x="10308815" y="166467"/>
                </a:lnTo>
                <a:lnTo>
                  <a:pt x="10292565" y="120999"/>
                </a:lnTo>
                <a:lnTo>
                  <a:pt x="10267066" y="80894"/>
                </a:lnTo>
                <a:lnTo>
                  <a:pt x="10233615" y="47446"/>
                </a:lnTo>
                <a:lnTo>
                  <a:pt x="10193509" y="21950"/>
                </a:lnTo>
                <a:lnTo>
                  <a:pt x="10148045" y="5703"/>
                </a:lnTo>
                <a:lnTo>
                  <a:pt x="10098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257425"/>
            <a:ext cx="99917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17"/>
                </a:moveTo>
                <a:lnTo>
                  <a:pt x="10691990" y="7560017"/>
                </a:lnTo>
                <a:lnTo>
                  <a:pt x="10691990" y="0"/>
                </a:lnTo>
                <a:lnTo>
                  <a:pt x="0" y="0"/>
                </a:lnTo>
                <a:lnTo>
                  <a:pt x="0" y="75600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31617" y="708372"/>
            <a:ext cx="6144083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안전보건관리담당자 </a:t>
            </a:r>
            <a:r>
              <a:rPr sz="18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(산업안전보건법 시행령 제24조)</a:t>
            </a:r>
            <a:endParaRPr sz="18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2876" y="704103"/>
            <a:ext cx="989623" cy="351155"/>
          </a:xfrm>
          <a:custGeom>
            <a:avLst/>
            <a:gdLst/>
            <a:ahLst/>
            <a:cxnLst/>
            <a:rect l="l" t="t" r="r" b="b"/>
            <a:pathLst>
              <a:path w="874394" h="351155">
                <a:moveTo>
                  <a:pt x="698703" y="0"/>
                </a:moveTo>
                <a:lnTo>
                  <a:pt x="175577" y="0"/>
                </a:lnTo>
                <a:lnTo>
                  <a:pt x="128903" y="6271"/>
                </a:lnTo>
                <a:lnTo>
                  <a:pt x="86962" y="23969"/>
                </a:lnTo>
                <a:lnTo>
                  <a:pt x="51427" y="51422"/>
                </a:lnTo>
                <a:lnTo>
                  <a:pt x="23972" y="86956"/>
                </a:lnTo>
                <a:lnTo>
                  <a:pt x="6272" y="128899"/>
                </a:lnTo>
                <a:lnTo>
                  <a:pt x="0" y="175577"/>
                </a:lnTo>
                <a:lnTo>
                  <a:pt x="6272" y="222251"/>
                </a:lnTo>
                <a:lnTo>
                  <a:pt x="23972" y="264192"/>
                </a:lnTo>
                <a:lnTo>
                  <a:pt x="51427" y="299727"/>
                </a:lnTo>
                <a:lnTo>
                  <a:pt x="86962" y="327182"/>
                </a:lnTo>
                <a:lnTo>
                  <a:pt x="128903" y="344882"/>
                </a:lnTo>
                <a:lnTo>
                  <a:pt x="175577" y="351155"/>
                </a:lnTo>
                <a:lnTo>
                  <a:pt x="698703" y="351155"/>
                </a:lnTo>
                <a:lnTo>
                  <a:pt x="745371" y="344882"/>
                </a:lnTo>
                <a:lnTo>
                  <a:pt x="787309" y="327182"/>
                </a:lnTo>
                <a:lnTo>
                  <a:pt x="822842" y="299727"/>
                </a:lnTo>
                <a:lnTo>
                  <a:pt x="850296" y="264192"/>
                </a:lnTo>
                <a:lnTo>
                  <a:pt x="867995" y="222251"/>
                </a:lnTo>
                <a:lnTo>
                  <a:pt x="874268" y="175577"/>
                </a:lnTo>
                <a:lnTo>
                  <a:pt x="867995" y="128899"/>
                </a:lnTo>
                <a:lnTo>
                  <a:pt x="850296" y="86956"/>
                </a:lnTo>
                <a:lnTo>
                  <a:pt x="822842" y="51422"/>
                </a:lnTo>
                <a:lnTo>
                  <a:pt x="787309" y="23969"/>
                </a:lnTo>
                <a:lnTo>
                  <a:pt x="745371" y="6271"/>
                </a:lnTo>
                <a:lnTo>
                  <a:pt x="698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1899" y="704103"/>
            <a:ext cx="990599" cy="351155"/>
          </a:xfrm>
          <a:custGeom>
            <a:avLst/>
            <a:gdLst/>
            <a:ahLst/>
            <a:cxnLst/>
            <a:rect l="l" t="t" r="r" b="b"/>
            <a:pathLst>
              <a:path w="874394" h="351155">
                <a:moveTo>
                  <a:pt x="874268" y="175577"/>
                </a:moveTo>
                <a:lnTo>
                  <a:pt x="867995" y="222251"/>
                </a:lnTo>
                <a:lnTo>
                  <a:pt x="850296" y="264192"/>
                </a:lnTo>
                <a:lnTo>
                  <a:pt x="822842" y="299727"/>
                </a:lnTo>
                <a:lnTo>
                  <a:pt x="787309" y="327182"/>
                </a:lnTo>
                <a:lnTo>
                  <a:pt x="745371" y="344882"/>
                </a:lnTo>
                <a:lnTo>
                  <a:pt x="698703" y="351155"/>
                </a:lnTo>
                <a:lnTo>
                  <a:pt x="175577" y="351155"/>
                </a:lnTo>
                <a:lnTo>
                  <a:pt x="128903" y="344882"/>
                </a:lnTo>
                <a:lnTo>
                  <a:pt x="86962" y="327182"/>
                </a:lnTo>
                <a:lnTo>
                  <a:pt x="51427" y="299727"/>
                </a:lnTo>
                <a:lnTo>
                  <a:pt x="23972" y="264192"/>
                </a:lnTo>
                <a:lnTo>
                  <a:pt x="6272" y="222251"/>
                </a:lnTo>
                <a:lnTo>
                  <a:pt x="0" y="175577"/>
                </a:lnTo>
                <a:lnTo>
                  <a:pt x="6272" y="128899"/>
                </a:lnTo>
                <a:lnTo>
                  <a:pt x="23972" y="86956"/>
                </a:lnTo>
                <a:lnTo>
                  <a:pt x="51427" y="51422"/>
                </a:lnTo>
                <a:lnTo>
                  <a:pt x="86962" y="23969"/>
                </a:lnTo>
                <a:lnTo>
                  <a:pt x="128903" y="6271"/>
                </a:lnTo>
                <a:lnTo>
                  <a:pt x="175577" y="0"/>
                </a:lnTo>
                <a:lnTo>
                  <a:pt x="698703" y="0"/>
                </a:lnTo>
                <a:lnTo>
                  <a:pt x="745371" y="6271"/>
                </a:lnTo>
                <a:lnTo>
                  <a:pt x="787309" y="23969"/>
                </a:lnTo>
                <a:lnTo>
                  <a:pt x="822842" y="51422"/>
                </a:lnTo>
                <a:lnTo>
                  <a:pt x="850296" y="86956"/>
                </a:lnTo>
                <a:lnTo>
                  <a:pt x="867995" y="128899"/>
                </a:lnTo>
                <a:lnTo>
                  <a:pt x="874268" y="17557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4474" y="734063"/>
            <a:ext cx="681919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참고</a:t>
            </a:r>
            <a:endParaRPr sz="20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52454" y="4776038"/>
            <a:ext cx="0" cy="2111375"/>
          </a:xfrm>
          <a:custGeom>
            <a:avLst/>
            <a:gdLst/>
            <a:ahLst/>
            <a:cxnLst/>
            <a:rect l="l" t="t" r="r" b="b"/>
            <a:pathLst>
              <a:path h="2111375">
                <a:moveTo>
                  <a:pt x="0" y="0"/>
                </a:moveTo>
                <a:lnTo>
                  <a:pt x="0" y="2110879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876" y="4730951"/>
            <a:ext cx="4728210" cy="1102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30900"/>
              </a:lnSpc>
              <a:spcBef>
                <a:spcPts val="90"/>
              </a:spcBef>
            </a:pPr>
            <a:r>
              <a:rPr sz="1800" spc="-15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중소기업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은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2700" spc="-150" baseline="20061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8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보건관리자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안전보건관리담당자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등전문인력을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직접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채용하지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않고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외부안전</a:t>
            </a:r>
            <a:r>
              <a:rPr sz="2700" spc="-150" baseline="20061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보건관리전문기관에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위탁할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있습니다</a:t>
            </a:r>
            <a:r>
              <a:rPr sz="18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72026" y="4731184"/>
            <a:ext cx="4346674" cy="146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90"/>
              </a:spcBef>
            </a:pPr>
            <a:r>
              <a:rPr sz="1800" spc="-15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중소기업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에서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안전보건관리를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위탁하는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30900"/>
              </a:lnSpc>
            </a:pP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등은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유능한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30900"/>
              </a:lnSpc>
            </a:pP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전문기관을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선택했는지</a:t>
            </a:r>
            <a:r>
              <a:rPr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전문가의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30900"/>
              </a:lnSpc>
            </a:pP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조언을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충실하게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이행했는지</a:t>
            </a:r>
            <a:r>
              <a:rPr lang="en-US" sz="18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보고받고</a:t>
            </a:r>
            <a:endParaRPr sz="18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72026" y="6247027"/>
            <a:ext cx="216344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확인할필요가있습니다.</a:t>
            </a:r>
            <a:endParaRPr sz="1800" spc="-10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4081" y="1685432"/>
            <a:ext cx="9319419" cy="378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14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소규모(20명이상50명미만</a:t>
            </a:r>
            <a:r>
              <a:rPr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사업장에서</a:t>
            </a:r>
            <a:r>
              <a:rPr lang="en-US"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안전보건에</a:t>
            </a:r>
            <a:r>
              <a:rPr lang="en-US"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지도</a:t>
            </a:r>
            <a:r>
              <a:rPr sz="2350" spc="-14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조언</a:t>
            </a:r>
            <a:r>
              <a:rPr lang="en-US"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업무</a:t>
            </a:r>
            <a:r>
              <a:rPr lang="en-US" sz="2350" spc="-1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350" spc="-14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수행</a:t>
            </a:r>
            <a:endParaRPr sz="2350" spc="-14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8886" y="1739962"/>
            <a:ext cx="239775" cy="239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8886" y="1739962"/>
            <a:ext cx="240029" cy="240029"/>
          </a:xfrm>
          <a:custGeom>
            <a:avLst/>
            <a:gdLst/>
            <a:ahLst/>
            <a:cxnLst/>
            <a:rect l="l" t="t" r="r" b="b"/>
            <a:pathLst>
              <a:path w="240030" h="240030">
                <a:moveTo>
                  <a:pt x="239775" y="119875"/>
                </a:moveTo>
                <a:lnTo>
                  <a:pt x="230351" y="166548"/>
                </a:lnTo>
                <a:lnTo>
                  <a:pt x="204654" y="204655"/>
                </a:lnTo>
                <a:lnTo>
                  <a:pt x="166545" y="230344"/>
                </a:lnTo>
                <a:lnTo>
                  <a:pt x="119887" y="239763"/>
                </a:lnTo>
                <a:lnTo>
                  <a:pt x="73230" y="230344"/>
                </a:lnTo>
                <a:lnTo>
                  <a:pt x="35121" y="204655"/>
                </a:lnTo>
                <a:lnTo>
                  <a:pt x="9424" y="166548"/>
                </a:lnTo>
                <a:lnTo>
                  <a:pt x="0" y="119875"/>
                </a:lnTo>
                <a:lnTo>
                  <a:pt x="9424" y="73209"/>
                </a:lnTo>
                <a:lnTo>
                  <a:pt x="35121" y="35105"/>
                </a:lnTo>
                <a:lnTo>
                  <a:pt x="73230" y="9418"/>
                </a:lnTo>
                <a:lnTo>
                  <a:pt x="119887" y="0"/>
                </a:lnTo>
                <a:lnTo>
                  <a:pt x="166545" y="9418"/>
                </a:lnTo>
                <a:lnTo>
                  <a:pt x="204654" y="35105"/>
                </a:lnTo>
                <a:lnTo>
                  <a:pt x="230351" y="73209"/>
                </a:lnTo>
                <a:lnTo>
                  <a:pt x="239775" y="11987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9456" y="1804284"/>
            <a:ext cx="138645" cy="115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30412" y="5997161"/>
            <a:ext cx="3302000" cy="751205"/>
          </a:xfrm>
          <a:custGeom>
            <a:avLst/>
            <a:gdLst/>
            <a:ahLst/>
            <a:cxnLst/>
            <a:rect l="l" t="t" r="r" b="b"/>
            <a:pathLst>
              <a:path w="3302000" h="751204">
                <a:moveTo>
                  <a:pt x="3230003" y="0"/>
                </a:moveTo>
                <a:lnTo>
                  <a:pt x="0" y="0"/>
                </a:lnTo>
                <a:lnTo>
                  <a:pt x="0" y="751141"/>
                </a:lnTo>
                <a:lnTo>
                  <a:pt x="3230003" y="751141"/>
                </a:lnTo>
                <a:lnTo>
                  <a:pt x="3258028" y="745483"/>
                </a:lnTo>
                <a:lnTo>
                  <a:pt x="3280913" y="730054"/>
                </a:lnTo>
                <a:lnTo>
                  <a:pt x="3296342" y="707169"/>
                </a:lnTo>
                <a:lnTo>
                  <a:pt x="3302000" y="679145"/>
                </a:lnTo>
                <a:lnTo>
                  <a:pt x="3302000" y="71996"/>
                </a:lnTo>
                <a:lnTo>
                  <a:pt x="3296342" y="43971"/>
                </a:lnTo>
                <a:lnTo>
                  <a:pt x="3280913" y="21086"/>
                </a:lnTo>
                <a:lnTo>
                  <a:pt x="3258028" y="5657"/>
                </a:lnTo>
                <a:lnTo>
                  <a:pt x="323000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30412" y="5997161"/>
            <a:ext cx="3302000" cy="751205"/>
          </a:xfrm>
          <a:custGeom>
            <a:avLst/>
            <a:gdLst/>
            <a:ahLst/>
            <a:cxnLst/>
            <a:rect l="l" t="t" r="r" b="b"/>
            <a:pathLst>
              <a:path w="3302000" h="751204">
                <a:moveTo>
                  <a:pt x="3230003" y="0"/>
                </a:moveTo>
                <a:lnTo>
                  <a:pt x="0" y="0"/>
                </a:lnTo>
                <a:lnTo>
                  <a:pt x="0" y="751141"/>
                </a:lnTo>
                <a:lnTo>
                  <a:pt x="3230003" y="751141"/>
                </a:lnTo>
                <a:lnTo>
                  <a:pt x="3258028" y="745483"/>
                </a:lnTo>
                <a:lnTo>
                  <a:pt x="3280913" y="730054"/>
                </a:lnTo>
                <a:lnTo>
                  <a:pt x="3296342" y="707169"/>
                </a:lnTo>
                <a:lnTo>
                  <a:pt x="3302000" y="679145"/>
                </a:lnTo>
                <a:lnTo>
                  <a:pt x="3302000" y="71996"/>
                </a:lnTo>
                <a:lnTo>
                  <a:pt x="3296342" y="43971"/>
                </a:lnTo>
                <a:lnTo>
                  <a:pt x="3280913" y="21086"/>
                </a:lnTo>
                <a:lnTo>
                  <a:pt x="3258028" y="5657"/>
                </a:lnTo>
                <a:lnTo>
                  <a:pt x="323000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1975" y="5997161"/>
            <a:ext cx="1338580" cy="751205"/>
          </a:xfrm>
          <a:custGeom>
            <a:avLst/>
            <a:gdLst/>
            <a:ahLst/>
            <a:cxnLst/>
            <a:rect l="l" t="t" r="r" b="b"/>
            <a:pathLst>
              <a:path w="1338580" h="751204">
                <a:moveTo>
                  <a:pt x="133844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679145"/>
                </a:lnTo>
                <a:lnTo>
                  <a:pt x="5657" y="707169"/>
                </a:lnTo>
                <a:lnTo>
                  <a:pt x="21086" y="730054"/>
                </a:lnTo>
                <a:lnTo>
                  <a:pt x="43971" y="745483"/>
                </a:lnTo>
                <a:lnTo>
                  <a:pt x="71996" y="751141"/>
                </a:lnTo>
                <a:lnTo>
                  <a:pt x="1338440" y="751141"/>
                </a:lnTo>
                <a:lnTo>
                  <a:pt x="1338440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1975" y="5997161"/>
            <a:ext cx="1338580" cy="751205"/>
          </a:xfrm>
          <a:custGeom>
            <a:avLst/>
            <a:gdLst/>
            <a:ahLst/>
            <a:cxnLst/>
            <a:rect l="l" t="t" r="r" b="b"/>
            <a:pathLst>
              <a:path w="1338580" h="751204">
                <a:moveTo>
                  <a:pt x="71996" y="0"/>
                </a:move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679145"/>
                </a:lnTo>
                <a:lnTo>
                  <a:pt x="5657" y="707169"/>
                </a:lnTo>
                <a:lnTo>
                  <a:pt x="21086" y="730054"/>
                </a:lnTo>
                <a:lnTo>
                  <a:pt x="43971" y="745483"/>
                </a:lnTo>
                <a:lnTo>
                  <a:pt x="71996" y="751141"/>
                </a:lnTo>
                <a:lnTo>
                  <a:pt x="1338440" y="751141"/>
                </a:lnTo>
                <a:lnTo>
                  <a:pt x="13384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55401" y="6051250"/>
            <a:ext cx="3138512" cy="680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안전보건공단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홈페이지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smtClean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&gt;</a:t>
            </a:r>
            <a:r>
              <a:rPr lang="en-US" sz="1350" spc="-100" dirty="0" smtClean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자주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찾는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메뉴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smtClean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&gt;</a:t>
            </a:r>
            <a:endParaRPr lang="en-US" sz="1350" spc="-100" dirty="0" smtClean="0">
              <a:solidFill>
                <a:srgbClr val="FF5F5F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04900"/>
              </a:lnSpc>
            </a:pP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민간재해예방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기관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평가결과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smtClean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&gt;</a:t>
            </a:r>
            <a:r>
              <a:rPr lang="en-US" sz="1350" spc="-100" dirty="0" smtClean="0">
                <a:solidFill>
                  <a:srgbClr val="FF5F5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04900"/>
              </a:lnSpc>
            </a:pP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분야선택</a:t>
            </a:r>
            <a:r>
              <a:rPr sz="13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안전관리전문기관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등)</a:t>
            </a:r>
            <a:r>
              <a:rPr lang="en-US" sz="13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검색</a:t>
            </a:r>
            <a:endParaRPr sz="13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213" y="6119449"/>
            <a:ext cx="1055473" cy="4732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10"/>
              </a:spcBef>
            </a:pPr>
            <a:r>
              <a:rPr sz="1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</a:t>
            </a:r>
            <a:endParaRPr lang="en-US" sz="145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5080" algn="ctr">
              <a:lnSpc>
                <a:spcPct val="100000"/>
              </a:lnSpc>
              <a:spcBef>
                <a:spcPts val="110"/>
              </a:spcBef>
            </a:pPr>
            <a:r>
              <a:rPr sz="1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관리전문기관</a:t>
            </a:r>
            <a:endParaRPr sz="1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4153" y="3060499"/>
            <a:ext cx="3616747" cy="105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8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제조업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임업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하수</a:t>
            </a:r>
            <a:r>
              <a:rPr sz="18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폐수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분뇨처리업</a:t>
            </a:r>
            <a:r>
              <a:rPr sz="18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폐기물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수집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운반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처리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원료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재생업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환경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정화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복원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2913" y="3239507"/>
            <a:ext cx="1993900" cy="61811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518159">
              <a:lnSpc>
                <a:spcPct val="100000"/>
              </a:lnSpc>
            </a:pP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20</a:t>
            </a: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명이상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518159">
              <a:lnSpc>
                <a:spcPct val="100000"/>
              </a:lnSpc>
              <a:spcBef>
                <a:spcPts val="540"/>
              </a:spcBef>
            </a:pP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50명미만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07914" y="3400425"/>
            <a:ext cx="115358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0" dirty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1명 이상</a:t>
            </a:r>
            <a:endParaRPr sz="2100" spc="-10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4014" y="2370242"/>
            <a:ext cx="69528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9740" algn="l"/>
                <a:tab pos="5025390" algn="l"/>
              </a:tabLst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업종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04752" y="6419415"/>
            <a:ext cx="944880" cy="78105"/>
          </a:xfrm>
          <a:custGeom>
            <a:avLst/>
            <a:gdLst/>
            <a:ahLst/>
            <a:cxnLst/>
            <a:rect l="l" t="t" r="r" b="b"/>
            <a:pathLst>
              <a:path w="944879" h="78104">
                <a:moveTo>
                  <a:pt x="900747" y="0"/>
                </a:moveTo>
                <a:lnTo>
                  <a:pt x="43548" y="0"/>
                </a:lnTo>
                <a:lnTo>
                  <a:pt x="0" y="77571"/>
                </a:lnTo>
                <a:lnTo>
                  <a:pt x="944283" y="77571"/>
                </a:lnTo>
                <a:lnTo>
                  <a:pt x="900747" y="0"/>
                </a:lnTo>
                <a:close/>
              </a:path>
            </a:pathLst>
          </a:custGeom>
          <a:solidFill>
            <a:srgbClr val="E8541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904752" y="6419415"/>
            <a:ext cx="944880" cy="78105"/>
          </a:xfrm>
          <a:custGeom>
            <a:avLst/>
            <a:gdLst/>
            <a:ahLst/>
            <a:cxnLst/>
            <a:rect l="l" t="t" r="r" b="b"/>
            <a:pathLst>
              <a:path w="944879" h="78104">
                <a:moveTo>
                  <a:pt x="944283" y="77571"/>
                </a:moveTo>
                <a:lnTo>
                  <a:pt x="0" y="77571"/>
                </a:lnTo>
                <a:lnTo>
                  <a:pt x="43548" y="0"/>
                </a:lnTo>
                <a:lnTo>
                  <a:pt x="900747" y="0"/>
                </a:lnTo>
                <a:lnTo>
                  <a:pt x="944283" y="7757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04770" y="6496990"/>
            <a:ext cx="944880" cy="39370"/>
          </a:xfrm>
          <a:custGeom>
            <a:avLst/>
            <a:gdLst/>
            <a:ahLst/>
            <a:cxnLst/>
            <a:rect l="l" t="t" r="r" b="b"/>
            <a:pathLst>
              <a:path w="944879" h="39370">
                <a:moveTo>
                  <a:pt x="944283" y="0"/>
                </a:moveTo>
                <a:lnTo>
                  <a:pt x="0" y="0"/>
                </a:lnTo>
                <a:lnTo>
                  <a:pt x="0" y="38989"/>
                </a:lnTo>
                <a:lnTo>
                  <a:pt x="944283" y="38989"/>
                </a:lnTo>
                <a:lnTo>
                  <a:pt x="944283" y="0"/>
                </a:lnTo>
                <a:close/>
              </a:path>
            </a:pathLst>
          </a:custGeom>
          <a:solidFill>
            <a:srgbClr val="2C3555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904770" y="6496990"/>
            <a:ext cx="944880" cy="39370"/>
          </a:xfrm>
          <a:custGeom>
            <a:avLst/>
            <a:gdLst/>
            <a:ahLst/>
            <a:cxnLst/>
            <a:rect l="l" t="t" r="r" b="b"/>
            <a:pathLst>
              <a:path w="944879" h="39370">
                <a:moveTo>
                  <a:pt x="944283" y="0"/>
                </a:moveTo>
                <a:lnTo>
                  <a:pt x="0" y="0"/>
                </a:lnTo>
                <a:lnTo>
                  <a:pt x="0" y="38989"/>
                </a:lnTo>
                <a:lnTo>
                  <a:pt x="944283" y="38989"/>
                </a:lnTo>
                <a:lnTo>
                  <a:pt x="94428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72170" y="5383329"/>
            <a:ext cx="609600" cy="1060450"/>
          </a:xfrm>
          <a:custGeom>
            <a:avLst/>
            <a:gdLst/>
            <a:ahLst/>
            <a:cxnLst/>
            <a:rect l="l" t="t" r="r" b="b"/>
            <a:pathLst>
              <a:path w="609600" h="1060450">
                <a:moveTo>
                  <a:pt x="304730" y="0"/>
                </a:moveTo>
                <a:lnTo>
                  <a:pt x="289754" y="5950"/>
                </a:lnTo>
                <a:lnTo>
                  <a:pt x="279450" y="23802"/>
                </a:lnTo>
                <a:lnTo>
                  <a:pt x="0" y="1059995"/>
                </a:lnTo>
                <a:lnTo>
                  <a:pt x="609473" y="1059995"/>
                </a:lnTo>
                <a:lnTo>
                  <a:pt x="330009" y="23802"/>
                </a:lnTo>
                <a:lnTo>
                  <a:pt x="319705" y="5950"/>
                </a:lnTo>
                <a:lnTo>
                  <a:pt x="304730" y="0"/>
                </a:lnTo>
                <a:close/>
              </a:path>
            </a:pathLst>
          </a:custGeom>
          <a:solidFill>
            <a:srgbClr val="E8541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72170" y="5383329"/>
            <a:ext cx="609600" cy="1060450"/>
          </a:xfrm>
          <a:custGeom>
            <a:avLst/>
            <a:gdLst/>
            <a:ahLst/>
            <a:cxnLst/>
            <a:rect l="l" t="t" r="r" b="b"/>
            <a:pathLst>
              <a:path w="609600" h="1060450">
                <a:moveTo>
                  <a:pt x="330009" y="23802"/>
                </a:moveTo>
                <a:lnTo>
                  <a:pt x="319705" y="5950"/>
                </a:lnTo>
                <a:lnTo>
                  <a:pt x="304730" y="0"/>
                </a:lnTo>
                <a:lnTo>
                  <a:pt x="289754" y="5950"/>
                </a:lnTo>
                <a:lnTo>
                  <a:pt x="279450" y="23802"/>
                </a:lnTo>
                <a:lnTo>
                  <a:pt x="0" y="1059995"/>
                </a:lnTo>
                <a:lnTo>
                  <a:pt x="609473" y="1059995"/>
                </a:lnTo>
                <a:lnTo>
                  <a:pt x="330009" y="2380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055187" y="6392138"/>
            <a:ext cx="643890" cy="63500"/>
          </a:xfrm>
          <a:custGeom>
            <a:avLst/>
            <a:gdLst/>
            <a:ahLst/>
            <a:cxnLst/>
            <a:rect l="l" t="t" r="r" b="b"/>
            <a:pathLst>
              <a:path w="643890" h="63500">
                <a:moveTo>
                  <a:pt x="626452" y="0"/>
                </a:moveTo>
                <a:lnTo>
                  <a:pt x="16967" y="0"/>
                </a:lnTo>
                <a:lnTo>
                  <a:pt x="0" y="62953"/>
                </a:lnTo>
                <a:lnTo>
                  <a:pt x="643432" y="62953"/>
                </a:lnTo>
                <a:lnTo>
                  <a:pt x="626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055187" y="6392138"/>
            <a:ext cx="643890" cy="63500"/>
          </a:xfrm>
          <a:custGeom>
            <a:avLst/>
            <a:gdLst/>
            <a:ahLst/>
            <a:cxnLst/>
            <a:rect l="l" t="t" r="r" b="b"/>
            <a:pathLst>
              <a:path w="643890" h="63500">
                <a:moveTo>
                  <a:pt x="643432" y="62953"/>
                </a:moveTo>
                <a:lnTo>
                  <a:pt x="626452" y="0"/>
                </a:lnTo>
                <a:lnTo>
                  <a:pt x="16967" y="0"/>
                </a:lnTo>
                <a:lnTo>
                  <a:pt x="0" y="62953"/>
                </a:lnTo>
                <a:lnTo>
                  <a:pt x="643432" y="6295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63553" y="5563240"/>
            <a:ext cx="226682" cy="144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189681" y="5882054"/>
            <a:ext cx="374650" cy="125730"/>
          </a:xfrm>
          <a:custGeom>
            <a:avLst/>
            <a:gdLst/>
            <a:ahLst/>
            <a:cxnLst/>
            <a:rect l="l" t="t" r="r" b="b"/>
            <a:pathLst>
              <a:path w="374650" h="125729">
                <a:moveTo>
                  <a:pt x="340588" y="0"/>
                </a:moveTo>
                <a:lnTo>
                  <a:pt x="33845" y="0"/>
                </a:lnTo>
                <a:lnTo>
                  <a:pt x="0" y="125514"/>
                </a:lnTo>
                <a:lnTo>
                  <a:pt x="374446" y="125514"/>
                </a:lnTo>
                <a:lnTo>
                  <a:pt x="340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189681" y="5882054"/>
            <a:ext cx="374650" cy="125730"/>
          </a:xfrm>
          <a:custGeom>
            <a:avLst/>
            <a:gdLst/>
            <a:ahLst/>
            <a:cxnLst/>
            <a:rect l="l" t="t" r="r" b="b"/>
            <a:pathLst>
              <a:path w="374650" h="125729">
                <a:moveTo>
                  <a:pt x="340588" y="0"/>
                </a:moveTo>
                <a:lnTo>
                  <a:pt x="33845" y="0"/>
                </a:lnTo>
                <a:lnTo>
                  <a:pt x="0" y="125514"/>
                </a:lnTo>
                <a:lnTo>
                  <a:pt x="374446" y="125514"/>
                </a:lnTo>
                <a:lnTo>
                  <a:pt x="34058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31</a:t>
            </a:fld>
            <a:endParaRPr spc="-50" dirty="0"/>
          </a:p>
        </p:txBody>
      </p:sp>
      <p:sp>
        <p:nvSpPr>
          <p:cNvPr id="52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3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54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5" name="object 39"/>
          <p:cNvSpPr txBox="1"/>
          <p:nvPr/>
        </p:nvSpPr>
        <p:spPr>
          <a:xfrm>
            <a:off x="5489614" y="2360616"/>
            <a:ext cx="183828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9740" algn="l"/>
                <a:tab pos="5025390" algn="l"/>
              </a:tabLst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상시근로자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 수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56" name="object 39"/>
          <p:cNvSpPr txBox="1"/>
          <p:nvPr/>
        </p:nvSpPr>
        <p:spPr>
          <a:xfrm>
            <a:off x="7492994" y="2389490"/>
            <a:ext cx="280670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9740" algn="l"/>
                <a:tab pos="5025390" algn="l"/>
              </a:tabLst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안전보건관리담당자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수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351165" y="734894"/>
            <a:ext cx="9990429" cy="647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21"/>
                </a:moveTo>
                <a:lnTo>
                  <a:pt x="9439034" y="193421"/>
                </a:lnTo>
                <a:lnTo>
                  <a:pt x="9439034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77"/>
                </a:moveTo>
                <a:lnTo>
                  <a:pt x="10691990" y="289877"/>
                </a:lnTo>
                <a:lnTo>
                  <a:pt x="10691990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4066" y="1014983"/>
            <a:ext cx="343923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종사자 의견 청취</a:t>
            </a:r>
            <a:endParaRPr sz="35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29197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6"/>
                </a:lnTo>
                <a:lnTo>
                  <a:pt x="1153666" y="578777"/>
                </a:lnTo>
                <a:lnTo>
                  <a:pt x="1182322" y="546217"/>
                </a:lnTo>
                <a:lnTo>
                  <a:pt x="1206674" y="510159"/>
                </a:lnTo>
                <a:lnTo>
                  <a:pt x="1226317" y="471009"/>
                </a:lnTo>
                <a:lnTo>
                  <a:pt x="1240847" y="429170"/>
                </a:lnTo>
                <a:lnTo>
                  <a:pt x="1249862" y="385045"/>
                </a:lnTo>
                <a:lnTo>
                  <a:pt x="1252956" y="339039"/>
                </a:lnTo>
                <a:lnTo>
                  <a:pt x="1249862" y="293035"/>
                </a:lnTo>
                <a:lnTo>
                  <a:pt x="1240847" y="248912"/>
                </a:lnTo>
                <a:lnTo>
                  <a:pt x="1226317" y="207074"/>
                </a:lnTo>
                <a:lnTo>
                  <a:pt x="1206674" y="167924"/>
                </a:lnTo>
                <a:lnTo>
                  <a:pt x="1182322" y="131866"/>
                </a:lnTo>
                <a:lnTo>
                  <a:pt x="1153666" y="99306"/>
                </a:lnTo>
                <a:lnTo>
                  <a:pt x="1121108" y="70646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819" y="1063036"/>
            <a:ext cx="836294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1 - ⑦</a:t>
            </a:r>
            <a:endParaRPr sz="27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29192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1996" y="289868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996" y="289868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078" y="289868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9863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0662" y="968442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5">
                <a:moveTo>
                  <a:pt x="261569" y="315455"/>
                </a:moveTo>
                <a:lnTo>
                  <a:pt x="114414" y="315455"/>
                </a:lnTo>
                <a:lnTo>
                  <a:pt x="122840" y="319959"/>
                </a:lnTo>
                <a:lnTo>
                  <a:pt x="131570" y="323905"/>
                </a:lnTo>
                <a:lnTo>
                  <a:pt x="140583" y="327287"/>
                </a:lnTo>
                <a:lnTo>
                  <a:pt x="149860" y="330098"/>
                </a:lnTo>
                <a:lnTo>
                  <a:pt x="160147" y="375958"/>
                </a:lnTo>
                <a:lnTo>
                  <a:pt x="215836" y="375958"/>
                </a:lnTo>
                <a:lnTo>
                  <a:pt x="226123" y="330098"/>
                </a:lnTo>
                <a:lnTo>
                  <a:pt x="235408" y="327285"/>
                </a:lnTo>
                <a:lnTo>
                  <a:pt x="244427" y="323900"/>
                </a:lnTo>
                <a:lnTo>
                  <a:pt x="253155" y="319954"/>
                </a:lnTo>
                <a:lnTo>
                  <a:pt x="261569" y="315455"/>
                </a:lnTo>
                <a:close/>
              </a:path>
              <a:path w="376554" h="376555">
                <a:moveTo>
                  <a:pt x="74739" y="35356"/>
                </a:moveTo>
                <a:lnTo>
                  <a:pt x="35369" y="74739"/>
                </a:lnTo>
                <a:lnTo>
                  <a:pt x="60515" y="114414"/>
                </a:lnTo>
                <a:lnTo>
                  <a:pt x="56018" y="122818"/>
                </a:lnTo>
                <a:lnTo>
                  <a:pt x="52065" y="131540"/>
                </a:lnTo>
                <a:lnTo>
                  <a:pt x="48676" y="140556"/>
                </a:lnTo>
                <a:lnTo>
                  <a:pt x="45872" y="149847"/>
                </a:lnTo>
                <a:lnTo>
                  <a:pt x="99" y="160099"/>
                </a:lnTo>
                <a:lnTo>
                  <a:pt x="0" y="215811"/>
                </a:lnTo>
                <a:lnTo>
                  <a:pt x="45872" y="226098"/>
                </a:lnTo>
                <a:lnTo>
                  <a:pt x="48676" y="235390"/>
                </a:lnTo>
                <a:lnTo>
                  <a:pt x="52065" y="244411"/>
                </a:lnTo>
                <a:lnTo>
                  <a:pt x="56018" y="253137"/>
                </a:lnTo>
                <a:lnTo>
                  <a:pt x="60515" y="261543"/>
                </a:lnTo>
                <a:lnTo>
                  <a:pt x="35369" y="301205"/>
                </a:lnTo>
                <a:lnTo>
                  <a:pt x="74739" y="340588"/>
                </a:lnTo>
                <a:lnTo>
                  <a:pt x="114414" y="315455"/>
                </a:lnTo>
                <a:lnTo>
                  <a:pt x="326372" y="315455"/>
                </a:lnTo>
                <a:lnTo>
                  <a:pt x="340626" y="301205"/>
                </a:lnTo>
                <a:lnTo>
                  <a:pt x="315468" y="261543"/>
                </a:lnTo>
                <a:lnTo>
                  <a:pt x="319970" y="253131"/>
                </a:lnTo>
                <a:lnTo>
                  <a:pt x="323924" y="244406"/>
                </a:lnTo>
                <a:lnTo>
                  <a:pt x="327314" y="235388"/>
                </a:lnTo>
                <a:lnTo>
                  <a:pt x="329732" y="227393"/>
                </a:lnTo>
                <a:lnTo>
                  <a:pt x="187985" y="227393"/>
                </a:lnTo>
                <a:lnTo>
                  <a:pt x="172644" y="224295"/>
                </a:lnTo>
                <a:lnTo>
                  <a:pt x="160118" y="215846"/>
                </a:lnTo>
                <a:lnTo>
                  <a:pt x="151673" y="203315"/>
                </a:lnTo>
                <a:lnTo>
                  <a:pt x="148577" y="187972"/>
                </a:lnTo>
                <a:lnTo>
                  <a:pt x="151673" y="172629"/>
                </a:lnTo>
                <a:lnTo>
                  <a:pt x="160118" y="160099"/>
                </a:lnTo>
                <a:lnTo>
                  <a:pt x="172644" y="151650"/>
                </a:lnTo>
                <a:lnTo>
                  <a:pt x="187985" y="148551"/>
                </a:lnTo>
                <a:lnTo>
                  <a:pt x="329732" y="148551"/>
                </a:lnTo>
                <a:lnTo>
                  <a:pt x="327314" y="140556"/>
                </a:lnTo>
                <a:lnTo>
                  <a:pt x="323924" y="131540"/>
                </a:lnTo>
                <a:lnTo>
                  <a:pt x="319970" y="122818"/>
                </a:lnTo>
                <a:lnTo>
                  <a:pt x="315468" y="114414"/>
                </a:lnTo>
                <a:lnTo>
                  <a:pt x="340614" y="74739"/>
                </a:lnTo>
                <a:lnTo>
                  <a:pt x="326364" y="60490"/>
                </a:lnTo>
                <a:lnTo>
                  <a:pt x="114414" y="60490"/>
                </a:lnTo>
                <a:lnTo>
                  <a:pt x="74739" y="35356"/>
                </a:lnTo>
                <a:close/>
              </a:path>
              <a:path w="376554" h="376555">
                <a:moveTo>
                  <a:pt x="326372" y="315455"/>
                </a:moveTo>
                <a:lnTo>
                  <a:pt x="261569" y="315455"/>
                </a:lnTo>
                <a:lnTo>
                  <a:pt x="301231" y="340588"/>
                </a:lnTo>
                <a:lnTo>
                  <a:pt x="326372" y="315455"/>
                </a:lnTo>
                <a:close/>
              </a:path>
              <a:path w="376554" h="376555">
                <a:moveTo>
                  <a:pt x="329732" y="148551"/>
                </a:moveTo>
                <a:lnTo>
                  <a:pt x="187985" y="148551"/>
                </a:lnTo>
                <a:lnTo>
                  <a:pt x="203328" y="151650"/>
                </a:lnTo>
                <a:lnTo>
                  <a:pt x="215873" y="160121"/>
                </a:lnTo>
                <a:lnTo>
                  <a:pt x="224307" y="172629"/>
                </a:lnTo>
                <a:lnTo>
                  <a:pt x="227406" y="187972"/>
                </a:lnTo>
                <a:lnTo>
                  <a:pt x="224307" y="203315"/>
                </a:lnTo>
                <a:lnTo>
                  <a:pt x="215858" y="215846"/>
                </a:lnTo>
                <a:lnTo>
                  <a:pt x="203328" y="224295"/>
                </a:lnTo>
                <a:lnTo>
                  <a:pt x="187985" y="227393"/>
                </a:lnTo>
                <a:lnTo>
                  <a:pt x="329732" y="227393"/>
                </a:lnTo>
                <a:lnTo>
                  <a:pt x="330123" y="226098"/>
                </a:lnTo>
                <a:lnTo>
                  <a:pt x="375970" y="215811"/>
                </a:lnTo>
                <a:lnTo>
                  <a:pt x="375871" y="160099"/>
                </a:lnTo>
                <a:lnTo>
                  <a:pt x="330123" y="149847"/>
                </a:lnTo>
                <a:lnTo>
                  <a:pt x="329732" y="148551"/>
                </a:lnTo>
                <a:close/>
              </a:path>
              <a:path w="376554" h="376555">
                <a:moveTo>
                  <a:pt x="215836" y="0"/>
                </a:moveTo>
                <a:lnTo>
                  <a:pt x="160147" y="0"/>
                </a:lnTo>
                <a:lnTo>
                  <a:pt x="149860" y="45834"/>
                </a:lnTo>
                <a:lnTo>
                  <a:pt x="140583" y="48649"/>
                </a:lnTo>
                <a:lnTo>
                  <a:pt x="131570" y="52038"/>
                </a:lnTo>
                <a:lnTo>
                  <a:pt x="122840" y="55989"/>
                </a:lnTo>
                <a:lnTo>
                  <a:pt x="114414" y="60490"/>
                </a:lnTo>
                <a:lnTo>
                  <a:pt x="261569" y="60490"/>
                </a:lnTo>
                <a:lnTo>
                  <a:pt x="253155" y="55989"/>
                </a:lnTo>
                <a:lnTo>
                  <a:pt x="244427" y="52038"/>
                </a:lnTo>
                <a:lnTo>
                  <a:pt x="235408" y="48649"/>
                </a:lnTo>
                <a:lnTo>
                  <a:pt x="226123" y="45834"/>
                </a:lnTo>
                <a:lnTo>
                  <a:pt x="215836" y="0"/>
                </a:lnTo>
                <a:close/>
              </a:path>
              <a:path w="376554" h="376555">
                <a:moveTo>
                  <a:pt x="301231" y="35356"/>
                </a:moveTo>
                <a:lnTo>
                  <a:pt x="261569" y="60490"/>
                </a:lnTo>
                <a:lnTo>
                  <a:pt x="326364" y="60490"/>
                </a:lnTo>
                <a:lnTo>
                  <a:pt x="301231" y="35356"/>
                </a:lnTo>
                <a:close/>
              </a:path>
            </a:pathLst>
          </a:custGeom>
          <a:solidFill>
            <a:srgbClr val="FFD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9715" y="1107469"/>
            <a:ext cx="97878" cy="9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0662" y="968442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5">
                <a:moveTo>
                  <a:pt x="375970" y="215811"/>
                </a:moveTo>
                <a:lnTo>
                  <a:pt x="375970" y="160121"/>
                </a:lnTo>
                <a:lnTo>
                  <a:pt x="330123" y="149847"/>
                </a:lnTo>
                <a:lnTo>
                  <a:pt x="327314" y="140556"/>
                </a:lnTo>
                <a:lnTo>
                  <a:pt x="323924" y="131540"/>
                </a:lnTo>
                <a:lnTo>
                  <a:pt x="319970" y="122818"/>
                </a:lnTo>
                <a:lnTo>
                  <a:pt x="315468" y="114414"/>
                </a:lnTo>
                <a:lnTo>
                  <a:pt x="340614" y="74739"/>
                </a:lnTo>
                <a:lnTo>
                  <a:pt x="301231" y="35356"/>
                </a:lnTo>
                <a:lnTo>
                  <a:pt x="261569" y="60490"/>
                </a:lnTo>
                <a:lnTo>
                  <a:pt x="253155" y="55989"/>
                </a:lnTo>
                <a:lnTo>
                  <a:pt x="244427" y="52038"/>
                </a:lnTo>
                <a:lnTo>
                  <a:pt x="235408" y="48649"/>
                </a:lnTo>
                <a:lnTo>
                  <a:pt x="226123" y="45834"/>
                </a:lnTo>
                <a:lnTo>
                  <a:pt x="215836" y="0"/>
                </a:lnTo>
                <a:lnTo>
                  <a:pt x="160147" y="0"/>
                </a:lnTo>
                <a:lnTo>
                  <a:pt x="149860" y="45834"/>
                </a:lnTo>
                <a:lnTo>
                  <a:pt x="140583" y="48649"/>
                </a:lnTo>
                <a:lnTo>
                  <a:pt x="131570" y="52038"/>
                </a:lnTo>
                <a:lnTo>
                  <a:pt x="122840" y="55989"/>
                </a:lnTo>
                <a:lnTo>
                  <a:pt x="114414" y="60490"/>
                </a:lnTo>
                <a:lnTo>
                  <a:pt x="74739" y="35356"/>
                </a:lnTo>
                <a:lnTo>
                  <a:pt x="35369" y="74739"/>
                </a:lnTo>
                <a:lnTo>
                  <a:pt x="60515" y="114414"/>
                </a:lnTo>
                <a:lnTo>
                  <a:pt x="56018" y="122818"/>
                </a:lnTo>
                <a:lnTo>
                  <a:pt x="52065" y="131540"/>
                </a:lnTo>
                <a:lnTo>
                  <a:pt x="48676" y="140556"/>
                </a:lnTo>
                <a:lnTo>
                  <a:pt x="45872" y="149847"/>
                </a:lnTo>
                <a:lnTo>
                  <a:pt x="0" y="160121"/>
                </a:lnTo>
                <a:lnTo>
                  <a:pt x="0" y="215811"/>
                </a:lnTo>
                <a:lnTo>
                  <a:pt x="45872" y="226098"/>
                </a:lnTo>
                <a:lnTo>
                  <a:pt x="48676" y="235390"/>
                </a:lnTo>
                <a:lnTo>
                  <a:pt x="52065" y="244411"/>
                </a:lnTo>
                <a:lnTo>
                  <a:pt x="56018" y="253137"/>
                </a:lnTo>
                <a:lnTo>
                  <a:pt x="60515" y="261543"/>
                </a:lnTo>
                <a:lnTo>
                  <a:pt x="35369" y="301205"/>
                </a:lnTo>
                <a:lnTo>
                  <a:pt x="74739" y="340588"/>
                </a:lnTo>
                <a:lnTo>
                  <a:pt x="114414" y="315455"/>
                </a:lnTo>
                <a:lnTo>
                  <a:pt x="122840" y="319959"/>
                </a:lnTo>
                <a:lnTo>
                  <a:pt x="131570" y="323905"/>
                </a:lnTo>
                <a:lnTo>
                  <a:pt x="140583" y="327287"/>
                </a:lnTo>
                <a:lnTo>
                  <a:pt x="149860" y="330098"/>
                </a:lnTo>
                <a:lnTo>
                  <a:pt x="160147" y="375958"/>
                </a:lnTo>
                <a:lnTo>
                  <a:pt x="215836" y="375958"/>
                </a:lnTo>
                <a:lnTo>
                  <a:pt x="226123" y="330098"/>
                </a:lnTo>
                <a:lnTo>
                  <a:pt x="235408" y="327285"/>
                </a:lnTo>
                <a:lnTo>
                  <a:pt x="244427" y="323900"/>
                </a:lnTo>
                <a:lnTo>
                  <a:pt x="253155" y="319954"/>
                </a:lnTo>
                <a:lnTo>
                  <a:pt x="261569" y="315455"/>
                </a:lnTo>
                <a:lnTo>
                  <a:pt x="301231" y="340588"/>
                </a:lnTo>
                <a:lnTo>
                  <a:pt x="340626" y="301205"/>
                </a:lnTo>
                <a:lnTo>
                  <a:pt x="315468" y="261543"/>
                </a:lnTo>
                <a:lnTo>
                  <a:pt x="319970" y="253131"/>
                </a:lnTo>
                <a:lnTo>
                  <a:pt x="323924" y="244406"/>
                </a:lnTo>
                <a:lnTo>
                  <a:pt x="327314" y="235388"/>
                </a:lnTo>
                <a:lnTo>
                  <a:pt x="330123" y="226098"/>
                </a:lnTo>
                <a:lnTo>
                  <a:pt x="375970" y="21581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25496" y="793280"/>
            <a:ext cx="558165" cy="380365"/>
          </a:xfrm>
          <a:custGeom>
            <a:avLst/>
            <a:gdLst/>
            <a:ahLst/>
            <a:cxnLst/>
            <a:rect l="l" t="t" r="r" b="b"/>
            <a:pathLst>
              <a:path w="558165" h="380365">
                <a:moveTo>
                  <a:pt x="417982" y="0"/>
                </a:moveTo>
                <a:lnTo>
                  <a:pt x="140004" y="0"/>
                </a:lnTo>
                <a:lnTo>
                  <a:pt x="95754" y="7139"/>
                </a:lnTo>
                <a:lnTo>
                  <a:pt x="57321" y="27019"/>
                </a:lnTo>
                <a:lnTo>
                  <a:pt x="27014" y="57332"/>
                </a:lnTo>
                <a:lnTo>
                  <a:pt x="7138" y="95772"/>
                </a:lnTo>
                <a:lnTo>
                  <a:pt x="0" y="140030"/>
                </a:lnTo>
                <a:lnTo>
                  <a:pt x="7138" y="184293"/>
                </a:lnTo>
                <a:lnTo>
                  <a:pt x="27014" y="222733"/>
                </a:lnTo>
                <a:lnTo>
                  <a:pt x="57321" y="253044"/>
                </a:lnTo>
                <a:lnTo>
                  <a:pt x="95754" y="272922"/>
                </a:lnTo>
                <a:lnTo>
                  <a:pt x="140004" y="280060"/>
                </a:lnTo>
                <a:lnTo>
                  <a:pt x="121818" y="380365"/>
                </a:lnTo>
                <a:lnTo>
                  <a:pt x="233248" y="280060"/>
                </a:lnTo>
                <a:lnTo>
                  <a:pt x="417982" y="280060"/>
                </a:lnTo>
                <a:lnTo>
                  <a:pt x="462250" y="272922"/>
                </a:lnTo>
                <a:lnTo>
                  <a:pt x="500690" y="253044"/>
                </a:lnTo>
                <a:lnTo>
                  <a:pt x="531000" y="222733"/>
                </a:lnTo>
                <a:lnTo>
                  <a:pt x="550875" y="184293"/>
                </a:lnTo>
                <a:lnTo>
                  <a:pt x="558012" y="140030"/>
                </a:lnTo>
                <a:lnTo>
                  <a:pt x="550875" y="95772"/>
                </a:lnTo>
                <a:lnTo>
                  <a:pt x="531000" y="57332"/>
                </a:lnTo>
                <a:lnTo>
                  <a:pt x="500690" y="27019"/>
                </a:lnTo>
                <a:lnTo>
                  <a:pt x="462250" y="7139"/>
                </a:lnTo>
                <a:lnTo>
                  <a:pt x="417982" y="0"/>
                </a:lnTo>
                <a:close/>
              </a:path>
            </a:pathLst>
          </a:custGeom>
          <a:solidFill>
            <a:srgbClr val="FFA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25496" y="793280"/>
            <a:ext cx="558165" cy="380365"/>
          </a:xfrm>
          <a:custGeom>
            <a:avLst/>
            <a:gdLst/>
            <a:ahLst/>
            <a:cxnLst/>
            <a:rect l="l" t="t" r="r" b="b"/>
            <a:pathLst>
              <a:path w="558165" h="380365">
                <a:moveTo>
                  <a:pt x="417982" y="0"/>
                </a:moveTo>
                <a:lnTo>
                  <a:pt x="140004" y="0"/>
                </a:lnTo>
                <a:lnTo>
                  <a:pt x="95754" y="7139"/>
                </a:lnTo>
                <a:lnTo>
                  <a:pt x="57321" y="27019"/>
                </a:lnTo>
                <a:lnTo>
                  <a:pt x="27014" y="57332"/>
                </a:lnTo>
                <a:lnTo>
                  <a:pt x="7138" y="95772"/>
                </a:lnTo>
                <a:lnTo>
                  <a:pt x="0" y="140030"/>
                </a:lnTo>
                <a:lnTo>
                  <a:pt x="7138" y="184293"/>
                </a:lnTo>
                <a:lnTo>
                  <a:pt x="27014" y="222733"/>
                </a:lnTo>
                <a:lnTo>
                  <a:pt x="57321" y="253044"/>
                </a:lnTo>
                <a:lnTo>
                  <a:pt x="95754" y="272922"/>
                </a:lnTo>
                <a:lnTo>
                  <a:pt x="140004" y="280060"/>
                </a:lnTo>
                <a:lnTo>
                  <a:pt x="121818" y="380365"/>
                </a:lnTo>
                <a:lnTo>
                  <a:pt x="233248" y="280060"/>
                </a:lnTo>
                <a:lnTo>
                  <a:pt x="417982" y="280060"/>
                </a:lnTo>
                <a:lnTo>
                  <a:pt x="462250" y="272922"/>
                </a:lnTo>
                <a:lnTo>
                  <a:pt x="500690" y="253044"/>
                </a:lnTo>
                <a:lnTo>
                  <a:pt x="531000" y="222733"/>
                </a:lnTo>
                <a:lnTo>
                  <a:pt x="550875" y="184293"/>
                </a:lnTo>
                <a:lnTo>
                  <a:pt x="558012" y="140030"/>
                </a:lnTo>
                <a:lnTo>
                  <a:pt x="550875" y="95772"/>
                </a:lnTo>
                <a:lnTo>
                  <a:pt x="531000" y="57332"/>
                </a:lnTo>
                <a:lnTo>
                  <a:pt x="500690" y="27019"/>
                </a:lnTo>
                <a:lnTo>
                  <a:pt x="462250" y="7139"/>
                </a:lnTo>
                <a:lnTo>
                  <a:pt x="417982" y="0"/>
                </a:lnTo>
                <a:close/>
              </a:path>
            </a:pathLst>
          </a:custGeom>
          <a:ln w="19050">
            <a:solidFill>
              <a:srgbClr val="002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9763" y="90218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287972" y="0"/>
                </a:moveTo>
                <a:lnTo>
                  <a:pt x="0" y="0"/>
                </a:lnTo>
              </a:path>
            </a:pathLst>
          </a:custGeom>
          <a:solidFill>
            <a:srgbClr val="002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59763" y="90218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797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59763" y="96650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287972" y="0"/>
                </a:moveTo>
                <a:lnTo>
                  <a:pt x="0" y="0"/>
                </a:lnTo>
              </a:path>
            </a:pathLst>
          </a:custGeom>
          <a:solidFill>
            <a:srgbClr val="002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59763" y="96650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797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5204" y="2426132"/>
            <a:ext cx="3227197" cy="774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45204" y="3632720"/>
            <a:ext cx="3227197" cy="774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45204" y="4852035"/>
            <a:ext cx="3227197" cy="774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1959" y="2040268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4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959" y="2040268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4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09270"/>
                </a:lnTo>
                <a:lnTo>
                  <a:pt x="0" y="354634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566381"/>
                </a:lnTo>
                <a:lnTo>
                  <a:pt x="9697758" y="550811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959" y="3240870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143992"/>
                </a:lnTo>
                <a:lnTo>
                  <a:pt x="9690417" y="98478"/>
                </a:lnTo>
                <a:lnTo>
                  <a:pt x="9669975" y="58951"/>
                </a:lnTo>
                <a:lnTo>
                  <a:pt x="9638803" y="27781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1959" y="3240870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309270"/>
                </a:lnTo>
                <a:lnTo>
                  <a:pt x="0" y="354622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566369"/>
                </a:lnTo>
                <a:lnTo>
                  <a:pt x="9697758" y="550811"/>
                </a:lnTo>
                <a:lnTo>
                  <a:pt x="9697758" y="143992"/>
                </a:lnTo>
                <a:lnTo>
                  <a:pt x="9690417" y="98478"/>
                </a:lnTo>
                <a:lnTo>
                  <a:pt x="9669975" y="58951"/>
                </a:lnTo>
                <a:lnTo>
                  <a:pt x="9638803" y="27781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959" y="4441467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959" y="4441467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09270"/>
                </a:lnTo>
                <a:lnTo>
                  <a:pt x="0" y="354622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566369"/>
                </a:lnTo>
                <a:lnTo>
                  <a:pt x="9697758" y="550811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959" y="5642056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1959" y="5642056"/>
            <a:ext cx="9698355" cy="766445"/>
          </a:xfrm>
          <a:custGeom>
            <a:avLst/>
            <a:gdLst/>
            <a:ahLst/>
            <a:cxnLst/>
            <a:rect l="l" t="t" r="r" b="b"/>
            <a:pathLst>
              <a:path w="9698355" h="76644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09270"/>
                </a:lnTo>
                <a:lnTo>
                  <a:pt x="0" y="354634"/>
                </a:lnTo>
                <a:lnTo>
                  <a:pt x="0" y="622325"/>
                </a:lnTo>
                <a:lnTo>
                  <a:pt x="7340" y="667839"/>
                </a:lnTo>
                <a:lnTo>
                  <a:pt x="27782" y="707366"/>
                </a:lnTo>
                <a:lnTo>
                  <a:pt x="58954" y="738536"/>
                </a:lnTo>
                <a:lnTo>
                  <a:pt x="98485" y="758977"/>
                </a:lnTo>
                <a:lnTo>
                  <a:pt x="144005" y="766318"/>
                </a:lnTo>
                <a:lnTo>
                  <a:pt x="9553752" y="766318"/>
                </a:lnTo>
                <a:lnTo>
                  <a:pt x="9599272" y="758977"/>
                </a:lnTo>
                <a:lnTo>
                  <a:pt x="9638803" y="738536"/>
                </a:lnTo>
                <a:lnTo>
                  <a:pt x="9669975" y="707366"/>
                </a:lnTo>
                <a:lnTo>
                  <a:pt x="9690417" y="667839"/>
                </a:lnTo>
                <a:lnTo>
                  <a:pt x="9697758" y="622325"/>
                </a:lnTo>
                <a:lnTo>
                  <a:pt x="9697758" y="566381"/>
                </a:lnTo>
                <a:lnTo>
                  <a:pt x="9697758" y="550811"/>
                </a:lnTo>
                <a:lnTo>
                  <a:pt x="9697758" y="144005"/>
                </a:lnTo>
                <a:lnTo>
                  <a:pt x="9690417" y="98485"/>
                </a:lnTo>
                <a:lnTo>
                  <a:pt x="9669975" y="58954"/>
                </a:lnTo>
                <a:lnTo>
                  <a:pt x="9638803" y="27782"/>
                </a:lnTo>
                <a:lnTo>
                  <a:pt x="9599272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14040" y="2210182"/>
            <a:ext cx="609025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안전·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보건에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의견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청취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</a:t>
            </a:r>
            <a:endParaRPr sz="2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32</a:t>
            </a:fld>
            <a:endParaRPr spc="-50" dirty="0"/>
          </a:p>
        </p:txBody>
      </p:sp>
      <p:sp>
        <p:nvSpPr>
          <p:cNvPr id="41" name="object 41"/>
          <p:cNvSpPr txBox="1"/>
          <p:nvPr/>
        </p:nvSpPr>
        <p:spPr>
          <a:xfrm>
            <a:off x="613779" y="5809953"/>
            <a:ext cx="891159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algn="ctr">
              <a:lnSpc>
                <a:spcPct val="100000"/>
              </a:lnSpc>
              <a:spcBef>
                <a:spcPts val="100"/>
              </a:spcBef>
            </a:pPr>
            <a:r>
              <a:rPr sz="2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반기1</a:t>
            </a:r>
            <a:r>
              <a:rPr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이행상황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5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6" name="object 14"/>
          <p:cNvSpPr txBox="1"/>
          <p:nvPr/>
        </p:nvSpPr>
        <p:spPr>
          <a:xfrm>
            <a:off x="1883171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1. 안전보건관리체계 구축 및 그 이행에 관한 조치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8" name="object 41"/>
          <p:cNvSpPr txBox="1"/>
          <p:nvPr/>
        </p:nvSpPr>
        <p:spPr>
          <a:xfrm>
            <a:off x="774700" y="6441812"/>
            <a:ext cx="9296400" cy="549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9300"/>
              </a:lnSpc>
              <a:spcBef>
                <a:spcPts val="2555"/>
              </a:spcBef>
            </a:pP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※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산업안전보건위원회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·보건협의체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노사협의체에서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보건에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사항에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대해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논의하거나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심의</a:t>
            </a: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의결을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종사자의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의견을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청취한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것으로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간주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9" name="object 40"/>
          <p:cNvSpPr txBox="1"/>
          <p:nvPr/>
        </p:nvSpPr>
        <p:spPr>
          <a:xfrm>
            <a:off x="2914040" y="3429303"/>
            <a:ext cx="609025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495" indent="32384"/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의견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청취</a:t>
            </a:r>
            <a:endParaRPr sz="2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2914040" y="4638878"/>
            <a:ext cx="609025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23495" indent="32384"/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개선방안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</a:t>
            </a:r>
            <a:r>
              <a:rPr sz="27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·이행</a:t>
            </a:r>
            <a:endParaRPr sz="2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690" y="1939212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97"/>
                </a:lnTo>
                <a:lnTo>
                  <a:pt x="4091" y="5052451"/>
                </a:lnTo>
                <a:lnTo>
                  <a:pt x="15888" y="5095422"/>
                </a:lnTo>
                <a:lnTo>
                  <a:pt x="34674" y="5134991"/>
                </a:lnTo>
                <a:lnTo>
                  <a:pt x="59732" y="5170442"/>
                </a:lnTo>
                <a:lnTo>
                  <a:pt x="90344" y="5201056"/>
                </a:lnTo>
                <a:lnTo>
                  <a:pt x="125793" y="5226116"/>
                </a:lnTo>
                <a:lnTo>
                  <a:pt x="165364" y="5244905"/>
                </a:lnTo>
                <a:lnTo>
                  <a:pt x="208338" y="5256704"/>
                </a:lnTo>
                <a:lnTo>
                  <a:pt x="254000" y="5260797"/>
                </a:lnTo>
                <a:lnTo>
                  <a:pt x="9717379" y="5260797"/>
                </a:lnTo>
                <a:lnTo>
                  <a:pt x="9763040" y="5256704"/>
                </a:lnTo>
                <a:lnTo>
                  <a:pt x="9806015" y="5244905"/>
                </a:lnTo>
                <a:lnTo>
                  <a:pt x="9845585" y="5226116"/>
                </a:lnTo>
                <a:lnTo>
                  <a:pt x="9881035" y="5201056"/>
                </a:lnTo>
                <a:lnTo>
                  <a:pt x="9911647" y="5170442"/>
                </a:lnTo>
                <a:lnTo>
                  <a:pt x="9936704" y="5134991"/>
                </a:lnTo>
                <a:lnTo>
                  <a:pt x="9955490" y="5095422"/>
                </a:lnTo>
                <a:lnTo>
                  <a:pt x="9967287" y="5052451"/>
                </a:lnTo>
                <a:lnTo>
                  <a:pt x="9971379" y="500679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690" y="1939212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78"/>
                </a:lnTo>
                <a:lnTo>
                  <a:pt x="0" y="5006797"/>
                </a:lnTo>
                <a:lnTo>
                  <a:pt x="4091" y="5052451"/>
                </a:lnTo>
                <a:lnTo>
                  <a:pt x="15888" y="5095422"/>
                </a:lnTo>
                <a:lnTo>
                  <a:pt x="34674" y="5134991"/>
                </a:lnTo>
                <a:lnTo>
                  <a:pt x="59732" y="5170442"/>
                </a:lnTo>
                <a:lnTo>
                  <a:pt x="90344" y="5201056"/>
                </a:lnTo>
                <a:lnTo>
                  <a:pt x="125793" y="5226116"/>
                </a:lnTo>
                <a:lnTo>
                  <a:pt x="165364" y="5244905"/>
                </a:lnTo>
                <a:lnTo>
                  <a:pt x="208338" y="5256704"/>
                </a:lnTo>
                <a:lnTo>
                  <a:pt x="254000" y="5260797"/>
                </a:lnTo>
                <a:lnTo>
                  <a:pt x="1865871" y="5260797"/>
                </a:lnTo>
                <a:lnTo>
                  <a:pt x="2095690" y="5260797"/>
                </a:lnTo>
                <a:lnTo>
                  <a:pt x="8524900" y="5260797"/>
                </a:lnTo>
                <a:lnTo>
                  <a:pt x="8761971" y="5260797"/>
                </a:lnTo>
                <a:lnTo>
                  <a:pt x="9717379" y="5260797"/>
                </a:lnTo>
                <a:lnTo>
                  <a:pt x="9763040" y="5256704"/>
                </a:lnTo>
                <a:lnTo>
                  <a:pt x="9806015" y="5244905"/>
                </a:lnTo>
                <a:lnTo>
                  <a:pt x="9845585" y="5226116"/>
                </a:lnTo>
                <a:lnTo>
                  <a:pt x="9881035" y="5201056"/>
                </a:lnTo>
                <a:lnTo>
                  <a:pt x="9911647" y="5170442"/>
                </a:lnTo>
                <a:lnTo>
                  <a:pt x="9936704" y="5134991"/>
                </a:lnTo>
                <a:lnTo>
                  <a:pt x="9955490" y="5095422"/>
                </a:lnTo>
                <a:lnTo>
                  <a:pt x="9967287" y="5052451"/>
                </a:lnTo>
                <a:lnTo>
                  <a:pt x="9971379" y="5006797"/>
                </a:lnTo>
                <a:lnTo>
                  <a:pt x="9971379" y="4907165"/>
                </a:lnTo>
                <a:lnTo>
                  <a:pt x="9971379" y="4819180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4681" y="4434687"/>
            <a:ext cx="743585" cy="1602740"/>
          </a:xfrm>
          <a:custGeom>
            <a:avLst/>
            <a:gdLst/>
            <a:ahLst/>
            <a:cxnLst/>
            <a:rect l="l" t="t" r="r" b="b"/>
            <a:pathLst>
              <a:path w="743585" h="1602739">
                <a:moveTo>
                  <a:pt x="743331" y="0"/>
                </a:moveTo>
                <a:lnTo>
                  <a:pt x="0" y="0"/>
                </a:lnTo>
                <a:lnTo>
                  <a:pt x="0" y="1602498"/>
                </a:lnTo>
                <a:lnTo>
                  <a:pt x="743331" y="1602498"/>
                </a:lnTo>
                <a:lnTo>
                  <a:pt x="743331" y="0"/>
                </a:lnTo>
                <a:close/>
              </a:path>
            </a:pathLst>
          </a:custGeom>
          <a:solidFill>
            <a:srgbClr val="F3A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4681" y="4434687"/>
            <a:ext cx="743585" cy="1602740"/>
          </a:xfrm>
          <a:custGeom>
            <a:avLst/>
            <a:gdLst/>
            <a:ahLst/>
            <a:cxnLst/>
            <a:rect l="l" t="t" r="r" b="b"/>
            <a:pathLst>
              <a:path w="743585" h="1602739">
                <a:moveTo>
                  <a:pt x="0" y="1602498"/>
                </a:moveTo>
                <a:lnTo>
                  <a:pt x="743331" y="1602498"/>
                </a:lnTo>
                <a:lnTo>
                  <a:pt x="743331" y="0"/>
                </a:lnTo>
                <a:lnTo>
                  <a:pt x="0" y="0"/>
                </a:lnTo>
                <a:lnTo>
                  <a:pt x="0" y="1602498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8012" y="4434689"/>
            <a:ext cx="7242175" cy="1602740"/>
          </a:xfrm>
          <a:custGeom>
            <a:avLst/>
            <a:gdLst/>
            <a:ahLst/>
            <a:cxnLst/>
            <a:rect l="l" t="t" r="r" b="b"/>
            <a:pathLst>
              <a:path w="7242175" h="1602739">
                <a:moveTo>
                  <a:pt x="7097712" y="0"/>
                </a:moveTo>
                <a:lnTo>
                  <a:pt x="0" y="0"/>
                </a:lnTo>
                <a:lnTo>
                  <a:pt x="0" y="1602498"/>
                </a:lnTo>
                <a:lnTo>
                  <a:pt x="7097712" y="1602498"/>
                </a:lnTo>
                <a:lnTo>
                  <a:pt x="7143226" y="1595156"/>
                </a:lnTo>
                <a:lnTo>
                  <a:pt x="7182753" y="1574713"/>
                </a:lnTo>
                <a:lnTo>
                  <a:pt x="7213923" y="1543541"/>
                </a:lnTo>
                <a:lnTo>
                  <a:pt x="7234364" y="1504014"/>
                </a:lnTo>
                <a:lnTo>
                  <a:pt x="7241705" y="1458506"/>
                </a:lnTo>
                <a:lnTo>
                  <a:pt x="7241705" y="143992"/>
                </a:lnTo>
                <a:lnTo>
                  <a:pt x="7234364" y="98478"/>
                </a:lnTo>
                <a:lnTo>
                  <a:pt x="7213923" y="58951"/>
                </a:lnTo>
                <a:lnTo>
                  <a:pt x="7182753" y="27781"/>
                </a:lnTo>
                <a:lnTo>
                  <a:pt x="7143226" y="7340"/>
                </a:lnTo>
                <a:lnTo>
                  <a:pt x="7097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8012" y="4434689"/>
            <a:ext cx="7242175" cy="1602740"/>
          </a:xfrm>
          <a:custGeom>
            <a:avLst/>
            <a:gdLst/>
            <a:ahLst/>
            <a:cxnLst/>
            <a:rect l="l" t="t" r="r" b="b"/>
            <a:pathLst>
              <a:path w="7242175" h="1602739">
                <a:moveTo>
                  <a:pt x="7097712" y="0"/>
                </a:moveTo>
                <a:lnTo>
                  <a:pt x="3237915" y="0"/>
                </a:lnTo>
                <a:lnTo>
                  <a:pt x="0" y="0"/>
                </a:lnTo>
                <a:lnTo>
                  <a:pt x="0" y="1602498"/>
                </a:lnTo>
                <a:lnTo>
                  <a:pt x="3237915" y="1602498"/>
                </a:lnTo>
                <a:lnTo>
                  <a:pt x="7097712" y="1602498"/>
                </a:lnTo>
                <a:lnTo>
                  <a:pt x="7143226" y="1595156"/>
                </a:lnTo>
                <a:lnTo>
                  <a:pt x="7182753" y="1574713"/>
                </a:lnTo>
                <a:lnTo>
                  <a:pt x="7213923" y="1543541"/>
                </a:lnTo>
                <a:lnTo>
                  <a:pt x="7234364" y="1504014"/>
                </a:lnTo>
                <a:lnTo>
                  <a:pt x="7241705" y="1458506"/>
                </a:lnTo>
                <a:lnTo>
                  <a:pt x="7241705" y="1380274"/>
                </a:lnTo>
                <a:lnTo>
                  <a:pt x="7241705" y="1126274"/>
                </a:lnTo>
                <a:lnTo>
                  <a:pt x="7241705" y="143992"/>
                </a:lnTo>
                <a:lnTo>
                  <a:pt x="7234364" y="98478"/>
                </a:lnTo>
                <a:lnTo>
                  <a:pt x="7213923" y="58951"/>
                </a:lnTo>
                <a:lnTo>
                  <a:pt x="7182753" y="27781"/>
                </a:lnTo>
                <a:lnTo>
                  <a:pt x="7143226" y="7340"/>
                </a:lnTo>
                <a:lnTo>
                  <a:pt x="709771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975" y="4434689"/>
            <a:ext cx="1713230" cy="1602740"/>
          </a:xfrm>
          <a:custGeom>
            <a:avLst/>
            <a:gdLst/>
            <a:ahLst/>
            <a:cxnLst/>
            <a:rect l="l" t="t" r="r" b="b"/>
            <a:pathLst>
              <a:path w="1713230" h="1602739">
                <a:moveTo>
                  <a:pt x="1712709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1"/>
                </a:lnTo>
                <a:lnTo>
                  <a:pt x="27781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458506"/>
                </a:lnTo>
                <a:lnTo>
                  <a:pt x="7340" y="1504014"/>
                </a:lnTo>
                <a:lnTo>
                  <a:pt x="27781" y="1543541"/>
                </a:lnTo>
                <a:lnTo>
                  <a:pt x="58951" y="1574713"/>
                </a:lnTo>
                <a:lnTo>
                  <a:pt x="98478" y="1595156"/>
                </a:lnTo>
                <a:lnTo>
                  <a:pt x="143992" y="1602498"/>
                </a:lnTo>
                <a:lnTo>
                  <a:pt x="1712709" y="1602498"/>
                </a:lnTo>
                <a:lnTo>
                  <a:pt x="1712709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975" y="4434689"/>
            <a:ext cx="1713230" cy="1602740"/>
          </a:xfrm>
          <a:custGeom>
            <a:avLst/>
            <a:gdLst/>
            <a:ahLst/>
            <a:cxnLst/>
            <a:rect l="l" t="t" r="r" b="b"/>
            <a:pathLst>
              <a:path w="1713230" h="1602739">
                <a:moveTo>
                  <a:pt x="143992" y="0"/>
                </a:moveTo>
                <a:lnTo>
                  <a:pt x="98478" y="7340"/>
                </a:lnTo>
                <a:lnTo>
                  <a:pt x="58951" y="27781"/>
                </a:lnTo>
                <a:lnTo>
                  <a:pt x="27781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288404"/>
                </a:lnTo>
                <a:lnTo>
                  <a:pt x="0" y="380987"/>
                </a:lnTo>
                <a:lnTo>
                  <a:pt x="0" y="1458506"/>
                </a:lnTo>
                <a:lnTo>
                  <a:pt x="7340" y="1504014"/>
                </a:lnTo>
                <a:lnTo>
                  <a:pt x="27781" y="1543541"/>
                </a:lnTo>
                <a:lnTo>
                  <a:pt x="58951" y="1574713"/>
                </a:lnTo>
                <a:lnTo>
                  <a:pt x="98478" y="1595156"/>
                </a:lnTo>
                <a:lnTo>
                  <a:pt x="143992" y="1602498"/>
                </a:lnTo>
                <a:lnTo>
                  <a:pt x="1712709" y="1602498"/>
                </a:lnTo>
                <a:lnTo>
                  <a:pt x="1712709" y="0"/>
                </a:lnTo>
                <a:lnTo>
                  <a:pt x="14399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972" y="2063732"/>
            <a:ext cx="9698355" cy="876300"/>
          </a:xfrm>
          <a:custGeom>
            <a:avLst/>
            <a:gdLst/>
            <a:ahLst/>
            <a:cxnLst/>
            <a:rect l="l" t="t" r="r" b="b"/>
            <a:pathLst>
              <a:path w="9698355" h="876300">
                <a:moveTo>
                  <a:pt x="9553752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3"/>
                </a:lnTo>
                <a:lnTo>
                  <a:pt x="27781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732282"/>
                </a:lnTo>
                <a:lnTo>
                  <a:pt x="7340" y="777808"/>
                </a:lnTo>
                <a:lnTo>
                  <a:pt x="27781" y="817343"/>
                </a:lnTo>
                <a:lnTo>
                  <a:pt x="58951" y="848516"/>
                </a:lnTo>
                <a:lnTo>
                  <a:pt x="98478" y="868959"/>
                </a:lnTo>
                <a:lnTo>
                  <a:pt x="143992" y="876300"/>
                </a:lnTo>
                <a:lnTo>
                  <a:pt x="9553752" y="876300"/>
                </a:lnTo>
                <a:lnTo>
                  <a:pt x="9599266" y="868959"/>
                </a:lnTo>
                <a:lnTo>
                  <a:pt x="9638794" y="848516"/>
                </a:lnTo>
                <a:lnTo>
                  <a:pt x="9669963" y="817343"/>
                </a:lnTo>
                <a:lnTo>
                  <a:pt x="9690404" y="777808"/>
                </a:lnTo>
                <a:lnTo>
                  <a:pt x="9697745" y="732282"/>
                </a:lnTo>
                <a:lnTo>
                  <a:pt x="9697745" y="144030"/>
                </a:lnTo>
                <a:lnTo>
                  <a:pt x="9690404" y="98498"/>
                </a:lnTo>
                <a:lnTo>
                  <a:pt x="9669963" y="58959"/>
                </a:lnTo>
                <a:lnTo>
                  <a:pt x="9638794" y="27783"/>
                </a:lnTo>
                <a:lnTo>
                  <a:pt x="9599266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1972" y="2063732"/>
            <a:ext cx="9698355" cy="876300"/>
          </a:xfrm>
          <a:custGeom>
            <a:avLst/>
            <a:gdLst/>
            <a:ahLst/>
            <a:cxnLst/>
            <a:rect l="l" t="t" r="r" b="b"/>
            <a:pathLst>
              <a:path w="9698355" h="876300">
                <a:moveTo>
                  <a:pt x="9553752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3"/>
                </a:lnTo>
                <a:lnTo>
                  <a:pt x="27781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247700"/>
                </a:lnTo>
                <a:lnTo>
                  <a:pt x="0" y="355066"/>
                </a:lnTo>
                <a:lnTo>
                  <a:pt x="0" y="732282"/>
                </a:lnTo>
                <a:lnTo>
                  <a:pt x="7340" y="777808"/>
                </a:lnTo>
                <a:lnTo>
                  <a:pt x="27781" y="817343"/>
                </a:lnTo>
                <a:lnTo>
                  <a:pt x="58951" y="848516"/>
                </a:lnTo>
                <a:lnTo>
                  <a:pt x="98478" y="868959"/>
                </a:lnTo>
                <a:lnTo>
                  <a:pt x="143992" y="876300"/>
                </a:lnTo>
                <a:lnTo>
                  <a:pt x="9553752" y="876300"/>
                </a:lnTo>
                <a:lnTo>
                  <a:pt x="9599266" y="868959"/>
                </a:lnTo>
                <a:lnTo>
                  <a:pt x="9638794" y="848516"/>
                </a:lnTo>
                <a:lnTo>
                  <a:pt x="9669963" y="817343"/>
                </a:lnTo>
                <a:lnTo>
                  <a:pt x="9690404" y="777808"/>
                </a:lnTo>
                <a:lnTo>
                  <a:pt x="9697745" y="732282"/>
                </a:lnTo>
                <a:lnTo>
                  <a:pt x="9697745" y="616000"/>
                </a:lnTo>
                <a:lnTo>
                  <a:pt x="9697745" y="590575"/>
                </a:lnTo>
                <a:lnTo>
                  <a:pt x="9697745" y="144030"/>
                </a:lnTo>
                <a:lnTo>
                  <a:pt x="9690404" y="98498"/>
                </a:lnTo>
                <a:lnTo>
                  <a:pt x="9669963" y="58959"/>
                </a:lnTo>
                <a:lnTo>
                  <a:pt x="9638794" y="27783"/>
                </a:lnTo>
                <a:lnTo>
                  <a:pt x="9599266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972" y="6184095"/>
            <a:ext cx="9698355" cy="876300"/>
          </a:xfrm>
          <a:custGeom>
            <a:avLst/>
            <a:gdLst/>
            <a:ahLst/>
            <a:cxnLst/>
            <a:rect l="l" t="t" r="r" b="b"/>
            <a:pathLst>
              <a:path w="9698355" h="876300">
                <a:moveTo>
                  <a:pt x="9553752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3"/>
                </a:lnTo>
                <a:lnTo>
                  <a:pt x="27781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732281"/>
                </a:lnTo>
                <a:lnTo>
                  <a:pt x="7340" y="777808"/>
                </a:lnTo>
                <a:lnTo>
                  <a:pt x="27781" y="817343"/>
                </a:lnTo>
                <a:lnTo>
                  <a:pt x="58951" y="848516"/>
                </a:lnTo>
                <a:lnTo>
                  <a:pt x="98478" y="868959"/>
                </a:lnTo>
                <a:lnTo>
                  <a:pt x="143992" y="876299"/>
                </a:lnTo>
                <a:lnTo>
                  <a:pt x="9553752" y="876299"/>
                </a:lnTo>
                <a:lnTo>
                  <a:pt x="9599266" y="868959"/>
                </a:lnTo>
                <a:lnTo>
                  <a:pt x="9638794" y="848516"/>
                </a:lnTo>
                <a:lnTo>
                  <a:pt x="9669963" y="817343"/>
                </a:lnTo>
                <a:lnTo>
                  <a:pt x="9690404" y="777808"/>
                </a:lnTo>
                <a:lnTo>
                  <a:pt x="9697745" y="732281"/>
                </a:lnTo>
                <a:lnTo>
                  <a:pt x="9697745" y="144030"/>
                </a:lnTo>
                <a:lnTo>
                  <a:pt x="9690404" y="98498"/>
                </a:lnTo>
                <a:lnTo>
                  <a:pt x="9669963" y="58959"/>
                </a:lnTo>
                <a:lnTo>
                  <a:pt x="9638794" y="27783"/>
                </a:lnTo>
                <a:lnTo>
                  <a:pt x="9599266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1972" y="6184095"/>
            <a:ext cx="9698355" cy="876300"/>
          </a:xfrm>
          <a:custGeom>
            <a:avLst/>
            <a:gdLst/>
            <a:ahLst/>
            <a:cxnLst/>
            <a:rect l="l" t="t" r="r" b="b"/>
            <a:pathLst>
              <a:path w="9698355" h="876300">
                <a:moveTo>
                  <a:pt x="9553752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3"/>
                </a:lnTo>
                <a:lnTo>
                  <a:pt x="27781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247713"/>
                </a:lnTo>
                <a:lnTo>
                  <a:pt x="0" y="355066"/>
                </a:lnTo>
                <a:lnTo>
                  <a:pt x="0" y="732281"/>
                </a:lnTo>
                <a:lnTo>
                  <a:pt x="7340" y="777808"/>
                </a:lnTo>
                <a:lnTo>
                  <a:pt x="27781" y="817343"/>
                </a:lnTo>
                <a:lnTo>
                  <a:pt x="58951" y="848516"/>
                </a:lnTo>
                <a:lnTo>
                  <a:pt x="98478" y="868959"/>
                </a:lnTo>
                <a:lnTo>
                  <a:pt x="143992" y="876299"/>
                </a:lnTo>
                <a:lnTo>
                  <a:pt x="9553752" y="876299"/>
                </a:lnTo>
                <a:lnTo>
                  <a:pt x="9599266" y="868959"/>
                </a:lnTo>
                <a:lnTo>
                  <a:pt x="9638794" y="848516"/>
                </a:lnTo>
                <a:lnTo>
                  <a:pt x="9669963" y="817343"/>
                </a:lnTo>
                <a:lnTo>
                  <a:pt x="9690404" y="777808"/>
                </a:lnTo>
                <a:lnTo>
                  <a:pt x="9697745" y="732281"/>
                </a:lnTo>
                <a:lnTo>
                  <a:pt x="9697745" y="616013"/>
                </a:lnTo>
                <a:lnTo>
                  <a:pt x="9697745" y="590588"/>
                </a:lnTo>
                <a:lnTo>
                  <a:pt x="9697745" y="144030"/>
                </a:lnTo>
                <a:lnTo>
                  <a:pt x="9690404" y="98498"/>
                </a:lnTo>
                <a:lnTo>
                  <a:pt x="9669963" y="58959"/>
                </a:lnTo>
                <a:lnTo>
                  <a:pt x="9638794" y="27783"/>
                </a:lnTo>
                <a:lnTo>
                  <a:pt x="9599266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4330" y="6296025"/>
            <a:ext cx="4383770" cy="62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 indent="-104775" algn="ctr">
              <a:lnSpc>
                <a:spcPct val="111100"/>
              </a:lnSpc>
              <a:spcBef>
                <a:spcPts val="100"/>
              </a:spcBef>
            </a:pP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의견은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검토하고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확인해서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재해예방에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개선방안을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마련하고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이행합니다</a:t>
            </a: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3315" y="6296025"/>
            <a:ext cx="4166840" cy="64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5080" indent="-80645" algn="ctr">
              <a:lnSpc>
                <a:spcPct val="111100"/>
              </a:lnSpc>
              <a:spcBef>
                <a:spcPts val="100"/>
              </a:spcBef>
            </a:pP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의견수렴을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통해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조치한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결과는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종사자에게</a:t>
            </a:r>
            <a:endParaRPr lang="en-US" sz="18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92710" marR="5080" indent="-80645" algn="ctr">
              <a:lnSpc>
                <a:spcPct val="111100"/>
              </a:lnSpc>
              <a:spcBef>
                <a:spcPts val="100"/>
              </a:spcBef>
            </a:pP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공식적으로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알리고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기록하여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관리합니다</a:t>
            </a: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5001" y="3179812"/>
            <a:ext cx="112344" cy="11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44320" y="2139903"/>
            <a:ext cx="8145780" cy="727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8470" algn="ctr">
              <a:lnSpc>
                <a:spcPct val="104800"/>
              </a:lnSpc>
            </a:pP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중소기업의</a:t>
            </a:r>
            <a:r>
              <a:rPr lang="en-US"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안전보건관리에</a:t>
            </a:r>
            <a:r>
              <a:rPr lang="en-US"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작업자를</a:t>
            </a:r>
            <a:r>
              <a:rPr lang="en-US"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참여시킬</a:t>
            </a:r>
            <a:r>
              <a:rPr lang="en-US"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있는</a:t>
            </a:r>
            <a:endParaRPr lang="en-US" sz="225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458470" algn="ctr">
              <a:lnSpc>
                <a:spcPct val="104800"/>
              </a:lnSpc>
            </a:pPr>
            <a:r>
              <a:rPr sz="2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적절한방법을찾아운영할것을권장합니다</a:t>
            </a:r>
            <a:r>
              <a:rPr sz="2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5001" y="3826030"/>
            <a:ext cx="112344" cy="11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075" y="4771207"/>
            <a:ext cx="1410970" cy="9002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080" algn="ctr">
              <a:lnSpc>
                <a:spcPts val="2240"/>
              </a:lnSpc>
              <a:spcBef>
                <a:spcPts val="200"/>
              </a:spcBef>
            </a:pPr>
            <a:r>
              <a:rPr sz="19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작업 전  </a:t>
            </a:r>
            <a:endParaRPr lang="en-US" sz="1900" spc="-100" dirty="0" smtClean="0">
              <a:solidFill>
                <a:srgbClr val="3D3939"/>
              </a:solidFill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12700" marR="5080" indent="5080" algn="ctr">
              <a:lnSpc>
                <a:spcPts val="2240"/>
              </a:lnSpc>
              <a:spcBef>
                <a:spcPts val="200"/>
              </a:spcBef>
            </a:pPr>
            <a:r>
              <a:rPr sz="19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안전미팅</a:t>
            </a:r>
            <a:r>
              <a:rPr sz="19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19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활동  (TBM)</a:t>
            </a:r>
            <a:endParaRPr sz="19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0711" y="894837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574110" y="0"/>
                </a:moveTo>
                <a:lnTo>
                  <a:pt x="388391" y="0"/>
                </a:lnTo>
                <a:lnTo>
                  <a:pt x="339669" y="3026"/>
                </a:lnTo>
                <a:lnTo>
                  <a:pt x="292754" y="11861"/>
                </a:lnTo>
                <a:lnTo>
                  <a:pt x="248010" y="26143"/>
                </a:lnTo>
                <a:lnTo>
                  <a:pt x="205800" y="45506"/>
                </a:lnTo>
                <a:lnTo>
                  <a:pt x="166489" y="69586"/>
                </a:lnTo>
                <a:lnTo>
                  <a:pt x="130439" y="98021"/>
                </a:lnTo>
                <a:lnTo>
                  <a:pt x="98016" y="130445"/>
                </a:lnTo>
                <a:lnTo>
                  <a:pt x="69583" y="166494"/>
                </a:lnTo>
                <a:lnTo>
                  <a:pt x="45503" y="205806"/>
                </a:lnTo>
                <a:lnTo>
                  <a:pt x="26141" y="248015"/>
                </a:lnTo>
                <a:lnTo>
                  <a:pt x="11861" y="292759"/>
                </a:lnTo>
                <a:lnTo>
                  <a:pt x="3025" y="339672"/>
                </a:lnTo>
                <a:lnTo>
                  <a:pt x="0" y="388391"/>
                </a:lnTo>
                <a:lnTo>
                  <a:pt x="3025" y="437113"/>
                </a:lnTo>
                <a:lnTo>
                  <a:pt x="11861" y="484029"/>
                </a:lnTo>
                <a:lnTo>
                  <a:pt x="26141" y="528775"/>
                </a:lnTo>
                <a:lnTo>
                  <a:pt x="45503" y="570987"/>
                </a:lnTo>
                <a:lnTo>
                  <a:pt x="69583" y="610301"/>
                </a:lnTo>
                <a:lnTo>
                  <a:pt x="98016" y="646354"/>
                </a:lnTo>
                <a:lnTo>
                  <a:pt x="130439" y="678780"/>
                </a:lnTo>
                <a:lnTo>
                  <a:pt x="166489" y="707216"/>
                </a:lnTo>
                <a:lnTo>
                  <a:pt x="205800" y="731298"/>
                </a:lnTo>
                <a:lnTo>
                  <a:pt x="248010" y="750663"/>
                </a:lnTo>
                <a:lnTo>
                  <a:pt x="292754" y="764945"/>
                </a:lnTo>
                <a:lnTo>
                  <a:pt x="339669" y="773781"/>
                </a:lnTo>
                <a:lnTo>
                  <a:pt x="388391" y="776808"/>
                </a:lnTo>
                <a:lnTo>
                  <a:pt x="9574110" y="776808"/>
                </a:lnTo>
                <a:lnTo>
                  <a:pt x="9622832" y="773781"/>
                </a:lnTo>
                <a:lnTo>
                  <a:pt x="9669748" y="764945"/>
                </a:lnTo>
                <a:lnTo>
                  <a:pt x="9714495" y="750663"/>
                </a:lnTo>
                <a:lnTo>
                  <a:pt x="9756707" y="731298"/>
                </a:lnTo>
                <a:lnTo>
                  <a:pt x="9796021" y="707216"/>
                </a:lnTo>
                <a:lnTo>
                  <a:pt x="9832073" y="678780"/>
                </a:lnTo>
                <a:lnTo>
                  <a:pt x="9864499" y="646354"/>
                </a:lnTo>
                <a:lnTo>
                  <a:pt x="9892936" y="610301"/>
                </a:lnTo>
                <a:lnTo>
                  <a:pt x="9917018" y="570987"/>
                </a:lnTo>
                <a:lnTo>
                  <a:pt x="9936382" y="528775"/>
                </a:lnTo>
                <a:lnTo>
                  <a:pt x="9950665" y="484029"/>
                </a:lnTo>
                <a:lnTo>
                  <a:pt x="9959501" y="437113"/>
                </a:lnTo>
                <a:lnTo>
                  <a:pt x="9962527" y="388391"/>
                </a:lnTo>
                <a:lnTo>
                  <a:pt x="9959501" y="339672"/>
                </a:lnTo>
                <a:lnTo>
                  <a:pt x="9950665" y="292759"/>
                </a:lnTo>
                <a:lnTo>
                  <a:pt x="9936382" y="248015"/>
                </a:lnTo>
                <a:lnTo>
                  <a:pt x="9917018" y="205806"/>
                </a:lnTo>
                <a:lnTo>
                  <a:pt x="9892936" y="166494"/>
                </a:lnTo>
                <a:lnTo>
                  <a:pt x="9864499" y="130445"/>
                </a:lnTo>
                <a:lnTo>
                  <a:pt x="9832073" y="98021"/>
                </a:lnTo>
                <a:lnTo>
                  <a:pt x="9796021" y="69586"/>
                </a:lnTo>
                <a:lnTo>
                  <a:pt x="9756707" y="45506"/>
                </a:lnTo>
                <a:lnTo>
                  <a:pt x="9714495" y="26143"/>
                </a:lnTo>
                <a:lnTo>
                  <a:pt x="9669748" y="11861"/>
                </a:lnTo>
                <a:lnTo>
                  <a:pt x="9622832" y="3026"/>
                </a:lnTo>
                <a:lnTo>
                  <a:pt x="957411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711" y="894837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962527" y="388391"/>
                </a:moveTo>
                <a:lnTo>
                  <a:pt x="9959501" y="437113"/>
                </a:lnTo>
                <a:lnTo>
                  <a:pt x="9950665" y="484029"/>
                </a:lnTo>
                <a:lnTo>
                  <a:pt x="9936382" y="528775"/>
                </a:lnTo>
                <a:lnTo>
                  <a:pt x="9917018" y="570987"/>
                </a:lnTo>
                <a:lnTo>
                  <a:pt x="9892936" y="610301"/>
                </a:lnTo>
                <a:lnTo>
                  <a:pt x="9864499" y="646354"/>
                </a:lnTo>
                <a:lnTo>
                  <a:pt x="9832073" y="678780"/>
                </a:lnTo>
                <a:lnTo>
                  <a:pt x="9796021" y="707216"/>
                </a:lnTo>
                <a:lnTo>
                  <a:pt x="9756707" y="731298"/>
                </a:lnTo>
                <a:lnTo>
                  <a:pt x="9714495" y="750663"/>
                </a:lnTo>
                <a:lnTo>
                  <a:pt x="9669748" y="764945"/>
                </a:lnTo>
                <a:lnTo>
                  <a:pt x="9622832" y="773781"/>
                </a:lnTo>
                <a:lnTo>
                  <a:pt x="9574110" y="776808"/>
                </a:lnTo>
                <a:lnTo>
                  <a:pt x="388391" y="776808"/>
                </a:lnTo>
                <a:lnTo>
                  <a:pt x="339669" y="773781"/>
                </a:lnTo>
                <a:lnTo>
                  <a:pt x="292754" y="764945"/>
                </a:lnTo>
                <a:lnTo>
                  <a:pt x="248010" y="750663"/>
                </a:lnTo>
                <a:lnTo>
                  <a:pt x="205800" y="731298"/>
                </a:lnTo>
                <a:lnTo>
                  <a:pt x="166489" y="707216"/>
                </a:lnTo>
                <a:lnTo>
                  <a:pt x="130439" y="678780"/>
                </a:lnTo>
                <a:lnTo>
                  <a:pt x="98016" y="646354"/>
                </a:lnTo>
                <a:lnTo>
                  <a:pt x="69583" y="610301"/>
                </a:lnTo>
                <a:lnTo>
                  <a:pt x="45503" y="570987"/>
                </a:lnTo>
                <a:lnTo>
                  <a:pt x="26141" y="528775"/>
                </a:lnTo>
                <a:lnTo>
                  <a:pt x="11861" y="484029"/>
                </a:lnTo>
                <a:lnTo>
                  <a:pt x="3025" y="437113"/>
                </a:lnTo>
                <a:lnTo>
                  <a:pt x="0" y="388391"/>
                </a:lnTo>
                <a:lnTo>
                  <a:pt x="3025" y="339672"/>
                </a:lnTo>
                <a:lnTo>
                  <a:pt x="11861" y="292759"/>
                </a:lnTo>
                <a:lnTo>
                  <a:pt x="26141" y="248015"/>
                </a:lnTo>
                <a:lnTo>
                  <a:pt x="45503" y="205806"/>
                </a:lnTo>
                <a:lnTo>
                  <a:pt x="69583" y="166494"/>
                </a:lnTo>
                <a:lnTo>
                  <a:pt x="98016" y="130445"/>
                </a:lnTo>
                <a:lnTo>
                  <a:pt x="130439" y="98021"/>
                </a:lnTo>
                <a:lnTo>
                  <a:pt x="166489" y="69586"/>
                </a:lnTo>
                <a:lnTo>
                  <a:pt x="205800" y="45506"/>
                </a:lnTo>
                <a:lnTo>
                  <a:pt x="248010" y="26143"/>
                </a:lnTo>
                <a:lnTo>
                  <a:pt x="292754" y="11861"/>
                </a:lnTo>
                <a:lnTo>
                  <a:pt x="339669" y="3026"/>
                </a:lnTo>
                <a:lnTo>
                  <a:pt x="388391" y="0"/>
                </a:lnTo>
                <a:lnTo>
                  <a:pt x="9574110" y="0"/>
                </a:lnTo>
                <a:lnTo>
                  <a:pt x="9622832" y="3026"/>
                </a:lnTo>
                <a:lnTo>
                  <a:pt x="9669748" y="11861"/>
                </a:lnTo>
                <a:lnTo>
                  <a:pt x="9714495" y="26143"/>
                </a:lnTo>
                <a:lnTo>
                  <a:pt x="9756707" y="45506"/>
                </a:lnTo>
                <a:lnTo>
                  <a:pt x="9796021" y="69586"/>
                </a:lnTo>
                <a:lnTo>
                  <a:pt x="9832073" y="98021"/>
                </a:lnTo>
                <a:lnTo>
                  <a:pt x="9864499" y="130445"/>
                </a:lnTo>
                <a:lnTo>
                  <a:pt x="9892936" y="166494"/>
                </a:lnTo>
                <a:lnTo>
                  <a:pt x="9917018" y="205806"/>
                </a:lnTo>
                <a:lnTo>
                  <a:pt x="9936382" y="248015"/>
                </a:lnTo>
                <a:lnTo>
                  <a:pt x="9950665" y="292759"/>
                </a:lnTo>
                <a:lnTo>
                  <a:pt x="9959501" y="339672"/>
                </a:lnTo>
                <a:lnTo>
                  <a:pt x="9962527" y="38839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14231" y="6302568"/>
            <a:ext cx="0" cy="639445"/>
          </a:xfrm>
          <a:custGeom>
            <a:avLst/>
            <a:gdLst/>
            <a:ahLst/>
            <a:cxnLst/>
            <a:rect l="l" t="t" r="r" b="b"/>
            <a:pathLst>
              <a:path h="639445">
                <a:moveTo>
                  <a:pt x="0" y="0"/>
                </a:moveTo>
                <a:lnTo>
                  <a:pt x="0" y="639343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5896" y="5610281"/>
            <a:ext cx="64820" cy="6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35896" y="5838347"/>
            <a:ext cx="64820" cy="64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23983" y="5501084"/>
            <a:ext cx="249686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주로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‘</a:t>
            </a:r>
            <a:r>
              <a:rPr sz="12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안전한작업방법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’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선택을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논의</a:t>
            </a:r>
            <a:endParaRPr lang="en-US" sz="12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가급적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전원이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합의한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작업방법으로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결정</a:t>
            </a:r>
            <a:endParaRPr sz="12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46241" y="5610281"/>
            <a:ext cx="64820" cy="6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6241" y="5838347"/>
            <a:ext cx="64820" cy="64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50117" y="5521886"/>
            <a:ext cx="434021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회의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종료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전,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관리감독자는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기본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안전수칙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준수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개인보호구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착용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강조</a:t>
            </a:r>
            <a:endParaRPr lang="en-US" sz="12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미팅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후,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안전보건이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확보되는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공식적인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작업절차에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반영</a:t>
            </a:r>
            <a:endParaRPr sz="12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3190" y="5236633"/>
            <a:ext cx="51953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관리감독자는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공유하고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자유로운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토의를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유도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5703" y="5181900"/>
            <a:ext cx="734060" cy="677750"/>
          </a:xfrm>
          <a:prstGeom prst="rect">
            <a:avLst/>
          </a:prstGeom>
          <a:noFill/>
        </p:spPr>
        <p:txBody>
          <a:bodyPr vert="horz" wrap="square" lIns="0" tIns="161925" rIns="0" bIns="0" rtlCol="0">
            <a:spAutoFit/>
          </a:bodyPr>
          <a:lstStyle/>
          <a:p>
            <a:pPr marR="168910" algn="ctr">
              <a:lnSpc>
                <a:spcPts val="2000"/>
              </a:lnSpc>
              <a:spcBef>
                <a:spcPts val="1275"/>
              </a:spcBef>
              <a:spcAft>
                <a:spcPts val="1200"/>
              </a:spcAft>
            </a:pPr>
            <a:r>
              <a:rPr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유의사항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23201" y="4506462"/>
            <a:ext cx="4823123" cy="55399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작전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현장에서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소규모로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단시간에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실시하는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회의로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세부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작업방법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논의하고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진행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13091" y="4444212"/>
            <a:ext cx="724535" cy="771365"/>
          </a:xfrm>
          <a:prstGeom prst="rect">
            <a:avLst/>
          </a:prstGeom>
          <a:noFill/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00" spc="-100" dirty="0">
              <a:latin typeface="G마켓 산스 Medium" pitchFamily="50" charset="-127"/>
              <a:ea typeface="G마켓 산스 Medium" pitchFamily="50" charset="-127"/>
              <a:cs typeface="Times New Roman"/>
            </a:endParaRPr>
          </a:p>
          <a:p>
            <a:pPr marL="170815">
              <a:lnSpc>
                <a:spcPct val="100000"/>
              </a:lnSpc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개요</a:t>
            </a:r>
            <a:endParaRPr lang="en-US" sz="17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70815">
              <a:lnSpc>
                <a:spcPct val="100000"/>
              </a:lnSpc>
            </a:pP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04678" y="5150099"/>
            <a:ext cx="7985125" cy="12700"/>
          </a:xfrm>
          <a:custGeom>
            <a:avLst/>
            <a:gdLst/>
            <a:ahLst/>
            <a:cxnLst/>
            <a:rect l="l" t="t" r="r" b="b"/>
            <a:pathLst>
              <a:path w="7985125" h="12700">
                <a:moveTo>
                  <a:pt x="0" y="12700"/>
                </a:moveTo>
                <a:lnTo>
                  <a:pt x="7985036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45517" y="1707771"/>
            <a:ext cx="205308" cy="105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21998" y="712298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349967" y="51"/>
                </a:moveTo>
                <a:lnTo>
                  <a:pt x="302964" y="0"/>
                </a:lnTo>
                <a:lnTo>
                  <a:pt x="256860" y="6560"/>
                </a:lnTo>
                <a:lnTo>
                  <a:pt x="212940" y="19424"/>
                </a:lnTo>
                <a:lnTo>
                  <a:pt x="171712" y="38108"/>
                </a:lnTo>
                <a:lnTo>
                  <a:pt x="133684" y="62127"/>
                </a:lnTo>
                <a:lnTo>
                  <a:pt x="99366" y="90995"/>
                </a:lnTo>
                <a:lnTo>
                  <a:pt x="69265" y="124228"/>
                </a:lnTo>
                <a:lnTo>
                  <a:pt x="43889" y="161341"/>
                </a:lnTo>
                <a:lnTo>
                  <a:pt x="23747" y="201849"/>
                </a:lnTo>
                <a:lnTo>
                  <a:pt x="9348" y="245266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90"/>
                </a:lnTo>
                <a:lnTo>
                  <a:pt x="462938" y="721878"/>
                </a:lnTo>
                <a:lnTo>
                  <a:pt x="482480" y="674249"/>
                </a:lnTo>
                <a:lnTo>
                  <a:pt x="506562" y="628779"/>
                </a:lnTo>
                <a:lnTo>
                  <a:pt x="535078" y="585844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close/>
              </a:path>
            </a:pathLst>
          </a:custGeom>
          <a:solidFill>
            <a:srgbClr val="FFE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21998" y="712298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652938" y="325970"/>
                </a:move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lnTo>
                  <a:pt x="302964" y="0"/>
                </a:lnTo>
                <a:lnTo>
                  <a:pt x="256860" y="6560"/>
                </a:lnTo>
                <a:lnTo>
                  <a:pt x="212940" y="19424"/>
                </a:lnTo>
                <a:lnTo>
                  <a:pt x="171712" y="38108"/>
                </a:lnTo>
                <a:lnTo>
                  <a:pt x="133684" y="62127"/>
                </a:lnTo>
                <a:lnTo>
                  <a:pt x="99366" y="90995"/>
                </a:lnTo>
                <a:lnTo>
                  <a:pt x="69265" y="124228"/>
                </a:lnTo>
                <a:lnTo>
                  <a:pt x="43889" y="161341"/>
                </a:lnTo>
                <a:lnTo>
                  <a:pt x="23747" y="201849"/>
                </a:lnTo>
                <a:lnTo>
                  <a:pt x="9348" y="245266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90"/>
                </a:lnTo>
                <a:lnTo>
                  <a:pt x="462938" y="721878"/>
                </a:lnTo>
                <a:lnTo>
                  <a:pt x="482480" y="674249"/>
                </a:lnTo>
                <a:lnTo>
                  <a:pt x="506562" y="628779"/>
                </a:lnTo>
                <a:lnTo>
                  <a:pt x="535078" y="585844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8259" y="1534413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71"/>
                </a:lnTo>
                <a:lnTo>
                  <a:pt x="10852" y="63246"/>
                </a:lnTo>
                <a:lnTo>
                  <a:pt x="22631" y="71182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2"/>
                </a:lnTo>
                <a:lnTo>
                  <a:pt x="275128" y="63246"/>
                </a:lnTo>
                <a:lnTo>
                  <a:pt x="283067" y="51471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8259" y="1534413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2"/>
                </a:lnTo>
                <a:lnTo>
                  <a:pt x="10852" y="63246"/>
                </a:lnTo>
                <a:lnTo>
                  <a:pt x="2911" y="51471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71"/>
                </a:lnTo>
                <a:lnTo>
                  <a:pt x="275128" y="63246"/>
                </a:lnTo>
                <a:lnTo>
                  <a:pt x="263352" y="71182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8259" y="1608504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3"/>
                </a:lnTo>
                <a:lnTo>
                  <a:pt x="10852" y="10855"/>
                </a:lnTo>
                <a:lnTo>
                  <a:pt x="2911" y="22631"/>
                </a:lnTo>
                <a:lnTo>
                  <a:pt x="0" y="37045"/>
                </a:lnTo>
                <a:lnTo>
                  <a:pt x="2911" y="51473"/>
                </a:lnTo>
                <a:lnTo>
                  <a:pt x="10852" y="63252"/>
                </a:lnTo>
                <a:lnTo>
                  <a:pt x="22631" y="71193"/>
                </a:lnTo>
                <a:lnTo>
                  <a:pt x="37058" y="74104"/>
                </a:lnTo>
                <a:lnTo>
                  <a:pt x="248932" y="74104"/>
                </a:lnTo>
                <a:lnTo>
                  <a:pt x="263352" y="71193"/>
                </a:lnTo>
                <a:lnTo>
                  <a:pt x="275128" y="63252"/>
                </a:lnTo>
                <a:lnTo>
                  <a:pt x="283067" y="51473"/>
                </a:lnTo>
                <a:lnTo>
                  <a:pt x="285978" y="37045"/>
                </a:lnTo>
                <a:lnTo>
                  <a:pt x="283067" y="22631"/>
                </a:lnTo>
                <a:lnTo>
                  <a:pt x="275128" y="10855"/>
                </a:lnTo>
                <a:lnTo>
                  <a:pt x="263352" y="2913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8259" y="1608504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104"/>
                </a:moveTo>
                <a:lnTo>
                  <a:pt x="37058" y="74104"/>
                </a:lnTo>
                <a:lnTo>
                  <a:pt x="22631" y="71193"/>
                </a:lnTo>
                <a:lnTo>
                  <a:pt x="10852" y="63252"/>
                </a:lnTo>
                <a:lnTo>
                  <a:pt x="2911" y="51473"/>
                </a:lnTo>
                <a:lnTo>
                  <a:pt x="0" y="37045"/>
                </a:lnTo>
                <a:lnTo>
                  <a:pt x="2911" y="22631"/>
                </a:lnTo>
                <a:lnTo>
                  <a:pt x="10852" y="10855"/>
                </a:lnTo>
                <a:lnTo>
                  <a:pt x="22631" y="2913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3"/>
                </a:lnTo>
                <a:lnTo>
                  <a:pt x="275128" y="10855"/>
                </a:lnTo>
                <a:lnTo>
                  <a:pt x="283067" y="22631"/>
                </a:lnTo>
                <a:lnTo>
                  <a:pt x="285978" y="37045"/>
                </a:lnTo>
                <a:lnTo>
                  <a:pt x="283067" y="51473"/>
                </a:lnTo>
                <a:lnTo>
                  <a:pt x="275128" y="63252"/>
                </a:lnTo>
                <a:lnTo>
                  <a:pt x="263352" y="71193"/>
                </a:lnTo>
                <a:lnTo>
                  <a:pt x="248932" y="7410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98259" y="1682609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65"/>
                </a:lnTo>
                <a:lnTo>
                  <a:pt x="10852" y="63241"/>
                </a:lnTo>
                <a:lnTo>
                  <a:pt x="22631" y="71180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0"/>
                </a:lnTo>
                <a:lnTo>
                  <a:pt x="275128" y="63241"/>
                </a:lnTo>
                <a:lnTo>
                  <a:pt x="283067" y="51465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8259" y="1682609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0"/>
                </a:lnTo>
                <a:lnTo>
                  <a:pt x="10852" y="63241"/>
                </a:lnTo>
                <a:lnTo>
                  <a:pt x="2911" y="51465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65"/>
                </a:lnTo>
                <a:lnTo>
                  <a:pt x="275128" y="63241"/>
                </a:lnTo>
                <a:lnTo>
                  <a:pt x="263352" y="71180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930" y="993178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449440" y="0"/>
                </a:moveTo>
                <a:lnTo>
                  <a:pt x="0" y="0"/>
                </a:lnTo>
                <a:lnTo>
                  <a:pt x="0" y="111429"/>
                </a:lnTo>
                <a:lnTo>
                  <a:pt x="449440" y="111429"/>
                </a:lnTo>
                <a:lnTo>
                  <a:pt x="449440" y="0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1930" y="993178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0" y="111429"/>
                </a:moveTo>
                <a:lnTo>
                  <a:pt x="449440" y="111429"/>
                </a:lnTo>
                <a:lnTo>
                  <a:pt x="449440" y="0"/>
                </a:lnTo>
                <a:lnTo>
                  <a:pt x="0" y="0"/>
                </a:lnTo>
                <a:lnTo>
                  <a:pt x="0" y="11142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8726" y="83942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58267" y="0"/>
                </a:moveTo>
                <a:lnTo>
                  <a:pt x="232029" y="63373"/>
                </a:lnTo>
                <a:lnTo>
                  <a:pt x="220864" y="62076"/>
                </a:lnTo>
                <a:lnTo>
                  <a:pt x="209589" y="61628"/>
                </a:lnTo>
                <a:lnTo>
                  <a:pt x="198240" y="62049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35"/>
                </a:lnTo>
                <a:lnTo>
                  <a:pt x="122097" y="90195"/>
                </a:lnTo>
                <a:lnTo>
                  <a:pt x="113122" y="97307"/>
                </a:lnTo>
                <a:lnTo>
                  <a:pt x="104800" y="105030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97"/>
                </a:lnTo>
                <a:lnTo>
                  <a:pt x="0" y="160629"/>
                </a:lnTo>
                <a:lnTo>
                  <a:pt x="63373" y="186880"/>
                </a:lnTo>
                <a:lnTo>
                  <a:pt x="62054" y="198037"/>
                </a:lnTo>
                <a:lnTo>
                  <a:pt x="61598" y="209310"/>
                </a:lnTo>
                <a:lnTo>
                  <a:pt x="62022" y="220661"/>
                </a:lnTo>
                <a:lnTo>
                  <a:pt x="63347" y="232054"/>
                </a:lnTo>
                <a:lnTo>
                  <a:pt x="0" y="258279"/>
                </a:lnTo>
                <a:lnTo>
                  <a:pt x="26797" y="323049"/>
                </a:lnTo>
                <a:lnTo>
                  <a:pt x="90157" y="296799"/>
                </a:lnTo>
                <a:lnTo>
                  <a:pt x="97278" y="305781"/>
                </a:lnTo>
                <a:lnTo>
                  <a:pt x="105009" y="314105"/>
                </a:lnTo>
                <a:lnTo>
                  <a:pt x="113303" y="321759"/>
                </a:lnTo>
                <a:lnTo>
                  <a:pt x="122110" y="328726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8"/>
                </a:lnTo>
                <a:lnTo>
                  <a:pt x="209294" y="357309"/>
                </a:lnTo>
                <a:lnTo>
                  <a:pt x="220643" y="356886"/>
                </a:lnTo>
                <a:lnTo>
                  <a:pt x="232029" y="355574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26"/>
                </a:lnTo>
                <a:lnTo>
                  <a:pt x="305751" y="321616"/>
                </a:lnTo>
                <a:lnTo>
                  <a:pt x="314078" y="313894"/>
                </a:lnTo>
                <a:lnTo>
                  <a:pt x="321732" y="305604"/>
                </a:lnTo>
                <a:lnTo>
                  <a:pt x="328688" y="296786"/>
                </a:lnTo>
                <a:lnTo>
                  <a:pt x="392074" y="323049"/>
                </a:lnTo>
                <a:lnTo>
                  <a:pt x="418896" y="258279"/>
                </a:lnTo>
                <a:lnTo>
                  <a:pt x="355536" y="232054"/>
                </a:lnTo>
                <a:lnTo>
                  <a:pt x="356838" y="220888"/>
                </a:lnTo>
                <a:lnTo>
                  <a:pt x="357285" y="209608"/>
                </a:lnTo>
                <a:lnTo>
                  <a:pt x="356861" y="198255"/>
                </a:lnTo>
                <a:lnTo>
                  <a:pt x="355549" y="186867"/>
                </a:lnTo>
                <a:lnTo>
                  <a:pt x="418896" y="160629"/>
                </a:lnTo>
                <a:lnTo>
                  <a:pt x="392074" y="95897"/>
                </a:lnTo>
                <a:lnTo>
                  <a:pt x="328701" y="122123"/>
                </a:lnTo>
                <a:lnTo>
                  <a:pt x="321589" y="113146"/>
                </a:lnTo>
                <a:lnTo>
                  <a:pt x="313866" y="104821"/>
                </a:lnTo>
                <a:lnTo>
                  <a:pt x="305578" y="97164"/>
                </a:lnTo>
                <a:lnTo>
                  <a:pt x="296773" y="90195"/>
                </a:lnTo>
                <a:lnTo>
                  <a:pt x="323011" y="26835"/>
                </a:lnTo>
                <a:lnTo>
                  <a:pt x="258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38726" y="83942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96" y="160629"/>
                </a:moveTo>
                <a:lnTo>
                  <a:pt x="392074" y="95897"/>
                </a:lnTo>
                <a:lnTo>
                  <a:pt x="328701" y="122123"/>
                </a:lnTo>
                <a:lnTo>
                  <a:pt x="321589" y="113146"/>
                </a:lnTo>
                <a:lnTo>
                  <a:pt x="313866" y="104821"/>
                </a:lnTo>
                <a:lnTo>
                  <a:pt x="305578" y="97164"/>
                </a:lnTo>
                <a:lnTo>
                  <a:pt x="296773" y="90195"/>
                </a:lnTo>
                <a:lnTo>
                  <a:pt x="323011" y="26835"/>
                </a:lnTo>
                <a:lnTo>
                  <a:pt x="258267" y="0"/>
                </a:lnTo>
                <a:lnTo>
                  <a:pt x="232029" y="63373"/>
                </a:lnTo>
                <a:lnTo>
                  <a:pt x="220864" y="62076"/>
                </a:lnTo>
                <a:lnTo>
                  <a:pt x="209589" y="61628"/>
                </a:lnTo>
                <a:lnTo>
                  <a:pt x="198240" y="62049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35"/>
                </a:lnTo>
                <a:lnTo>
                  <a:pt x="122097" y="90195"/>
                </a:lnTo>
                <a:lnTo>
                  <a:pt x="113122" y="97307"/>
                </a:lnTo>
                <a:lnTo>
                  <a:pt x="104800" y="105030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97"/>
                </a:lnTo>
                <a:lnTo>
                  <a:pt x="0" y="160629"/>
                </a:lnTo>
                <a:lnTo>
                  <a:pt x="63373" y="186880"/>
                </a:lnTo>
                <a:lnTo>
                  <a:pt x="62054" y="198037"/>
                </a:lnTo>
                <a:lnTo>
                  <a:pt x="61598" y="209310"/>
                </a:lnTo>
                <a:lnTo>
                  <a:pt x="62022" y="220661"/>
                </a:lnTo>
                <a:lnTo>
                  <a:pt x="63347" y="232054"/>
                </a:lnTo>
                <a:lnTo>
                  <a:pt x="0" y="258279"/>
                </a:lnTo>
                <a:lnTo>
                  <a:pt x="26797" y="323049"/>
                </a:lnTo>
                <a:lnTo>
                  <a:pt x="90157" y="296799"/>
                </a:lnTo>
                <a:lnTo>
                  <a:pt x="97278" y="305781"/>
                </a:lnTo>
                <a:lnTo>
                  <a:pt x="105009" y="314105"/>
                </a:lnTo>
                <a:lnTo>
                  <a:pt x="113303" y="321759"/>
                </a:lnTo>
                <a:lnTo>
                  <a:pt x="122110" y="328726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8"/>
                </a:lnTo>
                <a:lnTo>
                  <a:pt x="209294" y="357309"/>
                </a:lnTo>
                <a:lnTo>
                  <a:pt x="220643" y="356886"/>
                </a:lnTo>
                <a:lnTo>
                  <a:pt x="232029" y="355574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26"/>
                </a:lnTo>
                <a:lnTo>
                  <a:pt x="305751" y="321616"/>
                </a:lnTo>
                <a:lnTo>
                  <a:pt x="314078" y="313894"/>
                </a:lnTo>
                <a:lnTo>
                  <a:pt x="321732" y="305604"/>
                </a:lnTo>
                <a:lnTo>
                  <a:pt x="328688" y="296786"/>
                </a:lnTo>
                <a:lnTo>
                  <a:pt x="392074" y="323049"/>
                </a:lnTo>
                <a:lnTo>
                  <a:pt x="418896" y="258279"/>
                </a:lnTo>
                <a:lnTo>
                  <a:pt x="355536" y="232054"/>
                </a:lnTo>
                <a:lnTo>
                  <a:pt x="356838" y="220888"/>
                </a:lnTo>
                <a:lnTo>
                  <a:pt x="357285" y="209608"/>
                </a:lnTo>
                <a:lnTo>
                  <a:pt x="356861" y="198255"/>
                </a:lnTo>
                <a:lnTo>
                  <a:pt x="355549" y="186867"/>
                </a:lnTo>
                <a:lnTo>
                  <a:pt x="418896" y="16062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4079" y="993178"/>
            <a:ext cx="354330" cy="111760"/>
          </a:xfrm>
          <a:custGeom>
            <a:avLst/>
            <a:gdLst/>
            <a:ahLst/>
            <a:cxnLst/>
            <a:rect l="l" t="t" r="r" b="b"/>
            <a:pathLst>
              <a:path w="354330" h="111759">
                <a:moveTo>
                  <a:pt x="0" y="111429"/>
                </a:moveTo>
                <a:lnTo>
                  <a:pt x="354075" y="111429"/>
                </a:lnTo>
                <a:lnTo>
                  <a:pt x="354075" y="0"/>
                </a:lnTo>
                <a:lnTo>
                  <a:pt x="0" y="0"/>
                </a:lnTo>
                <a:lnTo>
                  <a:pt x="0" y="111429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8212" y="993178"/>
            <a:ext cx="410209" cy="111760"/>
          </a:xfrm>
          <a:custGeom>
            <a:avLst/>
            <a:gdLst/>
            <a:ahLst/>
            <a:cxnLst/>
            <a:rect l="l" t="t" r="r" b="b"/>
            <a:pathLst>
              <a:path w="410209" h="111759">
                <a:moveTo>
                  <a:pt x="0" y="111429"/>
                </a:moveTo>
                <a:lnTo>
                  <a:pt x="409943" y="111429"/>
                </a:lnTo>
                <a:lnTo>
                  <a:pt x="409943" y="0"/>
                </a:lnTo>
                <a:lnTo>
                  <a:pt x="0" y="0"/>
                </a:lnTo>
                <a:lnTo>
                  <a:pt x="0" y="11142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9429" y="983649"/>
            <a:ext cx="143979" cy="130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7549" y="983649"/>
            <a:ext cx="146055" cy="130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11827" y="983681"/>
            <a:ext cx="158445" cy="130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8417265" y="3848532"/>
            <a:ext cx="1532890" cy="1532890"/>
          </a:xfrm>
          <a:custGeom>
            <a:avLst/>
            <a:gdLst/>
            <a:ahLst/>
            <a:cxnLst/>
            <a:rect l="l" t="t" r="r" b="b"/>
            <a:pathLst>
              <a:path w="1532890" h="1532889">
                <a:moveTo>
                  <a:pt x="1532788" y="766394"/>
                </a:moveTo>
                <a:lnTo>
                  <a:pt x="1531280" y="814861"/>
                </a:lnTo>
                <a:lnTo>
                  <a:pt x="1526817" y="862528"/>
                </a:lnTo>
                <a:lnTo>
                  <a:pt x="1519487" y="909304"/>
                </a:lnTo>
                <a:lnTo>
                  <a:pt x="1509381" y="955099"/>
                </a:lnTo>
                <a:lnTo>
                  <a:pt x="1496589" y="999824"/>
                </a:lnTo>
                <a:lnTo>
                  <a:pt x="1481201" y="1043389"/>
                </a:lnTo>
                <a:lnTo>
                  <a:pt x="1463305" y="1085703"/>
                </a:lnTo>
                <a:lnTo>
                  <a:pt x="1442992" y="1126678"/>
                </a:lnTo>
                <a:lnTo>
                  <a:pt x="1420352" y="1166224"/>
                </a:lnTo>
                <a:lnTo>
                  <a:pt x="1395475" y="1204250"/>
                </a:lnTo>
                <a:lnTo>
                  <a:pt x="1368450" y="1240667"/>
                </a:lnTo>
                <a:lnTo>
                  <a:pt x="1339367" y="1275386"/>
                </a:lnTo>
                <a:lnTo>
                  <a:pt x="1308315" y="1308315"/>
                </a:lnTo>
                <a:lnTo>
                  <a:pt x="1275386" y="1339367"/>
                </a:lnTo>
                <a:lnTo>
                  <a:pt x="1240667" y="1368450"/>
                </a:lnTo>
                <a:lnTo>
                  <a:pt x="1204250" y="1395475"/>
                </a:lnTo>
                <a:lnTo>
                  <a:pt x="1166224" y="1420352"/>
                </a:lnTo>
                <a:lnTo>
                  <a:pt x="1126678" y="1442992"/>
                </a:lnTo>
                <a:lnTo>
                  <a:pt x="1085703" y="1463305"/>
                </a:lnTo>
                <a:lnTo>
                  <a:pt x="1043389" y="1481201"/>
                </a:lnTo>
                <a:lnTo>
                  <a:pt x="999824" y="1496589"/>
                </a:lnTo>
                <a:lnTo>
                  <a:pt x="955099" y="1509381"/>
                </a:lnTo>
                <a:lnTo>
                  <a:pt x="909304" y="1519487"/>
                </a:lnTo>
                <a:lnTo>
                  <a:pt x="862528" y="1526817"/>
                </a:lnTo>
                <a:lnTo>
                  <a:pt x="814861" y="1531280"/>
                </a:lnTo>
                <a:lnTo>
                  <a:pt x="766394" y="1532788"/>
                </a:lnTo>
                <a:lnTo>
                  <a:pt x="717925" y="1531280"/>
                </a:lnTo>
                <a:lnTo>
                  <a:pt x="670257" y="1526817"/>
                </a:lnTo>
                <a:lnTo>
                  <a:pt x="623480" y="1519487"/>
                </a:lnTo>
                <a:lnTo>
                  <a:pt x="577684" y="1509381"/>
                </a:lnTo>
                <a:lnTo>
                  <a:pt x="532959" y="1496589"/>
                </a:lnTo>
                <a:lnTo>
                  <a:pt x="489393" y="1481201"/>
                </a:lnTo>
                <a:lnTo>
                  <a:pt x="447078" y="1463305"/>
                </a:lnTo>
                <a:lnTo>
                  <a:pt x="406103" y="1442992"/>
                </a:lnTo>
                <a:lnTo>
                  <a:pt x="366558" y="1420352"/>
                </a:lnTo>
                <a:lnTo>
                  <a:pt x="328532" y="1395475"/>
                </a:lnTo>
                <a:lnTo>
                  <a:pt x="292115" y="1368450"/>
                </a:lnTo>
                <a:lnTo>
                  <a:pt x="257397" y="1339367"/>
                </a:lnTo>
                <a:lnTo>
                  <a:pt x="224467" y="1308315"/>
                </a:lnTo>
                <a:lnTo>
                  <a:pt x="193416" y="1275386"/>
                </a:lnTo>
                <a:lnTo>
                  <a:pt x="164334" y="1240667"/>
                </a:lnTo>
                <a:lnTo>
                  <a:pt x="137309" y="1204250"/>
                </a:lnTo>
                <a:lnTo>
                  <a:pt x="112432" y="1166224"/>
                </a:lnTo>
                <a:lnTo>
                  <a:pt x="89793" y="1126678"/>
                </a:lnTo>
                <a:lnTo>
                  <a:pt x="69480" y="1085703"/>
                </a:lnTo>
                <a:lnTo>
                  <a:pt x="51585" y="1043389"/>
                </a:lnTo>
                <a:lnTo>
                  <a:pt x="36197" y="999824"/>
                </a:lnTo>
                <a:lnTo>
                  <a:pt x="23405" y="955099"/>
                </a:lnTo>
                <a:lnTo>
                  <a:pt x="13300" y="909304"/>
                </a:lnTo>
                <a:lnTo>
                  <a:pt x="5971" y="862528"/>
                </a:lnTo>
                <a:lnTo>
                  <a:pt x="1507" y="814861"/>
                </a:lnTo>
                <a:lnTo>
                  <a:pt x="0" y="766394"/>
                </a:lnTo>
                <a:lnTo>
                  <a:pt x="1507" y="717926"/>
                </a:lnTo>
                <a:lnTo>
                  <a:pt x="5971" y="670259"/>
                </a:lnTo>
                <a:lnTo>
                  <a:pt x="13300" y="623483"/>
                </a:lnTo>
                <a:lnTo>
                  <a:pt x="23405" y="577688"/>
                </a:lnTo>
                <a:lnTo>
                  <a:pt x="36197" y="532963"/>
                </a:lnTo>
                <a:lnTo>
                  <a:pt x="51585" y="489399"/>
                </a:lnTo>
                <a:lnTo>
                  <a:pt x="69480" y="447084"/>
                </a:lnTo>
                <a:lnTo>
                  <a:pt x="89793" y="406109"/>
                </a:lnTo>
                <a:lnTo>
                  <a:pt x="112432" y="366563"/>
                </a:lnTo>
                <a:lnTo>
                  <a:pt x="137309" y="328537"/>
                </a:lnTo>
                <a:lnTo>
                  <a:pt x="164334" y="292120"/>
                </a:lnTo>
                <a:lnTo>
                  <a:pt x="193416" y="257402"/>
                </a:lnTo>
                <a:lnTo>
                  <a:pt x="224467" y="224472"/>
                </a:lnTo>
                <a:lnTo>
                  <a:pt x="257397" y="193421"/>
                </a:lnTo>
                <a:lnTo>
                  <a:pt x="292115" y="164338"/>
                </a:lnTo>
                <a:lnTo>
                  <a:pt x="328532" y="137312"/>
                </a:lnTo>
                <a:lnTo>
                  <a:pt x="366558" y="112435"/>
                </a:lnTo>
                <a:lnTo>
                  <a:pt x="406103" y="89795"/>
                </a:lnTo>
                <a:lnTo>
                  <a:pt x="447078" y="69482"/>
                </a:lnTo>
                <a:lnTo>
                  <a:pt x="489393" y="51587"/>
                </a:lnTo>
                <a:lnTo>
                  <a:pt x="532959" y="36198"/>
                </a:lnTo>
                <a:lnTo>
                  <a:pt x="577684" y="23406"/>
                </a:lnTo>
                <a:lnTo>
                  <a:pt x="623480" y="13300"/>
                </a:lnTo>
                <a:lnTo>
                  <a:pt x="670257" y="5971"/>
                </a:lnTo>
                <a:lnTo>
                  <a:pt x="717925" y="1507"/>
                </a:lnTo>
                <a:lnTo>
                  <a:pt x="766394" y="0"/>
                </a:lnTo>
                <a:lnTo>
                  <a:pt x="814861" y="1507"/>
                </a:lnTo>
                <a:lnTo>
                  <a:pt x="862528" y="5971"/>
                </a:lnTo>
                <a:lnTo>
                  <a:pt x="909304" y="13300"/>
                </a:lnTo>
                <a:lnTo>
                  <a:pt x="955099" y="23406"/>
                </a:lnTo>
                <a:lnTo>
                  <a:pt x="999824" y="36198"/>
                </a:lnTo>
                <a:lnTo>
                  <a:pt x="1043389" y="51587"/>
                </a:lnTo>
                <a:lnTo>
                  <a:pt x="1085703" y="69482"/>
                </a:lnTo>
                <a:lnTo>
                  <a:pt x="1126678" y="89795"/>
                </a:lnTo>
                <a:lnTo>
                  <a:pt x="1166224" y="112435"/>
                </a:lnTo>
                <a:lnTo>
                  <a:pt x="1204250" y="137312"/>
                </a:lnTo>
                <a:lnTo>
                  <a:pt x="1240667" y="164338"/>
                </a:lnTo>
                <a:lnTo>
                  <a:pt x="1275386" y="193421"/>
                </a:lnTo>
                <a:lnTo>
                  <a:pt x="1308315" y="224472"/>
                </a:lnTo>
                <a:lnTo>
                  <a:pt x="1339367" y="257402"/>
                </a:lnTo>
                <a:lnTo>
                  <a:pt x="1368450" y="292120"/>
                </a:lnTo>
                <a:lnTo>
                  <a:pt x="1395475" y="328537"/>
                </a:lnTo>
                <a:lnTo>
                  <a:pt x="1420352" y="366563"/>
                </a:lnTo>
                <a:lnTo>
                  <a:pt x="1442992" y="406109"/>
                </a:lnTo>
                <a:lnTo>
                  <a:pt x="1463305" y="447084"/>
                </a:lnTo>
                <a:lnTo>
                  <a:pt x="1481201" y="489399"/>
                </a:lnTo>
                <a:lnTo>
                  <a:pt x="1496589" y="532963"/>
                </a:lnTo>
                <a:lnTo>
                  <a:pt x="1509381" y="577688"/>
                </a:lnTo>
                <a:lnTo>
                  <a:pt x="1519487" y="623483"/>
                </a:lnTo>
                <a:lnTo>
                  <a:pt x="1526817" y="670259"/>
                </a:lnTo>
                <a:lnTo>
                  <a:pt x="1531280" y="717926"/>
                </a:lnTo>
                <a:lnTo>
                  <a:pt x="1532788" y="7663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0" name="그룹 1029"/>
          <p:cNvGrpSpPr/>
          <p:nvPr/>
        </p:nvGrpSpPr>
        <p:grpSpPr>
          <a:xfrm>
            <a:off x="8417265" y="3795094"/>
            <a:ext cx="1532890" cy="1586328"/>
            <a:chOff x="8417265" y="3795094"/>
            <a:chExt cx="1532890" cy="1586328"/>
          </a:xfrm>
        </p:grpSpPr>
        <p:sp>
          <p:nvSpPr>
            <p:cNvPr id="56" name="object 56"/>
            <p:cNvSpPr/>
            <p:nvPr/>
          </p:nvSpPr>
          <p:spPr>
            <a:xfrm>
              <a:off x="8417265" y="3848532"/>
              <a:ext cx="1532890" cy="1532890"/>
            </a:xfrm>
            <a:custGeom>
              <a:avLst/>
              <a:gdLst/>
              <a:ahLst/>
              <a:cxnLst/>
              <a:rect l="l" t="t" r="r" b="b"/>
              <a:pathLst>
                <a:path w="1532890" h="1532889">
                  <a:moveTo>
                    <a:pt x="766394" y="0"/>
                  </a:moveTo>
                  <a:lnTo>
                    <a:pt x="717925" y="1507"/>
                  </a:lnTo>
                  <a:lnTo>
                    <a:pt x="670257" y="5971"/>
                  </a:lnTo>
                  <a:lnTo>
                    <a:pt x="623480" y="13300"/>
                  </a:lnTo>
                  <a:lnTo>
                    <a:pt x="577684" y="23406"/>
                  </a:lnTo>
                  <a:lnTo>
                    <a:pt x="532959" y="36198"/>
                  </a:lnTo>
                  <a:lnTo>
                    <a:pt x="489393" y="51587"/>
                  </a:lnTo>
                  <a:lnTo>
                    <a:pt x="447078" y="69482"/>
                  </a:lnTo>
                  <a:lnTo>
                    <a:pt x="406103" y="89795"/>
                  </a:lnTo>
                  <a:lnTo>
                    <a:pt x="366558" y="112435"/>
                  </a:lnTo>
                  <a:lnTo>
                    <a:pt x="328532" y="137312"/>
                  </a:lnTo>
                  <a:lnTo>
                    <a:pt x="292115" y="164338"/>
                  </a:lnTo>
                  <a:lnTo>
                    <a:pt x="257397" y="193421"/>
                  </a:lnTo>
                  <a:lnTo>
                    <a:pt x="224467" y="224472"/>
                  </a:lnTo>
                  <a:lnTo>
                    <a:pt x="193416" y="257402"/>
                  </a:lnTo>
                  <a:lnTo>
                    <a:pt x="164334" y="292120"/>
                  </a:lnTo>
                  <a:lnTo>
                    <a:pt x="137309" y="328537"/>
                  </a:lnTo>
                  <a:lnTo>
                    <a:pt x="112432" y="366563"/>
                  </a:lnTo>
                  <a:lnTo>
                    <a:pt x="89793" y="406109"/>
                  </a:lnTo>
                  <a:lnTo>
                    <a:pt x="69480" y="447084"/>
                  </a:lnTo>
                  <a:lnTo>
                    <a:pt x="51585" y="489399"/>
                  </a:lnTo>
                  <a:lnTo>
                    <a:pt x="36197" y="532963"/>
                  </a:lnTo>
                  <a:lnTo>
                    <a:pt x="23405" y="577688"/>
                  </a:lnTo>
                  <a:lnTo>
                    <a:pt x="13300" y="623483"/>
                  </a:lnTo>
                  <a:lnTo>
                    <a:pt x="5971" y="670259"/>
                  </a:lnTo>
                  <a:lnTo>
                    <a:pt x="1507" y="717926"/>
                  </a:lnTo>
                  <a:lnTo>
                    <a:pt x="0" y="766394"/>
                  </a:lnTo>
                  <a:lnTo>
                    <a:pt x="1507" y="814861"/>
                  </a:lnTo>
                  <a:lnTo>
                    <a:pt x="5971" y="862528"/>
                  </a:lnTo>
                  <a:lnTo>
                    <a:pt x="13300" y="909304"/>
                  </a:lnTo>
                  <a:lnTo>
                    <a:pt x="23405" y="955099"/>
                  </a:lnTo>
                  <a:lnTo>
                    <a:pt x="36197" y="999824"/>
                  </a:lnTo>
                  <a:lnTo>
                    <a:pt x="51585" y="1043389"/>
                  </a:lnTo>
                  <a:lnTo>
                    <a:pt x="69480" y="1085703"/>
                  </a:lnTo>
                  <a:lnTo>
                    <a:pt x="89793" y="1126678"/>
                  </a:lnTo>
                  <a:lnTo>
                    <a:pt x="112432" y="1166224"/>
                  </a:lnTo>
                  <a:lnTo>
                    <a:pt x="137309" y="1204250"/>
                  </a:lnTo>
                  <a:lnTo>
                    <a:pt x="164334" y="1240667"/>
                  </a:lnTo>
                  <a:lnTo>
                    <a:pt x="193416" y="1275386"/>
                  </a:lnTo>
                  <a:lnTo>
                    <a:pt x="224467" y="1308315"/>
                  </a:lnTo>
                  <a:lnTo>
                    <a:pt x="257397" y="1339367"/>
                  </a:lnTo>
                  <a:lnTo>
                    <a:pt x="292115" y="1368450"/>
                  </a:lnTo>
                  <a:lnTo>
                    <a:pt x="328532" y="1395475"/>
                  </a:lnTo>
                  <a:lnTo>
                    <a:pt x="366558" y="1420352"/>
                  </a:lnTo>
                  <a:lnTo>
                    <a:pt x="406103" y="1442992"/>
                  </a:lnTo>
                  <a:lnTo>
                    <a:pt x="447078" y="1463305"/>
                  </a:lnTo>
                  <a:lnTo>
                    <a:pt x="489393" y="1481201"/>
                  </a:lnTo>
                  <a:lnTo>
                    <a:pt x="532959" y="1496589"/>
                  </a:lnTo>
                  <a:lnTo>
                    <a:pt x="577684" y="1509381"/>
                  </a:lnTo>
                  <a:lnTo>
                    <a:pt x="623480" y="1519487"/>
                  </a:lnTo>
                  <a:lnTo>
                    <a:pt x="670257" y="1526817"/>
                  </a:lnTo>
                  <a:lnTo>
                    <a:pt x="717925" y="1531280"/>
                  </a:lnTo>
                  <a:lnTo>
                    <a:pt x="766394" y="1532788"/>
                  </a:lnTo>
                  <a:lnTo>
                    <a:pt x="814861" y="1531280"/>
                  </a:lnTo>
                  <a:lnTo>
                    <a:pt x="862528" y="1526817"/>
                  </a:lnTo>
                  <a:lnTo>
                    <a:pt x="909304" y="1519487"/>
                  </a:lnTo>
                  <a:lnTo>
                    <a:pt x="955099" y="1509381"/>
                  </a:lnTo>
                  <a:lnTo>
                    <a:pt x="999824" y="1496589"/>
                  </a:lnTo>
                  <a:lnTo>
                    <a:pt x="1043389" y="1481201"/>
                  </a:lnTo>
                  <a:lnTo>
                    <a:pt x="1085703" y="1463305"/>
                  </a:lnTo>
                  <a:lnTo>
                    <a:pt x="1126678" y="1442992"/>
                  </a:lnTo>
                  <a:lnTo>
                    <a:pt x="1166224" y="1420352"/>
                  </a:lnTo>
                  <a:lnTo>
                    <a:pt x="1204250" y="1395475"/>
                  </a:lnTo>
                  <a:lnTo>
                    <a:pt x="1240667" y="1368450"/>
                  </a:lnTo>
                  <a:lnTo>
                    <a:pt x="1275386" y="1339367"/>
                  </a:lnTo>
                  <a:lnTo>
                    <a:pt x="1308315" y="1308315"/>
                  </a:lnTo>
                  <a:lnTo>
                    <a:pt x="1339367" y="1275386"/>
                  </a:lnTo>
                  <a:lnTo>
                    <a:pt x="1368450" y="1240667"/>
                  </a:lnTo>
                  <a:lnTo>
                    <a:pt x="1395475" y="1204250"/>
                  </a:lnTo>
                  <a:lnTo>
                    <a:pt x="1420352" y="1166224"/>
                  </a:lnTo>
                  <a:lnTo>
                    <a:pt x="1442992" y="1126678"/>
                  </a:lnTo>
                  <a:lnTo>
                    <a:pt x="1463305" y="1085703"/>
                  </a:lnTo>
                  <a:lnTo>
                    <a:pt x="1481201" y="1043389"/>
                  </a:lnTo>
                  <a:lnTo>
                    <a:pt x="1496589" y="999824"/>
                  </a:lnTo>
                  <a:lnTo>
                    <a:pt x="1509381" y="955099"/>
                  </a:lnTo>
                  <a:lnTo>
                    <a:pt x="1519487" y="909304"/>
                  </a:lnTo>
                  <a:lnTo>
                    <a:pt x="1526817" y="862528"/>
                  </a:lnTo>
                  <a:lnTo>
                    <a:pt x="1531280" y="814861"/>
                  </a:lnTo>
                  <a:lnTo>
                    <a:pt x="1532788" y="766394"/>
                  </a:lnTo>
                  <a:lnTo>
                    <a:pt x="1531280" y="717926"/>
                  </a:lnTo>
                  <a:lnTo>
                    <a:pt x="1526817" y="670259"/>
                  </a:lnTo>
                  <a:lnTo>
                    <a:pt x="1519487" y="623483"/>
                  </a:lnTo>
                  <a:lnTo>
                    <a:pt x="1509381" y="577688"/>
                  </a:lnTo>
                  <a:lnTo>
                    <a:pt x="1496589" y="532963"/>
                  </a:lnTo>
                  <a:lnTo>
                    <a:pt x="1481201" y="489399"/>
                  </a:lnTo>
                  <a:lnTo>
                    <a:pt x="1463305" y="447084"/>
                  </a:lnTo>
                  <a:lnTo>
                    <a:pt x="1442992" y="406109"/>
                  </a:lnTo>
                  <a:lnTo>
                    <a:pt x="1420352" y="366563"/>
                  </a:lnTo>
                  <a:lnTo>
                    <a:pt x="1395475" y="328537"/>
                  </a:lnTo>
                  <a:lnTo>
                    <a:pt x="1368450" y="292120"/>
                  </a:lnTo>
                  <a:lnTo>
                    <a:pt x="1339367" y="257402"/>
                  </a:lnTo>
                  <a:lnTo>
                    <a:pt x="1308315" y="224472"/>
                  </a:lnTo>
                  <a:lnTo>
                    <a:pt x="1275386" y="193421"/>
                  </a:lnTo>
                  <a:lnTo>
                    <a:pt x="1240667" y="164338"/>
                  </a:lnTo>
                  <a:lnTo>
                    <a:pt x="1204250" y="137312"/>
                  </a:lnTo>
                  <a:lnTo>
                    <a:pt x="1166224" y="112435"/>
                  </a:lnTo>
                  <a:lnTo>
                    <a:pt x="1126678" y="89795"/>
                  </a:lnTo>
                  <a:lnTo>
                    <a:pt x="1085703" y="69482"/>
                  </a:lnTo>
                  <a:lnTo>
                    <a:pt x="1043389" y="51587"/>
                  </a:lnTo>
                  <a:lnTo>
                    <a:pt x="999824" y="36198"/>
                  </a:lnTo>
                  <a:lnTo>
                    <a:pt x="955099" y="23406"/>
                  </a:lnTo>
                  <a:lnTo>
                    <a:pt x="909304" y="13300"/>
                  </a:lnTo>
                  <a:lnTo>
                    <a:pt x="862528" y="5971"/>
                  </a:lnTo>
                  <a:lnTo>
                    <a:pt x="814861" y="1507"/>
                  </a:lnTo>
                  <a:lnTo>
                    <a:pt x="766394" y="0"/>
                  </a:lnTo>
                  <a:close/>
                </a:path>
              </a:pathLst>
            </a:custGeom>
            <a:solidFill>
              <a:srgbClr val="F7E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233024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45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215747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5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252670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178801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5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326538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5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343839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33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269958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33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289604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363472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5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306917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07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15450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33"/>
                  </a:lnTo>
                  <a:lnTo>
                    <a:pt x="23253" y="1163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48377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33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74521" y="439012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79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068023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78529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33" y="0"/>
                  </a:moveTo>
                  <a:lnTo>
                    <a:pt x="0" y="11633"/>
                  </a:lnTo>
                  <a:lnTo>
                    <a:pt x="23253" y="1163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122233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45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141879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5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159180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33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085312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104957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196103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79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380760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00406" y="435373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400406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011443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33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015449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53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94168" y="43901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07" y="0"/>
                  </a:moveTo>
                  <a:lnTo>
                    <a:pt x="0" y="11633"/>
                  </a:lnTo>
                  <a:lnTo>
                    <a:pt x="11607" y="2325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385313" y="4350265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99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380760" y="43537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385312" y="4386655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99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385312" y="4369371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87"/>
                  </a:lnTo>
                  <a:lnTo>
                    <a:pt x="22161" y="11087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575117" y="4386121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853" y="0"/>
                  </a:moveTo>
                  <a:lnTo>
                    <a:pt x="0" y="0"/>
                  </a:lnTo>
                  <a:lnTo>
                    <a:pt x="0" y="2400"/>
                  </a:lnTo>
                  <a:lnTo>
                    <a:pt x="9220" y="11633"/>
                  </a:lnTo>
                  <a:lnTo>
                    <a:pt x="208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75092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512847" y="439653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5" h="10795">
                  <a:moveTo>
                    <a:pt x="5206" y="0"/>
                  </a:moveTo>
                  <a:lnTo>
                    <a:pt x="0" y="5232"/>
                  </a:lnTo>
                  <a:lnTo>
                    <a:pt x="5206" y="10439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493187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33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80760" y="457210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437327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84766" y="431333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575119" y="4396528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5" h="10795">
                  <a:moveTo>
                    <a:pt x="0" y="0"/>
                  </a:moveTo>
                  <a:lnTo>
                    <a:pt x="0" y="10452"/>
                  </a:lnTo>
                  <a:lnTo>
                    <a:pt x="5206" y="5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80760" y="431733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400406" y="431733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417694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07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380760" y="479316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380760" y="486701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80760" y="4903950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384766" y="4919590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380760" y="483008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385312" y="4405761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99"/>
                  </a:lnTo>
                  <a:lnTo>
                    <a:pt x="22161" y="11099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400406" y="490395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400406" y="486702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45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273976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07" y="0"/>
                  </a:moveTo>
                  <a:lnTo>
                    <a:pt x="0" y="11633"/>
                  </a:lnTo>
                  <a:lnTo>
                    <a:pt x="23253" y="1163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400406" y="479316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5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380760" y="475622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380760" y="446291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380760" y="442652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380760" y="449932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20" y="1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380760" y="453571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47846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07" y="0"/>
                  </a:moveTo>
                  <a:lnTo>
                    <a:pt x="0" y="11633"/>
                  </a:lnTo>
                  <a:lnTo>
                    <a:pt x="23241" y="1163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380760" y="464543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380760" y="4682364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310912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07" y="0"/>
                  </a:moveTo>
                  <a:lnTo>
                    <a:pt x="0" y="11633"/>
                  </a:lnTo>
                  <a:lnTo>
                    <a:pt x="23241" y="1163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380760" y="471929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380760" y="4608502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66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400406" y="483008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45"/>
                  </a:lnTo>
                  <a:lnTo>
                    <a:pt x="11633" y="23279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400406" y="446291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421713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07" y="0"/>
                  </a:moveTo>
                  <a:lnTo>
                    <a:pt x="0" y="11633"/>
                  </a:lnTo>
                  <a:lnTo>
                    <a:pt x="23253" y="1163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400406" y="442652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52397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07" y="0"/>
                  </a:moveTo>
                  <a:lnTo>
                    <a:pt x="0" y="11633"/>
                  </a:lnTo>
                  <a:lnTo>
                    <a:pt x="23253" y="1163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89318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33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400406" y="449931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588326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575113" y="4405761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9220" y="0"/>
                  </a:moveTo>
                  <a:lnTo>
                    <a:pt x="0" y="9232"/>
                  </a:lnTo>
                  <a:lnTo>
                    <a:pt x="0" y="11633"/>
                  </a:lnTo>
                  <a:lnTo>
                    <a:pt x="20840" y="11633"/>
                  </a:lnTo>
                  <a:lnTo>
                    <a:pt x="92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459441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33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497188" y="4405754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11633" y="0"/>
                  </a:moveTo>
                  <a:lnTo>
                    <a:pt x="0" y="11633"/>
                  </a:lnTo>
                  <a:lnTo>
                    <a:pt x="20866" y="11633"/>
                  </a:lnTo>
                  <a:lnTo>
                    <a:pt x="20866" y="9232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163174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33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237055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07" y="0"/>
                  </a:moveTo>
                  <a:lnTo>
                    <a:pt x="0" y="11633"/>
                  </a:lnTo>
                  <a:lnTo>
                    <a:pt x="23241" y="1163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400406" y="4645435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45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400406" y="4682369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400406" y="460850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400406" y="471929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200108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33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126240" y="44057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33" y="0"/>
                  </a:moveTo>
                  <a:lnTo>
                    <a:pt x="0" y="11633"/>
                  </a:lnTo>
                  <a:lnTo>
                    <a:pt x="23279" y="1163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400406" y="4535718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20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400406" y="4756231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400406" y="4572106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33" y="0"/>
                  </a:moveTo>
                  <a:lnTo>
                    <a:pt x="0" y="11633"/>
                  </a:lnTo>
                  <a:lnTo>
                    <a:pt x="11633" y="23266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455448" y="4390127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0" y="0"/>
                  </a:moveTo>
                  <a:lnTo>
                    <a:pt x="0" y="23253"/>
                  </a:lnTo>
                  <a:lnTo>
                    <a:pt x="11620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384766" y="488266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385312" y="4495844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99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384766" y="489995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384766" y="4624147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20"/>
                  </a:lnTo>
                  <a:lnTo>
                    <a:pt x="23266" y="1162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385312" y="4587753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87"/>
                  </a:lnTo>
                  <a:lnTo>
                    <a:pt x="22161" y="11087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385312" y="4568641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99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385312" y="4551346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99"/>
                  </a:lnTo>
                  <a:lnTo>
                    <a:pt x="22161" y="11099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385312" y="4532253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87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385312" y="4423062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87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385312" y="4442155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99"/>
                  </a:lnTo>
                  <a:lnTo>
                    <a:pt x="22161" y="11099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78527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53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31064" y="4390133"/>
              <a:ext cx="12065" cy="23495"/>
            </a:xfrm>
            <a:custGeom>
              <a:avLst/>
              <a:gdLst/>
              <a:ahLst/>
              <a:cxnLst/>
              <a:rect l="l" t="t" r="r" b="b"/>
              <a:pathLst>
                <a:path w="12065" h="23495">
                  <a:moveTo>
                    <a:pt x="11658" y="0"/>
                  </a:moveTo>
                  <a:lnTo>
                    <a:pt x="0" y="11620"/>
                  </a:lnTo>
                  <a:lnTo>
                    <a:pt x="11658" y="23266"/>
                  </a:lnTo>
                  <a:lnTo>
                    <a:pt x="1165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385312" y="4478556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87"/>
                  </a:lnTo>
                  <a:lnTo>
                    <a:pt x="22161" y="11087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85312" y="4459450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99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392231" y="4235408"/>
              <a:ext cx="8890" cy="72390"/>
            </a:xfrm>
            <a:custGeom>
              <a:avLst/>
              <a:gdLst/>
              <a:ahLst/>
              <a:cxnLst/>
              <a:rect l="l" t="t" r="r" b="b"/>
              <a:pathLst>
                <a:path w="8890" h="72389">
                  <a:moveTo>
                    <a:pt x="5079" y="0"/>
                  </a:moveTo>
                  <a:lnTo>
                    <a:pt x="3251" y="0"/>
                  </a:lnTo>
                  <a:lnTo>
                    <a:pt x="0" y="72263"/>
                  </a:lnTo>
                  <a:lnTo>
                    <a:pt x="8331" y="72263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384766" y="4715285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45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384766" y="4698003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384766" y="473493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384766" y="4752232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384766" y="4678370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384766" y="4661069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33"/>
                  </a:lnTo>
                  <a:lnTo>
                    <a:pt x="23266" y="1163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385312" y="4605041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22161" y="0"/>
                  </a:moveTo>
                  <a:lnTo>
                    <a:pt x="0" y="0"/>
                  </a:lnTo>
                  <a:lnTo>
                    <a:pt x="11074" y="11099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384766" y="4771859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45"/>
                  </a:lnTo>
                  <a:lnTo>
                    <a:pt x="23266" y="11645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384766" y="4845720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45"/>
                  </a:lnTo>
                  <a:lnTo>
                    <a:pt x="23266" y="11645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384766" y="4826094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384766" y="4863010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45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384766" y="4789153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384766" y="4808805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11620" y="0"/>
                  </a:moveTo>
                  <a:lnTo>
                    <a:pt x="0" y="11620"/>
                  </a:lnTo>
                  <a:lnTo>
                    <a:pt x="23266" y="1162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385312" y="4514956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87"/>
                  </a:lnTo>
                  <a:lnTo>
                    <a:pt x="22161" y="11087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200108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52397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53" y="0"/>
                  </a:moveTo>
                  <a:lnTo>
                    <a:pt x="0" y="0"/>
                  </a:lnTo>
                  <a:lnTo>
                    <a:pt x="11607" y="11633"/>
                  </a:lnTo>
                  <a:lnTo>
                    <a:pt x="232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163174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273976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53" y="0"/>
                  </a:moveTo>
                  <a:lnTo>
                    <a:pt x="0" y="0"/>
                  </a:lnTo>
                  <a:lnTo>
                    <a:pt x="11607" y="11633"/>
                  </a:lnTo>
                  <a:lnTo>
                    <a:pt x="232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84766" y="4641429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20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126240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79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7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310885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497188" y="4386126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8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0866" y="2413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385312" y="4332971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29">
                  <a:moveTo>
                    <a:pt x="11074" y="0"/>
                  </a:moveTo>
                  <a:lnTo>
                    <a:pt x="0" y="11099"/>
                  </a:lnTo>
                  <a:lnTo>
                    <a:pt x="22161" y="11099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459441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421714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53" y="0"/>
                  </a:moveTo>
                  <a:lnTo>
                    <a:pt x="0" y="0"/>
                  </a:lnTo>
                  <a:lnTo>
                    <a:pt x="11607" y="11633"/>
                  </a:lnTo>
                  <a:lnTo>
                    <a:pt x="232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47844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40" y="0"/>
                  </a:moveTo>
                  <a:lnTo>
                    <a:pt x="0" y="0"/>
                  </a:lnTo>
                  <a:lnTo>
                    <a:pt x="11607" y="11633"/>
                  </a:lnTo>
                  <a:lnTo>
                    <a:pt x="2324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237029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89318" y="4386121"/>
              <a:ext cx="23495" cy="12065"/>
            </a:xfrm>
            <a:custGeom>
              <a:avLst/>
              <a:gdLst/>
              <a:ahLst/>
              <a:cxnLst/>
              <a:rect l="l" t="t" r="r" b="b"/>
              <a:pathLst>
                <a:path w="23495" h="12064">
                  <a:moveTo>
                    <a:pt x="23266" y="0"/>
                  </a:moveTo>
                  <a:lnTo>
                    <a:pt x="0" y="0"/>
                  </a:lnTo>
                  <a:lnTo>
                    <a:pt x="11633" y="116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24259" y="4420222"/>
              <a:ext cx="5715" cy="309880"/>
            </a:xfrm>
            <a:custGeom>
              <a:avLst/>
              <a:gdLst/>
              <a:ahLst/>
              <a:cxnLst/>
              <a:rect l="l" t="t" r="r" b="b"/>
              <a:pathLst>
                <a:path w="5715" h="309879">
                  <a:moveTo>
                    <a:pt x="0" y="309826"/>
                  </a:moveTo>
                  <a:lnTo>
                    <a:pt x="5656" y="309826"/>
                  </a:lnTo>
                  <a:lnTo>
                    <a:pt x="5656" y="0"/>
                  </a:lnTo>
                  <a:lnTo>
                    <a:pt x="0" y="0"/>
                  </a:lnTo>
                  <a:lnTo>
                    <a:pt x="0" y="309826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384766" y="464143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266" y="0"/>
                  </a:moveTo>
                  <a:lnTo>
                    <a:pt x="0" y="0"/>
                  </a:lnTo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375110" y="4568652"/>
              <a:ext cx="10160" cy="70485"/>
            </a:xfrm>
            <a:custGeom>
              <a:avLst/>
              <a:gdLst/>
              <a:ahLst/>
              <a:cxnLst/>
              <a:rect l="l" t="t" r="r" b="b"/>
              <a:pathLst>
                <a:path w="10159" h="70485">
                  <a:moveTo>
                    <a:pt x="0" y="69947"/>
                  </a:moveTo>
                  <a:lnTo>
                    <a:pt x="9651" y="69947"/>
                  </a:lnTo>
                  <a:lnTo>
                    <a:pt x="9651" y="0"/>
                  </a:lnTo>
                  <a:lnTo>
                    <a:pt x="0" y="0"/>
                  </a:lnTo>
                  <a:lnTo>
                    <a:pt x="0" y="6994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384766" y="4598840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2707" y="0"/>
                  </a:moveTo>
                  <a:lnTo>
                    <a:pt x="546" y="0"/>
                  </a:lnTo>
                  <a:lnTo>
                    <a:pt x="0" y="533"/>
                  </a:lnTo>
                  <a:lnTo>
                    <a:pt x="23266" y="533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412039" y="4605040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5" h="31114">
                  <a:moveTo>
                    <a:pt x="0" y="30721"/>
                  </a:moveTo>
                  <a:lnTo>
                    <a:pt x="5651" y="30721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0721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396386" y="462014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20"/>
                  </a:lnTo>
                  <a:lnTo>
                    <a:pt x="15646" y="15620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380766" y="460504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546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11620" y="15100"/>
                  </a:lnTo>
                  <a:lnTo>
                    <a:pt x="15620" y="11099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396386" y="460504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99"/>
                  </a:lnTo>
                  <a:lnTo>
                    <a:pt x="4013" y="15100"/>
                  </a:lnTo>
                  <a:lnTo>
                    <a:pt x="15646" y="346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380766" y="4620147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20"/>
                  </a:lnTo>
                  <a:lnTo>
                    <a:pt x="4000" y="15620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376754" y="463176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392386" y="461614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412039" y="4568646"/>
              <a:ext cx="5715" cy="30480"/>
            </a:xfrm>
            <a:custGeom>
              <a:avLst/>
              <a:gdLst/>
              <a:ahLst/>
              <a:cxnLst/>
              <a:rect l="l" t="t" r="r" b="b"/>
              <a:pathLst>
                <a:path w="5715" h="30479">
                  <a:moveTo>
                    <a:pt x="0" y="30187"/>
                  </a:moveTo>
                  <a:lnTo>
                    <a:pt x="5651" y="3018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018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384766" y="4562444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2707" y="0"/>
                  </a:moveTo>
                  <a:lnTo>
                    <a:pt x="546" y="0"/>
                  </a:lnTo>
                  <a:lnTo>
                    <a:pt x="0" y="533"/>
                  </a:lnTo>
                  <a:lnTo>
                    <a:pt x="23266" y="533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384768" y="4604508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0"/>
                  </a:moveTo>
                  <a:lnTo>
                    <a:pt x="0" y="0"/>
                  </a:lnTo>
                  <a:lnTo>
                    <a:pt x="546" y="533"/>
                  </a:lnTo>
                  <a:lnTo>
                    <a:pt x="22707" y="5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382190" y="4599375"/>
              <a:ext cx="28575" cy="5715"/>
            </a:xfrm>
            <a:custGeom>
              <a:avLst/>
              <a:gdLst/>
              <a:ahLst/>
              <a:cxnLst/>
              <a:rect l="l" t="t" r="r" b="b"/>
              <a:pathLst>
                <a:path w="28575" h="5714">
                  <a:moveTo>
                    <a:pt x="25844" y="0"/>
                  </a:moveTo>
                  <a:lnTo>
                    <a:pt x="2578" y="0"/>
                  </a:lnTo>
                  <a:lnTo>
                    <a:pt x="0" y="2565"/>
                  </a:lnTo>
                  <a:lnTo>
                    <a:pt x="2578" y="5130"/>
                  </a:lnTo>
                  <a:lnTo>
                    <a:pt x="25844" y="5130"/>
                  </a:lnTo>
                  <a:lnTo>
                    <a:pt x="28397" y="2565"/>
                  </a:lnTo>
                  <a:lnTo>
                    <a:pt x="25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375110" y="459884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84" y="0"/>
                  </a:moveTo>
                  <a:lnTo>
                    <a:pt x="0" y="0"/>
                  </a:lnTo>
                  <a:lnTo>
                    <a:pt x="0" y="6197"/>
                  </a:lnTo>
                  <a:lnTo>
                    <a:pt x="2184" y="6197"/>
                  </a:lnTo>
                  <a:lnTo>
                    <a:pt x="812" y="4838"/>
                  </a:lnTo>
                  <a:lnTo>
                    <a:pt x="2552" y="3098"/>
                  </a:lnTo>
                  <a:lnTo>
                    <a:pt x="812" y="1358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415112" y="459884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393" y="0"/>
                  </a:lnTo>
                  <a:lnTo>
                    <a:pt x="1752" y="1358"/>
                  </a:lnTo>
                  <a:lnTo>
                    <a:pt x="0" y="3098"/>
                  </a:lnTo>
                  <a:lnTo>
                    <a:pt x="1752" y="4825"/>
                  </a:lnTo>
                  <a:lnTo>
                    <a:pt x="393" y="6197"/>
                  </a:lnTo>
                  <a:lnTo>
                    <a:pt x="2578" y="6197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380760" y="4604508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000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546" y="5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375926" y="460194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261" y="0"/>
                  </a:moveTo>
                  <a:lnTo>
                    <a:pt x="4013" y="2273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1371" y="3098"/>
                  </a:lnTo>
                  <a:lnTo>
                    <a:pt x="4838" y="3098"/>
                  </a:lnTo>
                  <a:lnTo>
                    <a:pt x="4838" y="2565"/>
                  </a:lnTo>
                  <a:lnTo>
                    <a:pt x="8839" y="2565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407480" y="4604502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408039" y="460193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073" y="0"/>
                  </a:moveTo>
                  <a:lnTo>
                    <a:pt x="4813" y="2285"/>
                  </a:lnTo>
                  <a:lnTo>
                    <a:pt x="2552" y="0"/>
                  </a:lnTo>
                  <a:lnTo>
                    <a:pt x="0" y="2565"/>
                  </a:lnTo>
                  <a:lnTo>
                    <a:pt x="4000" y="2565"/>
                  </a:lnTo>
                  <a:lnTo>
                    <a:pt x="4000" y="3098"/>
                  </a:lnTo>
                  <a:lnTo>
                    <a:pt x="7454" y="3098"/>
                  </a:lnTo>
                  <a:lnTo>
                    <a:pt x="8826" y="173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380766" y="456864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546" y="0"/>
                  </a:moveTo>
                  <a:lnTo>
                    <a:pt x="0" y="0"/>
                  </a:lnTo>
                  <a:lnTo>
                    <a:pt x="0" y="3454"/>
                  </a:lnTo>
                  <a:lnTo>
                    <a:pt x="11620" y="15087"/>
                  </a:lnTo>
                  <a:lnTo>
                    <a:pt x="15620" y="11099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396388" y="458374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013" y="0"/>
                  </a:moveTo>
                  <a:lnTo>
                    <a:pt x="0" y="4013"/>
                  </a:lnTo>
                  <a:lnTo>
                    <a:pt x="11087" y="15100"/>
                  </a:lnTo>
                  <a:lnTo>
                    <a:pt x="15646" y="15100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407480" y="4598840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377306" y="456865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0"/>
                  </a:lnTo>
                  <a:lnTo>
                    <a:pt x="3454" y="345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408035" y="459884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467" y="0"/>
                  </a:moveTo>
                  <a:lnTo>
                    <a:pt x="4000" y="0"/>
                  </a:lnTo>
                  <a:lnTo>
                    <a:pt x="4000" y="533"/>
                  </a:lnTo>
                  <a:lnTo>
                    <a:pt x="0" y="533"/>
                  </a:lnTo>
                  <a:lnTo>
                    <a:pt x="2552" y="3098"/>
                  </a:lnTo>
                  <a:lnTo>
                    <a:pt x="4826" y="838"/>
                  </a:lnTo>
                  <a:lnTo>
                    <a:pt x="7073" y="3098"/>
                  </a:lnTo>
                  <a:lnTo>
                    <a:pt x="8826" y="135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410588" y="459968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73" y="0"/>
                  </a:moveTo>
                  <a:lnTo>
                    <a:pt x="0" y="2260"/>
                  </a:lnTo>
                  <a:lnTo>
                    <a:pt x="2273" y="4533"/>
                  </a:lnTo>
                  <a:lnTo>
                    <a:pt x="4521" y="226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380766" y="4583738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33"/>
                  </a:lnTo>
                  <a:lnTo>
                    <a:pt x="0" y="15100"/>
                  </a:lnTo>
                  <a:lnTo>
                    <a:pt x="4546" y="15100"/>
                  </a:lnTo>
                  <a:lnTo>
                    <a:pt x="15621" y="401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396386" y="456864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99"/>
                  </a:lnTo>
                  <a:lnTo>
                    <a:pt x="4013" y="15100"/>
                  </a:lnTo>
                  <a:lnTo>
                    <a:pt x="15646" y="346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380760" y="4598840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4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000" y="533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412044" y="45686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0"/>
                  </a:lnTo>
                  <a:lnTo>
                    <a:pt x="0" y="345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375922" y="459884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4838" y="0"/>
                  </a:moveTo>
                  <a:lnTo>
                    <a:pt x="1384" y="0"/>
                  </a:lnTo>
                  <a:lnTo>
                    <a:pt x="0" y="1358"/>
                  </a:lnTo>
                  <a:lnTo>
                    <a:pt x="1739" y="3098"/>
                  </a:lnTo>
                  <a:lnTo>
                    <a:pt x="4025" y="838"/>
                  </a:lnTo>
                  <a:lnTo>
                    <a:pt x="6261" y="3098"/>
                  </a:lnTo>
                  <a:lnTo>
                    <a:pt x="8839" y="533"/>
                  </a:lnTo>
                  <a:lnTo>
                    <a:pt x="4838" y="53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392386" y="457973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13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396572" y="4526044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5">
                  <a:moveTo>
                    <a:pt x="0" y="533"/>
                  </a:moveTo>
                  <a:lnTo>
                    <a:pt x="11460" y="533"/>
                  </a:lnTo>
                  <a:lnTo>
                    <a:pt x="11460" y="0"/>
                  </a:lnTo>
                  <a:lnTo>
                    <a:pt x="0" y="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412039" y="4532258"/>
              <a:ext cx="5715" cy="30480"/>
            </a:xfrm>
            <a:custGeom>
              <a:avLst/>
              <a:gdLst/>
              <a:ahLst/>
              <a:cxnLst/>
              <a:rect l="l" t="t" r="r" b="b"/>
              <a:pathLst>
                <a:path w="5715" h="30479">
                  <a:moveTo>
                    <a:pt x="0" y="30187"/>
                  </a:moveTo>
                  <a:lnTo>
                    <a:pt x="5651" y="3018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018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384768" y="4568100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0"/>
                  </a:moveTo>
                  <a:lnTo>
                    <a:pt x="0" y="0"/>
                  </a:lnTo>
                  <a:lnTo>
                    <a:pt x="546" y="546"/>
                  </a:lnTo>
                  <a:lnTo>
                    <a:pt x="22707" y="546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375109" y="455035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0" y="12081"/>
                  </a:moveTo>
                  <a:lnTo>
                    <a:pt x="5651" y="12081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12081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375110" y="45624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84" y="0"/>
                  </a:moveTo>
                  <a:lnTo>
                    <a:pt x="0" y="0"/>
                  </a:lnTo>
                  <a:lnTo>
                    <a:pt x="0" y="6197"/>
                  </a:lnTo>
                  <a:lnTo>
                    <a:pt x="2184" y="6197"/>
                  </a:lnTo>
                  <a:lnTo>
                    <a:pt x="812" y="4813"/>
                  </a:lnTo>
                  <a:lnTo>
                    <a:pt x="2552" y="3086"/>
                  </a:lnTo>
                  <a:lnTo>
                    <a:pt x="812" y="1358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415112" y="456244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393" y="0"/>
                  </a:lnTo>
                  <a:lnTo>
                    <a:pt x="1752" y="1371"/>
                  </a:lnTo>
                  <a:lnTo>
                    <a:pt x="0" y="3098"/>
                  </a:lnTo>
                  <a:lnTo>
                    <a:pt x="1752" y="4826"/>
                  </a:lnTo>
                  <a:lnTo>
                    <a:pt x="393" y="6197"/>
                  </a:lnTo>
                  <a:lnTo>
                    <a:pt x="2578" y="6197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382190" y="4562974"/>
              <a:ext cx="28575" cy="5715"/>
            </a:xfrm>
            <a:custGeom>
              <a:avLst/>
              <a:gdLst/>
              <a:ahLst/>
              <a:cxnLst/>
              <a:rect l="l" t="t" r="r" b="b"/>
              <a:pathLst>
                <a:path w="28575" h="5714">
                  <a:moveTo>
                    <a:pt x="25844" y="0"/>
                  </a:moveTo>
                  <a:lnTo>
                    <a:pt x="2578" y="0"/>
                  </a:lnTo>
                  <a:lnTo>
                    <a:pt x="0" y="2565"/>
                  </a:lnTo>
                  <a:lnTo>
                    <a:pt x="2578" y="5130"/>
                  </a:lnTo>
                  <a:lnTo>
                    <a:pt x="25844" y="5130"/>
                  </a:lnTo>
                  <a:lnTo>
                    <a:pt x="28397" y="2565"/>
                  </a:lnTo>
                  <a:lnTo>
                    <a:pt x="25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380760" y="4568100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000" y="0"/>
                  </a:moveTo>
                  <a:lnTo>
                    <a:pt x="0" y="0"/>
                  </a:lnTo>
                  <a:lnTo>
                    <a:pt x="0" y="546"/>
                  </a:lnTo>
                  <a:lnTo>
                    <a:pt x="4546" y="54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375926" y="4565539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261" y="0"/>
                  </a:moveTo>
                  <a:lnTo>
                    <a:pt x="4013" y="2273"/>
                  </a:lnTo>
                  <a:lnTo>
                    <a:pt x="1739" y="0"/>
                  </a:lnTo>
                  <a:lnTo>
                    <a:pt x="0" y="1727"/>
                  </a:lnTo>
                  <a:lnTo>
                    <a:pt x="1371" y="3111"/>
                  </a:lnTo>
                  <a:lnTo>
                    <a:pt x="4838" y="3111"/>
                  </a:lnTo>
                  <a:lnTo>
                    <a:pt x="4838" y="2565"/>
                  </a:lnTo>
                  <a:lnTo>
                    <a:pt x="8839" y="2565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407480" y="4568101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46"/>
                  </a:lnTo>
                  <a:lnTo>
                    <a:pt x="4559" y="546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408039" y="456553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073" y="0"/>
                  </a:moveTo>
                  <a:lnTo>
                    <a:pt x="4813" y="2285"/>
                  </a:lnTo>
                  <a:lnTo>
                    <a:pt x="2552" y="0"/>
                  </a:lnTo>
                  <a:lnTo>
                    <a:pt x="0" y="2565"/>
                  </a:lnTo>
                  <a:lnTo>
                    <a:pt x="4000" y="2565"/>
                  </a:lnTo>
                  <a:lnTo>
                    <a:pt x="4000" y="3111"/>
                  </a:lnTo>
                  <a:lnTo>
                    <a:pt x="7454" y="3111"/>
                  </a:lnTo>
                  <a:lnTo>
                    <a:pt x="8826" y="173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396388" y="4547345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0" y="3012"/>
                  </a:moveTo>
                  <a:lnTo>
                    <a:pt x="15646" y="3012"/>
                  </a:lnTo>
                  <a:lnTo>
                    <a:pt x="15646" y="0"/>
                  </a:lnTo>
                  <a:lnTo>
                    <a:pt x="0" y="0"/>
                  </a:lnTo>
                  <a:lnTo>
                    <a:pt x="0" y="30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396388" y="4550358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0" y="12087"/>
                  </a:moveTo>
                  <a:lnTo>
                    <a:pt x="15646" y="12087"/>
                  </a:lnTo>
                  <a:lnTo>
                    <a:pt x="15646" y="0"/>
                  </a:lnTo>
                  <a:lnTo>
                    <a:pt x="0" y="0"/>
                  </a:lnTo>
                  <a:lnTo>
                    <a:pt x="0" y="1208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407480" y="4562445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408035" y="456244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467" y="0"/>
                  </a:moveTo>
                  <a:lnTo>
                    <a:pt x="4000" y="0"/>
                  </a:lnTo>
                  <a:lnTo>
                    <a:pt x="4000" y="533"/>
                  </a:lnTo>
                  <a:lnTo>
                    <a:pt x="0" y="533"/>
                  </a:lnTo>
                  <a:lnTo>
                    <a:pt x="2552" y="3098"/>
                  </a:lnTo>
                  <a:lnTo>
                    <a:pt x="4826" y="838"/>
                  </a:lnTo>
                  <a:lnTo>
                    <a:pt x="7073" y="3098"/>
                  </a:lnTo>
                  <a:lnTo>
                    <a:pt x="8826" y="137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410588" y="456327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73" y="0"/>
                  </a:moveTo>
                  <a:lnTo>
                    <a:pt x="0" y="2260"/>
                  </a:lnTo>
                  <a:lnTo>
                    <a:pt x="2273" y="4533"/>
                  </a:lnTo>
                  <a:lnTo>
                    <a:pt x="4521" y="226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380766" y="4547338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45"/>
                  </a:lnTo>
                  <a:lnTo>
                    <a:pt x="0" y="15113"/>
                  </a:lnTo>
                  <a:lnTo>
                    <a:pt x="4546" y="15113"/>
                  </a:lnTo>
                  <a:lnTo>
                    <a:pt x="15621" y="401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396386" y="453225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87"/>
                  </a:lnTo>
                  <a:lnTo>
                    <a:pt x="4013" y="15087"/>
                  </a:lnTo>
                  <a:lnTo>
                    <a:pt x="15646" y="346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380760" y="4562444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4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000" y="533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377300" y="455897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3467"/>
                  </a:lnTo>
                  <a:lnTo>
                    <a:pt x="3454" y="346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412044" y="453225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375922" y="456244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4838" y="0"/>
                  </a:moveTo>
                  <a:lnTo>
                    <a:pt x="1384" y="0"/>
                  </a:lnTo>
                  <a:lnTo>
                    <a:pt x="0" y="1358"/>
                  </a:lnTo>
                  <a:lnTo>
                    <a:pt x="1739" y="3098"/>
                  </a:lnTo>
                  <a:lnTo>
                    <a:pt x="4025" y="825"/>
                  </a:lnTo>
                  <a:lnTo>
                    <a:pt x="6261" y="3098"/>
                  </a:lnTo>
                  <a:lnTo>
                    <a:pt x="8839" y="533"/>
                  </a:lnTo>
                  <a:lnTo>
                    <a:pt x="4838" y="53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377666" y="456327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73" y="0"/>
                  </a:moveTo>
                  <a:lnTo>
                    <a:pt x="0" y="2260"/>
                  </a:lnTo>
                  <a:lnTo>
                    <a:pt x="2273" y="4533"/>
                  </a:lnTo>
                  <a:lnTo>
                    <a:pt x="4521" y="226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392386" y="454333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0" y="7020"/>
                  </a:moveTo>
                  <a:lnTo>
                    <a:pt x="8013" y="7020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702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392386" y="455035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4" h="1270">
                  <a:moveTo>
                    <a:pt x="0" y="993"/>
                  </a:moveTo>
                  <a:lnTo>
                    <a:pt x="8013" y="993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396572" y="4489643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5">
                  <a:moveTo>
                    <a:pt x="0" y="546"/>
                  </a:moveTo>
                  <a:lnTo>
                    <a:pt x="11460" y="546"/>
                  </a:lnTo>
                  <a:lnTo>
                    <a:pt x="11460" y="0"/>
                  </a:lnTo>
                  <a:lnTo>
                    <a:pt x="0" y="0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412039" y="4495851"/>
              <a:ext cx="5715" cy="30480"/>
            </a:xfrm>
            <a:custGeom>
              <a:avLst/>
              <a:gdLst/>
              <a:ahLst/>
              <a:cxnLst/>
              <a:rect l="l" t="t" r="r" b="b"/>
              <a:pathLst>
                <a:path w="5715" h="30479">
                  <a:moveTo>
                    <a:pt x="0" y="30187"/>
                  </a:moveTo>
                  <a:lnTo>
                    <a:pt x="5651" y="3018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018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396572" y="4531718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5">
                  <a:moveTo>
                    <a:pt x="0" y="533"/>
                  </a:moveTo>
                  <a:lnTo>
                    <a:pt x="11461" y="533"/>
                  </a:lnTo>
                  <a:lnTo>
                    <a:pt x="11461" y="0"/>
                  </a:lnTo>
                  <a:lnTo>
                    <a:pt x="0" y="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396572" y="4526573"/>
              <a:ext cx="14604" cy="5715"/>
            </a:xfrm>
            <a:custGeom>
              <a:avLst/>
              <a:gdLst/>
              <a:ahLst/>
              <a:cxnLst/>
              <a:rect l="l" t="t" r="r" b="b"/>
              <a:pathLst>
                <a:path w="14604" h="5714">
                  <a:moveTo>
                    <a:pt x="0" y="5143"/>
                  </a:moveTo>
                  <a:lnTo>
                    <a:pt x="14015" y="5143"/>
                  </a:lnTo>
                  <a:lnTo>
                    <a:pt x="14015" y="0"/>
                  </a:lnTo>
                  <a:lnTo>
                    <a:pt x="0" y="0"/>
                  </a:lnTo>
                  <a:lnTo>
                    <a:pt x="0" y="514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415112" y="452604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393" y="0"/>
                  </a:lnTo>
                  <a:lnTo>
                    <a:pt x="1752" y="1371"/>
                  </a:lnTo>
                  <a:lnTo>
                    <a:pt x="0" y="3111"/>
                  </a:lnTo>
                  <a:lnTo>
                    <a:pt x="1752" y="4838"/>
                  </a:lnTo>
                  <a:lnTo>
                    <a:pt x="393" y="6210"/>
                  </a:lnTo>
                  <a:lnTo>
                    <a:pt x="2578" y="621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9407480" y="4531718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408039" y="452915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073" y="0"/>
                  </a:moveTo>
                  <a:lnTo>
                    <a:pt x="4813" y="2273"/>
                  </a:lnTo>
                  <a:lnTo>
                    <a:pt x="2552" y="0"/>
                  </a:lnTo>
                  <a:lnTo>
                    <a:pt x="0" y="2565"/>
                  </a:lnTo>
                  <a:lnTo>
                    <a:pt x="4000" y="2565"/>
                  </a:lnTo>
                  <a:lnTo>
                    <a:pt x="4000" y="3098"/>
                  </a:lnTo>
                  <a:lnTo>
                    <a:pt x="7454" y="3098"/>
                  </a:lnTo>
                  <a:lnTo>
                    <a:pt x="8826" y="1727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396572" y="451095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0" y="15087"/>
                  </a:moveTo>
                  <a:lnTo>
                    <a:pt x="15462" y="15087"/>
                  </a:lnTo>
                  <a:lnTo>
                    <a:pt x="15462" y="0"/>
                  </a:lnTo>
                  <a:lnTo>
                    <a:pt x="0" y="0"/>
                  </a:lnTo>
                  <a:lnTo>
                    <a:pt x="0" y="1508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407480" y="4526044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408035" y="452604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467" y="0"/>
                  </a:moveTo>
                  <a:lnTo>
                    <a:pt x="4000" y="0"/>
                  </a:lnTo>
                  <a:lnTo>
                    <a:pt x="4000" y="533"/>
                  </a:lnTo>
                  <a:lnTo>
                    <a:pt x="0" y="533"/>
                  </a:lnTo>
                  <a:lnTo>
                    <a:pt x="2552" y="3111"/>
                  </a:lnTo>
                  <a:lnTo>
                    <a:pt x="4826" y="838"/>
                  </a:lnTo>
                  <a:lnTo>
                    <a:pt x="7073" y="3111"/>
                  </a:lnTo>
                  <a:lnTo>
                    <a:pt x="8826" y="137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410588" y="452687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73" y="0"/>
                  </a:moveTo>
                  <a:lnTo>
                    <a:pt x="0" y="2273"/>
                  </a:lnTo>
                  <a:lnTo>
                    <a:pt x="2273" y="4546"/>
                  </a:lnTo>
                  <a:lnTo>
                    <a:pt x="4521" y="2273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380766" y="451095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20"/>
                  </a:lnTo>
                  <a:lnTo>
                    <a:pt x="0" y="15087"/>
                  </a:lnTo>
                  <a:lnTo>
                    <a:pt x="4546" y="15087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396386" y="449584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99"/>
                  </a:lnTo>
                  <a:lnTo>
                    <a:pt x="4013" y="15100"/>
                  </a:lnTo>
                  <a:lnTo>
                    <a:pt x="15646" y="346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396572" y="450694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0" y="8013"/>
                  </a:moveTo>
                  <a:lnTo>
                    <a:pt x="3827" y="8013"/>
                  </a:lnTo>
                  <a:lnTo>
                    <a:pt x="3827" y="0"/>
                  </a:lnTo>
                  <a:lnTo>
                    <a:pt x="0" y="0"/>
                  </a:lnTo>
                  <a:lnTo>
                    <a:pt x="0" y="801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396572" y="4453255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5">
                  <a:moveTo>
                    <a:pt x="0" y="533"/>
                  </a:moveTo>
                  <a:lnTo>
                    <a:pt x="11460" y="533"/>
                  </a:lnTo>
                  <a:lnTo>
                    <a:pt x="11460" y="0"/>
                  </a:lnTo>
                  <a:lnTo>
                    <a:pt x="0" y="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9396572" y="4495317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5">
                  <a:moveTo>
                    <a:pt x="0" y="533"/>
                  </a:moveTo>
                  <a:lnTo>
                    <a:pt x="11461" y="533"/>
                  </a:lnTo>
                  <a:lnTo>
                    <a:pt x="11461" y="0"/>
                  </a:lnTo>
                  <a:lnTo>
                    <a:pt x="0" y="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9415124" y="448964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65" y="0"/>
                  </a:moveTo>
                  <a:lnTo>
                    <a:pt x="368" y="0"/>
                  </a:lnTo>
                  <a:lnTo>
                    <a:pt x="1739" y="1371"/>
                  </a:lnTo>
                  <a:lnTo>
                    <a:pt x="0" y="3098"/>
                  </a:lnTo>
                  <a:lnTo>
                    <a:pt x="1739" y="4838"/>
                  </a:lnTo>
                  <a:lnTo>
                    <a:pt x="368" y="6197"/>
                  </a:lnTo>
                  <a:lnTo>
                    <a:pt x="2565" y="619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9396572" y="4490185"/>
              <a:ext cx="14604" cy="5715"/>
            </a:xfrm>
            <a:custGeom>
              <a:avLst/>
              <a:gdLst/>
              <a:ahLst/>
              <a:cxnLst/>
              <a:rect l="l" t="t" r="r" b="b"/>
              <a:pathLst>
                <a:path w="14604" h="5714">
                  <a:moveTo>
                    <a:pt x="0" y="5130"/>
                  </a:moveTo>
                  <a:lnTo>
                    <a:pt x="14015" y="5130"/>
                  </a:lnTo>
                  <a:lnTo>
                    <a:pt x="14015" y="0"/>
                  </a:lnTo>
                  <a:lnTo>
                    <a:pt x="0" y="0"/>
                  </a:lnTo>
                  <a:lnTo>
                    <a:pt x="0" y="513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407480" y="4495317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9396572" y="447455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0" y="15087"/>
                  </a:moveTo>
                  <a:lnTo>
                    <a:pt x="15462" y="15087"/>
                  </a:lnTo>
                  <a:lnTo>
                    <a:pt x="15462" y="0"/>
                  </a:lnTo>
                  <a:lnTo>
                    <a:pt x="0" y="0"/>
                  </a:lnTo>
                  <a:lnTo>
                    <a:pt x="0" y="1508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407480" y="4489643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46"/>
                  </a:lnTo>
                  <a:lnTo>
                    <a:pt x="4559" y="546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412040" y="448618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0"/>
                  </a:moveTo>
                  <a:lnTo>
                    <a:pt x="0" y="3454"/>
                  </a:lnTo>
                  <a:lnTo>
                    <a:pt x="3441" y="3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410588" y="44904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73" y="0"/>
                  </a:moveTo>
                  <a:lnTo>
                    <a:pt x="0" y="2273"/>
                  </a:lnTo>
                  <a:lnTo>
                    <a:pt x="2273" y="4546"/>
                  </a:lnTo>
                  <a:lnTo>
                    <a:pt x="4533" y="2273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396386" y="445945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99"/>
                  </a:lnTo>
                  <a:lnTo>
                    <a:pt x="4013" y="15100"/>
                  </a:lnTo>
                  <a:lnTo>
                    <a:pt x="15646" y="346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380766" y="447455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33"/>
                  </a:lnTo>
                  <a:lnTo>
                    <a:pt x="0" y="15087"/>
                  </a:lnTo>
                  <a:lnTo>
                    <a:pt x="4546" y="15087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412044" y="445945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0"/>
                  </a:lnTo>
                  <a:lnTo>
                    <a:pt x="0" y="345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396572" y="4470555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0" y="8000"/>
                  </a:moveTo>
                  <a:lnTo>
                    <a:pt x="3827" y="8000"/>
                  </a:lnTo>
                  <a:lnTo>
                    <a:pt x="3827" y="0"/>
                  </a:lnTo>
                  <a:lnTo>
                    <a:pt x="0" y="0"/>
                  </a:lnTo>
                  <a:lnTo>
                    <a:pt x="0" y="800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396572" y="4458923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5">
                  <a:moveTo>
                    <a:pt x="0" y="533"/>
                  </a:moveTo>
                  <a:lnTo>
                    <a:pt x="11461" y="533"/>
                  </a:lnTo>
                  <a:lnTo>
                    <a:pt x="11461" y="0"/>
                  </a:lnTo>
                  <a:lnTo>
                    <a:pt x="0" y="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384766" y="4416861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2707" y="0"/>
                  </a:moveTo>
                  <a:lnTo>
                    <a:pt x="546" y="0"/>
                  </a:lnTo>
                  <a:lnTo>
                    <a:pt x="0" y="533"/>
                  </a:lnTo>
                  <a:lnTo>
                    <a:pt x="23266" y="533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415112" y="445325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393" y="0"/>
                  </a:lnTo>
                  <a:lnTo>
                    <a:pt x="1752" y="1371"/>
                  </a:lnTo>
                  <a:lnTo>
                    <a:pt x="0" y="3111"/>
                  </a:lnTo>
                  <a:lnTo>
                    <a:pt x="1752" y="4838"/>
                  </a:lnTo>
                  <a:lnTo>
                    <a:pt x="393" y="6197"/>
                  </a:lnTo>
                  <a:lnTo>
                    <a:pt x="2578" y="6197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396572" y="4453783"/>
              <a:ext cx="14604" cy="5715"/>
            </a:xfrm>
            <a:custGeom>
              <a:avLst/>
              <a:gdLst/>
              <a:ahLst/>
              <a:cxnLst/>
              <a:rect l="l" t="t" r="r" b="b"/>
              <a:pathLst>
                <a:path w="14604" h="5714">
                  <a:moveTo>
                    <a:pt x="0" y="5130"/>
                  </a:moveTo>
                  <a:lnTo>
                    <a:pt x="14015" y="5130"/>
                  </a:lnTo>
                  <a:lnTo>
                    <a:pt x="14015" y="0"/>
                  </a:lnTo>
                  <a:lnTo>
                    <a:pt x="0" y="0"/>
                  </a:lnTo>
                  <a:lnTo>
                    <a:pt x="0" y="513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407480" y="4458916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408039" y="445636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073" y="0"/>
                  </a:moveTo>
                  <a:lnTo>
                    <a:pt x="4813" y="2273"/>
                  </a:lnTo>
                  <a:lnTo>
                    <a:pt x="2552" y="0"/>
                  </a:lnTo>
                  <a:lnTo>
                    <a:pt x="0" y="2552"/>
                  </a:lnTo>
                  <a:lnTo>
                    <a:pt x="4000" y="2552"/>
                  </a:lnTo>
                  <a:lnTo>
                    <a:pt x="4000" y="3086"/>
                  </a:lnTo>
                  <a:lnTo>
                    <a:pt x="7454" y="3086"/>
                  </a:lnTo>
                  <a:lnTo>
                    <a:pt x="8826" y="1727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396388" y="444139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863"/>
                  </a:moveTo>
                  <a:lnTo>
                    <a:pt x="15646" y="11863"/>
                  </a:lnTo>
                  <a:lnTo>
                    <a:pt x="15646" y="0"/>
                  </a:lnTo>
                  <a:lnTo>
                    <a:pt x="0" y="0"/>
                  </a:lnTo>
                  <a:lnTo>
                    <a:pt x="0" y="118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396388" y="443815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0" y="3237"/>
                  </a:moveTo>
                  <a:lnTo>
                    <a:pt x="15646" y="3237"/>
                  </a:lnTo>
                  <a:lnTo>
                    <a:pt x="15646" y="0"/>
                  </a:lnTo>
                  <a:lnTo>
                    <a:pt x="0" y="0"/>
                  </a:lnTo>
                  <a:lnTo>
                    <a:pt x="0" y="323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380766" y="4423062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546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11620" y="15087"/>
                  </a:lnTo>
                  <a:lnTo>
                    <a:pt x="15620" y="11087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407480" y="4453255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412040" y="44497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0"/>
                  </a:moveTo>
                  <a:lnTo>
                    <a:pt x="0" y="3467"/>
                  </a:lnTo>
                  <a:lnTo>
                    <a:pt x="3454" y="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408035" y="445325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467" y="0"/>
                  </a:moveTo>
                  <a:lnTo>
                    <a:pt x="4000" y="0"/>
                  </a:lnTo>
                  <a:lnTo>
                    <a:pt x="4000" y="533"/>
                  </a:lnTo>
                  <a:lnTo>
                    <a:pt x="0" y="533"/>
                  </a:lnTo>
                  <a:lnTo>
                    <a:pt x="2552" y="3111"/>
                  </a:lnTo>
                  <a:lnTo>
                    <a:pt x="4826" y="838"/>
                  </a:lnTo>
                  <a:lnTo>
                    <a:pt x="7073" y="3111"/>
                  </a:lnTo>
                  <a:lnTo>
                    <a:pt x="8826" y="137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396386" y="4423062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87"/>
                  </a:lnTo>
                  <a:lnTo>
                    <a:pt x="4013" y="15087"/>
                  </a:lnTo>
                  <a:lnTo>
                    <a:pt x="15646" y="346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380766" y="443815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33"/>
                  </a:lnTo>
                  <a:lnTo>
                    <a:pt x="0" y="15100"/>
                  </a:lnTo>
                  <a:lnTo>
                    <a:pt x="4546" y="15100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396572" y="4441392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70">
                  <a:moveTo>
                    <a:pt x="0" y="763"/>
                  </a:moveTo>
                  <a:lnTo>
                    <a:pt x="3827" y="763"/>
                  </a:lnTo>
                  <a:lnTo>
                    <a:pt x="3827" y="0"/>
                  </a:lnTo>
                  <a:lnTo>
                    <a:pt x="0" y="0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392386" y="4434154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20">
                  <a:moveTo>
                    <a:pt x="0" y="7237"/>
                  </a:moveTo>
                  <a:lnTo>
                    <a:pt x="8013" y="7237"/>
                  </a:lnTo>
                  <a:lnTo>
                    <a:pt x="8013" y="0"/>
                  </a:lnTo>
                  <a:lnTo>
                    <a:pt x="0" y="0"/>
                  </a:lnTo>
                  <a:lnTo>
                    <a:pt x="0" y="723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384766" y="4380465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2707" y="0"/>
                  </a:moveTo>
                  <a:lnTo>
                    <a:pt x="546" y="0"/>
                  </a:lnTo>
                  <a:lnTo>
                    <a:pt x="0" y="533"/>
                  </a:lnTo>
                  <a:lnTo>
                    <a:pt x="23266" y="533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384766" y="4422528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0"/>
                  </a:moveTo>
                  <a:lnTo>
                    <a:pt x="0" y="0"/>
                  </a:lnTo>
                  <a:lnTo>
                    <a:pt x="546" y="533"/>
                  </a:lnTo>
                  <a:lnTo>
                    <a:pt x="22707" y="5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382188" y="4417394"/>
              <a:ext cx="28575" cy="5715"/>
            </a:xfrm>
            <a:custGeom>
              <a:avLst/>
              <a:gdLst/>
              <a:ahLst/>
              <a:cxnLst/>
              <a:rect l="l" t="t" r="r" b="b"/>
              <a:pathLst>
                <a:path w="28575" h="5714">
                  <a:moveTo>
                    <a:pt x="25844" y="0"/>
                  </a:moveTo>
                  <a:lnTo>
                    <a:pt x="2578" y="0"/>
                  </a:lnTo>
                  <a:lnTo>
                    <a:pt x="0" y="2565"/>
                  </a:lnTo>
                  <a:lnTo>
                    <a:pt x="2578" y="5130"/>
                  </a:lnTo>
                  <a:lnTo>
                    <a:pt x="25844" y="5130"/>
                  </a:lnTo>
                  <a:lnTo>
                    <a:pt x="28397" y="2565"/>
                  </a:lnTo>
                  <a:lnTo>
                    <a:pt x="25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380766" y="4422528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000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546" y="5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380766" y="441996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422" y="0"/>
                  </a:moveTo>
                  <a:lnTo>
                    <a:pt x="0" y="1447"/>
                  </a:lnTo>
                  <a:lnTo>
                    <a:pt x="0" y="2565"/>
                  </a:lnTo>
                  <a:lnTo>
                    <a:pt x="4000" y="256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407480" y="4422528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408035" y="441996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552" y="0"/>
                  </a:moveTo>
                  <a:lnTo>
                    <a:pt x="0" y="2565"/>
                  </a:lnTo>
                  <a:lnTo>
                    <a:pt x="4000" y="2565"/>
                  </a:lnTo>
                  <a:lnTo>
                    <a:pt x="4000" y="144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380766" y="438665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546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11620" y="15100"/>
                  </a:lnTo>
                  <a:lnTo>
                    <a:pt x="15620" y="11099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396388" y="440176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013" y="0"/>
                  </a:moveTo>
                  <a:lnTo>
                    <a:pt x="0" y="4000"/>
                  </a:lnTo>
                  <a:lnTo>
                    <a:pt x="11087" y="15100"/>
                  </a:lnTo>
                  <a:lnTo>
                    <a:pt x="15646" y="15100"/>
                  </a:lnTo>
                  <a:lnTo>
                    <a:pt x="15646" y="116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407480" y="4416861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9408039" y="441739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000" y="0"/>
                  </a:moveTo>
                  <a:lnTo>
                    <a:pt x="0" y="0"/>
                  </a:lnTo>
                  <a:lnTo>
                    <a:pt x="2552" y="2565"/>
                  </a:lnTo>
                  <a:lnTo>
                    <a:pt x="4000" y="113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9410592" y="441852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447" y="0"/>
                  </a:moveTo>
                  <a:lnTo>
                    <a:pt x="0" y="1435"/>
                  </a:lnTo>
                  <a:lnTo>
                    <a:pt x="1447" y="28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380766" y="440176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20"/>
                  </a:lnTo>
                  <a:lnTo>
                    <a:pt x="0" y="15100"/>
                  </a:lnTo>
                  <a:lnTo>
                    <a:pt x="4546" y="15100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396386" y="438665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99"/>
                  </a:lnTo>
                  <a:lnTo>
                    <a:pt x="4013" y="15100"/>
                  </a:lnTo>
                  <a:lnTo>
                    <a:pt x="15646" y="3479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380760" y="4416861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4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000" y="533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380766" y="441739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000" y="0"/>
                  </a:moveTo>
                  <a:lnTo>
                    <a:pt x="0" y="0"/>
                  </a:lnTo>
                  <a:lnTo>
                    <a:pt x="0" y="1130"/>
                  </a:lnTo>
                  <a:lnTo>
                    <a:pt x="1422" y="256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380764" y="441852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0" y="2882"/>
                  </a:lnTo>
                  <a:lnTo>
                    <a:pt x="1422" y="1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392386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343844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41" y="0"/>
                  </a:moveTo>
                  <a:lnTo>
                    <a:pt x="4000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54" y="5664"/>
                  </a:lnTo>
                  <a:lnTo>
                    <a:pt x="31254" y="4000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343833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13" y="5664"/>
                  </a:lnTo>
                  <a:lnTo>
                    <a:pt x="27254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338171" y="439013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375110" y="44213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0" y="1663"/>
                  </a:lnTo>
                  <a:lnTo>
                    <a:pt x="2184" y="1663"/>
                  </a:lnTo>
                  <a:lnTo>
                    <a:pt x="1079" y="571"/>
                  </a:lnTo>
                  <a:lnTo>
                    <a:pt x="812" y="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377915" y="43866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44" y="0"/>
                  </a:moveTo>
                  <a:lnTo>
                    <a:pt x="660" y="0"/>
                  </a:lnTo>
                  <a:lnTo>
                    <a:pt x="0" y="647"/>
                  </a:lnTo>
                  <a:lnTo>
                    <a:pt x="2844" y="3479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377917" y="441338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44" y="0"/>
                  </a:moveTo>
                  <a:lnTo>
                    <a:pt x="0" y="2844"/>
                  </a:lnTo>
                  <a:lnTo>
                    <a:pt x="660" y="3479"/>
                  </a:lnTo>
                  <a:lnTo>
                    <a:pt x="2844" y="3479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378576" y="441686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84" y="0"/>
                  </a:moveTo>
                  <a:lnTo>
                    <a:pt x="0" y="0"/>
                  </a:lnTo>
                  <a:lnTo>
                    <a:pt x="1079" y="1092"/>
                  </a:lnTo>
                  <a:lnTo>
                    <a:pt x="1371" y="825"/>
                  </a:lnTo>
                  <a:lnTo>
                    <a:pt x="2184" y="16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377917" y="441769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019" y="0"/>
                  </a:moveTo>
                  <a:lnTo>
                    <a:pt x="1739" y="266"/>
                  </a:lnTo>
                  <a:lnTo>
                    <a:pt x="2019" y="533"/>
                  </a:lnTo>
                  <a:lnTo>
                    <a:pt x="0" y="2539"/>
                  </a:lnTo>
                  <a:lnTo>
                    <a:pt x="2019" y="4533"/>
                  </a:lnTo>
                  <a:lnTo>
                    <a:pt x="2844" y="3708"/>
                  </a:lnTo>
                  <a:lnTo>
                    <a:pt x="2844" y="82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9343839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33" y="15633"/>
                  </a:lnTo>
                  <a:lnTo>
                    <a:pt x="15608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9359458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46" y="15633"/>
                  </a:lnTo>
                  <a:lnTo>
                    <a:pt x="15646" y="1162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9343844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9371092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0"/>
                  </a:lnTo>
                  <a:lnTo>
                    <a:pt x="4013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375102" y="441338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0" y="3479"/>
                  </a:lnTo>
                  <a:lnTo>
                    <a:pt x="2197" y="3479"/>
                  </a:lnTo>
                  <a:lnTo>
                    <a:pt x="2819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375106" y="441686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197" y="0"/>
                  </a:moveTo>
                  <a:lnTo>
                    <a:pt x="0" y="0"/>
                  </a:lnTo>
                  <a:lnTo>
                    <a:pt x="0" y="4533"/>
                  </a:lnTo>
                  <a:lnTo>
                    <a:pt x="812" y="5359"/>
                  </a:lnTo>
                  <a:lnTo>
                    <a:pt x="1092" y="5105"/>
                  </a:lnTo>
                  <a:lnTo>
                    <a:pt x="812" y="4826"/>
                  </a:lnTo>
                  <a:lnTo>
                    <a:pt x="2552" y="3098"/>
                  </a:lnTo>
                  <a:lnTo>
                    <a:pt x="812" y="135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375919" y="44199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739" y="0"/>
                  </a:moveTo>
                  <a:lnTo>
                    <a:pt x="0" y="1727"/>
                  </a:lnTo>
                  <a:lnTo>
                    <a:pt x="279" y="2006"/>
                  </a:lnTo>
                  <a:lnTo>
                    <a:pt x="2006" y="26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377295" y="44162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622" y="0"/>
                  </a:moveTo>
                  <a:lnTo>
                    <a:pt x="0" y="635"/>
                  </a:lnTo>
                  <a:lnTo>
                    <a:pt x="1282" y="63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377655" y="44179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06" y="0"/>
                  </a:moveTo>
                  <a:lnTo>
                    <a:pt x="0" y="2006"/>
                  </a:lnTo>
                  <a:lnTo>
                    <a:pt x="266" y="2273"/>
                  </a:lnTo>
                  <a:lnTo>
                    <a:pt x="2285" y="266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343839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33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08" y="4000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359454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343844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371092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4000"/>
                  </a:lnTo>
                  <a:lnTo>
                    <a:pt x="4013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375100" y="438665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197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2819" y="64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9377295" y="43866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82" y="0"/>
                  </a:moveTo>
                  <a:lnTo>
                    <a:pt x="0" y="0"/>
                  </a:lnTo>
                  <a:lnTo>
                    <a:pt x="622" y="64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355471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3987" y="0"/>
                  </a:moveTo>
                  <a:lnTo>
                    <a:pt x="0" y="4000"/>
                  </a:lnTo>
                  <a:lnTo>
                    <a:pt x="3987" y="8000"/>
                  </a:lnTo>
                  <a:lnTo>
                    <a:pt x="8000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448966" y="4389308"/>
              <a:ext cx="1270" cy="25400"/>
            </a:xfrm>
            <a:custGeom>
              <a:avLst/>
              <a:gdLst/>
              <a:ahLst/>
              <a:cxnLst/>
              <a:rect l="l" t="t" r="r" b="b"/>
              <a:pathLst>
                <a:path w="1270" h="25400">
                  <a:moveTo>
                    <a:pt x="812" y="0"/>
                  </a:moveTo>
                  <a:lnTo>
                    <a:pt x="0" y="825"/>
                  </a:lnTo>
                  <a:lnTo>
                    <a:pt x="0" y="24091"/>
                  </a:lnTo>
                  <a:lnTo>
                    <a:pt x="812" y="2490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417700" y="4417394"/>
              <a:ext cx="32384" cy="5715"/>
            </a:xfrm>
            <a:custGeom>
              <a:avLst/>
              <a:gdLst/>
              <a:ahLst/>
              <a:cxnLst/>
              <a:rect l="l" t="t" r="r" b="b"/>
              <a:pathLst>
                <a:path w="32384" h="5714">
                  <a:moveTo>
                    <a:pt x="27266" y="0"/>
                  </a:moveTo>
                  <a:lnTo>
                    <a:pt x="4013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2080" y="5664"/>
                  </a:lnTo>
                  <a:lnTo>
                    <a:pt x="32080" y="4826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417700" y="4380457"/>
              <a:ext cx="32384" cy="5715"/>
            </a:xfrm>
            <a:custGeom>
              <a:avLst/>
              <a:gdLst/>
              <a:ahLst/>
              <a:cxnLst/>
              <a:rect l="l" t="t" r="r" b="b"/>
              <a:pathLst>
                <a:path w="32384" h="5714">
                  <a:moveTo>
                    <a:pt x="32080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13" y="5664"/>
                  </a:lnTo>
                  <a:lnTo>
                    <a:pt x="27266" y="5664"/>
                  </a:lnTo>
                  <a:lnTo>
                    <a:pt x="32080" y="850"/>
                  </a:lnTo>
                  <a:lnTo>
                    <a:pt x="3208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415499" y="442141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97" y="0"/>
                  </a:moveTo>
                  <a:lnTo>
                    <a:pt x="1358" y="812"/>
                  </a:lnTo>
                  <a:lnTo>
                    <a:pt x="1092" y="558"/>
                  </a:lnTo>
                  <a:lnTo>
                    <a:pt x="0" y="1651"/>
                  </a:lnTo>
                  <a:lnTo>
                    <a:pt x="2197" y="1651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412040" y="441339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0" y="3454"/>
                  </a:lnTo>
                  <a:lnTo>
                    <a:pt x="2184" y="3454"/>
                  </a:lnTo>
                  <a:lnTo>
                    <a:pt x="2832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412040" y="441686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84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812" y="825"/>
                  </a:lnTo>
                  <a:lnTo>
                    <a:pt x="1079" y="1092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412044" y="441768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812" y="0"/>
                  </a:moveTo>
                  <a:lnTo>
                    <a:pt x="0" y="838"/>
                  </a:lnTo>
                  <a:lnTo>
                    <a:pt x="0" y="3721"/>
                  </a:lnTo>
                  <a:lnTo>
                    <a:pt x="812" y="4533"/>
                  </a:lnTo>
                  <a:lnTo>
                    <a:pt x="2819" y="2539"/>
                  </a:lnTo>
                  <a:lnTo>
                    <a:pt x="812" y="533"/>
                  </a:lnTo>
                  <a:lnTo>
                    <a:pt x="1079" y="26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412037" y="43866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184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2832" y="64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433327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33" y="15633"/>
                  </a:lnTo>
                  <a:lnTo>
                    <a:pt x="15633" y="1164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9417694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07" y="15633"/>
                  </a:lnTo>
                  <a:lnTo>
                    <a:pt x="15621" y="1163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444973" y="441339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3987" y="0"/>
                  </a:moveTo>
                  <a:lnTo>
                    <a:pt x="3987" y="3987"/>
                  </a:lnTo>
                  <a:lnTo>
                    <a:pt x="0" y="3987"/>
                  </a:lnTo>
                  <a:lnTo>
                    <a:pt x="4800" y="8813"/>
                  </a:lnTo>
                  <a:lnTo>
                    <a:pt x="4800" y="81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417700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13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414863" y="43866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32" y="0"/>
                  </a:moveTo>
                  <a:lnTo>
                    <a:pt x="634" y="0"/>
                  </a:lnTo>
                  <a:lnTo>
                    <a:pt x="0" y="647"/>
                  </a:lnTo>
                  <a:lnTo>
                    <a:pt x="2832" y="34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414216" y="43866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82" y="0"/>
                  </a:moveTo>
                  <a:lnTo>
                    <a:pt x="0" y="0"/>
                  </a:lnTo>
                  <a:lnTo>
                    <a:pt x="647" y="64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433321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33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00" y="15633"/>
                  </a:lnTo>
                  <a:lnTo>
                    <a:pt x="15633" y="4013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417694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07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13" y="15633"/>
                  </a:lnTo>
                  <a:lnTo>
                    <a:pt x="15621" y="400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417700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444966" y="438130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813" y="0"/>
                  </a:moveTo>
                  <a:lnTo>
                    <a:pt x="0" y="4813"/>
                  </a:lnTo>
                  <a:lnTo>
                    <a:pt x="4000" y="4813"/>
                  </a:lnTo>
                  <a:lnTo>
                    <a:pt x="4000" y="8826"/>
                  </a:lnTo>
                  <a:lnTo>
                    <a:pt x="4813" y="8001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414863" y="441338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32" y="0"/>
                  </a:moveTo>
                  <a:lnTo>
                    <a:pt x="0" y="2844"/>
                  </a:lnTo>
                  <a:lnTo>
                    <a:pt x="634" y="3479"/>
                  </a:lnTo>
                  <a:lnTo>
                    <a:pt x="2832" y="34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415116" y="441686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578" y="0"/>
                  </a:moveTo>
                  <a:lnTo>
                    <a:pt x="381" y="0"/>
                  </a:lnTo>
                  <a:lnTo>
                    <a:pt x="1752" y="1358"/>
                  </a:lnTo>
                  <a:lnTo>
                    <a:pt x="0" y="3098"/>
                  </a:lnTo>
                  <a:lnTo>
                    <a:pt x="1752" y="4825"/>
                  </a:lnTo>
                  <a:lnTo>
                    <a:pt x="1473" y="5105"/>
                  </a:lnTo>
                  <a:lnTo>
                    <a:pt x="1752" y="5359"/>
                  </a:lnTo>
                  <a:lnTo>
                    <a:pt x="2578" y="4546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414861" y="44199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53" y="0"/>
                  </a:moveTo>
                  <a:lnTo>
                    <a:pt x="0" y="266"/>
                  </a:lnTo>
                  <a:lnTo>
                    <a:pt x="1727" y="2006"/>
                  </a:lnTo>
                  <a:lnTo>
                    <a:pt x="2006" y="172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414219" y="441622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647" y="0"/>
                  </a:moveTo>
                  <a:lnTo>
                    <a:pt x="0" y="635"/>
                  </a:lnTo>
                  <a:lnTo>
                    <a:pt x="1282" y="63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412851" y="44179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66" y="0"/>
                  </a:moveTo>
                  <a:lnTo>
                    <a:pt x="0" y="266"/>
                  </a:lnTo>
                  <a:lnTo>
                    <a:pt x="2019" y="2273"/>
                  </a:lnTo>
                  <a:lnTo>
                    <a:pt x="2260" y="200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429301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25" y="0"/>
                  </a:moveTo>
                  <a:lnTo>
                    <a:pt x="0" y="4000"/>
                  </a:lnTo>
                  <a:lnTo>
                    <a:pt x="4025" y="8000"/>
                  </a:lnTo>
                  <a:lnTo>
                    <a:pt x="8026" y="400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454628" y="4417394"/>
              <a:ext cx="33020" cy="5715"/>
            </a:xfrm>
            <a:custGeom>
              <a:avLst/>
              <a:gdLst/>
              <a:ahLst/>
              <a:cxnLst/>
              <a:rect l="l" t="t" r="r" b="b"/>
              <a:pathLst>
                <a:path w="33020" h="5714">
                  <a:moveTo>
                    <a:pt x="28079" y="0"/>
                  </a:moveTo>
                  <a:lnTo>
                    <a:pt x="4813" y="0"/>
                  </a:lnTo>
                  <a:lnTo>
                    <a:pt x="0" y="4826"/>
                  </a:lnTo>
                  <a:lnTo>
                    <a:pt x="0" y="5664"/>
                  </a:lnTo>
                  <a:lnTo>
                    <a:pt x="32905" y="5664"/>
                  </a:lnTo>
                  <a:lnTo>
                    <a:pt x="32905" y="4826"/>
                  </a:lnTo>
                  <a:lnTo>
                    <a:pt x="2807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454634" y="4389320"/>
              <a:ext cx="1270" cy="25400"/>
            </a:xfrm>
            <a:custGeom>
              <a:avLst/>
              <a:gdLst/>
              <a:ahLst/>
              <a:cxnLst/>
              <a:rect l="l" t="t" r="r" b="b"/>
              <a:pathLst>
                <a:path w="1270" h="25400">
                  <a:moveTo>
                    <a:pt x="0" y="0"/>
                  </a:moveTo>
                  <a:lnTo>
                    <a:pt x="0" y="24891"/>
                  </a:lnTo>
                  <a:lnTo>
                    <a:pt x="812" y="24066"/>
                  </a:lnTo>
                  <a:lnTo>
                    <a:pt x="812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486732" y="4389308"/>
              <a:ext cx="1270" cy="25400"/>
            </a:xfrm>
            <a:custGeom>
              <a:avLst/>
              <a:gdLst/>
              <a:ahLst/>
              <a:cxnLst/>
              <a:rect l="l" t="t" r="r" b="b"/>
              <a:pathLst>
                <a:path w="1270" h="25400">
                  <a:moveTo>
                    <a:pt x="800" y="0"/>
                  </a:moveTo>
                  <a:lnTo>
                    <a:pt x="0" y="825"/>
                  </a:lnTo>
                  <a:lnTo>
                    <a:pt x="0" y="24091"/>
                  </a:lnTo>
                  <a:lnTo>
                    <a:pt x="800" y="2490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454628" y="4380457"/>
              <a:ext cx="33020" cy="5715"/>
            </a:xfrm>
            <a:custGeom>
              <a:avLst/>
              <a:gdLst/>
              <a:ahLst/>
              <a:cxnLst/>
              <a:rect l="l" t="t" r="r" b="b"/>
              <a:pathLst>
                <a:path w="33020" h="5714">
                  <a:moveTo>
                    <a:pt x="32905" y="0"/>
                  </a:moveTo>
                  <a:lnTo>
                    <a:pt x="0" y="0"/>
                  </a:lnTo>
                  <a:lnTo>
                    <a:pt x="0" y="850"/>
                  </a:lnTo>
                  <a:lnTo>
                    <a:pt x="4813" y="5664"/>
                  </a:lnTo>
                  <a:lnTo>
                    <a:pt x="28079" y="5664"/>
                  </a:lnTo>
                  <a:lnTo>
                    <a:pt x="32905" y="850"/>
                  </a:lnTo>
                  <a:lnTo>
                    <a:pt x="3290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449779" y="4386890"/>
              <a:ext cx="5080" cy="36195"/>
            </a:xfrm>
            <a:custGeom>
              <a:avLst/>
              <a:gdLst/>
              <a:ahLst/>
              <a:cxnLst/>
              <a:rect l="l" t="t" r="r" b="b"/>
              <a:pathLst>
                <a:path w="5079" h="36195">
                  <a:moveTo>
                    <a:pt x="0" y="36172"/>
                  </a:moveTo>
                  <a:lnTo>
                    <a:pt x="4851" y="36172"/>
                  </a:lnTo>
                  <a:lnTo>
                    <a:pt x="4851" y="0"/>
                  </a:lnTo>
                  <a:lnTo>
                    <a:pt x="0" y="0"/>
                  </a:lnTo>
                  <a:lnTo>
                    <a:pt x="0" y="3617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449778" y="438046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4851" y="0"/>
                  </a:moveTo>
                  <a:lnTo>
                    <a:pt x="0" y="0"/>
                  </a:lnTo>
                  <a:lnTo>
                    <a:pt x="12" y="838"/>
                  </a:lnTo>
                  <a:lnTo>
                    <a:pt x="2425" y="3238"/>
                  </a:lnTo>
                  <a:lnTo>
                    <a:pt x="4838" y="838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449779" y="4381290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4">
                  <a:moveTo>
                    <a:pt x="0" y="12"/>
                  </a:moveTo>
                  <a:lnTo>
                    <a:pt x="0" y="8013"/>
                  </a:lnTo>
                  <a:lnTo>
                    <a:pt x="2413" y="5600"/>
                  </a:lnTo>
                  <a:lnTo>
                    <a:pt x="812" y="4000"/>
                  </a:lnTo>
                  <a:lnTo>
                    <a:pt x="2413" y="2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471079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46" y="15633"/>
                  </a:lnTo>
                  <a:lnTo>
                    <a:pt x="15646" y="116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455446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987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20" y="15633"/>
                  </a:lnTo>
                  <a:lnTo>
                    <a:pt x="15621" y="11633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482712" y="441339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013" y="0"/>
                  </a:moveTo>
                  <a:lnTo>
                    <a:pt x="4013" y="3987"/>
                  </a:lnTo>
                  <a:lnTo>
                    <a:pt x="0" y="3987"/>
                  </a:lnTo>
                  <a:lnTo>
                    <a:pt x="4813" y="8813"/>
                  </a:lnTo>
                  <a:lnTo>
                    <a:pt x="4813" y="81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454628" y="438130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0" y="0"/>
                  </a:moveTo>
                  <a:lnTo>
                    <a:pt x="0" y="8013"/>
                  </a:lnTo>
                  <a:lnTo>
                    <a:pt x="825" y="8826"/>
                  </a:lnTo>
                  <a:lnTo>
                    <a:pt x="825" y="4813"/>
                  </a:lnTo>
                  <a:lnTo>
                    <a:pt x="4813" y="4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452198" y="4381302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4">
                  <a:moveTo>
                    <a:pt x="2425" y="0"/>
                  </a:moveTo>
                  <a:lnTo>
                    <a:pt x="0" y="2400"/>
                  </a:lnTo>
                  <a:lnTo>
                    <a:pt x="1587" y="3987"/>
                  </a:lnTo>
                  <a:lnTo>
                    <a:pt x="0" y="5587"/>
                  </a:lnTo>
                  <a:lnTo>
                    <a:pt x="2425" y="801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450598" y="43837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1600" y="0"/>
                  </a:moveTo>
                  <a:lnTo>
                    <a:pt x="0" y="1587"/>
                  </a:lnTo>
                  <a:lnTo>
                    <a:pt x="1600" y="3187"/>
                  </a:lnTo>
                  <a:lnTo>
                    <a:pt x="3187" y="158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471074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455446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3987" y="15633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9482706" y="438130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825" y="0"/>
                  </a:moveTo>
                  <a:lnTo>
                    <a:pt x="0" y="4813"/>
                  </a:lnTo>
                  <a:lnTo>
                    <a:pt x="4025" y="4813"/>
                  </a:lnTo>
                  <a:lnTo>
                    <a:pt x="4025" y="8826"/>
                  </a:lnTo>
                  <a:lnTo>
                    <a:pt x="4825" y="8001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454634" y="441338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812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4800" y="4013"/>
                  </a:lnTo>
                  <a:lnTo>
                    <a:pt x="812" y="401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467066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13" y="0"/>
                  </a:moveTo>
                  <a:lnTo>
                    <a:pt x="0" y="4000"/>
                  </a:lnTo>
                  <a:lnTo>
                    <a:pt x="4013" y="8000"/>
                  </a:lnTo>
                  <a:lnTo>
                    <a:pt x="8026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492374" y="4389320"/>
              <a:ext cx="1270" cy="25400"/>
            </a:xfrm>
            <a:custGeom>
              <a:avLst/>
              <a:gdLst/>
              <a:ahLst/>
              <a:cxnLst/>
              <a:rect l="l" t="t" r="r" b="b"/>
              <a:pathLst>
                <a:path w="1270" h="25400">
                  <a:moveTo>
                    <a:pt x="0" y="0"/>
                  </a:moveTo>
                  <a:lnTo>
                    <a:pt x="0" y="24891"/>
                  </a:lnTo>
                  <a:lnTo>
                    <a:pt x="812" y="24066"/>
                  </a:lnTo>
                  <a:lnTo>
                    <a:pt x="812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492367" y="4417394"/>
              <a:ext cx="26034" cy="5715"/>
            </a:xfrm>
            <a:custGeom>
              <a:avLst/>
              <a:gdLst/>
              <a:ahLst/>
              <a:cxnLst/>
              <a:rect l="l" t="t" r="r" b="b"/>
              <a:pathLst>
                <a:path w="26034" h="5714">
                  <a:moveTo>
                    <a:pt x="25692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5664"/>
                  </a:lnTo>
                  <a:lnTo>
                    <a:pt x="25692" y="5664"/>
                  </a:lnTo>
                  <a:lnTo>
                    <a:pt x="2569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492367" y="4380457"/>
              <a:ext cx="26034" cy="5715"/>
            </a:xfrm>
            <a:custGeom>
              <a:avLst/>
              <a:gdLst/>
              <a:ahLst/>
              <a:cxnLst/>
              <a:rect l="l" t="t" r="r" b="b"/>
              <a:pathLst>
                <a:path w="26034" h="5714">
                  <a:moveTo>
                    <a:pt x="25692" y="0"/>
                  </a:moveTo>
                  <a:lnTo>
                    <a:pt x="0" y="0"/>
                  </a:lnTo>
                  <a:lnTo>
                    <a:pt x="0" y="850"/>
                  </a:lnTo>
                  <a:lnTo>
                    <a:pt x="4825" y="5664"/>
                  </a:lnTo>
                  <a:lnTo>
                    <a:pt x="25692" y="5664"/>
                  </a:lnTo>
                  <a:lnTo>
                    <a:pt x="2569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487532" y="4386890"/>
              <a:ext cx="5080" cy="36195"/>
            </a:xfrm>
            <a:custGeom>
              <a:avLst/>
              <a:gdLst/>
              <a:ahLst/>
              <a:cxnLst/>
              <a:rect l="l" t="t" r="r" b="b"/>
              <a:pathLst>
                <a:path w="5079" h="36195">
                  <a:moveTo>
                    <a:pt x="0" y="36172"/>
                  </a:moveTo>
                  <a:lnTo>
                    <a:pt x="4838" y="36172"/>
                  </a:lnTo>
                  <a:lnTo>
                    <a:pt x="4838" y="0"/>
                  </a:lnTo>
                  <a:lnTo>
                    <a:pt x="0" y="0"/>
                  </a:lnTo>
                  <a:lnTo>
                    <a:pt x="0" y="3617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487530" y="438046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4838" y="0"/>
                  </a:moveTo>
                  <a:lnTo>
                    <a:pt x="0" y="0"/>
                  </a:lnTo>
                  <a:lnTo>
                    <a:pt x="0" y="838"/>
                  </a:lnTo>
                  <a:lnTo>
                    <a:pt x="2438" y="3238"/>
                  </a:lnTo>
                  <a:lnTo>
                    <a:pt x="4838" y="838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487537" y="4414218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4">
                  <a:moveTo>
                    <a:pt x="0" y="0"/>
                  </a:moveTo>
                  <a:lnTo>
                    <a:pt x="0" y="8000"/>
                  </a:lnTo>
                  <a:lnTo>
                    <a:pt x="2425" y="5600"/>
                  </a:lnTo>
                  <a:lnTo>
                    <a:pt x="825" y="4000"/>
                  </a:lnTo>
                  <a:lnTo>
                    <a:pt x="2425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487532" y="4381290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4">
                  <a:moveTo>
                    <a:pt x="0" y="12"/>
                  </a:moveTo>
                  <a:lnTo>
                    <a:pt x="0" y="8013"/>
                  </a:lnTo>
                  <a:lnTo>
                    <a:pt x="2425" y="5600"/>
                  </a:lnTo>
                  <a:lnTo>
                    <a:pt x="825" y="4000"/>
                  </a:lnTo>
                  <a:lnTo>
                    <a:pt x="2425" y="24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493187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33" y="15633"/>
                  </a:lnTo>
                  <a:lnTo>
                    <a:pt x="15633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508821" y="440175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025" y="0"/>
                  </a:moveTo>
                  <a:lnTo>
                    <a:pt x="0" y="4000"/>
                  </a:lnTo>
                  <a:lnTo>
                    <a:pt x="9232" y="13233"/>
                  </a:lnTo>
                  <a:lnTo>
                    <a:pt x="9232" y="5219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492367" y="438130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0" y="0"/>
                  </a:moveTo>
                  <a:lnTo>
                    <a:pt x="0" y="8013"/>
                  </a:lnTo>
                  <a:lnTo>
                    <a:pt x="825" y="8826"/>
                  </a:lnTo>
                  <a:lnTo>
                    <a:pt x="825" y="4813"/>
                  </a:lnTo>
                  <a:lnTo>
                    <a:pt x="4825" y="4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489963" y="4381302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4">
                  <a:moveTo>
                    <a:pt x="2400" y="0"/>
                  </a:moveTo>
                  <a:lnTo>
                    <a:pt x="0" y="2400"/>
                  </a:lnTo>
                  <a:lnTo>
                    <a:pt x="1587" y="3987"/>
                  </a:lnTo>
                  <a:lnTo>
                    <a:pt x="0" y="5587"/>
                  </a:lnTo>
                  <a:lnTo>
                    <a:pt x="2400" y="8013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9488362" y="43837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1600" y="0"/>
                  </a:moveTo>
                  <a:lnTo>
                    <a:pt x="0" y="1587"/>
                  </a:lnTo>
                  <a:lnTo>
                    <a:pt x="1600" y="3187"/>
                  </a:lnTo>
                  <a:lnTo>
                    <a:pt x="3187" y="158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508821" y="438854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9232" y="0"/>
                  </a:moveTo>
                  <a:lnTo>
                    <a:pt x="0" y="9207"/>
                  </a:lnTo>
                  <a:lnTo>
                    <a:pt x="4025" y="13220"/>
                  </a:lnTo>
                  <a:lnTo>
                    <a:pt x="9232" y="7988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493187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33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33" y="4000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492374" y="441338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812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4813" y="4013"/>
                  </a:lnTo>
                  <a:lnTo>
                    <a:pt x="812" y="401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489963" y="4414218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4">
                  <a:moveTo>
                    <a:pt x="2400" y="0"/>
                  </a:moveTo>
                  <a:lnTo>
                    <a:pt x="0" y="2412"/>
                  </a:lnTo>
                  <a:lnTo>
                    <a:pt x="1587" y="4000"/>
                  </a:lnTo>
                  <a:lnTo>
                    <a:pt x="0" y="5600"/>
                  </a:lnTo>
                  <a:lnTo>
                    <a:pt x="2400" y="800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488362" y="441663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1600" y="0"/>
                  </a:moveTo>
                  <a:lnTo>
                    <a:pt x="0" y="1587"/>
                  </a:lnTo>
                  <a:lnTo>
                    <a:pt x="1600" y="3187"/>
                  </a:lnTo>
                  <a:lnTo>
                    <a:pt x="3187" y="158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504819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13" y="0"/>
                  </a:moveTo>
                  <a:lnTo>
                    <a:pt x="0" y="4000"/>
                  </a:lnTo>
                  <a:lnTo>
                    <a:pt x="4013" y="8000"/>
                  </a:lnTo>
                  <a:lnTo>
                    <a:pt x="8026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575113" y="4380462"/>
              <a:ext cx="31115" cy="43180"/>
            </a:xfrm>
            <a:custGeom>
              <a:avLst/>
              <a:gdLst/>
              <a:ahLst/>
              <a:cxnLst/>
              <a:rect l="l" t="t" r="r" b="b"/>
              <a:pathLst>
                <a:path w="31115" h="43179">
                  <a:moveTo>
                    <a:pt x="30530" y="0"/>
                  </a:moveTo>
                  <a:lnTo>
                    <a:pt x="28613" y="0"/>
                  </a:lnTo>
                  <a:lnTo>
                    <a:pt x="29362" y="558"/>
                  </a:lnTo>
                  <a:lnTo>
                    <a:pt x="27673" y="2832"/>
                  </a:lnTo>
                  <a:lnTo>
                    <a:pt x="29679" y="4825"/>
                  </a:lnTo>
                  <a:lnTo>
                    <a:pt x="24841" y="9677"/>
                  </a:lnTo>
                  <a:lnTo>
                    <a:pt x="24841" y="32943"/>
                  </a:lnTo>
                  <a:lnTo>
                    <a:pt x="29679" y="37757"/>
                  </a:lnTo>
                  <a:lnTo>
                    <a:pt x="25679" y="41757"/>
                  </a:lnTo>
                  <a:lnTo>
                    <a:pt x="20840" y="36931"/>
                  </a:lnTo>
                  <a:lnTo>
                    <a:pt x="0" y="36931"/>
                  </a:lnTo>
                  <a:lnTo>
                    <a:pt x="0" y="42595"/>
                  </a:lnTo>
                  <a:lnTo>
                    <a:pt x="30530" y="42595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575117" y="4380457"/>
              <a:ext cx="23495" cy="5715"/>
            </a:xfrm>
            <a:custGeom>
              <a:avLst/>
              <a:gdLst/>
              <a:ahLst/>
              <a:cxnLst/>
              <a:rect l="l" t="t" r="r" b="b"/>
              <a:pathLst>
                <a:path w="23495" h="5714">
                  <a:moveTo>
                    <a:pt x="19126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20853" y="5664"/>
                  </a:lnTo>
                  <a:lnTo>
                    <a:pt x="23355" y="3149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584338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987" y="0"/>
                  </a:moveTo>
                  <a:lnTo>
                    <a:pt x="0" y="4000"/>
                  </a:lnTo>
                  <a:lnTo>
                    <a:pt x="11620" y="15633"/>
                  </a:lnTo>
                  <a:lnTo>
                    <a:pt x="15620" y="15633"/>
                  </a:lnTo>
                  <a:lnTo>
                    <a:pt x="15620" y="1164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9575117" y="438853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0" y="0"/>
                  </a:moveTo>
                  <a:lnTo>
                    <a:pt x="0" y="8000"/>
                  </a:lnTo>
                  <a:lnTo>
                    <a:pt x="5207" y="13233"/>
                  </a:lnTo>
                  <a:lnTo>
                    <a:pt x="9220" y="9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595958" y="441339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000" y="0"/>
                  </a:moveTo>
                  <a:lnTo>
                    <a:pt x="4000" y="3987"/>
                  </a:lnTo>
                  <a:lnTo>
                    <a:pt x="0" y="3987"/>
                  </a:lnTo>
                  <a:lnTo>
                    <a:pt x="4826" y="8826"/>
                  </a:lnTo>
                  <a:lnTo>
                    <a:pt x="8839" y="482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575113" y="440176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219" y="0"/>
                  </a:moveTo>
                  <a:lnTo>
                    <a:pt x="0" y="5219"/>
                  </a:lnTo>
                  <a:lnTo>
                    <a:pt x="0" y="13233"/>
                  </a:lnTo>
                  <a:lnTo>
                    <a:pt x="9220" y="4000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584332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21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3987" y="15633"/>
                  </a:lnTo>
                  <a:lnTo>
                    <a:pt x="15621" y="4013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595966" y="438328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6819" y="0"/>
                  </a:moveTo>
                  <a:lnTo>
                    <a:pt x="5130" y="2273"/>
                  </a:lnTo>
                  <a:lnTo>
                    <a:pt x="2501" y="317"/>
                  </a:lnTo>
                  <a:lnTo>
                    <a:pt x="0" y="2832"/>
                  </a:lnTo>
                  <a:lnTo>
                    <a:pt x="3987" y="2832"/>
                  </a:lnTo>
                  <a:lnTo>
                    <a:pt x="3987" y="6845"/>
                  </a:lnTo>
                  <a:lnTo>
                    <a:pt x="8826" y="2006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580332" y="439775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7988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343839" y="439013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306923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28" y="0"/>
                  </a:moveTo>
                  <a:lnTo>
                    <a:pt x="3987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41" y="5664"/>
                  </a:lnTo>
                  <a:lnTo>
                    <a:pt x="31241" y="4000"/>
                  </a:lnTo>
                  <a:lnTo>
                    <a:pt x="2722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306911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54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3975" y="5664"/>
                  </a:lnTo>
                  <a:lnTo>
                    <a:pt x="27241" y="5664"/>
                  </a:lnTo>
                  <a:lnTo>
                    <a:pt x="31254" y="1663"/>
                  </a:lnTo>
                  <a:lnTo>
                    <a:pt x="312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338168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64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38" y="825"/>
                  </a:lnTo>
                  <a:lnTo>
                    <a:pt x="2832" y="2832"/>
                  </a:lnTo>
                  <a:lnTo>
                    <a:pt x="4825" y="825"/>
                  </a:lnTo>
                  <a:lnTo>
                    <a:pt x="5664" y="1650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338165" y="4383300"/>
              <a:ext cx="5715" cy="40005"/>
            </a:xfrm>
            <a:custGeom>
              <a:avLst/>
              <a:gdLst/>
              <a:ahLst/>
              <a:cxnLst/>
              <a:rect l="l" t="t" r="r" b="b"/>
              <a:pathLst>
                <a:path w="5715" h="40004">
                  <a:moveTo>
                    <a:pt x="0" y="39762"/>
                  </a:moveTo>
                  <a:lnTo>
                    <a:pt x="5676" y="39762"/>
                  </a:lnTo>
                  <a:lnTo>
                    <a:pt x="5676" y="0"/>
                  </a:lnTo>
                  <a:lnTo>
                    <a:pt x="0" y="0"/>
                  </a:lnTo>
                  <a:lnTo>
                    <a:pt x="0" y="3976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9343839" y="43861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340998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93" y="0"/>
                  </a:moveTo>
                  <a:lnTo>
                    <a:pt x="0" y="2006"/>
                  </a:lnTo>
                  <a:lnTo>
                    <a:pt x="1993" y="4000"/>
                  </a:lnTo>
                  <a:lnTo>
                    <a:pt x="0" y="6007"/>
                  </a:lnTo>
                  <a:lnTo>
                    <a:pt x="2844" y="8839"/>
                  </a:lnTo>
                  <a:lnTo>
                    <a:pt x="2844" y="8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343839" y="441338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340998" y="441340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44" y="0"/>
                  </a:moveTo>
                  <a:lnTo>
                    <a:pt x="0" y="2819"/>
                  </a:lnTo>
                  <a:lnTo>
                    <a:pt x="1993" y="4826"/>
                  </a:lnTo>
                  <a:lnTo>
                    <a:pt x="0" y="6819"/>
                  </a:lnTo>
                  <a:lnTo>
                    <a:pt x="1993" y="8826"/>
                  </a:lnTo>
                  <a:lnTo>
                    <a:pt x="2844" y="800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9306917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975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07" y="15633"/>
                  </a:lnTo>
                  <a:lnTo>
                    <a:pt x="15608" y="1163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322523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46" y="15633"/>
                  </a:lnTo>
                  <a:lnTo>
                    <a:pt x="15646" y="1162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338171" y="441340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9306910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3975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334158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0"/>
                  </a:lnTo>
                  <a:lnTo>
                    <a:pt x="4013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338171" y="441340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7988"/>
                  </a:lnTo>
                  <a:lnTo>
                    <a:pt x="825" y="8813"/>
                  </a:lnTo>
                  <a:lnTo>
                    <a:pt x="2832" y="6819"/>
                  </a:lnTo>
                  <a:lnTo>
                    <a:pt x="825" y="4813"/>
                  </a:lnTo>
                  <a:lnTo>
                    <a:pt x="2832" y="281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322520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306917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07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3987" y="15633"/>
                  </a:lnTo>
                  <a:lnTo>
                    <a:pt x="15608" y="4000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338171" y="43861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306923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334158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4000"/>
                  </a:lnTo>
                  <a:lnTo>
                    <a:pt x="4013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338176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25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19" y="6007"/>
                  </a:lnTo>
                  <a:lnTo>
                    <a:pt x="825" y="4000"/>
                  </a:lnTo>
                  <a:lnTo>
                    <a:pt x="2819" y="200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318523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269963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66" y="0"/>
                  </a:moveTo>
                  <a:lnTo>
                    <a:pt x="4013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67" y="5664"/>
                  </a:lnTo>
                  <a:lnTo>
                    <a:pt x="31267" y="4013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269963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13" y="5664"/>
                  </a:lnTo>
                  <a:lnTo>
                    <a:pt x="27266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9301234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76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38" y="825"/>
                  </a:lnTo>
                  <a:lnTo>
                    <a:pt x="2832" y="2832"/>
                  </a:lnTo>
                  <a:lnTo>
                    <a:pt x="4838" y="825"/>
                  </a:lnTo>
                  <a:lnTo>
                    <a:pt x="5676" y="1650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301232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89" y="35763"/>
                  </a:lnTo>
                  <a:lnTo>
                    <a:pt x="5689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304064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006" y="0"/>
                  </a:moveTo>
                  <a:lnTo>
                    <a:pt x="0" y="2006"/>
                  </a:lnTo>
                  <a:lnTo>
                    <a:pt x="2006" y="4000"/>
                  </a:lnTo>
                  <a:lnTo>
                    <a:pt x="0" y="6007"/>
                  </a:lnTo>
                  <a:lnTo>
                    <a:pt x="2857" y="8839"/>
                  </a:lnTo>
                  <a:lnTo>
                    <a:pt x="2857" y="825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304064" y="441337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57" y="0"/>
                  </a:moveTo>
                  <a:lnTo>
                    <a:pt x="0" y="2844"/>
                  </a:lnTo>
                  <a:lnTo>
                    <a:pt x="2006" y="4851"/>
                  </a:lnTo>
                  <a:lnTo>
                    <a:pt x="0" y="6845"/>
                  </a:lnTo>
                  <a:lnTo>
                    <a:pt x="2006" y="8851"/>
                  </a:lnTo>
                  <a:lnTo>
                    <a:pt x="2857" y="8026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9285589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269958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33" y="15633"/>
                  </a:lnTo>
                  <a:lnTo>
                    <a:pt x="15621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269963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13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297237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9301237" y="441339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00"/>
                  </a:lnTo>
                  <a:lnTo>
                    <a:pt x="825" y="8826"/>
                  </a:lnTo>
                  <a:lnTo>
                    <a:pt x="2832" y="6832"/>
                  </a:lnTo>
                  <a:lnTo>
                    <a:pt x="825" y="4813"/>
                  </a:lnTo>
                  <a:lnTo>
                    <a:pt x="2832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269958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33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13" y="15633"/>
                  </a:lnTo>
                  <a:lnTo>
                    <a:pt x="15621" y="4000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285584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297237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269963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301242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25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19" y="6007"/>
                  </a:lnTo>
                  <a:lnTo>
                    <a:pt x="825" y="4000"/>
                  </a:lnTo>
                  <a:lnTo>
                    <a:pt x="2819" y="200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302070" y="4383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993" y="0"/>
                  </a:moveTo>
                  <a:lnTo>
                    <a:pt x="0" y="1993"/>
                  </a:lnTo>
                  <a:lnTo>
                    <a:pt x="1993" y="4000"/>
                  </a:lnTo>
                  <a:lnTo>
                    <a:pt x="4000" y="199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281589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227380" y="439013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233027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66" y="0"/>
                  </a:moveTo>
                  <a:lnTo>
                    <a:pt x="4025" y="0"/>
                  </a:lnTo>
                  <a:lnTo>
                    <a:pt x="0" y="4000"/>
                  </a:lnTo>
                  <a:lnTo>
                    <a:pt x="0" y="5664"/>
                  </a:lnTo>
                  <a:lnTo>
                    <a:pt x="31280" y="5664"/>
                  </a:lnTo>
                  <a:lnTo>
                    <a:pt x="31280" y="4013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233029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00" y="5664"/>
                  </a:lnTo>
                  <a:lnTo>
                    <a:pt x="27266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264298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64" y="35763"/>
                  </a:lnTo>
                  <a:lnTo>
                    <a:pt x="5664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264300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51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25" y="825"/>
                  </a:lnTo>
                  <a:lnTo>
                    <a:pt x="2844" y="2832"/>
                  </a:lnTo>
                  <a:lnTo>
                    <a:pt x="4838" y="825"/>
                  </a:lnTo>
                  <a:lnTo>
                    <a:pt x="5651" y="1650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267142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93" y="0"/>
                  </a:moveTo>
                  <a:lnTo>
                    <a:pt x="0" y="2006"/>
                  </a:lnTo>
                  <a:lnTo>
                    <a:pt x="1993" y="4000"/>
                  </a:lnTo>
                  <a:lnTo>
                    <a:pt x="0" y="6007"/>
                  </a:lnTo>
                  <a:lnTo>
                    <a:pt x="2819" y="8839"/>
                  </a:lnTo>
                  <a:lnTo>
                    <a:pt x="2819" y="8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267142" y="441337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19" y="0"/>
                  </a:moveTo>
                  <a:lnTo>
                    <a:pt x="0" y="2844"/>
                  </a:lnTo>
                  <a:lnTo>
                    <a:pt x="1993" y="4851"/>
                  </a:lnTo>
                  <a:lnTo>
                    <a:pt x="0" y="6845"/>
                  </a:lnTo>
                  <a:lnTo>
                    <a:pt x="1993" y="8851"/>
                  </a:lnTo>
                  <a:lnTo>
                    <a:pt x="2819" y="802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233024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45" y="15633"/>
                  </a:lnTo>
                  <a:lnTo>
                    <a:pt x="15633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248668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33" y="15633"/>
                  </a:lnTo>
                  <a:lnTo>
                    <a:pt x="15633" y="1164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260302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233029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264303" y="441339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00"/>
                  </a:lnTo>
                  <a:lnTo>
                    <a:pt x="812" y="8826"/>
                  </a:lnTo>
                  <a:lnTo>
                    <a:pt x="2844" y="6832"/>
                  </a:lnTo>
                  <a:lnTo>
                    <a:pt x="812" y="4813"/>
                  </a:lnTo>
                  <a:lnTo>
                    <a:pt x="2844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233024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45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25" y="15633"/>
                  </a:lnTo>
                  <a:lnTo>
                    <a:pt x="15633" y="4000"/>
                  </a:lnTo>
                  <a:lnTo>
                    <a:pt x="1164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248663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33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4000" y="15633"/>
                  </a:lnTo>
                  <a:lnTo>
                    <a:pt x="15633" y="4013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260302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233027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25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264308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12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32" y="6007"/>
                  </a:lnTo>
                  <a:lnTo>
                    <a:pt x="812" y="4000"/>
                  </a:lnTo>
                  <a:lnTo>
                    <a:pt x="2832" y="200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265123" y="4383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244667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196108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00" y="5664"/>
                  </a:lnTo>
                  <a:lnTo>
                    <a:pt x="27266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196108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66" y="0"/>
                  </a:moveTo>
                  <a:lnTo>
                    <a:pt x="4000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67" y="5664"/>
                  </a:lnTo>
                  <a:lnTo>
                    <a:pt x="31267" y="4000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233024" y="439013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253"/>
                  </a:lnTo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227379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38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38" y="825"/>
                  </a:lnTo>
                  <a:lnTo>
                    <a:pt x="2832" y="2832"/>
                  </a:lnTo>
                  <a:lnTo>
                    <a:pt x="4825" y="825"/>
                  </a:lnTo>
                  <a:lnTo>
                    <a:pt x="5638" y="1650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227377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51" y="35763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233024" y="43861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230208" y="438128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93" y="0"/>
                  </a:moveTo>
                  <a:lnTo>
                    <a:pt x="0" y="2006"/>
                  </a:lnTo>
                  <a:lnTo>
                    <a:pt x="1993" y="4000"/>
                  </a:lnTo>
                  <a:lnTo>
                    <a:pt x="0" y="6007"/>
                  </a:lnTo>
                  <a:lnTo>
                    <a:pt x="2819" y="8851"/>
                  </a:lnTo>
                  <a:lnTo>
                    <a:pt x="2819" y="8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233024" y="441338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230208" y="441337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19" y="0"/>
                  </a:moveTo>
                  <a:lnTo>
                    <a:pt x="0" y="2844"/>
                  </a:lnTo>
                  <a:lnTo>
                    <a:pt x="1993" y="4851"/>
                  </a:lnTo>
                  <a:lnTo>
                    <a:pt x="0" y="6845"/>
                  </a:lnTo>
                  <a:lnTo>
                    <a:pt x="1993" y="8851"/>
                  </a:lnTo>
                  <a:lnTo>
                    <a:pt x="2819" y="801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196101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33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211747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33" y="15633"/>
                  </a:lnTo>
                  <a:lnTo>
                    <a:pt x="15633" y="1162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227380" y="441340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9196108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223380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9227380" y="441340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7988"/>
                  </a:lnTo>
                  <a:lnTo>
                    <a:pt x="825" y="8813"/>
                  </a:lnTo>
                  <a:lnTo>
                    <a:pt x="2832" y="6819"/>
                  </a:lnTo>
                  <a:lnTo>
                    <a:pt x="800" y="4813"/>
                  </a:lnTo>
                  <a:lnTo>
                    <a:pt x="2832" y="281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9211741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33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4000" y="15633"/>
                  </a:lnTo>
                  <a:lnTo>
                    <a:pt x="15633" y="4013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196101" y="440175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45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33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227380" y="43861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196108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223380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227387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25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19" y="6007"/>
                  </a:lnTo>
                  <a:lnTo>
                    <a:pt x="800" y="4000"/>
                  </a:lnTo>
                  <a:lnTo>
                    <a:pt x="2819" y="200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9228189" y="43832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207720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25" y="0"/>
                  </a:moveTo>
                  <a:lnTo>
                    <a:pt x="0" y="4000"/>
                  </a:lnTo>
                  <a:lnTo>
                    <a:pt x="4025" y="8000"/>
                  </a:lnTo>
                  <a:lnTo>
                    <a:pt x="8026" y="400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9153512" y="439013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159186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41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3987" y="5664"/>
                  </a:lnTo>
                  <a:lnTo>
                    <a:pt x="27254" y="5664"/>
                  </a:lnTo>
                  <a:lnTo>
                    <a:pt x="31241" y="1663"/>
                  </a:lnTo>
                  <a:lnTo>
                    <a:pt x="312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9159186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54" y="0"/>
                  </a:moveTo>
                  <a:lnTo>
                    <a:pt x="3987" y="0"/>
                  </a:lnTo>
                  <a:lnTo>
                    <a:pt x="0" y="4000"/>
                  </a:lnTo>
                  <a:lnTo>
                    <a:pt x="0" y="5664"/>
                  </a:lnTo>
                  <a:lnTo>
                    <a:pt x="31241" y="5664"/>
                  </a:lnTo>
                  <a:lnTo>
                    <a:pt x="31241" y="4000"/>
                  </a:lnTo>
                  <a:lnTo>
                    <a:pt x="272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190432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64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50" y="825"/>
                  </a:lnTo>
                  <a:lnTo>
                    <a:pt x="2857" y="2832"/>
                  </a:lnTo>
                  <a:lnTo>
                    <a:pt x="4851" y="825"/>
                  </a:lnTo>
                  <a:lnTo>
                    <a:pt x="5664" y="1650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190429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76" y="35763"/>
                  </a:lnTo>
                  <a:lnTo>
                    <a:pt x="5676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193287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93" y="0"/>
                  </a:moveTo>
                  <a:lnTo>
                    <a:pt x="0" y="2006"/>
                  </a:lnTo>
                  <a:lnTo>
                    <a:pt x="1993" y="4000"/>
                  </a:lnTo>
                  <a:lnTo>
                    <a:pt x="0" y="6007"/>
                  </a:lnTo>
                  <a:lnTo>
                    <a:pt x="2819" y="8839"/>
                  </a:lnTo>
                  <a:lnTo>
                    <a:pt x="2819" y="8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193287" y="441340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19" y="0"/>
                  </a:moveTo>
                  <a:lnTo>
                    <a:pt x="0" y="2819"/>
                  </a:lnTo>
                  <a:lnTo>
                    <a:pt x="1993" y="4826"/>
                  </a:lnTo>
                  <a:lnTo>
                    <a:pt x="0" y="6819"/>
                  </a:lnTo>
                  <a:lnTo>
                    <a:pt x="1993" y="8826"/>
                  </a:lnTo>
                  <a:lnTo>
                    <a:pt x="2819" y="8001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174812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987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20" y="15633"/>
                  </a:lnTo>
                  <a:lnTo>
                    <a:pt x="15620" y="1162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159180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987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33" y="15633"/>
                  </a:lnTo>
                  <a:lnTo>
                    <a:pt x="15621" y="11633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186447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0"/>
                  </a:lnTo>
                  <a:lnTo>
                    <a:pt x="3987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159186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3987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190435" y="441338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13"/>
                  </a:lnTo>
                  <a:lnTo>
                    <a:pt x="838" y="8839"/>
                  </a:lnTo>
                  <a:lnTo>
                    <a:pt x="2857" y="6845"/>
                  </a:lnTo>
                  <a:lnTo>
                    <a:pt x="838" y="4838"/>
                  </a:lnTo>
                  <a:lnTo>
                    <a:pt x="2857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159180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33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3987" y="15633"/>
                  </a:lnTo>
                  <a:lnTo>
                    <a:pt x="15621" y="4000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174807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21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3987" y="15633"/>
                  </a:lnTo>
                  <a:lnTo>
                    <a:pt x="15621" y="4013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9186447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4000"/>
                  </a:lnTo>
                  <a:lnTo>
                    <a:pt x="3987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9159186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190439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38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44" y="6007"/>
                  </a:lnTo>
                  <a:lnTo>
                    <a:pt x="838" y="4000"/>
                  </a:lnTo>
                  <a:lnTo>
                    <a:pt x="2844" y="200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9191280" y="4383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00"/>
                  </a:lnTo>
                  <a:lnTo>
                    <a:pt x="4000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170812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7988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122240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00" y="5664"/>
                  </a:lnTo>
                  <a:lnTo>
                    <a:pt x="27279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9159180" y="439013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0"/>
                  </a:moveTo>
                  <a:lnTo>
                    <a:pt x="0" y="2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9122240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79" y="0"/>
                  </a:moveTo>
                  <a:lnTo>
                    <a:pt x="4000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67" y="5664"/>
                  </a:lnTo>
                  <a:lnTo>
                    <a:pt x="31267" y="4000"/>
                  </a:lnTo>
                  <a:lnTo>
                    <a:pt x="2727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153511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64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38" y="825"/>
                  </a:lnTo>
                  <a:lnTo>
                    <a:pt x="2844" y="2832"/>
                  </a:lnTo>
                  <a:lnTo>
                    <a:pt x="4825" y="825"/>
                  </a:lnTo>
                  <a:lnTo>
                    <a:pt x="5664" y="1650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9153508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76" y="35763"/>
                  </a:lnTo>
                  <a:lnTo>
                    <a:pt x="5676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9159180" y="438612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9156327" y="438128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006" y="0"/>
                  </a:moveTo>
                  <a:lnTo>
                    <a:pt x="25" y="2006"/>
                  </a:lnTo>
                  <a:lnTo>
                    <a:pt x="2031" y="4000"/>
                  </a:lnTo>
                  <a:lnTo>
                    <a:pt x="0" y="6007"/>
                  </a:lnTo>
                  <a:lnTo>
                    <a:pt x="2857" y="8839"/>
                  </a:lnTo>
                  <a:lnTo>
                    <a:pt x="2857" y="825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9159180" y="441338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156327" y="441340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57" y="0"/>
                  </a:moveTo>
                  <a:lnTo>
                    <a:pt x="0" y="2819"/>
                  </a:lnTo>
                  <a:lnTo>
                    <a:pt x="2032" y="4826"/>
                  </a:lnTo>
                  <a:lnTo>
                    <a:pt x="25" y="6819"/>
                  </a:lnTo>
                  <a:lnTo>
                    <a:pt x="2006" y="8826"/>
                  </a:lnTo>
                  <a:lnTo>
                    <a:pt x="2857" y="798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137878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33" y="15633"/>
                  </a:lnTo>
                  <a:lnTo>
                    <a:pt x="15633" y="1162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9122233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45" y="15633"/>
                  </a:lnTo>
                  <a:lnTo>
                    <a:pt x="15633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9153512" y="4413406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122240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149524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0"/>
                  </a:lnTo>
                  <a:lnTo>
                    <a:pt x="3987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153512" y="441340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7988"/>
                  </a:lnTo>
                  <a:lnTo>
                    <a:pt x="825" y="8813"/>
                  </a:lnTo>
                  <a:lnTo>
                    <a:pt x="2844" y="6819"/>
                  </a:lnTo>
                  <a:lnTo>
                    <a:pt x="812" y="4813"/>
                  </a:lnTo>
                  <a:lnTo>
                    <a:pt x="2819" y="281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9122233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45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33" y="4000"/>
                  </a:lnTo>
                  <a:lnTo>
                    <a:pt x="1164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9137873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33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00" y="15633"/>
                  </a:lnTo>
                  <a:lnTo>
                    <a:pt x="15633" y="4013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9153512" y="438612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9149524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4000"/>
                  </a:lnTo>
                  <a:lnTo>
                    <a:pt x="3987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9122240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9153518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25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06" y="6007"/>
                  </a:lnTo>
                  <a:lnTo>
                    <a:pt x="812" y="4000"/>
                  </a:lnTo>
                  <a:lnTo>
                    <a:pt x="2832" y="200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9154334" y="43832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1993" y="4000"/>
                  </a:lnTo>
                  <a:lnTo>
                    <a:pt x="4025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133878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085316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66" y="0"/>
                  </a:moveTo>
                  <a:lnTo>
                    <a:pt x="4000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67" y="5664"/>
                  </a:lnTo>
                  <a:lnTo>
                    <a:pt x="31267" y="4013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085318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00" y="5664"/>
                  </a:lnTo>
                  <a:lnTo>
                    <a:pt x="27266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116589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38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25" y="825"/>
                  </a:lnTo>
                  <a:lnTo>
                    <a:pt x="2819" y="2832"/>
                  </a:lnTo>
                  <a:lnTo>
                    <a:pt x="4813" y="825"/>
                  </a:lnTo>
                  <a:lnTo>
                    <a:pt x="5638" y="1650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116587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51" y="35763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119406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93" y="0"/>
                  </a:moveTo>
                  <a:lnTo>
                    <a:pt x="0" y="2006"/>
                  </a:lnTo>
                  <a:lnTo>
                    <a:pt x="1993" y="4000"/>
                  </a:lnTo>
                  <a:lnTo>
                    <a:pt x="0" y="6007"/>
                  </a:lnTo>
                  <a:lnTo>
                    <a:pt x="2832" y="8839"/>
                  </a:lnTo>
                  <a:lnTo>
                    <a:pt x="2832" y="8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119406" y="441337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32" y="0"/>
                  </a:moveTo>
                  <a:lnTo>
                    <a:pt x="0" y="2844"/>
                  </a:lnTo>
                  <a:lnTo>
                    <a:pt x="1993" y="4851"/>
                  </a:lnTo>
                  <a:lnTo>
                    <a:pt x="0" y="6845"/>
                  </a:lnTo>
                  <a:lnTo>
                    <a:pt x="1993" y="8851"/>
                  </a:lnTo>
                  <a:lnTo>
                    <a:pt x="2832" y="802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100956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33" y="15633"/>
                  </a:lnTo>
                  <a:lnTo>
                    <a:pt x="15633" y="1164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085312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20" y="15633"/>
                  </a:lnTo>
                  <a:lnTo>
                    <a:pt x="15633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112590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085316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116590" y="441339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00"/>
                  </a:lnTo>
                  <a:lnTo>
                    <a:pt x="812" y="8826"/>
                  </a:lnTo>
                  <a:lnTo>
                    <a:pt x="2819" y="6832"/>
                  </a:lnTo>
                  <a:lnTo>
                    <a:pt x="812" y="4813"/>
                  </a:lnTo>
                  <a:lnTo>
                    <a:pt x="2819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9100952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33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4000" y="15633"/>
                  </a:lnTo>
                  <a:lnTo>
                    <a:pt x="15633" y="4013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085312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33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9112590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9085316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116597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12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06" y="6007"/>
                  </a:lnTo>
                  <a:lnTo>
                    <a:pt x="812" y="4000"/>
                  </a:lnTo>
                  <a:lnTo>
                    <a:pt x="2806" y="200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117412" y="4383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993" y="0"/>
                  </a:moveTo>
                  <a:lnTo>
                    <a:pt x="0" y="1993"/>
                  </a:lnTo>
                  <a:lnTo>
                    <a:pt x="1993" y="4000"/>
                  </a:lnTo>
                  <a:lnTo>
                    <a:pt x="3987" y="199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9096931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25" y="0"/>
                  </a:moveTo>
                  <a:lnTo>
                    <a:pt x="0" y="4000"/>
                  </a:lnTo>
                  <a:lnTo>
                    <a:pt x="4025" y="8000"/>
                  </a:lnTo>
                  <a:lnTo>
                    <a:pt x="8026" y="400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9048384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13" y="5664"/>
                  </a:lnTo>
                  <a:lnTo>
                    <a:pt x="27266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048377" y="4417393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66" y="0"/>
                  </a:moveTo>
                  <a:lnTo>
                    <a:pt x="4013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31280" y="5664"/>
                  </a:lnTo>
                  <a:lnTo>
                    <a:pt x="31280" y="4013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079655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51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25" y="825"/>
                  </a:lnTo>
                  <a:lnTo>
                    <a:pt x="2832" y="2832"/>
                  </a:lnTo>
                  <a:lnTo>
                    <a:pt x="4813" y="825"/>
                  </a:lnTo>
                  <a:lnTo>
                    <a:pt x="5651" y="1650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079652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64" y="35763"/>
                  </a:lnTo>
                  <a:lnTo>
                    <a:pt x="5664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9082485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81" y="0"/>
                  </a:moveTo>
                  <a:lnTo>
                    <a:pt x="0" y="2006"/>
                  </a:lnTo>
                  <a:lnTo>
                    <a:pt x="1981" y="4000"/>
                  </a:lnTo>
                  <a:lnTo>
                    <a:pt x="0" y="6007"/>
                  </a:lnTo>
                  <a:lnTo>
                    <a:pt x="2832" y="8839"/>
                  </a:lnTo>
                  <a:lnTo>
                    <a:pt x="2832" y="825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082485" y="441337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32" y="0"/>
                  </a:moveTo>
                  <a:lnTo>
                    <a:pt x="0" y="2844"/>
                  </a:lnTo>
                  <a:lnTo>
                    <a:pt x="1981" y="4851"/>
                  </a:lnTo>
                  <a:lnTo>
                    <a:pt x="0" y="6845"/>
                  </a:lnTo>
                  <a:lnTo>
                    <a:pt x="1981" y="8851"/>
                  </a:lnTo>
                  <a:lnTo>
                    <a:pt x="2832" y="802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9064010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9048377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33" y="15633"/>
                  </a:lnTo>
                  <a:lnTo>
                    <a:pt x="15621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9075656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9048383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13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9079656" y="441339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00"/>
                  </a:lnTo>
                  <a:lnTo>
                    <a:pt x="812" y="8826"/>
                  </a:lnTo>
                  <a:lnTo>
                    <a:pt x="2832" y="6832"/>
                  </a:lnTo>
                  <a:lnTo>
                    <a:pt x="812" y="4813"/>
                  </a:lnTo>
                  <a:lnTo>
                    <a:pt x="2832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9048377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33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13" y="15633"/>
                  </a:lnTo>
                  <a:lnTo>
                    <a:pt x="15621" y="4000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9064004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9048383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9075656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9079662" y="4381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12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19" y="6007"/>
                  </a:lnTo>
                  <a:lnTo>
                    <a:pt x="812" y="4000"/>
                  </a:lnTo>
                  <a:lnTo>
                    <a:pt x="2819" y="200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9080478" y="4383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00"/>
                  </a:lnTo>
                  <a:lnTo>
                    <a:pt x="3987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9060009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9011449" y="44173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7254" y="0"/>
                  </a:moveTo>
                  <a:lnTo>
                    <a:pt x="4000" y="0"/>
                  </a:lnTo>
                  <a:lnTo>
                    <a:pt x="0" y="4013"/>
                  </a:lnTo>
                  <a:lnTo>
                    <a:pt x="0" y="5664"/>
                  </a:lnTo>
                  <a:lnTo>
                    <a:pt x="12801" y="5664"/>
                  </a:lnTo>
                  <a:lnTo>
                    <a:pt x="12801" y="2832"/>
                  </a:lnTo>
                  <a:lnTo>
                    <a:pt x="18465" y="2832"/>
                  </a:lnTo>
                  <a:lnTo>
                    <a:pt x="18465" y="5664"/>
                  </a:lnTo>
                  <a:lnTo>
                    <a:pt x="31267" y="5664"/>
                  </a:lnTo>
                  <a:lnTo>
                    <a:pt x="31267" y="4013"/>
                  </a:lnTo>
                  <a:lnTo>
                    <a:pt x="272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9011449" y="438045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31267" y="0"/>
                  </a:moveTo>
                  <a:lnTo>
                    <a:pt x="0" y="0"/>
                  </a:lnTo>
                  <a:lnTo>
                    <a:pt x="0" y="1663"/>
                  </a:lnTo>
                  <a:lnTo>
                    <a:pt x="4000" y="5664"/>
                  </a:lnTo>
                  <a:lnTo>
                    <a:pt x="27254" y="5664"/>
                  </a:lnTo>
                  <a:lnTo>
                    <a:pt x="31267" y="1663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9042721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51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25" y="825"/>
                  </a:lnTo>
                  <a:lnTo>
                    <a:pt x="2832" y="2832"/>
                  </a:lnTo>
                  <a:lnTo>
                    <a:pt x="4825" y="825"/>
                  </a:lnTo>
                  <a:lnTo>
                    <a:pt x="5651" y="1650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042722" y="4387301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0"/>
                  </a:moveTo>
                  <a:lnTo>
                    <a:pt x="5656" y="35760"/>
                  </a:lnTo>
                  <a:lnTo>
                    <a:pt x="5656" y="0"/>
                  </a:lnTo>
                  <a:lnTo>
                    <a:pt x="0" y="0"/>
                  </a:lnTo>
                  <a:lnTo>
                    <a:pt x="0" y="3576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045549" y="43812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1993" y="0"/>
                  </a:moveTo>
                  <a:lnTo>
                    <a:pt x="0" y="2006"/>
                  </a:lnTo>
                  <a:lnTo>
                    <a:pt x="1993" y="4000"/>
                  </a:lnTo>
                  <a:lnTo>
                    <a:pt x="0" y="6007"/>
                  </a:lnTo>
                  <a:lnTo>
                    <a:pt x="2832" y="8839"/>
                  </a:lnTo>
                  <a:lnTo>
                    <a:pt x="2832" y="8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9045549" y="441338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32" y="0"/>
                  </a:moveTo>
                  <a:lnTo>
                    <a:pt x="0" y="2844"/>
                  </a:lnTo>
                  <a:lnTo>
                    <a:pt x="1993" y="4838"/>
                  </a:lnTo>
                  <a:lnTo>
                    <a:pt x="0" y="6845"/>
                  </a:lnTo>
                  <a:lnTo>
                    <a:pt x="1993" y="8839"/>
                  </a:lnTo>
                  <a:lnTo>
                    <a:pt x="2832" y="802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011443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11633" y="15633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9027076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3987" y="0"/>
                  </a:moveTo>
                  <a:lnTo>
                    <a:pt x="0" y="4000"/>
                  </a:lnTo>
                  <a:lnTo>
                    <a:pt x="11633" y="15633"/>
                  </a:lnTo>
                  <a:lnTo>
                    <a:pt x="15646" y="15633"/>
                  </a:lnTo>
                  <a:lnTo>
                    <a:pt x="15646" y="1164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9038709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0"/>
                  </a:lnTo>
                  <a:lnTo>
                    <a:pt x="4013" y="401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011443" y="438211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0" y="4000"/>
                  </a:lnTo>
                  <a:lnTo>
                    <a:pt x="4000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042722" y="441339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00"/>
                  </a:lnTo>
                  <a:lnTo>
                    <a:pt x="812" y="8826"/>
                  </a:lnTo>
                  <a:lnTo>
                    <a:pt x="2832" y="6832"/>
                  </a:lnTo>
                  <a:lnTo>
                    <a:pt x="812" y="4813"/>
                  </a:lnTo>
                  <a:lnTo>
                    <a:pt x="2832" y="2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011443" y="44017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33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21" y="4000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027071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33" y="0"/>
                  </a:lnTo>
                  <a:lnTo>
                    <a:pt x="0" y="11633"/>
                  </a:lnTo>
                  <a:lnTo>
                    <a:pt x="3987" y="15633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011449" y="44173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0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038704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0" y="4000"/>
                  </a:lnTo>
                  <a:lnTo>
                    <a:pt x="4013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9042722" y="4381289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12" y="0"/>
                  </a:moveTo>
                  <a:lnTo>
                    <a:pt x="0" y="825"/>
                  </a:lnTo>
                  <a:lnTo>
                    <a:pt x="0" y="8839"/>
                  </a:lnTo>
                  <a:lnTo>
                    <a:pt x="2832" y="6007"/>
                  </a:lnTo>
                  <a:lnTo>
                    <a:pt x="812" y="4000"/>
                  </a:lnTo>
                  <a:lnTo>
                    <a:pt x="2832" y="200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043543" y="43832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00"/>
                  </a:lnTo>
                  <a:lnTo>
                    <a:pt x="4000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023075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7988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976870" y="4380464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8905" y="0"/>
                  </a:moveTo>
                  <a:lnTo>
                    <a:pt x="11137" y="0"/>
                  </a:lnTo>
                  <a:lnTo>
                    <a:pt x="0" y="3987"/>
                  </a:lnTo>
                  <a:lnTo>
                    <a:pt x="1650" y="5651"/>
                  </a:lnTo>
                  <a:lnTo>
                    <a:pt x="24917" y="5651"/>
                  </a:lnTo>
                  <a:lnTo>
                    <a:pt x="28905" y="1650"/>
                  </a:lnTo>
                  <a:lnTo>
                    <a:pt x="2890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8968849" y="4380455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5" h="43179">
                  <a:moveTo>
                    <a:pt x="2336" y="0"/>
                  </a:moveTo>
                  <a:lnTo>
                    <a:pt x="0" y="0"/>
                  </a:lnTo>
                  <a:lnTo>
                    <a:pt x="0" y="42608"/>
                  </a:lnTo>
                  <a:lnTo>
                    <a:pt x="36931" y="42608"/>
                  </a:lnTo>
                  <a:lnTo>
                    <a:pt x="36931" y="40944"/>
                  </a:lnTo>
                  <a:lnTo>
                    <a:pt x="32931" y="36944"/>
                  </a:lnTo>
                  <a:lnTo>
                    <a:pt x="9677" y="36944"/>
                  </a:lnTo>
                  <a:lnTo>
                    <a:pt x="4838" y="41770"/>
                  </a:lnTo>
                  <a:lnTo>
                    <a:pt x="850" y="37769"/>
                  </a:lnTo>
                  <a:lnTo>
                    <a:pt x="5676" y="32943"/>
                  </a:lnTo>
                  <a:lnTo>
                    <a:pt x="5676" y="9677"/>
                  </a:lnTo>
                  <a:lnTo>
                    <a:pt x="850" y="4838"/>
                  </a:lnTo>
                  <a:lnTo>
                    <a:pt x="2844" y="2844"/>
                  </a:lnTo>
                  <a:lnTo>
                    <a:pt x="1892" y="177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9005771" y="4387299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5" h="36195">
                  <a:moveTo>
                    <a:pt x="0" y="35763"/>
                  </a:moveTo>
                  <a:lnTo>
                    <a:pt x="5676" y="35763"/>
                  </a:lnTo>
                  <a:lnTo>
                    <a:pt x="5676" y="0"/>
                  </a:lnTo>
                  <a:lnTo>
                    <a:pt x="0" y="0"/>
                  </a:lnTo>
                  <a:lnTo>
                    <a:pt x="0" y="357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9005773" y="43804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5664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50" y="825"/>
                  </a:lnTo>
                  <a:lnTo>
                    <a:pt x="2832" y="2832"/>
                  </a:lnTo>
                  <a:lnTo>
                    <a:pt x="4851" y="825"/>
                  </a:lnTo>
                  <a:lnTo>
                    <a:pt x="5664" y="1650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9008598" y="4381294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032" y="0"/>
                  </a:moveTo>
                  <a:lnTo>
                    <a:pt x="0" y="1993"/>
                  </a:lnTo>
                  <a:lnTo>
                    <a:pt x="2032" y="4000"/>
                  </a:lnTo>
                  <a:lnTo>
                    <a:pt x="0" y="6007"/>
                  </a:lnTo>
                  <a:lnTo>
                    <a:pt x="2844" y="8839"/>
                  </a:lnTo>
                  <a:lnTo>
                    <a:pt x="2844" y="825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9008604" y="441337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844" y="0"/>
                  </a:moveTo>
                  <a:lnTo>
                    <a:pt x="0" y="2844"/>
                  </a:lnTo>
                  <a:lnTo>
                    <a:pt x="2019" y="4851"/>
                  </a:lnTo>
                  <a:lnTo>
                    <a:pt x="0" y="6845"/>
                  </a:lnTo>
                  <a:lnTo>
                    <a:pt x="2019" y="8851"/>
                  </a:lnTo>
                  <a:lnTo>
                    <a:pt x="2844" y="802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8974527" y="438612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33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990165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4000"/>
                  </a:lnTo>
                  <a:lnTo>
                    <a:pt x="11620" y="15633"/>
                  </a:lnTo>
                  <a:lnTo>
                    <a:pt x="15608" y="15633"/>
                  </a:lnTo>
                  <a:lnTo>
                    <a:pt x="15608" y="1162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969696" y="438330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1993" y="0"/>
                  </a:moveTo>
                  <a:lnTo>
                    <a:pt x="0" y="1993"/>
                  </a:lnTo>
                  <a:lnTo>
                    <a:pt x="4825" y="6819"/>
                  </a:lnTo>
                  <a:lnTo>
                    <a:pt x="4825" y="2819"/>
                  </a:lnTo>
                  <a:lnTo>
                    <a:pt x="8826" y="2819"/>
                  </a:lnTo>
                  <a:lnTo>
                    <a:pt x="7175" y="1155"/>
                  </a:lnTo>
                  <a:lnTo>
                    <a:pt x="2933" y="265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001787" y="4417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0"/>
                  </a:lnTo>
                  <a:lnTo>
                    <a:pt x="3987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005775" y="441338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0" y="0"/>
                  </a:moveTo>
                  <a:lnTo>
                    <a:pt x="0" y="8013"/>
                  </a:lnTo>
                  <a:lnTo>
                    <a:pt x="838" y="8839"/>
                  </a:lnTo>
                  <a:lnTo>
                    <a:pt x="2832" y="6845"/>
                  </a:lnTo>
                  <a:lnTo>
                    <a:pt x="825" y="4838"/>
                  </a:lnTo>
                  <a:lnTo>
                    <a:pt x="2832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974527" y="44017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45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33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990167" y="438612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08" y="0"/>
                  </a:moveTo>
                  <a:lnTo>
                    <a:pt x="11620" y="0"/>
                  </a:lnTo>
                  <a:lnTo>
                    <a:pt x="0" y="11633"/>
                  </a:lnTo>
                  <a:lnTo>
                    <a:pt x="4000" y="15646"/>
                  </a:lnTo>
                  <a:lnTo>
                    <a:pt x="15608" y="4013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969701" y="441340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826" y="0"/>
                  </a:moveTo>
                  <a:lnTo>
                    <a:pt x="0" y="4813"/>
                  </a:lnTo>
                  <a:lnTo>
                    <a:pt x="3987" y="8813"/>
                  </a:lnTo>
                  <a:lnTo>
                    <a:pt x="8826" y="3987"/>
                  </a:lnTo>
                  <a:lnTo>
                    <a:pt x="4826" y="3987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001783" y="43821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4000"/>
                  </a:lnTo>
                  <a:lnTo>
                    <a:pt x="3987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9005772" y="438128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850" y="0"/>
                  </a:moveTo>
                  <a:lnTo>
                    <a:pt x="0" y="825"/>
                  </a:lnTo>
                  <a:lnTo>
                    <a:pt x="0" y="8851"/>
                  </a:lnTo>
                  <a:lnTo>
                    <a:pt x="2832" y="6007"/>
                  </a:lnTo>
                  <a:lnTo>
                    <a:pt x="838" y="4000"/>
                  </a:lnTo>
                  <a:lnTo>
                    <a:pt x="2832" y="200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006609" y="43832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993" y="0"/>
                  </a:moveTo>
                  <a:lnTo>
                    <a:pt x="0" y="1993"/>
                  </a:lnTo>
                  <a:lnTo>
                    <a:pt x="1993" y="4000"/>
                  </a:lnTo>
                  <a:lnTo>
                    <a:pt x="4013" y="199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8986147" y="43977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13" y="0"/>
                  </a:moveTo>
                  <a:lnTo>
                    <a:pt x="0" y="4000"/>
                  </a:lnTo>
                  <a:lnTo>
                    <a:pt x="4013" y="8000"/>
                  </a:lnTo>
                  <a:lnTo>
                    <a:pt x="8013" y="40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9408035" y="4350265"/>
              <a:ext cx="10160" cy="146050"/>
            </a:xfrm>
            <a:custGeom>
              <a:avLst/>
              <a:gdLst/>
              <a:ahLst/>
              <a:cxnLst/>
              <a:rect l="l" t="t" r="r" b="b"/>
              <a:pathLst>
                <a:path w="10159" h="146050">
                  <a:moveTo>
                    <a:pt x="0" y="145585"/>
                  </a:moveTo>
                  <a:lnTo>
                    <a:pt x="9655" y="145585"/>
                  </a:lnTo>
                  <a:lnTo>
                    <a:pt x="9655" y="0"/>
                  </a:lnTo>
                  <a:lnTo>
                    <a:pt x="0" y="0"/>
                  </a:lnTo>
                  <a:lnTo>
                    <a:pt x="0" y="145585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384766" y="4386121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0"/>
                  </a:moveTo>
                  <a:lnTo>
                    <a:pt x="0" y="0"/>
                  </a:lnTo>
                  <a:lnTo>
                    <a:pt x="546" y="533"/>
                  </a:lnTo>
                  <a:lnTo>
                    <a:pt x="22707" y="5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375102" y="4350272"/>
              <a:ext cx="5715" cy="91440"/>
            </a:xfrm>
            <a:custGeom>
              <a:avLst/>
              <a:gdLst/>
              <a:ahLst/>
              <a:cxnLst/>
              <a:rect l="l" t="t" r="r" b="b"/>
              <a:pathLst>
                <a:path w="5715" h="91439">
                  <a:moveTo>
                    <a:pt x="0" y="91119"/>
                  </a:moveTo>
                  <a:lnTo>
                    <a:pt x="5664" y="91119"/>
                  </a:lnTo>
                  <a:lnTo>
                    <a:pt x="5664" y="0"/>
                  </a:lnTo>
                  <a:lnTo>
                    <a:pt x="0" y="0"/>
                  </a:lnTo>
                  <a:lnTo>
                    <a:pt x="0" y="9111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384766" y="4344070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2707" y="0"/>
                  </a:moveTo>
                  <a:lnTo>
                    <a:pt x="546" y="0"/>
                  </a:lnTo>
                  <a:lnTo>
                    <a:pt x="0" y="533"/>
                  </a:lnTo>
                  <a:lnTo>
                    <a:pt x="23266" y="533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382188" y="4380998"/>
              <a:ext cx="28575" cy="5715"/>
            </a:xfrm>
            <a:custGeom>
              <a:avLst/>
              <a:gdLst/>
              <a:ahLst/>
              <a:cxnLst/>
              <a:rect l="l" t="t" r="r" b="b"/>
              <a:pathLst>
                <a:path w="28575" h="5714">
                  <a:moveTo>
                    <a:pt x="25844" y="0"/>
                  </a:moveTo>
                  <a:lnTo>
                    <a:pt x="2578" y="0"/>
                  </a:lnTo>
                  <a:lnTo>
                    <a:pt x="0" y="2565"/>
                  </a:lnTo>
                  <a:lnTo>
                    <a:pt x="2578" y="5118"/>
                  </a:lnTo>
                  <a:lnTo>
                    <a:pt x="25844" y="5118"/>
                  </a:lnTo>
                  <a:lnTo>
                    <a:pt x="28397" y="2552"/>
                  </a:lnTo>
                  <a:lnTo>
                    <a:pt x="25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380766" y="4386121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000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546" y="5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380766" y="438356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1422" y="0"/>
                  </a:moveTo>
                  <a:lnTo>
                    <a:pt x="0" y="1435"/>
                  </a:lnTo>
                  <a:lnTo>
                    <a:pt x="0" y="2552"/>
                  </a:lnTo>
                  <a:lnTo>
                    <a:pt x="4000" y="2552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407480" y="4386121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408039" y="438355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552" y="0"/>
                  </a:moveTo>
                  <a:lnTo>
                    <a:pt x="0" y="2565"/>
                  </a:lnTo>
                  <a:lnTo>
                    <a:pt x="4000" y="2565"/>
                  </a:lnTo>
                  <a:lnTo>
                    <a:pt x="4000" y="144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9375104" y="438045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97" y="0"/>
                  </a:moveTo>
                  <a:lnTo>
                    <a:pt x="0" y="0"/>
                  </a:lnTo>
                  <a:lnTo>
                    <a:pt x="0" y="1650"/>
                  </a:lnTo>
                  <a:lnTo>
                    <a:pt x="825" y="838"/>
                  </a:lnTo>
                  <a:lnTo>
                    <a:pt x="1092" y="110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378583" y="43850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71" y="0"/>
                  </a:moveTo>
                  <a:lnTo>
                    <a:pt x="1358" y="825"/>
                  </a:lnTo>
                  <a:lnTo>
                    <a:pt x="1079" y="558"/>
                  </a:lnTo>
                  <a:lnTo>
                    <a:pt x="0" y="1638"/>
                  </a:lnTo>
                  <a:lnTo>
                    <a:pt x="2171" y="163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9375110" y="4381290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812" y="0"/>
                  </a:moveTo>
                  <a:lnTo>
                    <a:pt x="0" y="825"/>
                  </a:lnTo>
                  <a:lnTo>
                    <a:pt x="0" y="5359"/>
                  </a:lnTo>
                  <a:lnTo>
                    <a:pt x="2184" y="5359"/>
                  </a:lnTo>
                  <a:lnTo>
                    <a:pt x="812" y="4000"/>
                  </a:lnTo>
                  <a:lnTo>
                    <a:pt x="2552" y="2273"/>
                  </a:lnTo>
                  <a:lnTo>
                    <a:pt x="812" y="533"/>
                  </a:lnTo>
                  <a:lnTo>
                    <a:pt x="1079" y="26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9415505" y="438046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184" y="0"/>
                  </a:moveTo>
                  <a:lnTo>
                    <a:pt x="0" y="0"/>
                  </a:lnTo>
                  <a:lnTo>
                    <a:pt x="1092" y="1092"/>
                  </a:lnTo>
                  <a:lnTo>
                    <a:pt x="1358" y="825"/>
                  </a:lnTo>
                  <a:lnTo>
                    <a:pt x="2184" y="165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9412040" y="43850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0" y="0"/>
                  </a:moveTo>
                  <a:lnTo>
                    <a:pt x="0" y="1651"/>
                  </a:lnTo>
                  <a:lnTo>
                    <a:pt x="2184" y="1651"/>
                  </a:lnTo>
                  <a:lnTo>
                    <a:pt x="1079" y="558"/>
                  </a:lnTo>
                  <a:lnTo>
                    <a:pt x="812" y="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9415112" y="438128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752" y="0"/>
                  </a:moveTo>
                  <a:lnTo>
                    <a:pt x="1485" y="279"/>
                  </a:lnTo>
                  <a:lnTo>
                    <a:pt x="1752" y="546"/>
                  </a:lnTo>
                  <a:lnTo>
                    <a:pt x="0" y="2260"/>
                  </a:lnTo>
                  <a:lnTo>
                    <a:pt x="1752" y="4000"/>
                  </a:lnTo>
                  <a:lnTo>
                    <a:pt x="393" y="5359"/>
                  </a:lnTo>
                  <a:lnTo>
                    <a:pt x="2578" y="5359"/>
                  </a:lnTo>
                  <a:lnTo>
                    <a:pt x="2578" y="82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9380766" y="435026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546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11620" y="15100"/>
                  </a:lnTo>
                  <a:lnTo>
                    <a:pt x="15620" y="11099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396388" y="4365372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013" y="0"/>
                  </a:moveTo>
                  <a:lnTo>
                    <a:pt x="0" y="4000"/>
                  </a:lnTo>
                  <a:lnTo>
                    <a:pt x="11087" y="15087"/>
                  </a:lnTo>
                  <a:lnTo>
                    <a:pt x="15646" y="15087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407475" y="4380460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377306" y="435027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0"/>
                  </a:lnTo>
                  <a:lnTo>
                    <a:pt x="3454" y="346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408032" y="438099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000" y="0"/>
                  </a:moveTo>
                  <a:lnTo>
                    <a:pt x="0" y="0"/>
                  </a:lnTo>
                  <a:lnTo>
                    <a:pt x="2552" y="2552"/>
                  </a:lnTo>
                  <a:lnTo>
                    <a:pt x="4000" y="1117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410588" y="438211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447" y="0"/>
                  </a:moveTo>
                  <a:lnTo>
                    <a:pt x="0" y="1435"/>
                  </a:lnTo>
                  <a:lnTo>
                    <a:pt x="1447" y="28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9412038" y="438129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812" y="0"/>
                  </a:moveTo>
                  <a:lnTo>
                    <a:pt x="0" y="825"/>
                  </a:lnTo>
                  <a:lnTo>
                    <a:pt x="0" y="3708"/>
                  </a:lnTo>
                  <a:lnTo>
                    <a:pt x="812" y="4533"/>
                  </a:lnTo>
                  <a:lnTo>
                    <a:pt x="1079" y="4267"/>
                  </a:lnTo>
                  <a:lnTo>
                    <a:pt x="812" y="4000"/>
                  </a:lnTo>
                  <a:lnTo>
                    <a:pt x="2832" y="2006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9414861" y="43815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727" y="0"/>
                  </a:moveTo>
                  <a:lnTo>
                    <a:pt x="0" y="1739"/>
                  </a:lnTo>
                  <a:lnTo>
                    <a:pt x="253" y="1993"/>
                  </a:lnTo>
                  <a:lnTo>
                    <a:pt x="2006" y="26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9412858" y="43832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06" y="0"/>
                  </a:moveTo>
                  <a:lnTo>
                    <a:pt x="0" y="1993"/>
                  </a:lnTo>
                  <a:lnTo>
                    <a:pt x="266" y="2260"/>
                  </a:lnTo>
                  <a:lnTo>
                    <a:pt x="2260" y="25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9396386" y="435026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646" y="0"/>
                  </a:moveTo>
                  <a:lnTo>
                    <a:pt x="11087" y="0"/>
                  </a:lnTo>
                  <a:lnTo>
                    <a:pt x="0" y="11099"/>
                  </a:lnTo>
                  <a:lnTo>
                    <a:pt x="4013" y="15100"/>
                  </a:lnTo>
                  <a:lnTo>
                    <a:pt x="15646" y="3479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9380766" y="436537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33"/>
                  </a:lnTo>
                  <a:lnTo>
                    <a:pt x="0" y="15087"/>
                  </a:lnTo>
                  <a:lnTo>
                    <a:pt x="4546" y="15087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9380760" y="4380465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4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000" y="533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9412044" y="435026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9380764" y="438100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000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1422" y="256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9380760" y="438211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0" y="2895"/>
                  </a:lnTo>
                  <a:lnTo>
                    <a:pt x="1422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9377922" y="438128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019" y="0"/>
                  </a:moveTo>
                  <a:lnTo>
                    <a:pt x="0" y="2006"/>
                  </a:lnTo>
                  <a:lnTo>
                    <a:pt x="2019" y="4000"/>
                  </a:lnTo>
                  <a:lnTo>
                    <a:pt x="1739" y="4279"/>
                  </a:lnTo>
                  <a:lnTo>
                    <a:pt x="2019" y="4546"/>
                  </a:lnTo>
                  <a:lnTo>
                    <a:pt x="2832" y="3721"/>
                  </a:lnTo>
                  <a:lnTo>
                    <a:pt x="2832" y="82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375919" y="43815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79" y="0"/>
                  </a:moveTo>
                  <a:lnTo>
                    <a:pt x="0" y="266"/>
                  </a:lnTo>
                  <a:lnTo>
                    <a:pt x="1739" y="2006"/>
                  </a:lnTo>
                  <a:lnTo>
                    <a:pt x="2006" y="173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9377655" y="43832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66" y="0"/>
                  </a:moveTo>
                  <a:lnTo>
                    <a:pt x="0" y="266"/>
                  </a:lnTo>
                  <a:lnTo>
                    <a:pt x="2006" y="2260"/>
                  </a:lnTo>
                  <a:lnTo>
                    <a:pt x="2285" y="199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9392386" y="43613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13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9406239" y="4307672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5" h="36829">
                  <a:moveTo>
                    <a:pt x="11455" y="0"/>
                  </a:moveTo>
                  <a:lnTo>
                    <a:pt x="0" y="0"/>
                  </a:lnTo>
                  <a:lnTo>
                    <a:pt x="254" y="5664"/>
                  </a:lnTo>
                  <a:lnTo>
                    <a:pt x="1790" y="5664"/>
                  </a:lnTo>
                  <a:lnTo>
                    <a:pt x="6616" y="825"/>
                  </a:lnTo>
                  <a:lnTo>
                    <a:pt x="10629" y="4825"/>
                  </a:lnTo>
                  <a:lnTo>
                    <a:pt x="5803" y="9664"/>
                  </a:lnTo>
                  <a:lnTo>
                    <a:pt x="5803" y="32931"/>
                  </a:lnTo>
                  <a:lnTo>
                    <a:pt x="9258" y="36398"/>
                  </a:lnTo>
                  <a:lnTo>
                    <a:pt x="11455" y="36398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9384766" y="4349732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0"/>
                  </a:moveTo>
                  <a:lnTo>
                    <a:pt x="0" y="0"/>
                  </a:lnTo>
                  <a:lnTo>
                    <a:pt x="546" y="533"/>
                  </a:lnTo>
                  <a:lnTo>
                    <a:pt x="22707" y="533"/>
                  </a:lnTo>
                  <a:lnTo>
                    <a:pt x="2326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9375102" y="4307667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5" h="36829">
                  <a:moveTo>
                    <a:pt x="11468" y="0"/>
                  </a:moveTo>
                  <a:lnTo>
                    <a:pt x="0" y="0"/>
                  </a:lnTo>
                  <a:lnTo>
                    <a:pt x="0" y="36398"/>
                  </a:lnTo>
                  <a:lnTo>
                    <a:pt x="2197" y="36398"/>
                  </a:lnTo>
                  <a:lnTo>
                    <a:pt x="5664" y="32931"/>
                  </a:lnTo>
                  <a:lnTo>
                    <a:pt x="5664" y="9664"/>
                  </a:lnTo>
                  <a:lnTo>
                    <a:pt x="825" y="4838"/>
                  </a:lnTo>
                  <a:lnTo>
                    <a:pt x="4838" y="838"/>
                  </a:lnTo>
                  <a:lnTo>
                    <a:pt x="9664" y="5664"/>
                  </a:lnTo>
                  <a:lnTo>
                    <a:pt x="11201" y="5664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9392232" y="430767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331" y="0"/>
                  </a:moveTo>
                  <a:lnTo>
                    <a:pt x="0" y="0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9375106" y="434407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97" y="0"/>
                  </a:moveTo>
                  <a:lnTo>
                    <a:pt x="0" y="0"/>
                  </a:lnTo>
                  <a:lnTo>
                    <a:pt x="0" y="6197"/>
                  </a:lnTo>
                  <a:lnTo>
                    <a:pt x="2197" y="6197"/>
                  </a:lnTo>
                  <a:lnTo>
                    <a:pt x="812" y="4825"/>
                  </a:lnTo>
                  <a:lnTo>
                    <a:pt x="2552" y="3098"/>
                  </a:lnTo>
                  <a:lnTo>
                    <a:pt x="812" y="135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9382188" y="4344601"/>
              <a:ext cx="28575" cy="5715"/>
            </a:xfrm>
            <a:custGeom>
              <a:avLst/>
              <a:gdLst/>
              <a:ahLst/>
              <a:cxnLst/>
              <a:rect l="l" t="t" r="r" b="b"/>
              <a:pathLst>
                <a:path w="28575" h="5714">
                  <a:moveTo>
                    <a:pt x="25844" y="0"/>
                  </a:moveTo>
                  <a:lnTo>
                    <a:pt x="2578" y="0"/>
                  </a:lnTo>
                  <a:lnTo>
                    <a:pt x="0" y="2565"/>
                  </a:lnTo>
                  <a:lnTo>
                    <a:pt x="2578" y="5130"/>
                  </a:lnTo>
                  <a:lnTo>
                    <a:pt x="25844" y="5130"/>
                  </a:lnTo>
                  <a:lnTo>
                    <a:pt x="28397" y="2565"/>
                  </a:lnTo>
                  <a:lnTo>
                    <a:pt x="2584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9415112" y="434407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393" y="0"/>
                  </a:lnTo>
                  <a:lnTo>
                    <a:pt x="1752" y="1358"/>
                  </a:lnTo>
                  <a:lnTo>
                    <a:pt x="0" y="3098"/>
                  </a:lnTo>
                  <a:lnTo>
                    <a:pt x="1752" y="4826"/>
                  </a:lnTo>
                  <a:lnTo>
                    <a:pt x="393" y="6184"/>
                  </a:lnTo>
                  <a:lnTo>
                    <a:pt x="2578" y="618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9380760" y="4349732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000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546" y="5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9375922" y="43471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261" y="0"/>
                  </a:moveTo>
                  <a:lnTo>
                    <a:pt x="4025" y="2273"/>
                  </a:lnTo>
                  <a:lnTo>
                    <a:pt x="1739" y="0"/>
                  </a:lnTo>
                  <a:lnTo>
                    <a:pt x="0" y="1739"/>
                  </a:lnTo>
                  <a:lnTo>
                    <a:pt x="1384" y="3098"/>
                  </a:lnTo>
                  <a:lnTo>
                    <a:pt x="4838" y="3098"/>
                  </a:lnTo>
                  <a:lnTo>
                    <a:pt x="4838" y="2565"/>
                  </a:lnTo>
                  <a:lnTo>
                    <a:pt x="8839" y="2565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9407480" y="4349732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558" y="0"/>
                  </a:lnTo>
                  <a:lnTo>
                    <a:pt x="0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9408039" y="43471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073" y="0"/>
                  </a:moveTo>
                  <a:lnTo>
                    <a:pt x="4813" y="2273"/>
                  </a:lnTo>
                  <a:lnTo>
                    <a:pt x="2552" y="0"/>
                  </a:lnTo>
                  <a:lnTo>
                    <a:pt x="0" y="2565"/>
                  </a:lnTo>
                  <a:lnTo>
                    <a:pt x="4000" y="2565"/>
                  </a:lnTo>
                  <a:lnTo>
                    <a:pt x="4000" y="3098"/>
                  </a:lnTo>
                  <a:lnTo>
                    <a:pt x="7454" y="3098"/>
                  </a:lnTo>
                  <a:lnTo>
                    <a:pt x="8826" y="173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9396388" y="432897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4013" y="0"/>
                  </a:moveTo>
                  <a:lnTo>
                    <a:pt x="0" y="4000"/>
                  </a:lnTo>
                  <a:lnTo>
                    <a:pt x="11087" y="15100"/>
                  </a:lnTo>
                  <a:lnTo>
                    <a:pt x="15646" y="15100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9380760" y="431333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20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9407480" y="4344070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59" y="0"/>
                  </a:moveTo>
                  <a:lnTo>
                    <a:pt x="0" y="0"/>
                  </a:lnTo>
                  <a:lnTo>
                    <a:pt x="558" y="533"/>
                  </a:lnTo>
                  <a:lnTo>
                    <a:pt x="4559" y="53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9412040" y="434059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0"/>
                  </a:moveTo>
                  <a:lnTo>
                    <a:pt x="0" y="3467"/>
                  </a:lnTo>
                  <a:lnTo>
                    <a:pt x="3454" y="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9375922" y="430849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025" y="0"/>
                  </a:moveTo>
                  <a:lnTo>
                    <a:pt x="0" y="4000"/>
                  </a:lnTo>
                  <a:lnTo>
                    <a:pt x="4838" y="8839"/>
                  </a:lnTo>
                  <a:lnTo>
                    <a:pt x="4838" y="4838"/>
                  </a:lnTo>
                  <a:lnTo>
                    <a:pt x="8839" y="483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9408028" y="434407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7467" y="0"/>
                  </a:moveTo>
                  <a:lnTo>
                    <a:pt x="4013" y="0"/>
                  </a:lnTo>
                  <a:lnTo>
                    <a:pt x="4013" y="520"/>
                  </a:lnTo>
                  <a:lnTo>
                    <a:pt x="0" y="520"/>
                  </a:lnTo>
                  <a:lnTo>
                    <a:pt x="2565" y="3098"/>
                  </a:lnTo>
                  <a:lnTo>
                    <a:pt x="4825" y="812"/>
                  </a:lnTo>
                  <a:lnTo>
                    <a:pt x="7086" y="3098"/>
                  </a:lnTo>
                  <a:lnTo>
                    <a:pt x="8839" y="135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9410588" y="434488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73" y="0"/>
                  </a:moveTo>
                  <a:lnTo>
                    <a:pt x="0" y="2286"/>
                  </a:lnTo>
                  <a:lnTo>
                    <a:pt x="2273" y="4559"/>
                  </a:lnTo>
                  <a:lnTo>
                    <a:pt x="4521" y="228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9380766" y="432897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1620" y="0"/>
                  </a:moveTo>
                  <a:lnTo>
                    <a:pt x="0" y="11633"/>
                  </a:lnTo>
                  <a:lnTo>
                    <a:pt x="0" y="15100"/>
                  </a:lnTo>
                  <a:lnTo>
                    <a:pt x="4546" y="15100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9396386" y="431333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00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9380760" y="4344064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4546" y="0"/>
                  </a:moveTo>
                  <a:lnTo>
                    <a:pt x="0" y="0"/>
                  </a:lnTo>
                  <a:lnTo>
                    <a:pt x="0" y="533"/>
                  </a:lnTo>
                  <a:lnTo>
                    <a:pt x="4000" y="533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9408032" y="430850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826" y="0"/>
                  </a:moveTo>
                  <a:lnTo>
                    <a:pt x="0" y="4826"/>
                  </a:lnTo>
                  <a:lnTo>
                    <a:pt x="4000" y="4826"/>
                  </a:lnTo>
                  <a:lnTo>
                    <a:pt x="4000" y="8826"/>
                  </a:lnTo>
                  <a:lnTo>
                    <a:pt x="8826" y="4000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9377300" y="434060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454" y="0"/>
                  </a:moveTo>
                  <a:lnTo>
                    <a:pt x="0" y="3467"/>
                  </a:lnTo>
                  <a:lnTo>
                    <a:pt x="3454" y="346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9375922" y="434406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4838" y="0"/>
                  </a:moveTo>
                  <a:lnTo>
                    <a:pt x="1384" y="0"/>
                  </a:lnTo>
                  <a:lnTo>
                    <a:pt x="0" y="1358"/>
                  </a:lnTo>
                  <a:lnTo>
                    <a:pt x="1739" y="3111"/>
                  </a:lnTo>
                  <a:lnTo>
                    <a:pt x="4025" y="825"/>
                  </a:lnTo>
                  <a:lnTo>
                    <a:pt x="6261" y="3111"/>
                  </a:lnTo>
                  <a:lnTo>
                    <a:pt x="8839" y="533"/>
                  </a:lnTo>
                  <a:lnTo>
                    <a:pt x="4838" y="53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9377659" y="434488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2286" y="0"/>
                  </a:moveTo>
                  <a:lnTo>
                    <a:pt x="0" y="2286"/>
                  </a:lnTo>
                  <a:lnTo>
                    <a:pt x="2286" y="4546"/>
                  </a:lnTo>
                  <a:lnTo>
                    <a:pt x="4521" y="228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392386" y="432496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9412039" y="4641436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9384766" y="4635767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12"/>
                  </a:moveTo>
                  <a:lnTo>
                    <a:pt x="0" y="0"/>
                  </a:lnTo>
                  <a:lnTo>
                    <a:pt x="23266" y="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9375109" y="4641435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9381943" y="4635775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64"/>
                  </a:lnTo>
                  <a:lnTo>
                    <a:pt x="26085" y="5664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9414871" y="463576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50"/>
                  </a:lnTo>
                  <a:lnTo>
                    <a:pt x="0" y="2844"/>
                  </a:lnTo>
                  <a:lnTo>
                    <a:pt x="1993" y="4838"/>
                  </a:lnTo>
                  <a:lnTo>
                    <a:pt x="1168" y="5664"/>
                  </a:lnTo>
                  <a:lnTo>
                    <a:pt x="2819" y="566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9375110" y="463577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1638" y="5664"/>
                  </a:lnTo>
                  <a:lnTo>
                    <a:pt x="812" y="4826"/>
                  </a:lnTo>
                  <a:lnTo>
                    <a:pt x="2806" y="2832"/>
                  </a:lnTo>
                  <a:lnTo>
                    <a:pt x="812" y="82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9408032" y="4635767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4000" y="12"/>
                  </a:moveTo>
                  <a:lnTo>
                    <a:pt x="0" y="0"/>
                  </a:lnTo>
                  <a:lnTo>
                    <a:pt x="4000" y="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9408028" y="463576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12"/>
                  </a:lnTo>
                  <a:lnTo>
                    <a:pt x="2819" y="2844"/>
                  </a:lnTo>
                  <a:lnTo>
                    <a:pt x="4825" y="838"/>
                  </a:lnTo>
                  <a:lnTo>
                    <a:pt x="6832" y="2844"/>
                  </a:lnTo>
                  <a:lnTo>
                    <a:pt x="8839" y="850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9380766" y="4635767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4000" y="12"/>
                  </a:moveTo>
                  <a:lnTo>
                    <a:pt x="0" y="0"/>
                  </a:lnTo>
                  <a:lnTo>
                    <a:pt x="4000" y="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9396386" y="465708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3987"/>
                  </a:lnTo>
                  <a:lnTo>
                    <a:pt x="11645" y="15620"/>
                  </a:lnTo>
                  <a:lnTo>
                    <a:pt x="15646" y="15620"/>
                  </a:lnTo>
                  <a:lnTo>
                    <a:pt x="15646" y="1162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380766" y="464143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9380760" y="4641436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9375919" y="463860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32"/>
                  </a:lnTo>
                  <a:lnTo>
                    <a:pt x="8851" y="2832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9377926" y="46365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2006"/>
                  </a:lnTo>
                  <a:lnTo>
                    <a:pt x="2019" y="4013"/>
                  </a:lnTo>
                  <a:lnTo>
                    <a:pt x="4013" y="200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9380766" y="465708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20"/>
                  </a:lnTo>
                  <a:lnTo>
                    <a:pt x="4000" y="15620"/>
                  </a:lnTo>
                  <a:lnTo>
                    <a:pt x="15621" y="398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9396386" y="4641429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46"/>
                  </a:lnTo>
                  <a:lnTo>
                    <a:pt x="15646" y="4000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9408039" y="4641436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9408039" y="463860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13" y="2006"/>
                  </a:lnTo>
                  <a:lnTo>
                    <a:pt x="2806" y="0"/>
                  </a:lnTo>
                  <a:lnTo>
                    <a:pt x="0" y="2832"/>
                  </a:lnTo>
                  <a:lnTo>
                    <a:pt x="7988" y="2832"/>
                  </a:lnTo>
                  <a:lnTo>
                    <a:pt x="8826" y="2006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9410848" y="463660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2006"/>
                  </a:lnTo>
                  <a:lnTo>
                    <a:pt x="2006" y="4000"/>
                  </a:lnTo>
                  <a:lnTo>
                    <a:pt x="4013" y="2006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9392386" y="465306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13"/>
                  </a:lnTo>
                  <a:lnTo>
                    <a:pt x="4000" y="8001"/>
                  </a:lnTo>
                  <a:lnTo>
                    <a:pt x="8013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9375109" y="4678369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9412039" y="4678370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1"/>
                  </a:moveTo>
                  <a:lnTo>
                    <a:pt x="5651" y="31261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1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9414871" y="467270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38"/>
                  </a:lnTo>
                  <a:lnTo>
                    <a:pt x="0" y="2832"/>
                  </a:lnTo>
                  <a:lnTo>
                    <a:pt x="1993" y="4838"/>
                  </a:lnTo>
                  <a:lnTo>
                    <a:pt x="1168" y="5664"/>
                  </a:lnTo>
                  <a:lnTo>
                    <a:pt x="2819" y="566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9375110" y="467270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1638" y="5664"/>
                  </a:lnTo>
                  <a:lnTo>
                    <a:pt x="812" y="4838"/>
                  </a:lnTo>
                  <a:lnTo>
                    <a:pt x="2806" y="2832"/>
                  </a:lnTo>
                  <a:lnTo>
                    <a:pt x="812" y="838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9381943" y="4672698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76"/>
                  </a:lnTo>
                  <a:lnTo>
                    <a:pt x="26085" y="5676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9408028" y="4672698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32"/>
                  </a:lnTo>
                  <a:lnTo>
                    <a:pt x="4825" y="838"/>
                  </a:lnTo>
                  <a:lnTo>
                    <a:pt x="6832" y="2832"/>
                  </a:lnTo>
                  <a:lnTo>
                    <a:pt x="8839" y="838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9375927" y="467270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25" y="0"/>
                  </a:lnTo>
                  <a:lnTo>
                    <a:pt x="0" y="838"/>
                  </a:lnTo>
                  <a:lnTo>
                    <a:pt x="1993" y="2832"/>
                  </a:lnTo>
                  <a:lnTo>
                    <a:pt x="4013" y="838"/>
                  </a:lnTo>
                  <a:lnTo>
                    <a:pt x="6007" y="283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9396386" y="469400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9380766" y="467837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9375919" y="467553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44"/>
                  </a:lnTo>
                  <a:lnTo>
                    <a:pt x="8851" y="2844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9377926" y="467353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9380766" y="469400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33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9396386" y="467837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00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9408032" y="4675525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26" y="2019"/>
                  </a:lnTo>
                  <a:lnTo>
                    <a:pt x="2819" y="0"/>
                  </a:lnTo>
                  <a:lnTo>
                    <a:pt x="0" y="2844"/>
                  </a:lnTo>
                  <a:lnTo>
                    <a:pt x="8001" y="2844"/>
                  </a:lnTo>
                  <a:lnTo>
                    <a:pt x="8826" y="2019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9410848" y="467353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00"/>
                  </a:lnTo>
                  <a:lnTo>
                    <a:pt x="4013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9392386" y="469000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9384766" y="4752225"/>
              <a:ext cx="23495" cy="635"/>
            </a:xfrm>
            <a:custGeom>
              <a:avLst/>
              <a:gdLst/>
              <a:ahLst/>
              <a:cxnLst/>
              <a:rect l="l" t="t" r="r" b="b"/>
              <a:pathLst>
                <a:path w="23495" h="635">
                  <a:moveTo>
                    <a:pt x="23266" y="12"/>
                  </a:moveTo>
                  <a:lnTo>
                    <a:pt x="0" y="0"/>
                  </a:lnTo>
                  <a:lnTo>
                    <a:pt x="23266" y="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9412039" y="4715291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73"/>
                  </a:moveTo>
                  <a:lnTo>
                    <a:pt x="5651" y="31273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7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9375109" y="4715297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9375110" y="470963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51"/>
                  </a:lnTo>
                  <a:lnTo>
                    <a:pt x="1638" y="5651"/>
                  </a:lnTo>
                  <a:lnTo>
                    <a:pt x="812" y="4838"/>
                  </a:lnTo>
                  <a:lnTo>
                    <a:pt x="2806" y="2832"/>
                  </a:lnTo>
                  <a:lnTo>
                    <a:pt x="812" y="838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9381943" y="4709632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64"/>
                  </a:lnTo>
                  <a:lnTo>
                    <a:pt x="26085" y="5664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9414871" y="470963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38"/>
                  </a:lnTo>
                  <a:lnTo>
                    <a:pt x="0" y="2832"/>
                  </a:lnTo>
                  <a:lnTo>
                    <a:pt x="1993" y="4825"/>
                  </a:lnTo>
                  <a:lnTo>
                    <a:pt x="1168" y="5651"/>
                  </a:lnTo>
                  <a:lnTo>
                    <a:pt x="2819" y="5651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9408028" y="470963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32"/>
                  </a:lnTo>
                  <a:lnTo>
                    <a:pt x="4825" y="838"/>
                  </a:lnTo>
                  <a:lnTo>
                    <a:pt x="6832" y="2832"/>
                  </a:lnTo>
                  <a:lnTo>
                    <a:pt x="8839" y="838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375927" y="470963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25" y="0"/>
                  </a:lnTo>
                  <a:lnTo>
                    <a:pt x="0" y="838"/>
                  </a:lnTo>
                  <a:lnTo>
                    <a:pt x="1993" y="2832"/>
                  </a:lnTo>
                  <a:lnTo>
                    <a:pt x="4013" y="838"/>
                  </a:lnTo>
                  <a:lnTo>
                    <a:pt x="6007" y="283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9396386" y="473093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9380766" y="471529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21" y="1164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9375919" y="471247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19"/>
                  </a:lnTo>
                  <a:lnTo>
                    <a:pt x="8851" y="2819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9377926" y="471047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9380766" y="473093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9396386" y="471528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45"/>
                  </a:lnTo>
                  <a:lnTo>
                    <a:pt x="4013" y="15646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9408032" y="4712459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26" y="2019"/>
                  </a:lnTo>
                  <a:lnTo>
                    <a:pt x="2819" y="0"/>
                  </a:lnTo>
                  <a:lnTo>
                    <a:pt x="0" y="2832"/>
                  </a:lnTo>
                  <a:lnTo>
                    <a:pt x="8001" y="2832"/>
                  </a:lnTo>
                  <a:lnTo>
                    <a:pt x="8826" y="2006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9410848" y="471047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00"/>
                  </a:lnTo>
                  <a:lnTo>
                    <a:pt x="4013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9392386" y="472693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9384766" y="4746564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266" y="0"/>
                  </a:moveTo>
                  <a:lnTo>
                    <a:pt x="0" y="0"/>
                  </a:lnTo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9375109" y="4752243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1"/>
                  </a:moveTo>
                  <a:lnTo>
                    <a:pt x="5651" y="31261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1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9412039" y="4752238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9414871" y="474656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38"/>
                  </a:lnTo>
                  <a:lnTo>
                    <a:pt x="0" y="2819"/>
                  </a:lnTo>
                  <a:lnTo>
                    <a:pt x="1993" y="4825"/>
                  </a:lnTo>
                  <a:lnTo>
                    <a:pt x="1168" y="5664"/>
                  </a:lnTo>
                  <a:lnTo>
                    <a:pt x="2819" y="566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9381943" y="4746560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64"/>
                  </a:lnTo>
                  <a:lnTo>
                    <a:pt x="26085" y="5664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9375110" y="474656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1638" y="5664"/>
                  </a:lnTo>
                  <a:lnTo>
                    <a:pt x="812" y="4825"/>
                  </a:lnTo>
                  <a:lnTo>
                    <a:pt x="2806" y="2819"/>
                  </a:lnTo>
                  <a:lnTo>
                    <a:pt x="812" y="82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9408039" y="4746564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9408028" y="474656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32"/>
                  </a:lnTo>
                  <a:lnTo>
                    <a:pt x="4825" y="838"/>
                  </a:lnTo>
                  <a:lnTo>
                    <a:pt x="6832" y="2832"/>
                  </a:lnTo>
                  <a:lnTo>
                    <a:pt x="8839" y="838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9380760" y="4746564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9375922" y="474656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38" y="0"/>
                  </a:lnTo>
                  <a:lnTo>
                    <a:pt x="0" y="825"/>
                  </a:lnTo>
                  <a:lnTo>
                    <a:pt x="1993" y="2832"/>
                  </a:lnTo>
                  <a:lnTo>
                    <a:pt x="4025" y="825"/>
                  </a:lnTo>
                  <a:lnTo>
                    <a:pt x="6019" y="283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9380766" y="4752238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3987"/>
                  </a:lnTo>
                  <a:lnTo>
                    <a:pt x="11620" y="15620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9396386" y="476787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3987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2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9380766" y="4752225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4000" y="12"/>
                  </a:moveTo>
                  <a:lnTo>
                    <a:pt x="0" y="0"/>
                  </a:lnTo>
                  <a:lnTo>
                    <a:pt x="4000" y="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9375919" y="474939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44"/>
                  </a:lnTo>
                  <a:lnTo>
                    <a:pt x="8851" y="2832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9377926" y="47473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9380766" y="476787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21" y="398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9396386" y="475223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00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9408032" y="4752225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4000" y="12"/>
                  </a:moveTo>
                  <a:lnTo>
                    <a:pt x="0" y="0"/>
                  </a:lnTo>
                  <a:lnTo>
                    <a:pt x="4000" y="1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9408039" y="474939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13" y="2019"/>
                  </a:lnTo>
                  <a:lnTo>
                    <a:pt x="2806" y="0"/>
                  </a:lnTo>
                  <a:lnTo>
                    <a:pt x="0" y="2832"/>
                  </a:lnTo>
                  <a:lnTo>
                    <a:pt x="7988" y="2844"/>
                  </a:lnTo>
                  <a:lnTo>
                    <a:pt x="8826" y="2006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9410848" y="47473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13"/>
                  </a:lnTo>
                  <a:lnTo>
                    <a:pt x="4013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9392386" y="476387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7988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9384766" y="4826094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266" y="0"/>
                  </a:moveTo>
                  <a:lnTo>
                    <a:pt x="0" y="0"/>
                  </a:lnTo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9375109" y="4789165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1"/>
                  </a:moveTo>
                  <a:lnTo>
                    <a:pt x="5651" y="31261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1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9412039" y="4789160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1"/>
                  </a:moveTo>
                  <a:lnTo>
                    <a:pt x="5651" y="31261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1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9414871" y="478350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38"/>
                  </a:lnTo>
                  <a:lnTo>
                    <a:pt x="0" y="2832"/>
                  </a:lnTo>
                  <a:lnTo>
                    <a:pt x="1993" y="4813"/>
                  </a:lnTo>
                  <a:lnTo>
                    <a:pt x="1168" y="5651"/>
                  </a:lnTo>
                  <a:lnTo>
                    <a:pt x="2819" y="5651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9381943" y="4783501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64"/>
                  </a:lnTo>
                  <a:lnTo>
                    <a:pt x="26085" y="5664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9375110" y="478350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51"/>
                  </a:lnTo>
                  <a:lnTo>
                    <a:pt x="1638" y="5651"/>
                  </a:lnTo>
                  <a:lnTo>
                    <a:pt x="812" y="4826"/>
                  </a:lnTo>
                  <a:lnTo>
                    <a:pt x="2806" y="2832"/>
                  </a:lnTo>
                  <a:lnTo>
                    <a:pt x="812" y="838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9408028" y="478350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32"/>
                  </a:lnTo>
                  <a:lnTo>
                    <a:pt x="4825" y="825"/>
                  </a:lnTo>
                  <a:lnTo>
                    <a:pt x="6832" y="2832"/>
                  </a:lnTo>
                  <a:lnTo>
                    <a:pt x="8839" y="838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9375927" y="478350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25" y="0"/>
                  </a:lnTo>
                  <a:lnTo>
                    <a:pt x="0" y="838"/>
                  </a:lnTo>
                  <a:lnTo>
                    <a:pt x="1993" y="2832"/>
                  </a:lnTo>
                  <a:lnTo>
                    <a:pt x="4013" y="838"/>
                  </a:lnTo>
                  <a:lnTo>
                    <a:pt x="6007" y="283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9396386" y="480480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20"/>
                  </a:lnTo>
                  <a:lnTo>
                    <a:pt x="15646" y="15620"/>
                  </a:lnTo>
                  <a:lnTo>
                    <a:pt x="15646" y="1162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9380766" y="47891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9375919" y="478633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1993"/>
                  </a:lnTo>
                  <a:lnTo>
                    <a:pt x="2006" y="0"/>
                  </a:lnTo>
                  <a:lnTo>
                    <a:pt x="0" y="1993"/>
                  </a:lnTo>
                  <a:lnTo>
                    <a:pt x="838" y="2832"/>
                  </a:lnTo>
                  <a:lnTo>
                    <a:pt x="8851" y="2832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9377926" y="478433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3987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9380766" y="480480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20"/>
                  </a:lnTo>
                  <a:lnTo>
                    <a:pt x="4000" y="15620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9396386" y="478915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46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9408032" y="4786328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26" y="2006"/>
                  </a:lnTo>
                  <a:lnTo>
                    <a:pt x="2819" y="0"/>
                  </a:lnTo>
                  <a:lnTo>
                    <a:pt x="0" y="2832"/>
                  </a:lnTo>
                  <a:lnTo>
                    <a:pt x="8001" y="2832"/>
                  </a:lnTo>
                  <a:lnTo>
                    <a:pt x="8826" y="1993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9410848" y="4784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2006"/>
                  </a:lnTo>
                  <a:lnTo>
                    <a:pt x="2006" y="4000"/>
                  </a:lnTo>
                  <a:lnTo>
                    <a:pt x="4013" y="2006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9392386" y="480079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13"/>
                  </a:lnTo>
                  <a:lnTo>
                    <a:pt x="4000" y="8013"/>
                  </a:lnTo>
                  <a:lnTo>
                    <a:pt x="8013" y="401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9384766" y="4820426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23266" y="0"/>
                  </a:moveTo>
                  <a:lnTo>
                    <a:pt x="0" y="0"/>
                  </a:lnTo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9375109" y="4826100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9412039" y="4826094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67"/>
                  </a:moveTo>
                  <a:lnTo>
                    <a:pt x="5651" y="31267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67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9381943" y="4820422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76"/>
                  </a:lnTo>
                  <a:lnTo>
                    <a:pt x="26085" y="5676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9375110" y="482043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1638" y="5664"/>
                  </a:lnTo>
                  <a:lnTo>
                    <a:pt x="812" y="4825"/>
                  </a:lnTo>
                  <a:lnTo>
                    <a:pt x="2806" y="2819"/>
                  </a:lnTo>
                  <a:lnTo>
                    <a:pt x="812" y="82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9414871" y="482042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38"/>
                  </a:lnTo>
                  <a:lnTo>
                    <a:pt x="0" y="2832"/>
                  </a:lnTo>
                  <a:lnTo>
                    <a:pt x="1993" y="4838"/>
                  </a:lnTo>
                  <a:lnTo>
                    <a:pt x="1168" y="5664"/>
                  </a:lnTo>
                  <a:lnTo>
                    <a:pt x="2819" y="566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9408039" y="4820426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9408028" y="482042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32"/>
                  </a:lnTo>
                  <a:lnTo>
                    <a:pt x="4825" y="838"/>
                  </a:lnTo>
                  <a:lnTo>
                    <a:pt x="6832" y="2832"/>
                  </a:lnTo>
                  <a:lnTo>
                    <a:pt x="8839" y="838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9380760" y="4820426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9375922" y="482042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38" y="0"/>
                  </a:lnTo>
                  <a:lnTo>
                    <a:pt x="0" y="825"/>
                  </a:lnTo>
                  <a:lnTo>
                    <a:pt x="1993" y="2832"/>
                  </a:lnTo>
                  <a:lnTo>
                    <a:pt x="4025" y="825"/>
                  </a:lnTo>
                  <a:lnTo>
                    <a:pt x="6019" y="283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9396386" y="484173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3987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9380766" y="482609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3987"/>
                  </a:lnTo>
                  <a:lnTo>
                    <a:pt x="11620" y="15633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9380760" y="4826094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9376760" y="482610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3987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9375919" y="482325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44"/>
                  </a:lnTo>
                  <a:lnTo>
                    <a:pt x="8851" y="2844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9377926" y="482126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9396386" y="482609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3987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9380766" y="484172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33"/>
                  </a:lnTo>
                  <a:lnTo>
                    <a:pt x="0" y="15646"/>
                  </a:lnTo>
                  <a:lnTo>
                    <a:pt x="4000" y="15646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9408039" y="4826094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4000" y="0"/>
                  </a:moveTo>
                  <a:lnTo>
                    <a:pt x="0" y="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9408039" y="4823249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13" y="2019"/>
                  </a:lnTo>
                  <a:lnTo>
                    <a:pt x="2806" y="0"/>
                  </a:lnTo>
                  <a:lnTo>
                    <a:pt x="0" y="2844"/>
                  </a:lnTo>
                  <a:lnTo>
                    <a:pt x="7988" y="2844"/>
                  </a:lnTo>
                  <a:lnTo>
                    <a:pt x="8826" y="201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9410848" y="482126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00"/>
                  </a:lnTo>
                  <a:lnTo>
                    <a:pt x="4013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9392386" y="483772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9375109" y="4863022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72"/>
                  </a:moveTo>
                  <a:lnTo>
                    <a:pt x="5651" y="31272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72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9412039" y="4863015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5" h="31750">
                  <a:moveTo>
                    <a:pt x="0" y="31280"/>
                  </a:moveTo>
                  <a:lnTo>
                    <a:pt x="5651" y="31280"/>
                  </a:lnTo>
                  <a:lnTo>
                    <a:pt x="5651" y="0"/>
                  </a:lnTo>
                  <a:lnTo>
                    <a:pt x="0" y="0"/>
                  </a:lnTo>
                  <a:lnTo>
                    <a:pt x="0" y="3128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9381943" y="4857362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51"/>
                  </a:lnTo>
                  <a:lnTo>
                    <a:pt x="26085" y="5651"/>
                  </a:lnTo>
                  <a:lnTo>
                    <a:pt x="28905" y="2832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9414871" y="485737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25"/>
                  </a:lnTo>
                  <a:lnTo>
                    <a:pt x="0" y="2819"/>
                  </a:lnTo>
                  <a:lnTo>
                    <a:pt x="1993" y="4825"/>
                  </a:lnTo>
                  <a:lnTo>
                    <a:pt x="1168" y="5638"/>
                  </a:lnTo>
                  <a:lnTo>
                    <a:pt x="2819" y="5638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9375110" y="4857366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51"/>
                  </a:lnTo>
                  <a:lnTo>
                    <a:pt x="1638" y="5651"/>
                  </a:lnTo>
                  <a:lnTo>
                    <a:pt x="812" y="4826"/>
                  </a:lnTo>
                  <a:lnTo>
                    <a:pt x="2806" y="2819"/>
                  </a:lnTo>
                  <a:lnTo>
                    <a:pt x="812" y="82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9408028" y="485736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32"/>
                  </a:lnTo>
                  <a:lnTo>
                    <a:pt x="4825" y="825"/>
                  </a:lnTo>
                  <a:lnTo>
                    <a:pt x="6832" y="2832"/>
                  </a:lnTo>
                  <a:lnTo>
                    <a:pt x="8839" y="825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9375927" y="485736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25" y="0"/>
                  </a:lnTo>
                  <a:lnTo>
                    <a:pt x="0" y="825"/>
                  </a:lnTo>
                  <a:lnTo>
                    <a:pt x="1993" y="2819"/>
                  </a:lnTo>
                  <a:lnTo>
                    <a:pt x="4013" y="825"/>
                  </a:lnTo>
                  <a:lnTo>
                    <a:pt x="6007" y="2819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9396386" y="48786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00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2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9380766" y="486301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46"/>
                  </a:lnTo>
                  <a:lnTo>
                    <a:pt x="15621" y="1164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9375919" y="4860188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32"/>
                  </a:lnTo>
                  <a:lnTo>
                    <a:pt x="8851" y="2832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9377926" y="48581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9396386" y="486301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45"/>
                  </a:lnTo>
                  <a:lnTo>
                    <a:pt x="4013" y="15646"/>
                  </a:lnTo>
                  <a:lnTo>
                    <a:pt x="15646" y="4013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9380766" y="487866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20"/>
                  </a:lnTo>
                  <a:lnTo>
                    <a:pt x="0" y="15633"/>
                  </a:lnTo>
                  <a:lnTo>
                    <a:pt x="4000" y="15633"/>
                  </a:lnTo>
                  <a:lnTo>
                    <a:pt x="15621" y="4000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9408032" y="486019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26" y="2006"/>
                  </a:lnTo>
                  <a:lnTo>
                    <a:pt x="2819" y="0"/>
                  </a:lnTo>
                  <a:lnTo>
                    <a:pt x="0" y="2819"/>
                  </a:lnTo>
                  <a:lnTo>
                    <a:pt x="8001" y="2819"/>
                  </a:lnTo>
                  <a:lnTo>
                    <a:pt x="8826" y="2006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9410848" y="48581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2006"/>
                  </a:lnTo>
                  <a:lnTo>
                    <a:pt x="2006" y="4013"/>
                  </a:lnTo>
                  <a:lnTo>
                    <a:pt x="4013" y="2006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9392386" y="48746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00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9375109" y="4899956"/>
              <a:ext cx="43180" cy="37465"/>
            </a:xfrm>
            <a:custGeom>
              <a:avLst/>
              <a:gdLst/>
              <a:ahLst/>
              <a:cxnLst/>
              <a:rect l="l" t="t" r="r" b="b"/>
              <a:pathLst>
                <a:path w="43179" h="37464">
                  <a:moveTo>
                    <a:pt x="42583" y="0"/>
                  </a:moveTo>
                  <a:lnTo>
                    <a:pt x="40919" y="0"/>
                  </a:lnTo>
                  <a:lnTo>
                    <a:pt x="36931" y="4000"/>
                  </a:lnTo>
                  <a:lnTo>
                    <a:pt x="36931" y="27266"/>
                  </a:lnTo>
                  <a:lnTo>
                    <a:pt x="41757" y="32092"/>
                  </a:lnTo>
                  <a:lnTo>
                    <a:pt x="37744" y="36093"/>
                  </a:lnTo>
                  <a:lnTo>
                    <a:pt x="32918" y="31267"/>
                  </a:lnTo>
                  <a:lnTo>
                    <a:pt x="9652" y="31267"/>
                  </a:lnTo>
                  <a:lnTo>
                    <a:pt x="4838" y="36093"/>
                  </a:lnTo>
                  <a:lnTo>
                    <a:pt x="812" y="32092"/>
                  </a:lnTo>
                  <a:lnTo>
                    <a:pt x="5651" y="27266"/>
                  </a:lnTo>
                  <a:lnTo>
                    <a:pt x="5651" y="4000"/>
                  </a:lnTo>
                  <a:lnTo>
                    <a:pt x="1651" y="0"/>
                  </a:lnTo>
                  <a:lnTo>
                    <a:pt x="0" y="0"/>
                  </a:lnTo>
                  <a:lnTo>
                    <a:pt x="0" y="36931"/>
                  </a:lnTo>
                  <a:lnTo>
                    <a:pt x="42583" y="36931"/>
                  </a:lnTo>
                  <a:lnTo>
                    <a:pt x="4258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9414871" y="489429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19" y="0"/>
                  </a:moveTo>
                  <a:lnTo>
                    <a:pt x="1168" y="0"/>
                  </a:lnTo>
                  <a:lnTo>
                    <a:pt x="1993" y="838"/>
                  </a:lnTo>
                  <a:lnTo>
                    <a:pt x="0" y="2819"/>
                  </a:lnTo>
                  <a:lnTo>
                    <a:pt x="1993" y="4826"/>
                  </a:lnTo>
                  <a:lnTo>
                    <a:pt x="1168" y="5651"/>
                  </a:lnTo>
                  <a:lnTo>
                    <a:pt x="2819" y="5651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9375110" y="4894300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638" y="0"/>
                  </a:moveTo>
                  <a:lnTo>
                    <a:pt x="0" y="0"/>
                  </a:lnTo>
                  <a:lnTo>
                    <a:pt x="0" y="5651"/>
                  </a:lnTo>
                  <a:lnTo>
                    <a:pt x="1638" y="5651"/>
                  </a:lnTo>
                  <a:lnTo>
                    <a:pt x="812" y="4825"/>
                  </a:lnTo>
                  <a:lnTo>
                    <a:pt x="2806" y="2819"/>
                  </a:lnTo>
                  <a:lnTo>
                    <a:pt x="812" y="82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9381943" y="4894290"/>
              <a:ext cx="29209" cy="5715"/>
            </a:xfrm>
            <a:custGeom>
              <a:avLst/>
              <a:gdLst/>
              <a:ahLst/>
              <a:cxnLst/>
              <a:rect l="l" t="t" r="r" b="b"/>
              <a:pathLst>
                <a:path w="29209" h="5714">
                  <a:moveTo>
                    <a:pt x="26085" y="0"/>
                  </a:moveTo>
                  <a:lnTo>
                    <a:pt x="2819" y="0"/>
                  </a:lnTo>
                  <a:lnTo>
                    <a:pt x="0" y="2832"/>
                  </a:lnTo>
                  <a:lnTo>
                    <a:pt x="2819" y="5664"/>
                  </a:lnTo>
                  <a:lnTo>
                    <a:pt x="26085" y="5664"/>
                  </a:lnTo>
                  <a:lnTo>
                    <a:pt x="28905" y="2819"/>
                  </a:lnTo>
                  <a:lnTo>
                    <a:pt x="2608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9408028" y="4894290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000" y="0"/>
                  </a:moveTo>
                  <a:lnTo>
                    <a:pt x="0" y="0"/>
                  </a:lnTo>
                  <a:lnTo>
                    <a:pt x="2819" y="2819"/>
                  </a:lnTo>
                  <a:lnTo>
                    <a:pt x="4825" y="825"/>
                  </a:lnTo>
                  <a:lnTo>
                    <a:pt x="6832" y="2819"/>
                  </a:lnTo>
                  <a:lnTo>
                    <a:pt x="8839" y="838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9375927" y="4894294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8839" y="0"/>
                  </a:moveTo>
                  <a:lnTo>
                    <a:pt x="825" y="0"/>
                  </a:lnTo>
                  <a:lnTo>
                    <a:pt x="0" y="825"/>
                  </a:lnTo>
                  <a:lnTo>
                    <a:pt x="1993" y="2832"/>
                  </a:lnTo>
                  <a:lnTo>
                    <a:pt x="4013" y="825"/>
                  </a:lnTo>
                  <a:lnTo>
                    <a:pt x="6007" y="283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9396393" y="491558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13" y="0"/>
                  </a:moveTo>
                  <a:lnTo>
                    <a:pt x="0" y="4013"/>
                  </a:lnTo>
                  <a:lnTo>
                    <a:pt x="11645" y="15633"/>
                  </a:lnTo>
                  <a:lnTo>
                    <a:pt x="15646" y="15633"/>
                  </a:lnTo>
                  <a:lnTo>
                    <a:pt x="15646" y="116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9380766" y="489995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4000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1620" y="15633"/>
                  </a:lnTo>
                  <a:lnTo>
                    <a:pt x="15621" y="116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9408039" y="492721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000" y="0"/>
                  </a:moveTo>
                  <a:lnTo>
                    <a:pt x="4000" y="4000"/>
                  </a:lnTo>
                  <a:lnTo>
                    <a:pt x="0" y="4000"/>
                  </a:lnTo>
                  <a:lnTo>
                    <a:pt x="4813" y="8839"/>
                  </a:lnTo>
                  <a:lnTo>
                    <a:pt x="8826" y="482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9376760" y="489995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00" y="0"/>
                  </a:moveTo>
                  <a:lnTo>
                    <a:pt x="0" y="0"/>
                  </a:lnTo>
                  <a:lnTo>
                    <a:pt x="4000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9375919" y="489712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019" y="0"/>
                  </a:moveTo>
                  <a:lnTo>
                    <a:pt x="4025" y="2006"/>
                  </a:lnTo>
                  <a:lnTo>
                    <a:pt x="2006" y="0"/>
                  </a:lnTo>
                  <a:lnTo>
                    <a:pt x="0" y="2006"/>
                  </a:lnTo>
                  <a:lnTo>
                    <a:pt x="838" y="2832"/>
                  </a:lnTo>
                  <a:lnTo>
                    <a:pt x="8851" y="2832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9377926" y="489512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19" y="0"/>
                  </a:moveTo>
                  <a:lnTo>
                    <a:pt x="0" y="1993"/>
                  </a:lnTo>
                  <a:lnTo>
                    <a:pt x="2019" y="4000"/>
                  </a:lnTo>
                  <a:lnTo>
                    <a:pt x="4013" y="199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9380766" y="491558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1620" y="0"/>
                  </a:moveTo>
                  <a:lnTo>
                    <a:pt x="0" y="11633"/>
                  </a:lnTo>
                  <a:lnTo>
                    <a:pt x="0" y="15646"/>
                  </a:lnTo>
                  <a:lnTo>
                    <a:pt x="4000" y="15646"/>
                  </a:lnTo>
                  <a:lnTo>
                    <a:pt x="15621" y="4013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9396386" y="489995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46" y="0"/>
                  </a:moveTo>
                  <a:lnTo>
                    <a:pt x="11645" y="0"/>
                  </a:lnTo>
                  <a:lnTo>
                    <a:pt x="0" y="11633"/>
                  </a:lnTo>
                  <a:lnTo>
                    <a:pt x="4013" y="15633"/>
                  </a:lnTo>
                  <a:lnTo>
                    <a:pt x="15646" y="4000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9412044" y="489995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98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9375927" y="492722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4838" y="0"/>
                  </a:moveTo>
                  <a:lnTo>
                    <a:pt x="0" y="4826"/>
                  </a:lnTo>
                  <a:lnTo>
                    <a:pt x="4013" y="8826"/>
                  </a:lnTo>
                  <a:lnTo>
                    <a:pt x="8839" y="4000"/>
                  </a:lnTo>
                  <a:lnTo>
                    <a:pt x="4838" y="4000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9408032" y="489710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90" h="3175">
                  <a:moveTo>
                    <a:pt x="6832" y="0"/>
                  </a:moveTo>
                  <a:lnTo>
                    <a:pt x="4826" y="2032"/>
                  </a:lnTo>
                  <a:lnTo>
                    <a:pt x="2819" y="0"/>
                  </a:lnTo>
                  <a:lnTo>
                    <a:pt x="0" y="2844"/>
                  </a:lnTo>
                  <a:lnTo>
                    <a:pt x="8001" y="2844"/>
                  </a:lnTo>
                  <a:lnTo>
                    <a:pt x="8826" y="2019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9410848" y="489511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006" y="0"/>
                  </a:moveTo>
                  <a:lnTo>
                    <a:pt x="0" y="1993"/>
                  </a:lnTo>
                  <a:lnTo>
                    <a:pt x="2006" y="4013"/>
                  </a:lnTo>
                  <a:lnTo>
                    <a:pt x="4013" y="199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9392386" y="491158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4000" y="0"/>
                  </a:moveTo>
                  <a:lnTo>
                    <a:pt x="0" y="4000"/>
                  </a:lnTo>
                  <a:lnTo>
                    <a:pt x="4000" y="8013"/>
                  </a:lnTo>
                  <a:lnTo>
                    <a:pt x="8013" y="4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9386562" y="4229744"/>
              <a:ext cx="19685" cy="78105"/>
            </a:xfrm>
            <a:custGeom>
              <a:avLst/>
              <a:gdLst/>
              <a:ahLst/>
              <a:cxnLst/>
              <a:rect l="l" t="t" r="r" b="b"/>
              <a:pathLst>
                <a:path w="19684" h="78104">
                  <a:moveTo>
                    <a:pt x="16154" y="0"/>
                  </a:moveTo>
                  <a:lnTo>
                    <a:pt x="3505" y="0"/>
                  </a:lnTo>
                  <a:lnTo>
                    <a:pt x="3467" y="812"/>
                  </a:lnTo>
                  <a:lnTo>
                    <a:pt x="5245" y="165"/>
                  </a:lnTo>
                  <a:lnTo>
                    <a:pt x="7175" y="5499"/>
                  </a:lnTo>
                  <a:lnTo>
                    <a:pt x="3187" y="6921"/>
                  </a:lnTo>
                  <a:lnTo>
                    <a:pt x="0" y="77927"/>
                  </a:lnTo>
                  <a:lnTo>
                    <a:pt x="5676" y="77927"/>
                  </a:lnTo>
                  <a:lnTo>
                    <a:pt x="8915" y="5664"/>
                  </a:lnTo>
                  <a:lnTo>
                    <a:pt x="10744" y="5664"/>
                  </a:lnTo>
                  <a:lnTo>
                    <a:pt x="14008" y="77927"/>
                  </a:lnTo>
                  <a:lnTo>
                    <a:pt x="19672" y="77927"/>
                  </a:lnTo>
                  <a:lnTo>
                    <a:pt x="16548" y="8661"/>
                  </a:lnTo>
                  <a:lnTo>
                    <a:pt x="11760" y="5105"/>
                  </a:lnTo>
                  <a:lnTo>
                    <a:pt x="15151" y="558"/>
                  </a:lnTo>
                  <a:lnTo>
                    <a:pt x="16230" y="1358"/>
                  </a:lnTo>
                  <a:lnTo>
                    <a:pt x="1615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9386304" y="431333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20193" y="0"/>
                  </a:moveTo>
                  <a:lnTo>
                    <a:pt x="0" y="0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9386304" y="4307667"/>
              <a:ext cx="20320" cy="5715"/>
            </a:xfrm>
            <a:custGeom>
              <a:avLst/>
              <a:gdLst/>
              <a:ahLst/>
              <a:cxnLst/>
              <a:rect l="l" t="t" r="r" b="b"/>
              <a:pathLst>
                <a:path w="20320" h="5714">
                  <a:moveTo>
                    <a:pt x="19926" y="0"/>
                  </a:moveTo>
                  <a:lnTo>
                    <a:pt x="266" y="0"/>
                  </a:lnTo>
                  <a:lnTo>
                    <a:pt x="0" y="5664"/>
                  </a:lnTo>
                  <a:lnTo>
                    <a:pt x="20193" y="5664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8971188" y="4230549"/>
              <a:ext cx="419100" cy="150495"/>
            </a:xfrm>
            <a:custGeom>
              <a:avLst/>
              <a:gdLst/>
              <a:ahLst/>
              <a:cxnLst/>
              <a:rect l="l" t="t" r="r" b="b"/>
              <a:pathLst>
                <a:path w="419100" h="150495">
                  <a:moveTo>
                    <a:pt x="418833" y="0"/>
                  </a:moveTo>
                  <a:lnTo>
                    <a:pt x="0" y="149910"/>
                  </a:lnTo>
                  <a:lnTo>
                    <a:pt x="16814" y="149910"/>
                  </a:lnTo>
                  <a:lnTo>
                    <a:pt x="418566" y="6108"/>
                  </a:lnTo>
                  <a:lnTo>
                    <a:pt x="41883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8970743" y="4380465"/>
              <a:ext cx="17780" cy="4445"/>
            </a:xfrm>
            <a:custGeom>
              <a:avLst/>
              <a:gdLst/>
              <a:ahLst/>
              <a:cxnLst/>
              <a:rect l="l" t="t" r="r" b="b"/>
              <a:pathLst>
                <a:path w="17779" h="4445">
                  <a:moveTo>
                    <a:pt x="17259" y="0"/>
                  </a:moveTo>
                  <a:lnTo>
                    <a:pt x="444" y="0"/>
                  </a:lnTo>
                  <a:lnTo>
                    <a:pt x="0" y="165"/>
                  </a:lnTo>
                  <a:lnTo>
                    <a:pt x="952" y="2832"/>
                  </a:lnTo>
                  <a:lnTo>
                    <a:pt x="2946" y="825"/>
                  </a:lnTo>
                  <a:lnTo>
                    <a:pt x="6121" y="3987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8971694" y="438129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1993" y="0"/>
                  </a:moveTo>
                  <a:lnTo>
                    <a:pt x="0" y="2006"/>
                  </a:lnTo>
                  <a:lnTo>
                    <a:pt x="927" y="4660"/>
                  </a:lnTo>
                  <a:lnTo>
                    <a:pt x="5168" y="3162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9389758" y="4229919"/>
              <a:ext cx="214717" cy="2003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9017185" y="4720582"/>
              <a:ext cx="20320" cy="19050"/>
            </a:xfrm>
            <a:custGeom>
              <a:avLst/>
              <a:gdLst/>
              <a:ahLst/>
              <a:cxnLst/>
              <a:rect l="l" t="t" r="r" b="b"/>
              <a:pathLst>
                <a:path w="20320" h="19050">
                  <a:moveTo>
                    <a:pt x="12725" y="0"/>
                  </a:moveTo>
                  <a:lnTo>
                    <a:pt x="12725" y="9461"/>
                  </a:lnTo>
                  <a:lnTo>
                    <a:pt x="7073" y="9461"/>
                  </a:lnTo>
                  <a:lnTo>
                    <a:pt x="7073" y="0"/>
                  </a:lnTo>
                  <a:lnTo>
                    <a:pt x="2971" y="1244"/>
                  </a:lnTo>
                  <a:lnTo>
                    <a:pt x="0" y="4978"/>
                  </a:lnTo>
                  <a:lnTo>
                    <a:pt x="0" y="13944"/>
                  </a:lnTo>
                  <a:lnTo>
                    <a:pt x="2971" y="17691"/>
                  </a:lnTo>
                  <a:lnTo>
                    <a:pt x="7073" y="18923"/>
                  </a:lnTo>
                  <a:lnTo>
                    <a:pt x="7073" y="17068"/>
                  </a:lnTo>
                  <a:lnTo>
                    <a:pt x="12725" y="17068"/>
                  </a:lnTo>
                  <a:lnTo>
                    <a:pt x="12725" y="18923"/>
                  </a:lnTo>
                  <a:lnTo>
                    <a:pt x="16802" y="17691"/>
                  </a:lnTo>
                  <a:lnTo>
                    <a:pt x="19811" y="13944"/>
                  </a:lnTo>
                  <a:lnTo>
                    <a:pt x="19811" y="4978"/>
                  </a:lnTo>
                  <a:lnTo>
                    <a:pt x="16802" y="1244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9024259" y="4739501"/>
              <a:ext cx="5715" cy="26670"/>
            </a:xfrm>
            <a:custGeom>
              <a:avLst/>
              <a:gdLst/>
              <a:ahLst/>
              <a:cxnLst/>
              <a:rect l="l" t="t" r="r" b="b"/>
              <a:pathLst>
                <a:path w="5715" h="26670">
                  <a:moveTo>
                    <a:pt x="5651" y="0"/>
                  </a:moveTo>
                  <a:lnTo>
                    <a:pt x="3822" y="457"/>
                  </a:lnTo>
                  <a:lnTo>
                    <a:pt x="1816" y="457"/>
                  </a:lnTo>
                  <a:lnTo>
                    <a:pt x="0" y="0"/>
                  </a:lnTo>
                  <a:lnTo>
                    <a:pt x="0" y="26644"/>
                  </a:lnTo>
                  <a:lnTo>
                    <a:pt x="5651" y="2664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9024259" y="473765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39">
                  <a:moveTo>
                    <a:pt x="5651" y="0"/>
                  </a:moveTo>
                  <a:lnTo>
                    <a:pt x="0" y="0"/>
                  </a:lnTo>
                  <a:lnTo>
                    <a:pt x="0" y="1854"/>
                  </a:lnTo>
                  <a:lnTo>
                    <a:pt x="1816" y="2311"/>
                  </a:lnTo>
                  <a:lnTo>
                    <a:pt x="3822" y="2311"/>
                  </a:lnTo>
                  <a:lnTo>
                    <a:pt x="5651" y="185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9645050" y="4347320"/>
              <a:ext cx="207010" cy="24130"/>
            </a:xfrm>
            <a:custGeom>
              <a:avLst/>
              <a:gdLst/>
              <a:ahLst/>
              <a:cxnLst/>
              <a:rect l="l" t="t" r="r" b="b"/>
              <a:pathLst>
                <a:path w="207009" h="24129">
                  <a:moveTo>
                    <a:pt x="206806" y="0"/>
                  </a:moveTo>
                  <a:lnTo>
                    <a:pt x="0" y="0"/>
                  </a:lnTo>
                  <a:lnTo>
                    <a:pt x="0" y="23863"/>
                  </a:lnTo>
                  <a:lnTo>
                    <a:pt x="206806" y="23863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9670170" y="4297478"/>
              <a:ext cx="156845" cy="49530"/>
            </a:xfrm>
            <a:custGeom>
              <a:avLst/>
              <a:gdLst/>
              <a:ahLst/>
              <a:cxnLst/>
              <a:rect l="l" t="t" r="r" b="b"/>
              <a:pathLst>
                <a:path w="156845" h="49529">
                  <a:moveTo>
                    <a:pt x="0" y="49529"/>
                  </a:moveTo>
                  <a:lnTo>
                    <a:pt x="156552" y="49529"/>
                  </a:lnTo>
                  <a:lnTo>
                    <a:pt x="156552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9670170" y="4293668"/>
              <a:ext cx="123189" cy="3810"/>
            </a:xfrm>
            <a:custGeom>
              <a:avLst/>
              <a:gdLst/>
              <a:ahLst/>
              <a:cxnLst/>
              <a:rect l="l" t="t" r="r" b="b"/>
              <a:pathLst>
                <a:path w="123190" h="3810">
                  <a:moveTo>
                    <a:pt x="0" y="3810"/>
                  </a:moveTo>
                  <a:lnTo>
                    <a:pt x="122618" y="3810"/>
                  </a:lnTo>
                  <a:lnTo>
                    <a:pt x="122618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9803748" y="4293668"/>
              <a:ext cx="23495" cy="3810"/>
            </a:xfrm>
            <a:custGeom>
              <a:avLst/>
              <a:gdLst/>
              <a:ahLst/>
              <a:cxnLst/>
              <a:rect l="l" t="t" r="r" b="b"/>
              <a:pathLst>
                <a:path w="23495" h="3810">
                  <a:moveTo>
                    <a:pt x="0" y="3810"/>
                  </a:moveTo>
                  <a:lnTo>
                    <a:pt x="22974" y="3810"/>
                  </a:lnTo>
                  <a:lnTo>
                    <a:pt x="22974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9792792" y="4244009"/>
              <a:ext cx="11430" cy="50165"/>
            </a:xfrm>
            <a:custGeom>
              <a:avLst/>
              <a:gdLst/>
              <a:ahLst/>
              <a:cxnLst/>
              <a:rect l="l" t="t" r="r" b="b"/>
              <a:pathLst>
                <a:path w="11429" h="50164">
                  <a:moveTo>
                    <a:pt x="10947" y="0"/>
                  </a:moveTo>
                  <a:lnTo>
                    <a:pt x="0" y="0"/>
                  </a:lnTo>
                  <a:lnTo>
                    <a:pt x="0" y="49657"/>
                  </a:lnTo>
                  <a:lnTo>
                    <a:pt x="10947" y="49657"/>
                  </a:lnTo>
                  <a:lnTo>
                    <a:pt x="1094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9792792" y="4293666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10947" y="0"/>
                  </a:moveTo>
                  <a:lnTo>
                    <a:pt x="0" y="0"/>
                  </a:lnTo>
                  <a:lnTo>
                    <a:pt x="0" y="4000"/>
                  </a:lnTo>
                  <a:lnTo>
                    <a:pt x="10947" y="4000"/>
                  </a:lnTo>
                  <a:lnTo>
                    <a:pt x="1094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9714585" y="4535182"/>
              <a:ext cx="67945" cy="19050"/>
            </a:xfrm>
            <a:custGeom>
              <a:avLst/>
              <a:gdLst/>
              <a:ahLst/>
              <a:cxnLst/>
              <a:rect l="l" t="t" r="r" b="b"/>
              <a:pathLst>
                <a:path w="67945" h="19050">
                  <a:moveTo>
                    <a:pt x="67741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67741" y="18656"/>
                  </a:lnTo>
                  <a:lnTo>
                    <a:pt x="677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9656939" y="4371187"/>
              <a:ext cx="183515" cy="565785"/>
            </a:xfrm>
            <a:custGeom>
              <a:avLst/>
              <a:gdLst/>
              <a:ahLst/>
              <a:cxnLst/>
              <a:rect l="l" t="t" r="r" b="b"/>
              <a:pathLst>
                <a:path w="183515" h="565785">
                  <a:moveTo>
                    <a:pt x="183032" y="0"/>
                  </a:moveTo>
                  <a:lnTo>
                    <a:pt x="0" y="0"/>
                  </a:lnTo>
                  <a:lnTo>
                    <a:pt x="0" y="565696"/>
                  </a:lnTo>
                  <a:lnTo>
                    <a:pt x="183032" y="565696"/>
                  </a:lnTo>
                  <a:lnTo>
                    <a:pt x="183032" y="223367"/>
                  </a:lnTo>
                  <a:lnTo>
                    <a:pt x="15900" y="223367"/>
                  </a:lnTo>
                  <a:lnTo>
                    <a:pt x="15900" y="212331"/>
                  </a:lnTo>
                  <a:lnTo>
                    <a:pt x="47167" y="212331"/>
                  </a:lnTo>
                  <a:lnTo>
                    <a:pt x="47167" y="193674"/>
                  </a:lnTo>
                  <a:lnTo>
                    <a:pt x="15900" y="193674"/>
                  </a:lnTo>
                  <a:lnTo>
                    <a:pt x="15900" y="182651"/>
                  </a:lnTo>
                  <a:lnTo>
                    <a:pt x="47167" y="182651"/>
                  </a:lnTo>
                  <a:lnTo>
                    <a:pt x="47167" y="163995"/>
                  </a:lnTo>
                  <a:lnTo>
                    <a:pt x="15900" y="163995"/>
                  </a:lnTo>
                  <a:lnTo>
                    <a:pt x="15900" y="152971"/>
                  </a:lnTo>
                  <a:lnTo>
                    <a:pt x="47167" y="152971"/>
                  </a:lnTo>
                  <a:lnTo>
                    <a:pt x="47167" y="134327"/>
                  </a:lnTo>
                  <a:lnTo>
                    <a:pt x="15900" y="134327"/>
                  </a:lnTo>
                  <a:lnTo>
                    <a:pt x="15900" y="123291"/>
                  </a:lnTo>
                  <a:lnTo>
                    <a:pt x="47167" y="123291"/>
                  </a:lnTo>
                  <a:lnTo>
                    <a:pt x="47167" y="104635"/>
                  </a:lnTo>
                  <a:lnTo>
                    <a:pt x="15900" y="104635"/>
                  </a:lnTo>
                  <a:lnTo>
                    <a:pt x="15900" y="93611"/>
                  </a:lnTo>
                  <a:lnTo>
                    <a:pt x="47167" y="93611"/>
                  </a:lnTo>
                  <a:lnTo>
                    <a:pt x="47167" y="74955"/>
                  </a:lnTo>
                  <a:lnTo>
                    <a:pt x="15900" y="74955"/>
                  </a:lnTo>
                  <a:lnTo>
                    <a:pt x="15900" y="63931"/>
                  </a:lnTo>
                  <a:lnTo>
                    <a:pt x="47167" y="63931"/>
                  </a:lnTo>
                  <a:lnTo>
                    <a:pt x="47167" y="45275"/>
                  </a:lnTo>
                  <a:lnTo>
                    <a:pt x="15900" y="45275"/>
                  </a:lnTo>
                  <a:lnTo>
                    <a:pt x="15900" y="34239"/>
                  </a:lnTo>
                  <a:lnTo>
                    <a:pt x="183032" y="34239"/>
                  </a:lnTo>
                  <a:lnTo>
                    <a:pt x="183032" y="0"/>
                  </a:lnTo>
                  <a:close/>
                </a:path>
                <a:path w="183515" h="565785">
                  <a:moveTo>
                    <a:pt x="183032" y="34239"/>
                  </a:moveTo>
                  <a:lnTo>
                    <a:pt x="167119" y="34239"/>
                  </a:lnTo>
                  <a:lnTo>
                    <a:pt x="167119" y="45275"/>
                  </a:lnTo>
                  <a:lnTo>
                    <a:pt x="135851" y="45275"/>
                  </a:lnTo>
                  <a:lnTo>
                    <a:pt x="135851" y="63931"/>
                  </a:lnTo>
                  <a:lnTo>
                    <a:pt x="167119" y="63931"/>
                  </a:lnTo>
                  <a:lnTo>
                    <a:pt x="167119" y="74955"/>
                  </a:lnTo>
                  <a:lnTo>
                    <a:pt x="135851" y="74955"/>
                  </a:lnTo>
                  <a:lnTo>
                    <a:pt x="135851" y="93611"/>
                  </a:lnTo>
                  <a:lnTo>
                    <a:pt x="167119" y="93611"/>
                  </a:lnTo>
                  <a:lnTo>
                    <a:pt x="167119" y="104635"/>
                  </a:lnTo>
                  <a:lnTo>
                    <a:pt x="135851" y="104635"/>
                  </a:lnTo>
                  <a:lnTo>
                    <a:pt x="135851" y="123291"/>
                  </a:lnTo>
                  <a:lnTo>
                    <a:pt x="167119" y="123291"/>
                  </a:lnTo>
                  <a:lnTo>
                    <a:pt x="167119" y="134327"/>
                  </a:lnTo>
                  <a:lnTo>
                    <a:pt x="135851" y="134327"/>
                  </a:lnTo>
                  <a:lnTo>
                    <a:pt x="135851" y="152971"/>
                  </a:lnTo>
                  <a:lnTo>
                    <a:pt x="167119" y="152971"/>
                  </a:lnTo>
                  <a:lnTo>
                    <a:pt x="167119" y="163995"/>
                  </a:lnTo>
                  <a:lnTo>
                    <a:pt x="135851" y="163995"/>
                  </a:lnTo>
                  <a:lnTo>
                    <a:pt x="135851" y="182651"/>
                  </a:lnTo>
                  <a:lnTo>
                    <a:pt x="167119" y="182651"/>
                  </a:lnTo>
                  <a:lnTo>
                    <a:pt x="167119" y="193674"/>
                  </a:lnTo>
                  <a:lnTo>
                    <a:pt x="135851" y="193674"/>
                  </a:lnTo>
                  <a:lnTo>
                    <a:pt x="135851" y="212331"/>
                  </a:lnTo>
                  <a:lnTo>
                    <a:pt x="167119" y="212331"/>
                  </a:lnTo>
                  <a:lnTo>
                    <a:pt x="167119" y="223367"/>
                  </a:lnTo>
                  <a:lnTo>
                    <a:pt x="183032" y="223367"/>
                  </a:lnTo>
                  <a:lnTo>
                    <a:pt x="183032" y="3423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9714585" y="4446143"/>
              <a:ext cx="67945" cy="19050"/>
            </a:xfrm>
            <a:custGeom>
              <a:avLst/>
              <a:gdLst/>
              <a:ahLst/>
              <a:cxnLst/>
              <a:rect l="l" t="t" r="r" b="b"/>
              <a:pathLst>
                <a:path w="67945" h="19050">
                  <a:moveTo>
                    <a:pt x="67741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67741" y="18656"/>
                  </a:lnTo>
                  <a:lnTo>
                    <a:pt x="677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9714585" y="4416463"/>
              <a:ext cx="67945" cy="19050"/>
            </a:xfrm>
            <a:custGeom>
              <a:avLst/>
              <a:gdLst/>
              <a:ahLst/>
              <a:cxnLst/>
              <a:rect l="l" t="t" r="r" b="b"/>
              <a:pathLst>
                <a:path w="67945" h="19050">
                  <a:moveTo>
                    <a:pt x="67741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67741" y="18656"/>
                  </a:lnTo>
                  <a:lnTo>
                    <a:pt x="677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9714585" y="4505515"/>
              <a:ext cx="67945" cy="19050"/>
            </a:xfrm>
            <a:custGeom>
              <a:avLst/>
              <a:gdLst/>
              <a:ahLst/>
              <a:cxnLst/>
              <a:rect l="l" t="t" r="r" b="b"/>
              <a:pathLst>
                <a:path w="67945" h="19050">
                  <a:moveTo>
                    <a:pt x="67741" y="0"/>
                  </a:moveTo>
                  <a:lnTo>
                    <a:pt x="0" y="0"/>
                  </a:lnTo>
                  <a:lnTo>
                    <a:pt x="0" y="18643"/>
                  </a:lnTo>
                  <a:lnTo>
                    <a:pt x="67741" y="18643"/>
                  </a:lnTo>
                  <a:lnTo>
                    <a:pt x="677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9714585" y="4475823"/>
              <a:ext cx="67945" cy="19050"/>
            </a:xfrm>
            <a:custGeom>
              <a:avLst/>
              <a:gdLst/>
              <a:ahLst/>
              <a:cxnLst/>
              <a:rect l="l" t="t" r="r" b="b"/>
              <a:pathLst>
                <a:path w="67945" h="19050">
                  <a:moveTo>
                    <a:pt x="67741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67741" y="18656"/>
                  </a:lnTo>
                  <a:lnTo>
                    <a:pt x="677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9714585" y="4564862"/>
              <a:ext cx="67945" cy="19050"/>
            </a:xfrm>
            <a:custGeom>
              <a:avLst/>
              <a:gdLst/>
              <a:ahLst/>
              <a:cxnLst/>
              <a:rect l="l" t="t" r="r" b="b"/>
              <a:pathLst>
                <a:path w="67945" h="19050">
                  <a:moveTo>
                    <a:pt x="67741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67741" y="18656"/>
                  </a:lnTo>
                  <a:lnTo>
                    <a:pt x="6774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9782327" y="4535182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64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64" y="1865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9782327" y="441646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64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64" y="1865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9782327" y="4564862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64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64" y="1865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9782327" y="4505515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64" y="0"/>
                  </a:moveTo>
                  <a:lnTo>
                    <a:pt x="0" y="0"/>
                  </a:lnTo>
                  <a:lnTo>
                    <a:pt x="0" y="18643"/>
                  </a:lnTo>
                  <a:lnTo>
                    <a:pt x="10464" y="18643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9782327" y="444614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64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64" y="1865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9782327" y="447582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64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64" y="1865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9782327" y="4405427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64" y="1103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9782327" y="443511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64" y="1103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9782327" y="446479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23"/>
                  </a:lnTo>
                  <a:lnTo>
                    <a:pt x="10464" y="11023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9782327" y="449447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64" y="1103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9782327" y="452415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23"/>
                  </a:lnTo>
                  <a:lnTo>
                    <a:pt x="10464" y="11023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9782327" y="455383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23"/>
                  </a:lnTo>
                  <a:lnTo>
                    <a:pt x="10464" y="11023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9782327" y="458351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6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64" y="11036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9704108" y="4505515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77" y="0"/>
                  </a:moveTo>
                  <a:lnTo>
                    <a:pt x="0" y="0"/>
                  </a:lnTo>
                  <a:lnTo>
                    <a:pt x="0" y="18643"/>
                  </a:lnTo>
                  <a:lnTo>
                    <a:pt x="10477" y="18643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9704108" y="444614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77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77" y="1865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9704108" y="4564862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77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77" y="1865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9704108" y="447582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77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77" y="1865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9704108" y="4535182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77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77" y="1865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9704108" y="441646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10477" y="0"/>
                  </a:moveTo>
                  <a:lnTo>
                    <a:pt x="0" y="0"/>
                  </a:lnTo>
                  <a:lnTo>
                    <a:pt x="0" y="18656"/>
                  </a:lnTo>
                  <a:lnTo>
                    <a:pt x="10477" y="1865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9704108" y="4405427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77" y="1103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9704108" y="4435107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77" y="1103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9704108" y="446479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23"/>
                  </a:lnTo>
                  <a:lnTo>
                    <a:pt x="10477" y="11023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9704108" y="449447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77" y="1103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9704108" y="452415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23"/>
                  </a:lnTo>
                  <a:lnTo>
                    <a:pt x="10477" y="11023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9704108" y="455383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23"/>
                  </a:lnTo>
                  <a:lnTo>
                    <a:pt x="10477" y="11023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9704108" y="4583519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477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0477" y="11036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8561298" y="4865052"/>
              <a:ext cx="155575" cy="72390"/>
            </a:xfrm>
            <a:custGeom>
              <a:avLst/>
              <a:gdLst/>
              <a:ahLst/>
              <a:cxnLst/>
              <a:rect l="l" t="t" r="r" b="b"/>
              <a:pathLst>
                <a:path w="155575" h="72389">
                  <a:moveTo>
                    <a:pt x="0" y="72390"/>
                  </a:moveTo>
                  <a:lnTo>
                    <a:pt x="155295" y="72390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8561298" y="4852352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12700"/>
                  </a:moveTo>
                  <a:lnTo>
                    <a:pt x="20802" y="12700"/>
                  </a:lnTo>
                  <a:lnTo>
                    <a:pt x="2080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8561298" y="4838382"/>
              <a:ext cx="155575" cy="13970"/>
            </a:xfrm>
            <a:custGeom>
              <a:avLst/>
              <a:gdLst/>
              <a:ahLst/>
              <a:cxnLst/>
              <a:rect l="l" t="t" r="r" b="b"/>
              <a:pathLst>
                <a:path w="155575" h="13970">
                  <a:moveTo>
                    <a:pt x="0" y="13969"/>
                  </a:moveTo>
                  <a:lnTo>
                    <a:pt x="155295" y="13969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8561298" y="4826952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4" h="11429">
                  <a:moveTo>
                    <a:pt x="0" y="11430"/>
                  </a:moveTo>
                  <a:lnTo>
                    <a:pt x="20802" y="11430"/>
                  </a:lnTo>
                  <a:lnTo>
                    <a:pt x="20802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8561298" y="4811712"/>
              <a:ext cx="155575" cy="15240"/>
            </a:xfrm>
            <a:custGeom>
              <a:avLst/>
              <a:gdLst/>
              <a:ahLst/>
              <a:cxnLst/>
              <a:rect l="l" t="t" r="r" b="b"/>
              <a:pathLst>
                <a:path w="155575" h="15239">
                  <a:moveTo>
                    <a:pt x="0" y="15239"/>
                  </a:moveTo>
                  <a:lnTo>
                    <a:pt x="155295" y="15239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8561298" y="4800282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4" h="11429">
                  <a:moveTo>
                    <a:pt x="0" y="11430"/>
                  </a:moveTo>
                  <a:lnTo>
                    <a:pt x="20802" y="11430"/>
                  </a:lnTo>
                  <a:lnTo>
                    <a:pt x="20802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8561298" y="4786312"/>
              <a:ext cx="155575" cy="13970"/>
            </a:xfrm>
            <a:custGeom>
              <a:avLst/>
              <a:gdLst/>
              <a:ahLst/>
              <a:cxnLst/>
              <a:rect l="l" t="t" r="r" b="b"/>
              <a:pathLst>
                <a:path w="155575" h="13970">
                  <a:moveTo>
                    <a:pt x="0" y="13969"/>
                  </a:moveTo>
                  <a:lnTo>
                    <a:pt x="155295" y="13969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8561298" y="4774882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4" h="11429">
                  <a:moveTo>
                    <a:pt x="0" y="11430"/>
                  </a:moveTo>
                  <a:lnTo>
                    <a:pt x="20802" y="11430"/>
                  </a:lnTo>
                  <a:lnTo>
                    <a:pt x="20802" y="0"/>
                  </a:lnTo>
                  <a:lnTo>
                    <a:pt x="0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8561298" y="4759642"/>
              <a:ext cx="155575" cy="15240"/>
            </a:xfrm>
            <a:custGeom>
              <a:avLst/>
              <a:gdLst/>
              <a:ahLst/>
              <a:cxnLst/>
              <a:rect l="l" t="t" r="r" b="b"/>
              <a:pathLst>
                <a:path w="155575" h="15239">
                  <a:moveTo>
                    <a:pt x="0" y="15239"/>
                  </a:moveTo>
                  <a:lnTo>
                    <a:pt x="155295" y="15239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8561298" y="4748212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4" h="11429">
                  <a:moveTo>
                    <a:pt x="0" y="11429"/>
                  </a:moveTo>
                  <a:lnTo>
                    <a:pt x="20802" y="11429"/>
                  </a:lnTo>
                  <a:lnTo>
                    <a:pt x="20802" y="0"/>
                  </a:lnTo>
                  <a:lnTo>
                    <a:pt x="0" y="0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8561298" y="4734242"/>
              <a:ext cx="155575" cy="13970"/>
            </a:xfrm>
            <a:custGeom>
              <a:avLst/>
              <a:gdLst/>
              <a:ahLst/>
              <a:cxnLst/>
              <a:rect l="l" t="t" r="r" b="b"/>
              <a:pathLst>
                <a:path w="155575" h="13970">
                  <a:moveTo>
                    <a:pt x="0" y="13969"/>
                  </a:moveTo>
                  <a:lnTo>
                    <a:pt x="155295" y="13969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8561298" y="4721542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0" y="12700"/>
                  </a:moveTo>
                  <a:lnTo>
                    <a:pt x="20802" y="12700"/>
                  </a:lnTo>
                  <a:lnTo>
                    <a:pt x="2080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8561298" y="4693602"/>
              <a:ext cx="155575" cy="27940"/>
            </a:xfrm>
            <a:custGeom>
              <a:avLst/>
              <a:gdLst/>
              <a:ahLst/>
              <a:cxnLst/>
              <a:rect l="l" t="t" r="r" b="b"/>
              <a:pathLst>
                <a:path w="155575" h="27939">
                  <a:moveTo>
                    <a:pt x="0" y="27940"/>
                  </a:moveTo>
                  <a:lnTo>
                    <a:pt x="155295" y="27940"/>
                  </a:lnTo>
                  <a:lnTo>
                    <a:pt x="155295" y="0"/>
                  </a:lnTo>
                  <a:lnTo>
                    <a:pt x="0" y="0"/>
                  </a:lnTo>
                  <a:lnTo>
                    <a:pt x="0" y="2794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8695804" y="4852733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789" y="0"/>
                  </a:moveTo>
                  <a:lnTo>
                    <a:pt x="0" y="0"/>
                  </a:lnTo>
                  <a:lnTo>
                    <a:pt x="0" y="11810"/>
                  </a:lnTo>
                  <a:lnTo>
                    <a:pt x="20789" y="11810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8695804" y="4826597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789" y="0"/>
                  </a:moveTo>
                  <a:lnTo>
                    <a:pt x="0" y="0"/>
                  </a:lnTo>
                  <a:lnTo>
                    <a:pt x="0" y="11823"/>
                  </a:lnTo>
                  <a:lnTo>
                    <a:pt x="20789" y="11823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8695804" y="4800473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789" y="0"/>
                  </a:moveTo>
                  <a:lnTo>
                    <a:pt x="0" y="0"/>
                  </a:lnTo>
                  <a:lnTo>
                    <a:pt x="0" y="11823"/>
                  </a:lnTo>
                  <a:lnTo>
                    <a:pt x="20789" y="11823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8695804" y="4774336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789" y="0"/>
                  </a:moveTo>
                  <a:lnTo>
                    <a:pt x="0" y="0"/>
                  </a:lnTo>
                  <a:lnTo>
                    <a:pt x="0" y="11836"/>
                  </a:lnTo>
                  <a:lnTo>
                    <a:pt x="20789" y="11836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8695804" y="4748212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789" y="0"/>
                  </a:moveTo>
                  <a:lnTo>
                    <a:pt x="0" y="0"/>
                  </a:lnTo>
                  <a:lnTo>
                    <a:pt x="0" y="11823"/>
                  </a:lnTo>
                  <a:lnTo>
                    <a:pt x="20789" y="11823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8695804" y="4722076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20789" y="0"/>
                  </a:moveTo>
                  <a:lnTo>
                    <a:pt x="0" y="0"/>
                  </a:lnTo>
                  <a:lnTo>
                    <a:pt x="0" y="11810"/>
                  </a:lnTo>
                  <a:lnTo>
                    <a:pt x="20789" y="11810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8776220" y="4395279"/>
              <a:ext cx="56515" cy="36830"/>
            </a:xfrm>
            <a:custGeom>
              <a:avLst/>
              <a:gdLst/>
              <a:ahLst/>
              <a:cxnLst/>
              <a:rect l="l" t="t" r="r" b="b"/>
              <a:pathLst>
                <a:path w="56515" h="36829">
                  <a:moveTo>
                    <a:pt x="55956" y="0"/>
                  </a:moveTo>
                  <a:lnTo>
                    <a:pt x="0" y="0"/>
                  </a:lnTo>
                  <a:lnTo>
                    <a:pt x="0" y="36347"/>
                  </a:lnTo>
                  <a:lnTo>
                    <a:pt x="55956" y="36347"/>
                  </a:lnTo>
                  <a:lnTo>
                    <a:pt x="5595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8838818" y="4388650"/>
              <a:ext cx="17145" cy="6985"/>
            </a:xfrm>
            <a:custGeom>
              <a:avLst/>
              <a:gdLst/>
              <a:ahLst/>
              <a:cxnLst/>
              <a:rect l="l" t="t" r="r" b="b"/>
              <a:pathLst>
                <a:path w="17145" h="6985">
                  <a:moveTo>
                    <a:pt x="17056" y="0"/>
                  </a:moveTo>
                  <a:lnTo>
                    <a:pt x="0" y="0"/>
                  </a:lnTo>
                  <a:lnTo>
                    <a:pt x="0" y="6629"/>
                  </a:lnTo>
                  <a:lnTo>
                    <a:pt x="17056" y="6629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8776220" y="4388650"/>
              <a:ext cx="56515" cy="6985"/>
            </a:xfrm>
            <a:custGeom>
              <a:avLst/>
              <a:gdLst/>
              <a:ahLst/>
              <a:cxnLst/>
              <a:rect l="l" t="t" r="r" b="b"/>
              <a:pathLst>
                <a:path w="56515" h="6985">
                  <a:moveTo>
                    <a:pt x="55956" y="0"/>
                  </a:moveTo>
                  <a:lnTo>
                    <a:pt x="0" y="0"/>
                  </a:lnTo>
                  <a:lnTo>
                    <a:pt x="0" y="6629"/>
                  </a:lnTo>
                  <a:lnTo>
                    <a:pt x="55956" y="6629"/>
                  </a:lnTo>
                  <a:lnTo>
                    <a:pt x="55956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8752535" y="4388650"/>
              <a:ext cx="17145" cy="6985"/>
            </a:xfrm>
            <a:custGeom>
              <a:avLst/>
              <a:gdLst/>
              <a:ahLst/>
              <a:cxnLst/>
              <a:rect l="l" t="t" r="r" b="b"/>
              <a:pathLst>
                <a:path w="17145" h="6985">
                  <a:moveTo>
                    <a:pt x="17068" y="0"/>
                  </a:moveTo>
                  <a:lnTo>
                    <a:pt x="0" y="0"/>
                  </a:lnTo>
                  <a:lnTo>
                    <a:pt x="0" y="6629"/>
                  </a:lnTo>
                  <a:lnTo>
                    <a:pt x="17068" y="6629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8738171" y="4521594"/>
              <a:ext cx="165100" cy="415290"/>
            </a:xfrm>
            <a:custGeom>
              <a:avLst/>
              <a:gdLst/>
              <a:ahLst/>
              <a:cxnLst/>
              <a:rect l="l" t="t" r="r" b="b"/>
              <a:pathLst>
                <a:path w="165100" h="415289">
                  <a:moveTo>
                    <a:pt x="164706" y="0"/>
                  </a:moveTo>
                  <a:lnTo>
                    <a:pt x="0" y="0"/>
                  </a:lnTo>
                  <a:lnTo>
                    <a:pt x="0" y="415289"/>
                  </a:lnTo>
                  <a:lnTo>
                    <a:pt x="164706" y="415289"/>
                  </a:lnTo>
                  <a:lnTo>
                    <a:pt x="164706" y="307339"/>
                  </a:lnTo>
                  <a:lnTo>
                    <a:pt x="14681" y="307339"/>
                  </a:lnTo>
                  <a:lnTo>
                    <a:pt x="14681" y="293369"/>
                  </a:lnTo>
                  <a:lnTo>
                    <a:pt x="164706" y="293369"/>
                  </a:lnTo>
                  <a:lnTo>
                    <a:pt x="164706" y="283209"/>
                  </a:lnTo>
                  <a:lnTo>
                    <a:pt x="14681" y="283209"/>
                  </a:lnTo>
                  <a:lnTo>
                    <a:pt x="14681" y="269239"/>
                  </a:lnTo>
                  <a:lnTo>
                    <a:pt x="164706" y="269239"/>
                  </a:lnTo>
                  <a:lnTo>
                    <a:pt x="164706" y="257809"/>
                  </a:lnTo>
                  <a:lnTo>
                    <a:pt x="14681" y="257809"/>
                  </a:lnTo>
                  <a:lnTo>
                    <a:pt x="14681" y="245109"/>
                  </a:lnTo>
                  <a:lnTo>
                    <a:pt x="164706" y="245109"/>
                  </a:lnTo>
                  <a:lnTo>
                    <a:pt x="164706" y="233679"/>
                  </a:lnTo>
                  <a:lnTo>
                    <a:pt x="14681" y="233679"/>
                  </a:lnTo>
                  <a:lnTo>
                    <a:pt x="14681" y="220979"/>
                  </a:lnTo>
                  <a:lnTo>
                    <a:pt x="164706" y="220979"/>
                  </a:lnTo>
                  <a:lnTo>
                    <a:pt x="164706" y="209550"/>
                  </a:lnTo>
                  <a:lnTo>
                    <a:pt x="14681" y="209550"/>
                  </a:lnTo>
                  <a:lnTo>
                    <a:pt x="14681" y="195579"/>
                  </a:lnTo>
                  <a:lnTo>
                    <a:pt x="164706" y="195579"/>
                  </a:lnTo>
                  <a:lnTo>
                    <a:pt x="164706" y="185419"/>
                  </a:lnTo>
                  <a:lnTo>
                    <a:pt x="14681" y="185419"/>
                  </a:lnTo>
                  <a:lnTo>
                    <a:pt x="14681" y="171450"/>
                  </a:lnTo>
                  <a:lnTo>
                    <a:pt x="164706" y="171450"/>
                  </a:lnTo>
                  <a:lnTo>
                    <a:pt x="164706" y="161289"/>
                  </a:lnTo>
                  <a:lnTo>
                    <a:pt x="14681" y="161289"/>
                  </a:lnTo>
                  <a:lnTo>
                    <a:pt x="14681" y="147319"/>
                  </a:lnTo>
                  <a:lnTo>
                    <a:pt x="164706" y="147319"/>
                  </a:lnTo>
                  <a:lnTo>
                    <a:pt x="164706" y="135889"/>
                  </a:lnTo>
                  <a:lnTo>
                    <a:pt x="14681" y="135889"/>
                  </a:lnTo>
                  <a:lnTo>
                    <a:pt x="14681" y="123189"/>
                  </a:lnTo>
                  <a:lnTo>
                    <a:pt x="164706" y="123189"/>
                  </a:lnTo>
                  <a:lnTo>
                    <a:pt x="164706" y="111759"/>
                  </a:lnTo>
                  <a:lnTo>
                    <a:pt x="14681" y="111759"/>
                  </a:lnTo>
                  <a:lnTo>
                    <a:pt x="14681" y="99059"/>
                  </a:lnTo>
                  <a:lnTo>
                    <a:pt x="164706" y="99059"/>
                  </a:lnTo>
                  <a:lnTo>
                    <a:pt x="164706" y="87629"/>
                  </a:lnTo>
                  <a:lnTo>
                    <a:pt x="14681" y="87629"/>
                  </a:lnTo>
                  <a:lnTo>
                    <a:pt x="14681" y="74929"/>
                  </a:lnTo>
                  <a:lnTo>
                    <a:pt x="164706" y="74929"/>
                  </a:lnTo>
                  <a:lnTo>
                    <a:pt x="164706" y="63500"/>
                  </a:lnTo>
                  <a:lnTo>
                    <a:pt x="14681" y="63500"/>
                  </a:lnTo>
                  <a:lnTo>
                    <a:pt x="14681" y="49529"/>
                  </a:lnTo>
                  <a:lnTo>
                    <a:pt x="164706" y="49529"/>
                  </a:lnTo>
                  <a:lnTo>
                    <a:pt x="164706" y="39369"/>
                  </a:lnTo>
                  <a:lnTo>
                    <a:pt x="14681" y="39369"/>
                  </a:lnTo>
                  <a:lnTo>
                    <a:pt x="14681" y="25400"/>
                  </a:lnTo>
                  <a:lnTo>
                    <a:pt x="164706" y="25400"/>
                  </a:lnTo>
                  <a:lnTo>
                    <a:pt x="164706" y="0"/>
                  </a:lnTo>
                  <a:close/>
                </a:path>
                <a:path w="165100" h="415289">
                  <a:moveTo>
                    <a:pt x="44221" y="293369"/>
                  </a:moveTo>
                  <a:lnTo>
                    <a:pt x="31851" y="293369"/>
                  </a:lnTo>
                  <a:lnTo>
                    <a:pt x="31851" y="307339"/>
                  </a:lnTo>
                  <a:lnTo>
                    <a:pt x="44221" y="307339"/>
                  </a:lnTo>
                  <a:lnTo>
                    <a:pt x="44221" y="293369"/>
                  </a:lnTo>
                  <a:close/>
                </a:path>
                <a:path w="165100" h="415289">
                  <a:moveTo>
                    <a:pt x="73761" y="293369"/>
                  </a:moveTo>
                  <a:lnTo>
                    <a:pt x="61404" y="293369"/>
                  </a:lnTo>
                  <a:lnTo>
                    <a:pt x="61404" y="307339"/>
                  </a:lnTo>
                  <a:lnTo>
                    <a:pt x="73761" y="307339"/>
                  </a:lnTo>
                  <a:lnTo>
                    <a:pt x="73761" y="293369"/>
                  </a:lnTo>
                  <a:close/>
                </a:path>
                <a:path w="165100" h="415289">
                  <a:moveTo>
                    <a:pt x="103314" y="293369"/>
                  </a:moveTo>
                  <a:lnTo>
                    <a:pt x="90957" y="293369"/>
                  </a:lnTo>
                  <a:lnTo>
                    <a:pt x="90957" y="307339"/>
                  </a:lnTo>
                  <a:lnTo>
                    <a:pt x="103314" y="307339"/>
                  </a:lnTo>
                  <a:lnTo>
                    <a:pt x="103314" y="293369"/>
                  </a:lnTo>
                  <a:close/>
                </a:path>
                <a:path w="165100" h="415289">
                  <a:moveTo>
                    <a:pt x="132842" y="293369"/>
                  </a:moveTo>
                  <a:lnTo>
                    <a:pt x="120497" y="293369"/>
                  </a:lnTo>
                  <a:lnTo>
                    <a:pt x="120497" y="307339"/>
                  </a:lnTo>
                  <a:lnTo>
                    <a:pt x="132842" y="307339"/>
                  </a:lnTo>
                  <a:lnTo>
                    <a:pt x="132842" y="293369"/>
                  </a:lnTo>
                  <a:close/>
                </a:path>
                <a:path w="165100" h="415289">
                  <a:moveTo>
                    <a:pt x="164706" y="293369"/>
                  </a:moveTo>
                  <a:lnTo>
                    <a:pt x="150025" y="293369"/>
                  </a:lnTo>
                  <a:lnTo>
                    <a:pt x="150025" y="307339"/>
                  </a:lnTo>
                  <a:lnTo>
                    <a:pt x="164706" y="307339"/>
                  </a:lnTo>
                  <a:lnTo>
                    <a:pt x="164706" y="293369"/>
                  </a:lnTo>
                  <a:close/>
                </a:path>
                <a:path w="165100" h="415289">
                  <a:moveTo>
                    <a:pt x="44221" y="269239"/>
                  </a:moveTo>
                  <a:lnTo>
                    <a:pt x="31851" y="269239"/>
                  </a:lnTo>
                  <a:lnTo>
                    <a:pt x="31851" y="283209"/>
                  </a:lnTo>
                  <a:lnTo>
                    <a:pt x="44221" y="283209"/>
                  </a:lnTo>
                  <a:lnTo>
                    <a:pt x="44221" y="269239"/>
                  </a:lnTo>
                  <a:close/>
                </a:path>
                <a:path w="165100" h="415289">
                  <a:moveTo>
                    <a:pt x="73761" y="269239"/>
                  </a:moveTo>
                  <a:lnTo>
                    <a:pt x="61404" y="269239"/>
                  </a:lnTo>
                  <a:lnTo>
                    <a:pt x="61404" y="283209"/>
                  </a:lnTo>
                  <a:lnTo>
                    <a:pt x="73761" y="283209"/>
                  </a:lnTo>
                  <a:lnTo>
                    <a:pt x="73761" y="269239"/>
                  </a:lnTo>
                  <a:close/>
                </a:path>
                <a:path w="165100" h="415289">
                  <a:moveTo>
                    <a:pt x="103314" y="269239"/>
                  </a:moveTo>
                  <a:lnTo>
                    <a:pt x="90957" y="269239"/>
                  </a:lnTo>
                  <a:lnTo>
                    <a:pt x="90957" y="283209"/>
                  </a:lnTo>
                  <a:lnTo>
                    <a:pt x="103314" y="283209"/>
                  </a:lnTo>
                  <a:lnTo>
                    <a:pt x="103314" y="269239"/>
                  </a:lnTo>
                  <a:close/>
                </a:path>
                <a:path w="165100" h="415289">
                  <a:moveTo>
                    <a:pt x="132842" y="269239"/>
                  </a:moveTo>
                  <a:lnTo>
                    <a:pt x="120497" y="269239"/>
                  </a:lnTo>
                  <a:lnTo>
                    <a:pt x="120497" y="283209"/>
                  </a:lnTo>
                  <a:lnTo>
                    <a:pt x="132842" y="283209"/>
                  </a:lnTo>
                  <a:lnTo>
                    <a:pt x="132842" y="269239"/>
                  </a:lnTo>
                  <a:close/>
                </a:path>
                <a:path w="165100" h="415289">
                  <a:moveTo>
                    <a:pt x="164706" y="269239"/>
                  </a:moveTo>
                  <a:lnTo>
                    <a:pt x="150025" y="269239"/>
                  </a:lnTo>
                  <a:lnTo>
                    <a:pt x="150025" y="283209"/>
                  </a:lnTo>
                  <a:lnTo>
                    <a:pt x="164706" y="283209"/>
                  </a:lnTo>
                  <a:lnTo>
                    <a:pt x="164706" y="269239"/>
                  </a:lnTo>
                  <a:close/>
                </a:path>
                <a:path w="165100" h="415289">
                  <a:moveTo>
                    <a:pt x="44221" y="245109"/>
                  </a:moveTo>
                  <a:lnTo>
                    <a:pt x="31851" y="245109"/>
                  </a:lnTo>
                  <a:lnTo>
                    <a:pt x="31851" y="257809"/>
                  </a:lnTo>
                  <a:lnTo>
                    <a:pt x="44221" y="257809"/>
                  </a:lnTo>
                  <a:lnTo>
                    <a:pt x="44221" y="245109"/>
                  </a:lnTo>
                  <a:close/>
                </a:path>
                <a:path w="165100" h="415289">
                  <a:moveTo>
                    <a:pt x="73761" y="245109"/>
                  </a:moveTo>
                  <a:lnTo>
                    <a:pt x="61404" y="245109"/>
                  </a:lnTo>
                  <a:lnTo>
                    <a:pt x="61404" y="257809"/>
                  </a:lnTo>
                  <a:lnTo>
                    <a:pt x="73761" y="257809"/>
                  </a:lnTo>
                  <a:lnTo>
                    <a:pt x="73761" y="245109"/>
                  </a:lnTo>
                  <a:close/>
                </a:path>
                <a:path w="165100" h="415289">
                  <a:moveTo>
                    <a:pt x="103314" y="245109"/>
                  </a:moveTo>
                  <a:lnTo>
                    <a:pt x="90957" y="245109"/>
                  </a:lnTo>
                  <a:lnTo>
                    <a:pt x="90957" y="257809"/>
                  </a:lnTo>
                  <a:lnTo>
                    <a:pt x="103314" y="257809"/>
                  </a:lnTo>
                  <a:lnTo>
                    <a:pt x="103314" y="245109"/>
                  </a:lnTo>
                  <a:close/>
                </a:path>
                <a:path w="165100" h="415289">
                  <a:moveTo>
                    <a:pt x="132842" y="245109"/>
                  </a:moveTo>
                  <a:lnTo>
                    <a:pt x="120497" y="245109"/>
                  </a:lnTo>
                  <a:lnTo>
                    <a:pt x="120497" y="257809"/>
                  </a:lnTo>
                  <a:lnTo>
                    <a:pt x="132842" y="257809"/>
                  </a:lnTo>
                  <a:lnTo>
                    <a:pt x="132842" y="245109"/>
                  </a:lnTo>
                  <a:close/>
                </a:path>
                <a:path w="165100" h="415289">
                  <a:moveTo>
                    <a:pt x="164706" y="245109"/>
                  </a:moveTo>
                  <a:lnTo>
                    <a:pt x="150025" y="245109"/>
                  </a:lnTo>
                  <a:lnTo>
                    <a:pt x="150025" y="257809"/>
                  </a:lnTo>
                  <a:lnTo>
                    <a:pt x="164706" y="257809"/>
                  </a:lnTo>
                  <a:lnTo>
                    <a:pt x="164706" y="245109"/>
                  </a:lnTo>
                  <a:close/>
                </a:path>
                <a:path w="165100" h="415289">
                  <a:moveTo>
                    <a:pt x="44221" y="220979"/>
                  </a:moveTo>
                  <a:lnTo>
                    <a:pt x="31851" y="220979"/>
                  </a:lnTo>
                  <a:lnTo>
                    <a:pt x="31851" y="233679"/>
                  </a:lnTo>
                  <a:lnTo>
                    <a:pt x="44221" y="233679"/>
                  </a:lnTo>
                  <a:lnTo>
                    <a:pt x="44221" y="220979"/>
                  </a:lnTo>
                  <a:close/>
                </a:path>
                <a:path w="165100" h="415289">
                  <a:moveTo>
                    <a:pt x="73761" y="220979"/>
                  </a:moveTo>
                  <a:lnTo>
                    <a:pt x="61404" y="220979"/>
                  </a:lnTo>
                  <a:lnTo>
                    <a:pt x="61404" y="233679"/>
                  </a:lnTo>
                  <a:lnTo>
                    <a:pt x="73761" y="233679"/>
                  </a:lnTo>
                  <a:lnTo>
                    <a:pt x="73761" y="220979"/>
                  </a:lnTo>
                  <a:close/>
                </a:path>
                <a:path w="165100" h="415289">
                  <a:moveTo>
                    <a:pt x="103314" y="220979"/>
                  </a:moveTo>
                  <a:lnTo>
                    <a:pt x="90957" y="220979"/>
                  </a:lnTo>
                  <a:lnTo>
                    <a:pt x="90957" y="233679"/>
                  </a:lnTo>
                  <a:lnTo>
                    <a:pt x="103314" y="233679"/>
                  </a:lnTo>
                  <a:lnTo>
                    <a:pt x="103314" y="220979"/>
                  </a:lnTo>
                  <a:close/>
                </a:path>
                <a:path w="165100" h="415289">
                  <a:moveTo>
                    <a:pt x="132842" y="220979"/>
                  </a:moveTo>
                  <a:lnTo>
                    <a:pt x="120497" y="220979"/>
                  </a:lnTo>
                  <a:lnTo>
                    <a:pt x="120497" y="233679"/>
                  </a:lnTo>
                  <a:lnTo>
                    <a:pt x="132842" y="233679"/>
                  </a:lnTo>
                  <a:lnTo>
                    <a:pt x="132842" y="220979"/>
                  </a:lnTo>
                  <a:close/>
                </a:path>
                <a:path w="165100" h="415289">
                  <a:moveTo>
                    <a:pt x="164706" y="220979"/>
                  </a:moveTo>
                  <a:lnTo>
                    <a:pt x="150025" y="220979"/>
                  </a:lnTo>
                  <a:lnTo>
                    <a:pt x="150025" y="233679"/>
                  </a:lnTo>
                  <a:lnTo>
                    <a:pt x="164706" y="233679"/>
                  </a:lnTo>
                  <a:lnTo>
                    <a:pt x="164706" y="220979"/>
                  </a:lnTo>
                  <a:close/>
                </a:path>
                <a:path w="165100" h="415289">
                  <a:moveTo>
                    <a:pt x="44221" y="195579"/>
                  </a:moveTo>
                  <a:lnTo>
                    <a:pt x="31851" y="195579"/>
                  </a:lnTo>
                  <a:lnTo>
                    <a:pt x="31851" y="209550"/>
                  </a:lnTo>
                  <a:lnTo>
                    <a:pt x="44221" y="209550"/>
                  </a:lnTo>
                  <a:lnTo>
                    <a:pt x="44221" y="195579"/>
                  </a:lnTo>
                  <a:close/>
                </a:path>
                <a:path w="165100" h="415289">
                  <a:moveTo>
                    <a:pt x="73761" y="195579"/>
                  </a:moveTo>
                  <a:lnTo>
                    <a:pt x="61404" y="195579"/>
                  </a:lnTo>
                  <a:lnTo>
                    <a:pt x="61404" y="209550"/>
                  </a:lnTo>
                  <a:lnTo>
                    <a:pt x="73761" y="209550"/>
                  </a:lnTo>
                  <a:lnTo>
                    <a:pt x="73761" y="195579"/>
                  </a:lnTo>
                  <a:close/>
                </a:path>
                <a:path w="165100" h="415289">
                  <a:moveTo>
                    <a:pt x="103314" y="195579"/>
                  </a:moveTo>
                  <a:lnTo>
                    <a:pt x="90957" y="195579"/>
                  </a:lnTo>
                  <a:lnTo>
                    <a:pt x="90957" y="209550"/>
                  </a:lnTo>
                  <a:lnTo>
                    <a:pt x="103314" y="209550"/>
                  </a:lnTo>
                  <a:lnTo>
                    <a:pt x="103314" y="195579"/>
                  </a:lnTo>
                  <a:close/>
                </a:path>
                <a:path w="165100" h="415289">
                  <a:moveTo>
                    <a:pt x="132842" y="195579"/>
                  </a:moveTo>
                  <a:lnTo>
                    <a:pt x="120497" y="195579"/>
                  </a:lnTo>
                  <a:lnTo>
                    <a:pt x="120497" y="209550"/>
                  </a:lnTo>
                  <a:lnTo>
                    <a:pt x="132842" y="209550"/>
                  </a:lnTo>
                  <a:lnTo>
                    <a:pt x="132842" y="195579"/>
                  </a:lnTo>
                  <a:close/>
                </a:path>
                <a:path w="165100" h="415289">
                  <a:moveTo>
                    <a:pt x="164706" y="195579"/>
                  </a:moveTo>
                  <a:lnTo>
                    <a:pt x="150025" y="195579"/>
                  </a:lnTo>
                  <a:lnTo>
                    <a:pt x="150025" y="209550"/>
                  </a:lnTo>
                  <a:lnTo>
                    <a:pt x="164706" y="209550"/>
                  </a:lnTo>
                  <a:lnTo>
                    <a:pt x="164706" y="195579"/>
                  </a:lnTo>
                  <a:close/>
                </a:path>
                <a:path w="165100" h="415289">
                  <a:moveTo>
                    <a:pt x="44221" y="171450"/>
                  </a:moveTo>
                  <a:lnTo>
                    <a:pt x="31851" y="171450"/>
                  </a:lnTo>
                  <a:lnTo>
                    <a:pt x="31851" y="185419"/>
                  </a:lnTo>
                  <a:lnTo>
                    <a:pt x="44221" y="185419"/>
                  </a:lnTo>
                  <a:lnTo>
                    <a:pt x="44221" y="171450"/>
                  </a:lnTo>
                  <a:close/>
                </a:path>
                <a:path w="165100" h="415289">
                  <a:moveTo>
                    <a:pt x="73761" y="171450"/>
                  </a:moveTo>
                  <a:lnTo>
                    <a:pt x="61404" y="171450"/>
                  </a:lnTo>
                  <a:lnTo>
                    <a:pt x="61404" y="185419"/>
                  </a:lnTo>
                  <a:lnTo>
                    <a:pt x="73761" y="185419"/>
                  </a:lnTo>
                  <a:lnTo>
                    <a:pt x="73761" y="171450"/>
                  </a:lnTo>
                  <a:close/>
                </a:path>
                <a:path w="165100" h="415289">
                  <a:moveTo>
                    <a:pt x="103314" y="171450"/>
                  </a:moveTo>
                  <a:lnTo>
                    <a:pt x="90957" y="171450"/>
                  </a:lnTo>
                  <a:lnTo>
                    <a:pt x="90957" y="185419"/>
                  </a:lnTo>
                  <a:lnTo>
                    <a:pt x="103314" y="185419"/>
                  </a:lnTo>
                  <a:lnTo>
                    <a:pt x="103314" y="171450"/>
                  </a:lnTo>
                  <a:close/>
                </a:path>
                <a:path w="165100" h="415289">
                  <a:moveTo>
                    <a:pt x="132842" y="171450"/>
                  </a:moveTo>
                  <a:lnTo>
                    <a:pt x="120497" y="171450"/>
                  </a:lnTo>
                  <a:lnTo>
                    <a:pt x="120497" y="185419"/>
                  </a:lnTo>
                  <a:lnTo>
                    <a:pt x="132842" y="185419"/>
                  </a:lnTo>
                  <a:lnTo>
                    <a:pt x="132842" y="171450"/>
                  </a:lnTo>
                  <a:close/>
                </a:path>
                <a:path w="165100" h="415289">
                  <a:moveTo>
                    <a:pt x="164706" y="171450"/>
                  </a:moveTo>
                  <a:lnTo>
                    <a:pt x="150025" y="171450"/>
                  </a:lnTo>
                  <a:lnTo>
                    <a:pt x="150025" y="185419"/>
                  </a:lnTo>
                  <a:lnTo>
                    <a:pt x="164706" y="185419"/>
                  </a:lnTo>
                  <a:lnTo>
                    <a:pt x="164706" y="171450"/>
                  </a:lnTo>
                  <a:close/>
                </a:path>
                <a:path w="165100" h="415289">
                  <a:moveTo>
                    <a:pt x="44221" y="147319"/>
                  </a:moveTo>
                  <a:lnTo>
                    <a:pt x="31851" y="147319"/>
                  </a:lnTo>
                  <a:lnTo>
                    <a:pt x="31851" y="161289"/>
                  </a:lnTo>
                  <a:lnTo>
                    <a:pt x="44221" y="161289"/>
                  </a:lnTo>
                  <a:lnTo>
                    <a:pt x="44221" y="147319"/>
                  </a:lnTo>
                  <a:close/>
                </a:path>
                <a:path w="165100" h="415289">
                  <a:moveTo>
                    <a:pt x="73761" y="147319"/>
                  </a:moveTo>
                  <a:lnTo>
                    <a:pt x="61404" y="147319"/>
                  </a:lnTo>
                  <a:lnTo>
                    <a:pt x="61404" y="161289"/>
                  </a:lnTo>
                  <a:lnTo>
                    <a:pt x="73761" y="161289"/>
                  </a:lnTo>
                  <a:lnTo>
                    <a:pt x="73761" y="147319"/>
                  </a:lnTo>
                  <a:close/>
                </a:path>
                <a:path w="165100" h="415289">
                  <a:moveTo>
                    <a:pt x="103314" y="147319"/>
                  </a:moveTo>
                  <a:lnTo>
                    <a:pt x="90957" y="147319"/>
                  </a:lnTo>
                  <a:lnTo>
                    <a:pt x="90957" y="161289"/>
                  </a:lnTo>
                  <a:lnTo>
                    <a:pt x="103314" y="161289"/>
                  </a:lnTo>
                  <a:lnTo>
                    <a:pt x="103314" y="147319"/>
                  </a:lnTo>
                  <a:close/>
                </a:path>
                <a:path w="165100" h="415289">
                  <a:moveTo>
                    <a:pt x="132842" y="147319"/>
                  </a:moveTo>
                  <a:lnTo>
                    <a:pt x="120497" y="147319"/>
                  </a:lnTo>
                  <a:lnTo>
                    <a:pt x="120497" y="161289"/>
                  </a:lnTo>
                  <a:lnTo>
                    <a:pt x="132842" y="161289"/>
                  </a:lnTo>
                  <a:lnTo>
                    <a:pt x="132842" y="147319"/>
                  </a:lnTo>
                  <a:close/>
                </a:path>
                <a:path w="165100" h="415289">
                  <a:moveTo>
                    <a:pt x="164706" y="147319"/>
                  </a:moveTo>
                  <a:lnTo>
                    <a:pt x="150025" y="147319"/>
                  </a:lnTo>
                  <a:lnTo>
                    <a:pt x="150025" y="161289"/>
                  </a:lnTo>
                  <a:lnTo>
                    <a:pt x="164706" y="161289"/>
                  </a:lnTo>
                  <a:lnTo>
                    <a:pt x="164706" y="147319"/>
                  </a:lnTo>
                  <a:close/>
                </a:path>
                <a:path w="165100" h="415289">
                  <a:moveTo>
                    <a:pt x="44221" y="123189"/>
                  </a:moveTo>
                  <a:lnTo>
                    <a:pt x="31851" y="123189"/>
                  </a:lnTo>
                  <a:lnTo>
                    <a:pt x="31851" y="135889"/>
                  </a:lnTo>
                  <a:lnTo>
                    <a:pt x="44221" y="135889"/>
                  </a:lnTo>
                  <a:lnTo>
                    <a:pt x="44221" y="123189"/>
                  </a:lnTo>
                  <a:close/>
                </a:path>
                <a:path w="165100" h="415289">
                  <a:moveTo>
                    <a:pt x="73761" y="123189"/>
                  </a:moveTo>
                  <a:lnTo>
                    <a:pt x="61404" y="123189"/>
                  </a:lnTo>
                  <a:lnTo>
                    <a:pt x="61404" y="135889"/>
                  </a:lnTo>
                  <a:lnTo>
                    <a:pt x="73761" y="135889"/>
                  </a:lnTo>
                  <a:lnTo>
                    <a:pt x="73761" y="123189"/>
                  </a:lnTo>
                  <a:close/>
                </a:path>
                <a:path w="165100" h="415289">
                  <a:moveTo>
                    <a:pt x="103314" y="123189"/>
                  </a:moveTo>
                  <a:lnTo>
                    <a:pt x="90957" y="123189"/>
                  </a:lnTo>
                  <a:lnTo>
                    <a:pt x="90957" y="135889"/>
                  </a:lnTo>
                  <a:lnTo>
                    <a:pt x="103314" y="135889"/>
                  </a:lnTo>
                  <a:lnTo>
                    <a:pt x="103314" y="123189"/>
                  </a:lnTo>
                  <a:close/>
                </a:path>
                <a:path w="165100" h="415289">
                  <a:moveTo>
                    <a:pt x="132842" y="123189"/>
                  </a:moveTo>
                  <a:lnTo>
                    <a:pt x="120497" y="123189"/>
                  </a:lnTo>
                  <a:lnTo>
                    <a:pt x="120497" y="135889"/>
                  </a:lnTo>
                  <a:lnTo>
                    <a:pt x="132842" y="135889"/>
                  </a:lnTo>
                  <a:lnTo>
                    <a:pt x="132842" y="123189"/>
                  </a:lnTo>
                  <a:close/>
                </a:path>
                <a:path w="165100" h="415289">
                  <a:moveTo>
                    <a:pt x="164706" y="123189"/>
                  </a:moveTo>
                  <a:lnTo>
                    <a:pt x="150025" y="123189"/>
                  </a:lnTo>
                  <a:lnTo>
                    <a:pt x="150025" y="135889"/>
                  </a:lnTo>
                  <a:lnTo>
                    <a:pt x="164706" y="135889"/>
                  </a:lnTo>
                  <a:lnTo>
                    <a:pt x="164706" y="123189"/>
                  </a:lnTo>
                  <a:close/>
                </a:path>
                <a:path w="165100" h="415289">
                  <a:moveTo>
                    <a:pt x="44221" y="99059"/>
                  </a:moveTo>
                  <a:lnTo>
                    <a:pt x="31851" y="99059"/>
                  </a:lnTo>
                  <a:lnTo>
                    <a:pt x="31851" y="111759"/>
                  </a:lnTo>
                  <a:lnTo>
                    <a:pt x="44221" y="111759"/>
                  </a:lnTo>
                  <a:lnTo>
                    <a:pt x="44221" y="99059"/>
                  </a:lnTo>
                  <a:close/>
                </a:path>
                <a:path w="165100" h="415289">
                  <a:moveTo>
                    <a:pt x="73761" y="99059"/>
                  </a:moveTo>
                  <a:lnTo>
                    <a:pt x="61404" y="99059"/>
                  </a:lnTo>
                  <a:lnTo>
                    <a:pt x="61404" y="111759"/>
                  </a:lnTo>
                  <a:lnTo>
                    <a:pt x="73761" y="111759"/>
                  </a:lnTo>
                  <a:lnTo>
                    <a:pt x="73761" y="99059"/>
                  </a:lnTo>
                  <a:close/>
                </a:path>
                <a:path w="165100" h="415289">
                  <a:moveTo>
                    <a:pt x="103314" y="99059"/>
                  </a:moveTo>
                  <a:lnTo>
                    <a:pt x="90957" y="99059"/>
                  </a:lnTo>
                  <a:lnTo>
                    <a:pt x="90957" y="111759"/>
                  </a:lnTo>
                  <a:lnTo>
                    <a:pt x="103314" y="111759"/>
                  </a:lnTo>
                  <a:lnTo>
                    <a:pt x="103314" y="99059"/>
                  </a:lnTo>
                  <a:close/>
                </a:path>
                <a:path w="165100" h="415289">
                  <a:moveTo>
                    <a:pt x="132842" y="99059"/>
                  </a:moveTo>
                  <a:lnTo>
                    <a:pt x="120497" y="99059"/>
                  </a:lnTo>
                  <a:lnTo>
                    <a:pt x="120497" y="111759"/>
                  </a:lnTo>
                  <a:lnTo>
                    <a:pt x="132842" y="111759"/>
                  </a:lnTo>
                  <a:lnTo>
                    <a:pt x="132842" y="99059"/>
                  </a:lnTo>
                  <a:close/>
                </a:path>
                <a:path w="165100" h="415289">
                  <a:moveTo>
                    <a:pt x="164706" y="99059"/>
                  </a:moveTo>
                  <a:lnTo>
                    <a:pt x="150025" y="99059"/>
                  </a:lnTo>
                  <a:lnTo>
                    <a:pt x="150025" y="111759"/>
                  </a:lnTo>
                  <a:lnTo>
                    <a:pt x="164706" y="111759"/>
                  </a:lnTo>
                  <a:lnTo>
                    <a:pt x="164706" y="99059"/>
                  </a:lnTo>
                  <a:close/>
                </a:path>
                <a:path w="165100" h="415289">
                  <a:moveTo>
                    <a:pt x="44221" y="74929"/>
                  </a:moveTo>
                  <a:lnTo>
                    <a:pt x="31851" y="74929"/>
                  </a:lnTo>
                  <a:lnTo>
                    <a:pt x="31851" y="87629"/>
                  </a:lnTo>
                  <a:lnTo>
                    <a:pt x="44221" y="87629"/>
                  </a:lnTo>
                  <a:lnTo>
                    <a:pt x="44221" y="74929"/>
                  </a:lnTo>
                  <a:close/>
                </a:path>
                <a:path w="165100" h="415289">
                  <a:moveTo>
                    <a:pt x="73761" y="74929"/>
                  </a:moveTo>
                  <a:lnTo>
                    <a:pt x="61404" y="74929"/>
                  </a:lnTo>
                  <a:lnTo>
                    <a:pt x="61404" y="87629"/>
                  </a:lnTo>
                  <a:lnTo>
                    <a:pt x="73761" y="87629"/>
                  </a:lnTo>
                  <a:lnTo>
                    <a:pt x="73761" y="74929"/>
                  </a:lnTo>
                  <a:close/>
                </a:path>
                <a:path w="165100" h="415289">
                  <a:moveTo>
                    <a:pt x="103314" y="74929"/>
                  </a:moveTo>
                  <a:lnTo>
                    <a:pt x="90957" y="74929"/>
                  </a:lnTo>
                  <a:lnTo>
                    <a:pt x="90957" y="87629"/>
                  </a:lnTo>
                  <a:lnTo>
                    <a:pt x="103314" y="87629"/>
                  </a:lnTo>
                  <a:lnTo>
                    <a:pt x="103314" y="74929"/>
                  </a:lnTo>
                  <a:close/>
                </a:path>
                <a:path w="165100" h="415289">
                  <a:moveTo>
                    <a:pt x="132842" y="74929"/>
                  </a:moveTo>
                  <a:lnTo>
                    <a:pt x="120497" y="74929"/>
                  </a:lnTo>
                  <a:lnTo>
                    <a:pt x="120497" y="87629"/>
                  </a:lnTo>
                  <a:lnTo>
                    <a:pt x="132842" y="87629"/>
                  </a:lnTo>
                  <a:lnTo>
                    <a:pt x="132842" y="74929"/>
                  </a:lnTo>
                  <a:close/>
                </a:path>
                <a:path w="165100" h="415289">
                  <a:moveTo>
                    <a:pt x="164706" y="74929"/>
                  </a:moveTo>
                  <a:lnTo>
                    <a:pt x="150025" y="74929"/>
                  </a:lnTo>
                  <a:lnTo>
                    <a:pt x="150025" y="87629"/>
                  </a:lnTo>
                  <a:lnTo>
                    <a:pt x="164706" y="87629"/>
                  </a:lnTo>
                  <a:lnTo>
                    <a:pt x="164706" y="74929"/>
                  </a:lnTo>
                  <a:close/>
                </a:path>
                <a:path w="165100" h="415289">
                  <a:moveTo>
                    <a:pt x="44221" y="49529"/>
                  </a:moveTo>
                  <a:lnTo>
                    <a:pt x="31851" y="49529"/>
                  </a:lnTo>
                  <a:lnTo>
                    <a:pt x="31851" y="63500"/>
                  </a:lnTo>
                  <a:lnTo>
                    <a:pt x="44221" y="63500"/>
                  </a:lnTo>
                  <a:lnTo>
                    <a:pt x="44221" y="49529"/>
                  </a:lnTo>
                  <a:close/>
                </a:path>
                <a:path w="165100" h="415289">
                  <a:moveTo>
                    <a:pt x="73761" y="49529"/>
                  </a:moveTo>
                  <a:lnTo>
                    <a:pt x="61404" y="49529"/>
                  </a:lnTo>
                  <a:lnTo>
                    <a:pt x="61404" y="63500"/>
                  </a:lnTo>
                  <a:lnTo>
                    <a:pt x="73761" y="63500"/>
                  </a:lnTo>
                  <a:lnTo>
                    <a:pt x="73761" y="49529"/>
                  </a:lnTo>
                  <a:close/>
                </a:path>
                <a:path w="165100" h="415289">
                  <a:moveTo>
                    <a:pt x="103314" y="49529"/>
                  </a:moveTo>
                  <a:lnTo>
                    <a:pt x="90957" y="49529"/>
                  </a:lnTo>
                  <a:lnTo>
                    <a:pt x="90957" y="63500"/>
                  </a:lnTo>
                  <a:lnTo>
                    <a:pt x="103314" y="63500"/>
                  </a:lnTo>
                  <a:lnTo>
                    <a:pt x="103314" y="49529"/>
                  </a:lnTo>
                  <a:close/>
                </a:path>
                <a:path w="165100" h="415289">
                  <a:moveTo>
                    <a:pt x="132842" y="49529"/>
                  </a:moveTo>
                  <a:lnTo>
                    <a:pt x="120497" y="49529"/>
                  </a:lnTo>
                  <a:lnTo>
                    <a:pt x="120497" y="63500"/>
                  </a:lnTo>
                  <a:lnTo>
                    <a:pt x="132842" y="63500"/>
                  </a:lnTo>
                  <a:lnTo>
                    <a:pt x="132842" y="49529"/>
                  </a:lnTo>
                  <a:close/>
                </a:path>
                <a:path w="165100" h="415289">
                  <a:moveTo>
                    <a:pt x="164706" y="49529"/>
                  </a:moveTo>
                  <a:lnTo>
                    <a:pt x="150025" y="49529"/>
                  </a:lnTo>
                  <a:lnTo>
                    <a:pt x="150025" y="63500"/>
                  </a:lnTo>
                  <a:lnTo>
                    <a:pt x="164706" y="63500"/>
                  </a:lnTo>
                  <a:lnTo>
                    <a:pt x="164706" y="49529"/>
                  </a:lnTo>
                  <a:close/>
                </a:path>
                <a:path w="165100" h="415289">
                  <a:moveTo>
                    <a:pt x="44221" y="25400"/>
                  </a:moveTo>
                  <a:lnTo>
                    <a:pt x="31851" y="25400"/>
                  </a:lnTo>
                  <a:lnTo>
                    <a:pt x="31851" y="39369"/>
                  </a:lnTo>
                  <a:lnTo>
                    <a:pt x="44221" y="39369"/>
                  </a:lnTo>
                  <a:lnTo>
                    <a:pt x="44221" y="25400"/>
                  </a:lnTo>
                  <a:close/>
                </a:path>
                <a:path w="165100" h="415289">
                  <a:moveTo>
                    <a:pt x="73761" y="25400"/>
                  </a:moveTo>
                  <a:lnTo>
                    <a:pt x="61404" y="25400"/>
                  </a:lnTo>
                  <a:lnTo>
                    <a:pt x="61404" y="39369"/>
                  </a:lnTo>
                  <a:lnTo>
                    <a:pt x="73761" y="39369"/>
                  </a:lnTo>
                  <a:lnTo>
                    <a:pt x="73761" y="25400"/>
                  </a:lnTo>
                  <a:close/>
                </a:path>
                <a:path w="165100" h="415289">
                  <a:moveTo>
                    <a:pt x="103314" y="25400"/>
                  </a:moveTo>
                  <a:lnTo>
                    <a:pt x="90957" y="25400"/>
                  </a:lnTo>
                  <a:lnTo>
                    <a:pt x="90957" y="39369"/>
                  </a:lnTo>
                  <a:lnTo>
                    <a:pt x="103314" y="39369"/>
                  </a:lnTo>
                  <a:lnTo>
                    <a:pt x="103314" y="25400"/>
                  </a:lnTo>
                  <a:close/>
                </a:path>
                <a:path w="165100" h="415289">
                  <a:moveTo>
                    <a:pt x="132842" y="25400"/>
                  </a:moveTo>
                  <a:lnTo>
                    <a:pt x="120497" y="25400"/>
                  </a:lnTo>
                  <a:lnTo>
                    <a:pt x="120497" y="39369"/>
                  </a:lnTo>
                  <a:lnTo>
                    <a:pt x="132842" y="39369"/>
                  </a:lnTo>
                  <a:lnTo>
                    <a:pt x="132842" y="25400"/>
                  </a:lnTo>
                  <a:close/>
                </a:path>
                <a:path w="165100" h="415289">
                  <a:moveTo>
                    <a:pt x="164706" y="25400"/>
                  </a:moveTo>
                  <a:lnTo>
                    <a:pt x="150025" y="25400"/>
                  </a:lnTo>
                  <a:lnTo>
                    <a:pt x="150025" y="39369"/>
                  </a:lnTo>
                  <a:lnTo>
                    <a:pt x="164706" y="39369"/>
                  </a:lnTo>
                  <a:lnTo>
                    <a:pt x="164706" y="2540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8725709" y="4373778"/>
              <a:ext cx="189636" cy="1467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8931630" y="4856219"/>
              <a:ext cx="132715" cy="81280"/>
            </a:xfrm>
            <a:custGeom>
              <a:avLst/>
              <a:gdLst/>
              <a:ahLst/>
              <a:cxnLst/>
              <a:rect l="l" t="t" r="r" b="b"/>
              <a:pathLst>
                <a:path w="132715" h="81279">
                  <a:moveTo>
                    <a:pt x="0" y="81279"/>
                  </a:moveTo>
                  <a:lnTo>
                    <a:pt x="132372" y="81279"/>
                  </a:lnTo>
                  <a:lnTo>
                    <a:pt x="132372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8931630" y="4853680"/>
              <a:ext cx="45085" cy="2540"/>
            </a:xfrm>
            <a:custGeom>
              <a:avLst/>
              <a:gdLst/>
              <a:ahLst/>
              <a:cxnLst/>
              <a:rect l="l" t="t" r="r" b="b"/>
              <a:pathLst>
                <a:path w="45084" h="2539">
                  <a:moveTo>
                    <a:pt x="0" y="2540"/>
                  </a:moveTo>
                  <a:lnTo>
                    <a:pt x="44640" y="2540"/>
                  </a:lnTo>
                  <a:lnTo>
                    <a:pt x="44640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8976271" y="4772800"/>
              <a:ext cx="88265" cy="81280"/>
            </a:xfrm>
            <a:custGeom>
              <a:avLst/>
              <a:gdLst/>
              <a:ahLst/>
              <a:cxnLst/>
              <a:rect l="l" t="t" r="r" b="b"/>
              <a:pathLst>
                <a:path w="88265" h="81279">
                  <a:moveTo>
                    <a:pt x="87731" y="0"/>
                  </a:moveTo>
                  <a:lnTo>
                    <a:pt x="0" y="0"/>
                  </a:lnTo>
                  <a:lnTo>
                    <a:pt x="0" y="80670"/>
                  </a:lnTo>
                  <a:lnTo>
                    <a:pt x="87731" y="80670"/>
                  </a:lnTo>
                  <a:lnTo>
                    <a:pt x="8773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8976271" y="4853470"/>
              <a:ext cx="88265" cy="3175"/>
            </a:xfrm>
            <a:custGeom>
              <a:avLst/>
              <a:gdLst/>
              <a:ahLst/>
              <a:cxnLst/>
              <a:rect l="l" t="t" r="r" b="b"/>
              <a:pathLst>
                <a:path w="88265" h="3175">
                  <a:moveTo>
                    <a:pt x="87731" y="0"/>
                  </a:moveTo>
                  <a:lnTo>
                    <a:pt x="0" y="0"/>
                  </a:lnTo>
                  <a:lnTo>
                    <a:pt x="0" y="2755"/>
                  </a:lnTo>
                  <a:lnTo>
                    <a:pt x="87731" y="2755"/>
                  </a:lnTo>
                  <a:lnTo>
                    <a:pt x="87731" y="0"/>
                  </a:lnTo>
                  <a:close/>
                </a:path>
              </a:pathLst>
            </a:custGeom>
            <a:solidFill>
              <a:srgbClr val="E3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8871436" y="3821234"/>
              <a:ext cx="119406" cy="1595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8933492" y="4008031"/>
              <a:ext cx="324485" cy="191135"/>
            </a:xfrm>
            <a:custGeom>
              <a:avLst/>
              <a:gdLst/>
              <a:ahLst/>
              <a:cxnLst/>
              <a:rect l="l" t="t" r="r" b="b"/>
              <a:pathLst>
                <a:path w="324484" h="191135">
                  <a:moveTo>
                    <a:pt x="72746" y="0"/>
                  </a:moveTo>
                  <a:lnTo>
                    <a:pt x="61118" y="2247"/>
                  </a:lnTo>
                  <a:lnTo>
                    <a:pt x="55053" y="6286"/>
                  </a:lnTo>
                  <a:lnTo>
                    <a:pt x="53136" y="7772"/>
                  </a:lnTo>
                  <a:lnTo>
                    <a:pt x="22395" y="9552"/>
                  </a:lnTo>
                  <a:lnTo>
                    <a:pt x="6613" y="12966"/>
                  </a:lnTo>
                  <a:lnTo>
                    <a:pt x="808" y="20552"/>
                  </a:lnTo>
                  <a:lnTo>
                    <a:pt x="0" y="34848"/>
                  </a:lnTo>
                  <a:lnTo>
                    <a:pt x="13148" y="81462"/>
                  </a:lnTo>
                  <a:lnTo>
                    <a:pt x="46416" y="112723"/>
                  </a:lnTo>
                  <a:lnTo>
                    <a:pt x="90655" y="132923"/>
                  </a:lnTo>
                  <a:lnTo>
                    <a:pt x="136715" y="146354"/>
                  </a:lnTo>
                  <a:lnTo>
                    <a:pt x="271189" y="177333"/>
                  </a:lnTo>
                  <a:lnTo>
                    <a:pt x="304800" y="185597"/>
                  </a:lnTo>
                  <a:lnTo>
                    <a:pt x="324205" y="190931"/>
                  </a:lnTo>
                  <a:lnTo>
                    <a:pt x="295745" y="150549"/>
                  </a:lnTo>
                  <a:lnTo>
                    <a:pt x="281930" y="128670"/>
                  </a:lnTo>
                  <a:lnTo>
                    <a:pt x="278864" y="117715"/>
                  </a:lnTo>
                  <a:lnTo>
                    <a:pt x="282651" y="110108"/>
                  </a:lnTo>
                  <a:lnTo>
                    <a:pt x="285784" y="102569"/>
                  </a:lnTo>
                  <a:lnTo>
                    <a:pt x="286877" y="93367"/>
                  </a:lnTo>
                  <a:lnTo>
                    <a:pt x="286326" y="84170"/>
                  </a:lnTo>
                  <a:lnTo>
                    <a:pt x="284530" y="76644"/>
                  </a:lnTo>
                  <a:lnTo>
                    <a:pt x="280268" y="63852"/>
                  </a:lnTo>
                  <a:lnTo>
                    <a:pt x="278013" y="58542"/>
                  </a:lnTo>
                  <a:lnTo>
                    <a:pt x="274243" y="52298"/>
                  </a:lnTo>
                  <a:lnTo>
                    <a:pt x="272533" y="46540"/>
                  </a:lnTo>
                  <a:lnTo>
                    <a:pt x="276513" y="40716"/>
                  </a:lnTo>
                  <a:lnTo>
                    <a:pt x="273024" y="36880"/>
                  </a:lnTo>
                  <a:lnTo>
                    <a:pt x="264746" y="30122"/>
                  </a:lnTo>
                  <a:lnTo>
                    <a:pt x="256586" y="22694"/>
                  </a:lnTo>
                  <a:lnTo>
                    <a:pt x="248323" y="17010"/>
                  </a:lnTo>
                  <a:lnTo>
                    <a:pt x="239737" y="15481"/>
                  </a:lnTo>
                  <a:lnTo>
                    <a:pt x="220889" y="16058"/>
                  </a:lnTo>
                  <a:lnTo>
                    <a:pt x="194818" y="14776"/>
                  </a:lnTo>
                  <a:lnTo>
                    <a:pt x="168689" y="12998"/>
                  </a:lnTo>
                  <a:lnTo>
                    <a:pt x="149669" y="12090"/>
                  </a:lnTo>
                  <a:lnTo>
                    <a:pt x="134810" y="11785"/>
                  </a:lnTo>
                  <a:lnTo>
                    <a:pt x="120100" y="10612"/>
                  </a:lnTo>
                  <a:lnTo>
                    <a:pt x="105596" y="8127"/>
                  </a:lnTo>
                  <a:lnTo>
                    <a:pt x="91351" y="3886"/>
                  </a:lnTo>
                  <a:lnTo>
                    <a:pt x="72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8933492" y="4008031"/>
              <a:ext cx="324485" cy="191135"/>
            </a:xfrm>
            <a:custGeom>
              <a:avLst/>
              <a:gdLst/>
              <a:ahLst/>
              <a:cxnLst/>
              <a:rect l="l" t="t" r="r" b="b"/>
              <a:pathLst>
                <a:path w="324484" h="191135">
                  <a:moveTo>
                    <a:pt x="274243" y="52298"/>
                  </a:moveTo>
                  <a:lnTo>
                    <a:pt x="272533" y="46540"/>
                  </a:lnTo>
                  <a:lnTo>
                    <a:pt x="274820" y="43308"/>
                  </a:lnTo>
                  <a:lnTo>
                    <a:pt x="276513" y="40716"/>
                  </a:lnTo>
                  <a:lnTo>
                    <a:pt x="273024" y="36880"/>
                  </a:lnTo>
                  <a:lnTo>
                    <a:pt x="264746" y="30122"/>
                  </a:lnTo>
                  <a:lnTo>
                    <a:pt x="256586" y="22694"/>
                  </a:lnTo>
                  <a:lnTo>
                    <a:pt x="248323" y="17010"/>
                  </a:lnTo>
                  <a:lnTo>
                    <a:pt x="239737" y="15481"/>
                  </a:lnTo>
                  <a:lnTo>
                    <a:pt x="220889" y="16058"/>
                  </a:lnTo>
                  <a:lnTo>
                    <a:pt x="194818" y="14776"/>
                  </a:lnTo>
                  <a:lnTo>
                    <a:pt x="168689" y="12998"/>
                  </a:lnTo>
                  <a:lnTo>
                    <a:pt x="149669" y="12090"/>
                  </a:lnTo>
                  <a:lnTo>
                    <a:pt x="134810" y="11785"/>
                  </a:lnTo>
                  <a:lnTo>
                    <a:pt x="120100" y="10612"/>
                  </a:lnTo>
                  <a:lnTo>
                    <a:pt x="105596" y="8127"/>
                  </a:lnTo>
                  <a:lnTo>
                    <a:pt x="91351" y="3886"/>
                  </a:lnTo>
                  <a:lnTo>
                    <a:pt x="72746" y="0"/>
                  </a:lnTo>
                  <a:lnTo>
                    <a:pt x="61118" y="2247"/>
                  </a:lnTo>
                  <a:lnTo>
                    <a:pt x="55053" y="6286"/>
                  </a:lnTo>
                  <a:lnTo>
                    <a:pt x="53136" y="7772"/>
                  </a:lnTo>
                  <a:lnTo>
                    <a:pt x="22395" y="9552"/>
                  </a:lnTo>
                  <a:lnTo>
                    <a:pt x="6613" y="12966"/>
                  </a:lnTo>
                  <a:lnTo>
                    <a:pt x="808" y="20552"/>
                  </a:lnTo>
                  <a:lnTo>
                    <a:pt x="0" y="34848"/>
                  </a:lnTo>
                  <a:lnTo>
                    <a:pt x="13148" y="81462"/>
                  </a:lnTo>
                  <a:lnTo>
                    <a:pt x="46416" y="112723"/>
                  </a:lnTo>
                  <a:lnTo>
                    <a:pt x="90655" y="132923"/>
                  </a:lnTo>
                  <a:lnTo>
                    <a:pt x="136715" y="146354"/>
                  </a:lnTo>
                  <a:lnTo>
                    <a:pt x="220805" y="165804"/>
                  </a:lnTo>
                  <a:lnTo>
                    <a:pt x="271189" y="177333"/>
                  </a:lnTo>
                  <a:lnTo>
                    <a:pt x="304800" y="185597"/>
                  </a:lnTo>
                  <a:lnTo>
                    <a:pt x="311264" y="187401"/>
                  </a:lnTo>
                  <a:lnTo>
                    <a:pt x="317728" y="189166"/>
                  </a:lnTo>
                  <a:lnTo>
                    <a:pt x="324205" y="190931"/>
                  </a:lnTo>
                  <a:lnTo>
                    <a:pt x="295745" y="150549"/>
                  </a:lnTo>
                  <a:lnTo>
                    <a:pt x="281930" y="128670"/>
                  </a:lnTo>
                  <a:lnTo>
                    <a:pt x="278864" y="117715"/>
                  </a:lnTo>
                  <a:lnTo>
                    <a:pt x="282651" y="110108"/>
                  </a:lnTo>
                  <a:lnTo>
                    <a:pt x="285784" y="102569"/>
                  </a:lnTo>
                  <a:lnTo>
                    <a:pt x="286877" y="93367"/>
                  </a:lnTo>
                  <a:lnTo>
                    <a:pt x="286326" y="84170"/>
                  </a:lnTo>
                  <a:lnTo>
                    <a:pt x="284530" y="76644"/>
                  </a:lnTo>
                  <a:lnTo>
                    <a:pt x="282082" y="69472"/>
                  </a:lnTo>
                  <a:lnTo>
                    <a:pt x="280268" y="63852"/>
                  </a:lnTo>
                  <a:lnTo>
                    <a:pt x="278013" y="58542"/>
                  </a:lnTo>
                  <a:lnTo>
                    <a:pt x="274243" y="52298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9275381" y="4774774"/>
              <a:ext cx="185394" cy="2009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9040002" y="4770272"/>
              <a:ext cx="172504" cy="2013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9083128" y="4431614"/>
              <a:ext cx="90055" cy="11854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9084310" y="4216510"/>
              <a:ext cx="191770" cy="650875"/>
            </a:xfrm>
            <a:custGeom>
              <a:avLst/>
              <a:gdLst/>
              <a:ahLst/>
              <a:cxnLst/>
              <a:rect l="l" t="t" r="r" b="b"/>
              <a:pathLst>
                <a:path w="191770" h="650875">
                  <a:moveTo>
                    <a:pt x="108958" y="0"/>
                  </a:moveTo>
                  <a:lnTo>
                    <a:pt x="73753" y="33197"/>
                  </a:lnTo>
                  <a:lnTo>
                    <a:pt x="66928" y="44366"/>
                  </a:lnTo>
                  <a:lnTo>
                    <a:pt x="61961" y="60213"/>
                  </a:lnTo>
                  <a:lnTo>
                    <a:pt x="55313" y="90068"/>
                  </a:lnTo>
                  <a:lnTo>
                    <a:pt x="50775" y="103162"/>
                  </a:lnTo>
                  <a:lnTo>
                    <a:pt x="36377" y="142862"/>
                  </a:lnTo>
                  <a:lnTo>
                    <a:pt x="29798" y="209630"/>
                  </a:lnTo>
                  <a:lnTo>
                    <a:pt x="9577" y="451379"/>
                  </a:lnTo>
                  <a:lnTo>
                    <a:pt x="5303" y="498033"/>
                  </a:lnTo>
                  <a:lnTo>
                    <a:pt x="2112" y="526719"/>
                  </a:lnTo>
                  <a:lnTo>
                    <a:pt x="0" y="557118"/>
                  </a:lnTo>
                  <a:lnTo>
                    <a:pt x="3049" y="592943"/>
                  </a:lnTo>
                  <a:lnTo>
                    <a:pt x="39247" y="642746"/>
                  </a:lnTo>
                  <a:lnTo>
                    <a:pt x="83546" y="650092"/>
                  </a:lnTo>
                  <a:lnTo>
                    <a:pt x="108215" y="650342"/>
                  </a:lnTo>
                  <a:lnTo>
                    <a:pt x="126217" y="645198"/>
                  </a:lnTo>
                  <a:lnTo>
                    <a:pt x="145553" y="617681"/>
                  </a:lnTo>
                  <a:lnTo>
                    <a:pt x="153176" y="578426"/>
                  </a:lnTo>
                  <a:lnTo>
                    <a:pt x="154431" y="536911"/>
                  </a:lnTo>
                  <a:lnTo>
                    <a:pt x="154665" y="502615"/>
                  </a:lnTo>
                  <a:lnTo>
                    <a:pt x="157749" y="450010"/>
                  </a:lnTo>
                  <a:lnTo>
                    <a:pt x="161382" y="397451"/>
                  </a:lnTo>
                  <a:lnTo>
                    <a:pt x="165764" y="344947"/>
                  </a:lnTo>
                  <a:lnTo>
                    <a:pt x="171099" y="292506"/>
                  </a:lnTo>
                  <a:lnTo>
                    <a:pt x="179874" y="223291"/>
                  </a:lnTo>
                  <a:lnTo>
                    <a:pt x="188126" y="188515"/>
                  </a:lnTo>
                  <a:lnTo>
                    <a:pt x="191565" y="168966"/>
                  </a:lnTo>
                  <a:lnTo>
                    <a:pt x="190453" y="155092"/>
                  </a:lnTo>
                  <a:lnTo>
                    <a:pt x="169289" y="112631"/>
                  </a:lnTo>
                  <a:lnTo>
                    <a:pt x="143737" y="63750"/>
                  </a:lnTo>
                  <a:lnTo>
                    <a:pt x="108958" y="0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9084310" y="4216510"/>
              <a:ext cx="191770" cy="650875"/>
            </a:xfrm>
            <a:custGeom>
              <a:avLst/>
              <a:gdLst/>
              <a:ahLst/>
              <a:cxnLst/>
              <a:rect l="l" t="t" r="r" b="b"/>
              <a:pathLst>
                <a:path w="191770" h="650875">
                  <a:moveTo>
                    <a:pt x="73753" y="33197"/>
                  </a:moveTo>
                  <a:lnTo>
                    <a:pt x="66928" y="44366"/>
                  </a:lnTo>
                  <a:lnTo>
                    <a:pt x="61961" y="60213"/>
                  </a:lnTo>
                  <a:lnTo>
                    <a:pt x="58280" y="76771"/>
                  </a:lnTo>
                  <a:lnTo>
                    <a:pt x="55313" y="90068"/>
                  </a:lnTo>
                  <a:lnTo>
                    <a:pt x="50775" y="103162"/>
                  </a:lnTo>
                  <a:lnTo>
                    <a:pt x="45159" y="116327"/>
                  </a:lnTo>
                  <a:lnTo>
                    <a:pt x="39886" y="129560"/>
                  </a:lnTo>
                  <a:lnTo>
                    <a:pt x="29798" y="209630"/>
                  </a:lnTo>
                  <a:lnTo>
                    <a:pt x="25047" y="265882"/>
                  </a:lnTo>
                  <a:lnTo>
                    <a:pt x="19835" y="329076"/>
                  </a:lnTo>
                  <a:lnTo>
                    <a:pt x="14550" y="392984"/>
                  </a:lnTo>
                  <a:lnTo>
                    <a:pt x="9577" y="451379"/>
                  </a:lnTo>
                  <a:lnTo>
                    <a:pt x="5303" y="498033"/>
                  </a:lnTo>
                  <a:lnTo>
                    <a:pt x="2112" y="526719"/>
                  </a:lnTo>
                  <a:lnTo>
                    <a:pt x="0" y="557118"/>
                  </a:lnTo>
                  <a:lnTo>
                    <a:pt x="14914" y="624664"/>
                  </a:lnTo>
                  <a:lnTo>
                    <a:pt x="58471" y="646782"/>
                  </a:lnTo>
                  <a:lnTo>
                    <a:pt x="108215" y="650342"/>
                  </a:lnTo>
                  <a:lnTo>
                    <a:pt x="126217" y="645198"/>
                  </a:lnTo>
                  <a:lnTo>
                    <a:pt x="145553" y="617681"/>
                  </a:lnTo>
                  <a:lnTo>
                    <a:pt x="153176" y="578426"/>
                  </a:lnTo>
                  <a:lnTo>
                    <a:pt x="154431" y="536911"/>
                  </a:lnTo>
                  <a:lnTo>
                    <a:pt x="154665" y="502615"/>
                  </a:lnTo>
                  <a:lnTo>
                    <a:pt x="157749" y="450010"/>
                  </a:lnTo>
                  <a:lnTo>
                    <a:pt x="161382" y="397451"/>
                  </a:lnTo>
                  <a:lnTo>
                    <a:pt x="165764" y="344947"/>
                  </a:lnTo>
                  <a:lnTo>
                    <a:pt x="171099" y="292506"/>
                  </a:lnTo>
                  <a:lnTo>
                    <a:pt x="177487" y="240576"/>
                  </a:lnTo>
                  <a:lnTo>
                    <a:pt x="188126" y="188515"/>
                  </a:lnTo>
                  <a:lnTo>
                    <a:pt x="191565" y="168966"/>
                  </a:lnTo>
                  <a:lnTo>
                    <a:pt x="169289" y="112631"/>
                  </a:lnTo>
                  <a:lnTo>
                    <a:pt x="143737" y="63750"/>
                  </a:lnTo>
                  <a:lnTo>
                    <a:pt x="108958" y="0"/>
                  </a:lnTo>
                  <a:lnTo>
                    <a:pt x="88619" y="19185"/>
                  </a:lnTo>
                  <a:lnTo>
                    <a:pt x="78173" y="29038"/>
                  </a:lnTo>
                  <a:lnTo>
                    <a:pt x="74318" y="32671"/>
                  </a:lnTo>
                  <a:lnTo>
                    <a:pt x="73753" y="33197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9112076" y="4748164"/>
              <a:ext cx="21590" cy="82550"/>
            </a:xfrm>
            <a:custGeom>
              <a:avLst/>
              <a:gdLst/>
              <a:ahLst/>
              <a:cxnLst/>
              <a:rect l="l" t="t" r="r" b="b"/>
              <a:pathLst>
                <a:path w="21590" h="82550">
                  <a:moveTo>
                    <a:pt x="0" y="0"/>
                  </a:moveTo>
                  <a:lnTo>
                    <a:pt x="330" y="40211"/>
                  </a:lnTo>
                  <a:lnTo>
                    <a:pt x="2647" y="62180"/>
                  </a:lnTo>
                  <a:lnTo>
                    <a:pt x="8936" y="73618"/>
                  </a:lnTo>
                  <a:lnTo>
                    <a:pt x="21183" y="82232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9165413" y="4741938"/>
              <a:ext cx="11430" cy="85725"/>
            </a:xfrm>
            <a:custGeom>
              <a:avLst/>
              <a:gdLst/>
              <a:ahLst/>
              <a:cxnLst/>
              <a:rect l="l" t="t" r="r" b="b"/>
              <a:pathLst>
                <a:path w="11429" h="85725">
                  <a:moveTo>
                    <a:pt x="228" y="0"/>
                  </a:moveTo>
                  <a:lnTo>
                    <a:pt x="8176" y="37596"/>
                  </a:lnTo>
                  <a:lnTo>
                    <a:pt x="10801" y="59024"/>
                  </a:lnTo>
                  <a:lnTo>
                    <a:pt x="8083" y="72292"/>
                  </a:lnTo>
                  <a:lnTo>
                    <a:pt x="0" y="85407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9185591" y="4730726"/>
              <a:ext cx="30480" cy="96520"/>
            </a:xfrm>
            <a:custGeom>
              <a:avLst/>
              <a:gdLst/>
              <a:ahLst/>
              <a:cxnLst/>
              <a:rect l="l" t="t" r="r" b="b"/>
              <a:pathLst>
                <a:path w="30479" h="96520">
                  <a:moveTo>
                    <a:pt x="29895" y="0"/>
                  </a:moveTo>
                  <a:lnTo>
                    <a:pt x="26056" y="40896"/>
                  </a:lnTo>
                  <a:lnTo>
                    <a:pt x="21663" y="64520"/>
                  </a:lnTo>
                  <a:lnTo>
                    <a:pt x="13911" y="79865"/>
                  </a:lnTo>
                  <a:lnTo>
                    <a:pt x="0" y="95923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9214120" y="4216796"/>
              <a:ext cx="194945" cy="650875"/>
            </a:xfrm>
            <a:custGeom>
              <a:avLst/>
              <a:gdLst/>
              <a:ahLst/>
              <a:cxnLst/>
              <a:rect l="l" t="t" r="r" b="b"/>
              <a:pathLst>
                <a:path w="194945" h="650875">
                  <a:moveTo>
                    <a:pt x="79791" y="0"/>
                  </a:moveTo>
                  <a:lnTo>
                    <a:pt x="46090" y="64319"/>
                  </a:lnTo>
                  <a:lnTo>
                    <a:pt x="21360" y="113623"/>
                  </a:lnTo>
                  <a:lnTo>
                    <a:pt x="886" y="156438"/>
                  </a:lnTo>
                  <a:lnTo>
                    <a:pt x="0" y="170331"/>
                  </a:lnTo>
                  <a:lnTo>
                    <a:pt x="3766" y="189820"/>
                  </a:lnTo>
                  <a:lnTo>
                    <a:pt x="9023" y="209623"/>
                  </a:lnTo>
                  <a:lnTo>
                    <a:pt x="12608" y="224459"/>
                  </a:lnTo>
                  <a:lnTo>
                    <a:pt x="22540" y="293522"/>
                  </a:lnTo>
                  <a:lnTo>
                    <a:pt x="28750" y="345861"/>
                  </a:lnTo>
                  <a:lnTo>
                    <a:pt x="34006" y="398284"/>
                  </a:lnTo>
                  <a:lnTo>
                    <a:pt x="38508" y="450774"/>
                  </a:lnTo>
                  <a:lnTo>
                    <a:pt x="42453" y="503313"/>
                  </a:lnTo>
                  <a:lnTo>
                    <a:pt x="43269" y="537602"/>
                  </a:lnTo>
                  <a:lnTo>
                    <a:pt x="45228" y="579093"/>
                  </a:lnTo>
                  <a:lnTo>
                    <a:pt x="53512" y="618219"/>
                  </a:lnTo>
                  <a:lnTo>
                    <a:pt x="73302" y="645414"/>
                  </a:lnTo>
                  <a:lnTo>
                    <a:pt x="91381" y="650246"/>
                  </a:lnTo>
                  <a:lnTo>
                    <a:pt x="116039" y="649585"/>
                  </a:lnTo>
                  <a:lnTo>
                    <a:pt x="160195" y="641527"/>
                  </a:lnTo>
                  <a:lnTo>
                    <a:pt x="193707" y="591177"/>
                  </a:lnTo>
                  <a:lnTo>
                    <a:pt x="194867" y="555343"/>
                  </a:lnTo>
                  <a:lnTo>
                    <a:pt x="191653" y="525005"/>
                  </a:lnTo>
                  <a:lnTo>
                    <a:pt x="186120" y="488120"/>
                  </a:lnTo>
                  <a:lnTo>
                    <a:pt x="180896" y="449138"/>
                  </a:lnTo>
                  <a:lnTo>
                    <a:pt x="176187" y="410065"/>
                  </a:lnTo>
                  <a:lnTo>
                    <a:pt x="164710" y="305173"/>
                  </a:lnTo>
                  <a:lnTo>
                    <a:pt x="161677" y="272424"/>
                  </a:lnTo>
                  <a:lnTo>
                    <a:pt x="159814" y="237540"/>
                  </a:lnTo>
                  <a:lnTo>
                    <a:pt x="158250" y="213484"/>
                  </a:lnTo>
                  <a:lnTo>
                    <a:pt x="151488" y="165576"/>
                  </a:lnTo>
                  <a:lnTo>
                    <a:pt x="141785" y="115320"/>
                  </a:lnTo>
                  <a:lnTo>
                    <a:pt x="134922" y="89166"/>
                  </a:lnTo>
                  <a:lnTo>
                    <a:pt x="127796" y="59434"/>
                  </a:lnTo>
                  <a:lnTo>
                    <a:pt x="122569" y="43673"/>
                  </a:lnTo>
                  <a:lnTo>
                    <a:pt x="115554" y="32626"/>
                  </a:lnTo>
                  <a:lnTo>
                    <a:pt x="79791" y="0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9214120" y="4216796"/>
              <a:ext cx="194945" cy="650875"/>
            </a:xfrm>
            <a:custGeom>
              <a:avLst/>
              <a:gdLst/>
              <a:ahLst/>
              <a:cxnLst/>
              <a:rect l="l" t="t" r="r" b="b"/>
              <a:pathLst>
                <a:path w="194945" h="650875">
                  <a:moveTo>
                    <a:pt x="115554" y="32626"/>
                  </a:moveTo>
                  <a:lnTo>
                    <a:pt x="122569" y="43673"/>
                  </a:lnTo>
                  <a:lnTo>
                    <a:pt x="127796" y="59434"/>
                  </a:lnTo>
                  <a:lnTo>
                    <a:pt x="131744" y="75926"/>
                  </a:lnTo>
                  <a:lnTo>
                    <a:pt x="134922" y="89166"/>
                  </a:lnTo>
                  <a:lnTo>
                    <a:pt x="144707" y="128509"/>
                  </a:lnTo>
                  <a:lnTo>
                    <a:pt x="155312" y="189488"/>
                  </a:lnTo>
                  <a:lnTo>
                    <a:pt x="159814" y="237540"/>
                  </a:lnTo>
                  <a:lnTo>
                    <a:pt x="161677" y="272424"/>
                  </a:lnTo>
                  <a:lnTo>
                    <a:pt x="164710" y="305173"/>
                  </a:lnTo>
                  <a:lnTo>
                    <a:pt x="168390" y="337947"/>
                  </a:lnTo>
                  <a:lnTo>
                    <a:pt x="172196" y="372910"/>
                  </a:lnTo>
                  <a:lnTo>
                    <a:pt x="176187" y="410065"/>
                  </a:lnTo>
                  <a:lnTo>
                    <a:pt x="180896" y="449138"/>
                  </a:lnTo>
                  <a:lnTo>
                    <a:pt x="186120" y="488120"/>
                  </a:lnTo>
                  <a:lnTo>
                    <a:pt x="191653" y="525005"/>
                  </a:lnTo>
                  <a:lnTo>
                    <a:pt x="194867" y="555343"/>
                  </a:lnTo>
                  <a:lnTo>
                    <a:pt x="183655" y="623055"/>
                  </a:lnTo>
                  <a:lnTo>
                    <a:pt x="141051" y="645867"/>
                  </a:lnTo>
                  <a:lnTo>
                    <a:pt x="91381" y="650246"/>
                  </a:lnTo>
                  <a:lnTo>
                    <a:pt x="73302" y="645414"/>
                  </a:lnTo>
                  <a:lnTo>
                    <a:pt x="53512" y="618219"/>
                  </a:lnTo>
                  <a:lnTo>
                    <a:pt x="45228" y="579093"/>
                  </a:lnTo>
                  <a:lnTo>
                    <a:pt x="43269" y="537602"/>
                  </a:lnTo>
                  <a:lnTo>
                    <a:pt x="42453" y="503313"/>
                  </a:lnTo>
                  <a:lnTo>
                    <a:pt x="38508" y="450774"/>
                  </a:lnTo>
                  <a:lnTo>
                    <a:pt x="34006" y="398284"/>
                  </a:lnTo>
                  <a:lnTo>
                    <a:pt x="28750" y="345861"/>
                  </a:lnTo>
                  <a:lnTo>
                    <a:pt x="22540" y="293522"/>
                  </a:lnTo>
                  <a:lnTo>
                    <a:pt x="15287" y="241698"/>
                  </a:lnTo>
                  <a:lnTo>
                    <a:pt x="3766" y="189820"/>
                  </a:lnTo>
                  <a:lnTo>
                    <a:pt x="0" y="170331"/>
                  </a:lnTo>
                  <a:lnTo>
                    <a:pt x="21360" y="113623"/>
                  </a:lnTo>
                  <a:lnTo>
                    <a:pt x="46090" y="64319"/>
                  </a:lnTo>
                  <a:lnTo>
                    <a:pt x="79791" y="0"/>
                  </a:lnTo>
                  <a:lnTo>
                    <a:pt x="100445" y="18847"/>
                  </a:lnTo>
                  <a:lnTo>
                    <a:pt x="111055" y="28528"/>
                  </a:lnTo>
                  <a:lnTo>
                    <a:pt x="114974" y="32102"/>
                  </a:lnTo>
                  <a:lnTo>
                    <a:pt x="115554" y="32626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9295221" y="4733213"/>
              <a:ext cx="21590" cy="102235"/>
            </a:xfrm>
            <a:custGeom>
              <a:avLst/>
              <a:gdLst/>
              <a:ahLst/>
              <a:cxnLst/>
              <a:rect l="l" t="t" r="r" b="b"/>
              <a:pathLst>
                <a:path w="21590" h="102235">
                  <a:moveTo>
                    <a:pt x="0" y="0"/>
                  </a:moveTo>
                  <a:lnTo>
                    <a:pt x="330" y="49959"/>
                  </a:lnTo>
                  <a:lnTo>
                    <a:pt x="2647" y="77254"/>
                  </a:lnTo>
                  <a:lnTo>
                    <a:pt x="8936" y="91461"/>
                  </a:lnTo>
                  <a:lnTo>
                    <a:pt x="21183" y="102158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9355024" y="4749416"/>
              <a:ext cx="25400" cy="78740"/>
            </a:xfrm>
            <a:custGeom>
              <a:avLst/>
              <a:gdLst/>
              <a:ahLst/>
              <a:cxnLst/>
              <a:rect l="l" t="t" r="r" b="b"/>
              <a:pathLst>
                <a:path w="25400" h="78739">
                  <a:moveTo>
                    <a:pt x="24930" y="0"/>
                  </a:moveTo>
                  <a:lnTo>
                    <a:pt x="21733" y="33458"/>
                  </a:lnTo>
                  <a:lnTo>
                    <a:pt x="18070" y="52787"/>
                  </a:lnTo>
                  <a:lnTo>
                    <a:pt x="11605" y="65343"/>
                  </a:lnTo>
                  <a:lnTo>
                    <a:pt x="0" y="78486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9299404" y="4435042"/>
              <a:ext cx="103517" cy="1216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9226773" y="4438000"/>
              <a:ext cx="21590" cy="204470"/>
            </a:xfrm>
            <a:custGeom>
              <a:avLst/>
              <a:gdLst/>
              <a:ahLst/>
              <a:cxnLst/>
              <a:rect l="l" t="t" r="r" b="b"/>
              <a:pathLst>
                <a:path w="21590" h="204470">
                  <a:moveTo>
                    <a:pt x="0" y="0"/>
                  </a:moveTo>
                  <a:lnTo>
                    <a:pt x="6261" y="13754"/>
                  </a:lnTo>
                  <a:lnTo>
                    <a:pt x="21323" y="204076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9111207" y="4010796"/>
              <a:ext cx="300990" cy="409575"/>
            </a:xfrm>
            <a:custGeom>
              <a:avLst/>
              <a:gdLst/>
              <a:ahLst/>
              <a:cxnLst/>
              <a:rect l="l" t="t" r="r" b="b"/>
              <a:pathLst>
                <a:path w="300990" h="409575">
                  <a:moveTo>
                    <a:pt x="125231" y="0"/>
                  </a:moveTo>
                  <a:lnTo>
                    <a:pt x="72877" y="3010"/>
                  </a:lnTo>
                  <a:lnTo>
                    <a:pt x="37226" y="18934"/>
                  </a:lnTo>
                  <a:lnTo>
                    <a:pt x="3837" y="80466"/>
                  </a:lnTo>
                  <a:lnTo>
                    <a:pt x="0" y="121542"/>
                  </a:lnTo>
                  <a:lnTo>
                    <a:pt x="667" y="166472"/>
                  </a:lnTo>
                  <a:lnTo>
                    <a:pt x="2790" y="212991"/>
                  </a:lnTo>
                  <a:lnTo>
                    <a:pt x="2269" y="387743"/>
                  </a:lnTo>
                  <a:lnTo>
                    <a:pt x="259114" y="409232"/>
                  </a:lnTo>
                  <a:lnTo>
                    <a:pt x="271281" y="263359"/>
                  </a:lnTo>
                  <a:lnTo>
                    <a:pt x="270277" y="263131"/>
                  </a:lnTo>
                  <a:lnTo>
                    <a:pt x="300770" y="56870"/>
                  </a:lnTo>
                  <a:lnTo>
                    <a:pt x="293267" y="41900"/>
                  </a:lnTo>
                  <a:lnTo>
                    <a:pt x="283920" y="31591"/>
                  </a:lnTo>
                  <a:lnTo>
                    <a:pt x="272816" y="24805"/>
                  </a:lnTo>
                  <a:lnTo>
                    <a:pt x="260041" y="20408"/>
                  </a:lnTo>
                  <a:lnTo>
                    <a:pt x="259838" y="19913"/>
                  </a:lnTo>
                  <a:lnTo>
                    <a:pt x="246338" y="14452"/>
                  </a:lnTo>
                  <a:lnTo>
                    <a:pt x="246122" y="13970"/>
                  </a:lnTo>
                  <a:lnTo>
                    <a:pt x="152086" y="2546"/>
                  </a:lnTo>
                  <a:lnTo>
                    <a:pt x="135928" y="818"/>
                  </a:lnTo>
                  <a:lnTo>
                    <a:pt x="125231" y="0"/>
                  </a:lnTo>
                  <a:close/>
                </a:path>
              </a:pathLst>
            </a:custGeom>
            <a:solidFill>
              <a:srgbClr val="E66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9111207" y="4010796"/>
              <a:ext cx="300990" cy="409575"/>
            </a:xfrm>
            <a:custGeom>
              <a:avLst/>
              <a:gdLst/>
              <a:ahLst/>
              <a:cxnLst/>
              <a:rect l="l" t="t" r="r" b="b"/>
              <a:pathLst>
                <a:path w="300990" h="409575">
                  <a:moveTo>
                    <a:pt x="300770" y="56870"/>
                  </a:moveTo>
                  <a:lnTo>
                    <a:pt x="293267" y="41900"/>
                  </a:lnTo>
                  <a:lnTo>
                    <a:pt x="283920" y="31591"/>
                  </a:lnTo>
                  <a:lnTo>
                    <a:pt x="272816" y="24805"/>
                  </a:lnTo>
                  <a:lnTo>
                    <a:pt x="260041" y="20408"/>
                  </a:lnTo>
                  <a:lnTo>
                    <a:pt x="259838" y="19913"/>
                  </a:lnTo>
                  <a:lnTo>
                    <a:pt x="246338" y="14452"/>
                  </a:lnTo>
                  <a:lnTo>
                    <a:pt x="246122" y="13970"/>
                  </a:lnTo>
                  <a:lnTo>
                    <a:pt x="185040" y="6493"/>
                  </a:lnTo>
                  <a:lnTo>
                    <a:pt x="152086" y="2546"/>
                  </a:lnTo>
                  <a:lnTo>
                    <a:pt x="135928" y="818"/>
                  </a:lnTo>
                  <a:lnTo>
                    <a:pt x="125231" y="0"/>
                  </a:lnTo>
                  <a:lnTo>
                    <a:pt x="72877" y="3010"/>
                  </a:lnTo>
                  <a:lnTo>
                    <a:pt x="37226" y="18934"/>
                  </a:lnTo>
                  <a:lnTo>
                    <a:pt x="15230" y="45508"/>
                  </a:lnTo>
                  <a:lnTo>
                    <a:pt x="3837" y="80466"/>
                  </a:lnTo>
                  <a:lnTo>
                    <a:pt x="0" y="121542"/>
                  </a:lnTo>
                  <a:lnTo>
                    <a:pt x="667" y="166472"/>
                  </a:lnTo>
                  <a:lnTo>
                    <a:pt x="2790" y="212991"/>
                  </a:lnTo>
                  <a:lnTo>
                    <a:pt x="2269" y="387743"/>
                  </a:lnTo>
                  <a:lnTo>
                    <a:pt x="259114" y="409232"/>
                  </a:lnTo>
                  <a:lnTo>
                    <a:pt x="271281" y="263359"/>
                  </a:lnTo>
                  <a:lnTo>
                    <a:pt x="270277" y="263131"/>
                  </a:lnTo>
                  <a:lnTo>
                    <a:pt x="300770" y="56870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9111519" y="4136072"/>
              <a:ext cx="287655" cy="40640"/>
            </a:xfrm>
            <a:custGeom>
              <a:avLst/>
              <a:gdLst/>
              <a:ahLst/>
              <a:cxnLst/>
              <a:rect l="l" t="t" r="r" b="b"/>
              <a:pathLst>
                <a:path w="287654" h="40639">
                  <a:moveTo>
                    <a:pt x="0" y="40639"/>
                  </a:moveTo>
                  <a:lnTo>
                    <a:pt x="287327" y="40639"/>
                  </a:lnTo>
                  <a:lnTo>
                    <a:pt x="287327" y="0"/>
                  </a:lnTo>
                  <a:lnTo>
                    <a:pt x="0" y="0"/>
                  </a:lnTo>
                  <a:lnTo>
                    <a:pt x="0" y="40639"/>
                  </a:lnTo>
                  <a:close/>
                </a:path>
              </a:pathLst>
            </a:custGeom>
            <a:solidFill>
              <a:srgbClr val="939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9111210" y="4133532"/>
              <a:ext cx="290830" cy="2540"/>
            </a:xfrm>
            <a:custGeom>
              <a:avLst/>
              <a:gdLst/>
              <a:ahLst/>
              <a:cxnLst/>
              <a:rect l="l" t="t" r="r" b="b"/>
              <a:pathLst>
                <a:path w="290829" h="2539">
                  <a:moveTo>
                    <a:pt x="0" y="2539"/>
                  </a:moveTo>
                  <a:lnTo>
                    <a:pt x="290826" y="2539"/>
                  </a:lnTo>
                  <a:lnTo>
                    <a:pt x="290826" y="0"/>
                  </a:lnTo>
                  <a:lnTo>
                    <a:pt x="0" y="0"/>
                  </a:lnTo>
                  <a:lnTo>
                    <a:pt x="0" y="2539"/>
                  </a:lnTo>
                  <a:close/>
                </a:path>
              </a:pathLst>
            </a:custGeom>
            <a:solidFill>
              <a:srgbClr val="939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9111129" y="4133507"/>
              <a:ext cx="291465" cy="43180"/>
            </a:xfrm>
            <a:custGeom>
              <a:avLst/>
              <a:gdLst/>
              <a:ahLst/>
              <a:cxnLst/>
              <a:rect l="l" t="t" r="r" b="b"/>
              <a:pathLst>
                <a:path w="291465" h="43179">
                  <a:moveTo>
                    <a:pt x="291099" y="0"/>
                  </a:moveTo>
                  <a:lnTo>
                    <a:pt x="284746" y="42989"/>
                  </a:lnTo>
                  <a:lnTo>
                    <a:pt x="771" y="42989"/>
                  </a:lnTo>
                  <a:lnTo>
                    <a:pt x="0" y="2343"/>
                  </a:lnTo>
                  <a:lnTo>
                    <a:pt x="182" y="0"/>
                  </a:lnTo>
                  <a:lnTo>
                    <a:pt x="291099" y="0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9113817" y="4274502"/>
              <a:ext cx="267970" cy="22860"/>
            </a:xfrm>
            <a:custGeom>
              <a:avLst/>
              <a:gdLst/>
              <a:ahLst/>
              <a:cxnLst/>
              <a:rect l="l" t="t" r="r" b="b"/>
              <a:pathLst>
                <a:path w="267970" h="22860">
                  <a:moveTo>
                    <a:pt x="0" y="22859"/>
                  </a:moveTo>
                  <a:lnTo>
                    <a:pt x="267692" y="22859"/>
                  </a:lnTo>
                  <a:lnTo>
                    <a:pt x="267692" y="0"/>
                  </a:lnTo>
                  <a:lnTo>
                    <a:pt x="0" y="0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939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9113881" y="4254182"/>
              <a:ext cx="269240" cy="20320"/>
            </a:xfrm>
            <a:custGeom>
              <a:avLst/>
              <a:gdLst/>
              <a:ahLst/>
              <a:cxnLst/>
              <a:rect l="l" t="t" r="r" b="b"/>
              <a:pathLst>
                <a:path w="269240" h="20320">
                  <a:moveTo>
                    <a:pt x="0" y="20320"/>
                  </a:moveTo>
                  <a:lnTo>
                    <a:pt x="269012" y="20320"/>
                  </a:lnTo>
                  <a:lnTo>
                    <a:pt x="269012" y="0"/>
                  </a:lnTo>
                  <a:lnTo>
                    <a:pt x="0" y="0"/>
                  </a:lnTo>
                  <a:lnTo>
                    <a:pt x="0" y="20320"/>
                  </a:lnTo>
                  <a:close/>
                </a:path>
              </a:pathLst>
            </a:custGeom>
            <a:solidFill>
              <a:srgbClr val="939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9113784" y="4254271"/>
              <a:ext cx="271145" cy="43180"/>
            </a:xfrm>
            <a:custGeom>
              <a:avLst/>
              <a:gdLst/>
              <a:ahLst/>
              <a:cxnLst/>
              <a:rect l="l" t="t" r="r" b="b"/>
              <a:pathLst>
                <a:path w="271145" h="43179">
                  <a:moveTo>
                    <a:pt x="270598" y="0"/>
                  </a:moveTo>
                  <a:lnTo>
                    <a:pt x="267693" y="19659"/>
                  </a:lnTo>
                  <a:lnTo>
                    <a:pt x="268709" y="19888"/>
                  </a:lnTo>
                  <a:lnTo>
                    <a:pt x="266781" y="42976"/>
                  </a:lnTo>
                  <a:lnTo>
                    <a:pt x="0" y="42976"/>
                  </a:lnTo>
                  <a:lnTo>
                    <a:pt x="128" y="0"/>
                  </a:lnTo>
                  <a:lnTo>
                    <a:pt x="270598" y="0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9111130" y="4010210"/>
              <a:ext cx="300990" cy="410209"/>
            </a:xfrm>
            <a:custGeom>
              <a:avLst/>
              <a:gdLst/>
              <a:ahLst/>
              <a:cxnLst/>
              <a:rect l="l" t="t" r="r" b="b"/>
              <a:pathLst>
                <a:path w="300990" h="410210">
                  <a:moveTo>
                    <a:pt x="2867" y="213575"/>
                  </a:moveTo>
                  <a:lnTo>
                    <a:pt x="2347" y="388327"/>
                  </a:lnTo>
                  <a:lnTo>
                    <a:pt x="259191" y="409816"/>
                  </a:lnTo>
                  <a:lnTo>
                    <a:pt x="271358" y="263944"/>
                  </a:lnTo>
                  <a:lnTo>
                    <a:pt x="270355" y="263715"/>
                  </a:lnTo>
                  <a:lnTo>
                    <a:pt x="300822" y="57454"/>
                  </a:lnTo>
                  <a:lnTo>
                    <a:pt x="293333" y="42485"/>
                  </a:lnTo>
                  <a:lnTo>
                    <a:pt x="283994" y="32175"/>
                  </a:lnTo>
                  <a:lnTo>
                    <a:pt x="272893" y="25390"/>
                  </a:lnTo>
                  <a:lnTo>
                    <a:pt x="260118" y="20993"/>
                  </a:lnTo>
                  <a:lnTo>
                    <a:pt x="259915" y="20497"/>
                  </a:lnTo>
                  <a:lnTo>
                    <a:pt x="246415" y="15049"/>
                  </a:lnTo>
                  <a:lnTo>
                    <a:pt x="246199" y="14554"/>
                  </a:lnTo>
                  <a:lnTo>
                    <a:pt x="185117" y="7085"/>
                  </a:lnTo>
                  <a:lnTo>
                    <a:pt x="136005" y="1409"/>
                  </a:lnTo>
                  <a:lnTo>
                    <a:pt x="113916" y="0"/>
                  </a:lnTo>
                  <a:lnTo>
                    <a:pt x="108607" y="0"/>
                  </a:lnTo>
                  <a:lnTo>
                    <a:pt x="62878" y="6356"/>
                  </a:lnTo>
                  <a:lnTo>
                    <a:pt x="12819" y="51232"/>
                  </a:lnTo>
                  <a:lnTo>
                    <a:pt x="0" y="125645"/>
                  </a:lnTo>
                  <a:lnTo>
                    <a:pt x="820" y="168922"/>
                  </a:lnTo>
                  <a:lnTo>
                    <a:pt x="2867" y="213575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9209767" y="4011033"/>
              <a:ext cx="86995" cy="149225"/>
            </a:xfrm>
            <a:custGeom>
              <a:avLst/>
              <a:gdLst/>
              <a:ahLst/>
              <a:cxnLst/>
              <a:rect l="l" t="t" r="r" b="b"/>
              <a:pathLst>
                <a:path w="86995" h="149225">
                  <a:moveTo>
                    <a:pt x="0" y="0"/>
                  </a:moveTo>
                  <a:lnTo>
                    <a:pt x="1714" y="9398"/>
                  </a:lnTo>
                  <a:lnTo>
                    <a:pt x="6235" y="148844"/>
                  </a:lnTo>
                  <a:lnTo>
                    <a:pt x="86474" y="7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9209767" y="4011033"/>
              <a:ext cx="86995" cy="149225"/>
            </a:xfrm>
            <a:custGeom>
              <a:avLst/>
              <a:gdLst/>
              <a:ahLst/>
              <a:cxnLst/>
              <a:rect l="l" t="t" r="r" b="b"/>
              <a:pathLst>
                <a:path w="86995" h="149225">
                  <a:moveTo>
                    <a:pt x="1714" y="9398"/>
                  </a:moveTo>
                  <a:lnTo>
                    <a:pt x="6235" y="148844"/>
                  </a:lnTo>
                  <a:lnTo>
                    <a:pt x="86474" y="7124"/>
                  </a:lnTo>
                  <a:lnTo>
                    <a:pt x="0" y="0"/>
                  </a:lnTo>
                  <a:lnTo>
                    <a:pt x="1714" y="9398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9223151" y="4042564"/>
              <a:ext cx="41275" cy="6985"/>
            </a:xfrm>
            <a:custGeom>
              <a:avLst/>
              <a:gdLst/>
              <a:ahLst/>
              <a:cxnLst/>
              <a:rect l="l" t="t" r="r" b="b"/>
              <a:pathLst>
                <a:path w="41275" h="6985">
                  <a:moveTo>
                    <a:pt x="0" y="0"/>
                  </a:moveTo>
                  <a:lnTo>
                    <a:pt x="13587" y="4802"/>
                  </a:lnTo>
                  <a:lnTo>
                    <a:pt x="22404" y="6656"/>
                  </a:lnTo>
                  <a:lnTo>
                    <a:pt x="30309" y="5788"/>
                  </a:lnTo>
                  <a:lnTo>
                    <a:pt x="41160" y="2425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9327175" y="4025385"/>
              <a:ext cx="200025" cy="218440"/>
            </a:xfrm>
            <a:custGeom>
              <a:avLst/>
              <a:gdLst/>
              <a:ahLst/>
              <a:cxnLst/>
              <a:rect l="l" t="t" r="r" b="b"/>
              <a:pathLst>
                <a:path w="200025" h="218439">
                  <a:moveTo>
                    <a:pt x="56285" y="0"/>
                  </a:moveTo>
                  <a:lnTo>
                    <a:pt x="21401" y="2679"/>
                  </a:lnTo>
                  <a:lnTo>
                    <a:pt x="6226" y="23438"/>
                  </a:lnTo>
                  <a:lnTo>
                    <a:pt x="0" y="52341"/>
                  </a:lnTo>
                  <a:lnTo>
                    <a:pt x="2000" y="81909"/>
                  </a:lnTo>
                  <a:lnTo>
                    <a:pt x="11507" y="104660"/>
                  </a:lnTo>
                  <a:lnTo>
                    <a:pt x="99506" y="218376"/>
                  </a:lnTo>
                  <a:lnTo>
                    <a:pt x="122140" y="211338"/>
                  </a:lnTo>
                  <a:lnTo>
                    <a:pt x="152495" y="212255"/>
                  </a:lnTo>
                  <a:lnTo>
                    <a:pt x="181228" y="211972"/>
                  </a:lnTo>
                  <a:lnTo>
                    <a:pt x="198997" y="201333"/>
                  </a:lnTo>
                  <a:lnTo>
                    <a:pt x="199837" y="174914"/>
                  </a:lnTo>
                  <a:lnTo>
                    <a:pt x="186997" y="142422"/>
                  </a:lnTo>
                  <a:lnTo>
                    <a:pt x="168331" y="110680"/>
                  </a:lnTo>
                  <a:lnTo>
                    <a:pt x="151690" y="86512"/>
                  </a:lnTo>
                  <a:lnTo>
                    <a:pt x="129293" y="58567"/>
                  </a:lnTo>
                  <a:lnTo>
                    <a:pt x="94870" y="24179"/>
                  </a:lnTo>
                  <a:lnTo>
                    <a:pt x="56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9327175" y="4025385"/>
              <a:ext cx="200025" cy="218440"/>
            </a:xfrm>
            <a:custGeom>
              <a:avLst/>
              <a:gdLst/>
              <a:ahLst/>
              <a:cxnLst/>
              <a:rect l="l" t="t" r="r" b="b"/>
              <a:pathLst>
                <a:path w="200025" h="218439">
                  <a:moveTo>
                    <a:pt x="21401" y="2679"/>
                  </a:moveTo>
                  <a:lnTo>
                    <a:pt x="94870" y="24179"/>
                  </a:lnTo>
                  <a:lnTo>
                    <a:pt x="129293" y="58567"/>
                  </a:lnTo>
                  <a:lnTo>
                    <a:pt x="168331" y="110680"/>
                  </a:lnTo>
                  <a:lnTo>
                    <a:pt x="199837" y="174914"/>
                  </a:lnTo>
                  <a:lnTo>
                    <a:pt x="198997" y="201333"/>
                  </a:lnTo>
                  <a:lnTo>
                    <a:pt x="181228" y="211972"/>
                  </a:lnTo>
                  <a:lnTo>
                    <a:pt x="152495" y="212255"/>
                  </a:lnTo>
                  <a:lnTo>
                    <a:pt x="122140" y="211338"/>
                  </a:lnTo>
                  <a:lnTo>
                    <a:pt x="99506" y="218376"/>
                  </a:lnTo>
                  <a:lnTo>
                    <a:pt x="48982" y="153091"/>
                  </a:lnTo>
                  <a:lnTo>
                    <a:pt x="22974" y="119484"/>
                  </a:lnTo>
                  <a:lnTo>
                    <a:pt x="2000" y="81909"/>
                  </a:lnTo>
                  <a:lnTo>
                    <a:pt x="0" y="52341"/>
                  </a:lnTo>
                  <a:lnTo>
                    <a:pt x="6226" y="23438"/>
                  </a:lnTo>
                  <a:lnTo>
                    <a:pt x="21401" y="2679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9348079" y="4142744"/>
              <a:ext cx="53975" cy="70485"/>
            </a:xfrm>
            <a:custGeom>
              <a:avLst/>
              <a:gdLst/>
              <a:ahLst/>
              <a:cxnLst/>
              <a:rect l="l" t="t" r="r" b="b"/>
              <a:pathLst>
                <a:path w="53975" h="70485">
                  <a:moveTo>
                    <a:pt x="0" y="0"/>
                  </a:moveTo>
                  <a:lnTo>
                    <a:pt x="24383" y="29248"/>
                  </a:lnTo>
                  <a:lnTo>
                    <a:pt x="38095" y="46294"/>
                  </a:lnTo>
                  <a:lnTo>
                    <a:pt x="46161" y="57707"/>
                  </a:lnTo>
                  <a:lnTo>
                    <a:pt x="53606" y="70053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8886267" y="3914724"/>
              <a:ext cx="180070" cy="2147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9146307" y="3894887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18863" y="0"/>
                  </a:moveTo>
                  <a:lnTo>
                    <a:pt x="3508" y="1181"/>
                  </a:lnTo>
                  <a:lnTo>
                    <a:pt x="0" y="14700"/>
                  </a:lnTo>
                  <a:lnTo>
                    <a:pt x="1346" y="24328"/>
                  </a:lnTo>
                  <a:lnTo>
                    <a:pt x="9813" y="34672"/>
                  </a:lnTo>
                  <a:lnTo>
                    <a:pt x="27664" y="50342"/>
                  </a:lnTo>
                  <a:lnTo>
                    <a:pt x="37709" y="26263"/>
                  </a:lnTo>
                  <a:lnTo>
                    <a:pt x="18863" y="0"/>
                  </a:lnTo>
                  <a:close/>
                </a:path>
              </a:pathLst>
            </a:custGeom>
            <a:solidFill>
              <a:srgbClr val="660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9146307" y="3894887"/>
              <a:ext cx="38100" cy="50800"/>
            </a:xfrm>
            <a:custGeom>
              <a:avLst/>
              <a:gdLst/>
              <a:ahLst/>
              <a:cxnLst/>
              <a:rect l="l" t="t" r="r" b="b"/>
              <a:pathLst>
                <a:path w="38100" h="50800">
                  <a:moveTo>
                    <a:pt x="3508" y="1181"/>
                  </a:moveTo>
                  <a:lnTo>
                    <a:pt x="0" y="14700"/>
                  </a:lnTo>
                  <a:lnTo>
                    <a:pt x="1346" y="24328"/>
                  </a:lnTo>
                  <a:lnTo>
                    <a:pt x="9813" y="34672"/>
                  </a:lnTo>
                  <a:lnTo>
                    <a:pt x="27664" y="50342"/>
                  </a:lnTo>
                  <a:lnTo>
                    <a:pt x="37709" y="26263"/>
                  </a:lnTo>
                  <a:lnTo>
                    <a:pt x="18863" y="0"/>
                  </a:lnTo>
                  <a:lnTo>
                    <a:pt x="3508" y="1181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9141346" y="3931668"/>
              <a:ext cx="43180" cy="25400"/>
            </a:xfrm>
            <a:custGeom>
              <a:avLst/>
              <a:gdLst/>
              <a:ahLst/>
              <a:cxnLst/>
              <a:rect l="l" t="t" r="r" b="b"/>
              <a:pathLst>
                <a:path w="43179" h="25400">
                  <a:moveTo>
                    <a:pt x="42700" y="0"/>
                  </a:moveTo>
                  <a:lnTo>
                    <a:pt x="11472" y="341"/>
                  </a:lnTo>
                  <a:lnTo>
                    <a:pt x="0" y="3065"/>
                  </a:lnTo>
                  <a:lnTo>
                    <a:pt x="7324" y="10520"/>
                  </a:lnTo>
                  <a:lnTo>
                    <a:pt x="32489" y="25057"/>
                  </a:lnTo>
                  <a:lnTo>
                    <a:pt x="42700" y="0"/>
                  </a:lnTo>
                  <a:close/>
                </a:path>
              </a:pathLst>
            </a:custGeom>
            <a:solidFill>
              <a:srgbClr val="FC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9141346" y="3931668"/>
              <a:ext cx="43180" cy="25400"/>
            </a:xfrm>
            <a:custGeom>
              <a:avLst/>
              <a:gdLst/>
              <a:ahLst/>
              <a:cxnLst/>
              <a:rect l="l" t="t" r="r" b="b"/>
              <a:pathLst>
                <a:path w="43179" h="25400">
                  <a:moveTo>
                    <a:pt x="42700" y="0"/>
                  </a:moveTo>
                  <a:lnTo>
                    <a:pt x="11472" y="341"/>
                  </a:lnTo>
                  <a:lnTo>
                    <a:pt x="0" y="3065"/>
                  </a:lnTo>
                  <a:lnTo>
                    <a:pt x="7324" y="10520"/>
                  </a:lnTo>
                  <a:lnTo>
                    <a:pt x="32489" y="25057"/>
                  </a:lnTo>
                  <a:lnTo>
                    <a:pt x="42700" y="0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9167915" y="3941385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70">
                  <a:moveTo>
                    <a:pt x="10401" y="0"/>
                  </a:moveTo>
                  <a:lnTo>
                    <a:pt x="0" y="914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9170285" y="3888930"/>
              <a:ext cx="106680" cy="144780"/>
            </a:xfrm>
            <a:custGeom>
              <a:avLst/>
              <a:gdLst/>
              <a:ahLst/>
              <a:cxnLst/>
              <a:rect l="l" t="t" r="r" b="b"/>
              <a:pathLst>
                <a:path w="106679" h="144779">
                  <a:moveTo>
                    <a:pt x="27497" y="0"/>
                  </a:moveTo>
                  <a:lnTo>
                    <a:pt x="2363" y="11899"/>
                  </a:lnTo>
                  <a:lnTo>
                    <a:pt x="5094" y="42659"/>
                  </a:lnTo>
                  <a:lnTo>
                    <a:pt x="2506" y="53636"/>
                  </a:lnTo>
                  <a:lnTo>
                    <a:pt x="0" y="66413"/>
                  </a:lnTo>
                  <a:lnTo>
                    <a:pt x="1892" y="81015"/>
                  </a:lnTo>
                  <a:lnTo>
                    <a:pt x="12498" y="97472"/>
                  </a:lnTo>
                  <a:lnTo>
                    <a:pt x="17520" y="100967"/>
                  </a:lnTo>
                  <a:lnTo>
                    <a:pt x="24444" y="103719"/>
                  </a:lnTo>
                  <a:lnTo>
                    <a:pt x="31856" y="105553"/>
                  </a:lnTo>
                  <a:lnTo>
                    <a:pt x="38342" y="106299"/>
                  </a:lnTo>
                  <a:lnTo>
                    <a:pt x="39682" y="111152"/>
                  </a:lnTo>
                  <a:lnTo>
                    <a:pt x="41097" y="122085"/>
                  </a:lnTo>
                  <a:lnTo>
                    <a:pt x="42927" y="140652"/>
                  </a:lnTo>
                  <a:lnTo>
                    <a:pt x="52273" y="144224"/>
                  </a:lnTo>
                  <a:lnTo>
                    <a:pt x="72482" y="143805"/>
                  </a:lnTo>
                  <a:lnTo>
                    <a:pt x="93750" y="141666"/>
                  </a:lnTo>
                  <a:lnTo>
                    <a:pt x="106275" y="140081"/>
                  </a:lnTo>
                  <a:lnTo>
                    <a:pt x="96826" y="40728"/>
                  </a:lnTo>
                  <a:lnTo>
                    <a:pt x="72620" y="2374"/>
                  </a:lnTo>
                  <a:lnTo>
                    <a:pt x="27497" y="0"/>
                  </a:lnTo>
                  <a:close/>
                </a:path>
              </a:pathLst>
            </a:custGeom>
            <a:solidFill>
              <a:srgbClr val="FC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9170285" y="3888930"/>
              <a:ext cx="106680" cy="144780"/>
            </a:xfrm>
            <a:custGeom>
              <a:avLst/>
              <a:gdLst/>
              <a:ahLst/>
              <a:cxnLst/>
              <a:rect l="l" t="t" r="r" b="b"/>
              <a:pathLst>
                <a:path w="106679" h="144779">
                  <a:moveTo>
                    <a:pt x="2363" y="11899"/>
                  </a:moveTo>
                  <a:lnTo>
                    <a:pt x="3942" y="29589"/>
                  </a:lnTo>
                  <a:lnTo>
                    <a:pt x="4752" y="38690"/>
                  </a:lnTo>
                  <a:lnTo>
                    <a:pt x="5051" y="42085"/>
                  </a:lnTo>
                  <a:lnTo>
                    <a:pt x="5094" y="42659"/>
                  </a:lnTo>
                  <a:lnTo>
                    <a:pt x="2506" y="53636"/>
                  </a:lnTo>
                  <a:lnTo>
                    <a:pt x="0" y="66413"/>
                  </a:lnTo>
                  <a:lnTo>
                    <a:pt x="17520" y="100967"/>
                  </a:lnTo>
                  <a:lnTo>
                    <a:pt x="38342" y="106299"/>
                  </a:lnTo>
                  <a:lnTo>
                    <a:pt x="39682" y="111152"/>
                  </a:lnTo>
                  <a:lnTo>
                    <a:pt x="41097" y="122085"/>
                  </a:lnTo>
                  <a:lnTo>
                    <a:pt x="42280" y="133713"/>
                  </a:lnTo>
                  <a:lnTo>
                    <a:pt x="42927" y="140652"/>
                  </a:lnTo>
                  <a:lnTo>
                    <a:pt x="52273" y="144224"/>
                  </a:lnTo>
                  <a:lnTo>
                    <a:pt x="72482" y="143805"/>
                  </a:lnTo>
                  <a:lnTo>
                    <a:pt x="93750" y="141666"/>
                  </a:lnTo>
                  <a:lnTo>
                    <a:pt x="106275" y="140081"/>
                  </a:lnTo>
                  <a:lnTo>
                    <a:pt x="96826" y="40728"/>
                  </a:lnTo>
                  <a:lnTo>
                    <a:pt x="72620" y="2374"/>
                  </a:lnTo>
                  <a:lnTo>
                    <a:pt x="27497" y="0"/>
                  </a:lnTo>
                  <a:lnTo>
                    <a:pt x="2363" y="11899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9146947" y="3846232"/>
              <a:ext cx="161925" cy="135890"/>
            </a:xfrm>
            <a:custGeom>
              <a:avLst/>
              <a:gdLst/>
              <a:ahLst/>
              <a:cxnLst/>
              <a:rect l="l" t="t" r="r" b="b"/>
              <a:pathLst>
                <a:path w="161925" h="135889">
                  <a:moveTo>
                    <a:pt x="85688" y="0"/>
                  </a:moveTo>
                  <a:lnTo>
                    <a:pt x="79058" y="904"/>
                  </a:lnTo>
                  <a:lnTo>
                    <a:pt x="72492" y="2414"/>
                  </a:lnTo>
                  <a:lnTo>
                    <a:pt x="42578" y="10954"/>
                  </a:lnTo>
                  <a:lnTo>
                    <a:pt x="31881" y="13349"/>
                  </a:lnTo>
                  <a:lnTo>
                    <a:pt x="22694" y="14127"/>
                  </a:lnTo>
                  <a:lnTo>
                    <a:pt x="10428" y="14020"/>
                  </a:lnTo>
                  <a:lnTo>
                    <a:pt x="4121" y="22498"/>
                  </a:lnTo>
                  <a:lnTo>
                    <a:pt x="342" y="34537"/>
                  </a:lnTo>
                  <a:lnTo>
                    <a:pt x="0" y="47796"/>
                  </a:lnTo>
                  <a:lnTo>
                    <a:pt x="4001" y="59931"/>
                  </a:lnTo>
                  <a:lnTo>
                    <a:pt x="21404" y="75070"/>
                  </a:lnTo>
                  <a:lnTo>
                    <a:pt x="44078" y="78478"/>
                  </a:lnTo>
                  <a:lnTo>
                    <a:pt x="67040" y="72920"/>
                  </a:lnTo>
                  <a:lnTo>
                    <a:pt x="85307" y="61163"/>
                  </a:lnTo>
                  <a:lnTo>
                    <a:pt x="94709" y="59758"/>
                  </a:lnTo>
                  <a:lnTo>
                    <a:pt x="104219" y="68321"/>
                  </a:lnTo>
                  <a:lnTo>
                    <a:pt x="112226" y="80181"/>
                  </a:lnTo>
                  <a:lnTo>
                    <a:pt x="117120" y="88671"/>
                  </a:lnTo>
                  <a:lnTo>
                    <a:pt x="123724" y="135432"/>
                  </a:lnTo>
                  <a:lnTo>
                    <a:pt x="126582" y="133591"/>
                  </a:lnTo>
                  <a:lnTo>
                    <a:pt x="131573" y="129184"/>
                  </a:lnTo>
                  <a:lnTo>
                    <a:pt x="150212" y="106288"/>
                  </a:lnTo>
                  <a:lnTo>
                    <a:pt x="160954" y="79795"/>
                  </a:lnTo>
                  <a:lnTo>
                    <a:pt x="161305" y="52190"/>
                  </a:lnTo>
                  <a:lnTo>
                    <a:pt x="148769" y="25958"/>
                  </a:lnTo>
                  <a:lnTo>
                    <a:pt x="135853" y="13682"/>
                  </a:lnTo>
                  <a:lnTo>
                    <a:pt x="120405" y="5221"/>
                  </a:lnTo>
                  <a:lnTo>
                    <a:pt x="103368" y="639"/>
                  </a:lnTo>
                  <a:close/>
                </a:path>
              </a:pathLst>
            </a:custGeom>
            <a:solidFill>
              <a:srgbClr val="3D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9146947" y="3846232"/>
              <a:ext cx="161925" cy="135890"/>
            </a:xfrm>
            <a:custGeom>
              <a:avLst/>
              <a:gdLst/>
              <a:ahLst/>
              <a:cxnLst/>
              <a:rect l="l" t="t" r="r" b="b"/>
              <a:pathLst>
                <a:path w="161925" h="135889">
                  <a:moveTo>
                    <a:pt x="59373" y="6210"/>
                  </a:moveTo>
                  <a:lnTo>
                    <a:pt x="65946" y="4270"/>
                  </a:lnTo>
                  <a:lnTo>
                    <a:pt x="72492" y="2414"/>
                  </a:lnTo>
                  <a:lnTo>
                    <a:pt x="79058" y="904"/>
                  </a:lnTo>
                  <a:lnTo>
                    <a:pt x="85688" y="0"/>
                  </a:lnTo>
                  <a:lnTo>
                    <a:pt x="103368" y="639"/>
                  </a:lnTo>
                  <a:lnTo>
                    <a:pt x="120405" y="5221"/>
                  </a:lnTo>
                  <a:lnTo>
                    <a:pt x="135853" y="13682"/>
                  </a:lnTo>
                  <a:lnTo>
                    <a:pt x="148769" y="25958"/>
                  </a:lnTo>
                  <a:lnTo>
                    <a:pt x="161305" y="52190"/>
                  </a:lnTo>
                  <a:lnTo>
                    <a:pt x="160954" y="79795"/>
                  </a:lnTo>
                  <a:lnTo>
                    <a:pt x="131573" y="129184"/>
                  </a:lnTo>
                  <a:lnTo>
                    <a:pt x="123724" y="135432"/>
                  </a:lnTo>
                  <a:lnTo>
                    <a:pt x="117120" y="88671"/>
                  </a:lnTo>
                  <a:lnTo>
                    <a:pt x="112226" y="80181"/>
                  </a:lnTo>
                  <a:lnTo>
                    <a:pt x="104219" y="68321"/>
                  </a:lnTo>
                  <a:lnTo>
                    <a:pt x="94709" y="59758"/>
                  </a:lnTo>
                  <a:lnTo>
                    <a:pt x="85307" y="61163"/>
                  </a:lnTo>
                  <a:lnTo>
                    <a:pt x="67040" y="72920"/>
                  </a:lnTo>
                  <a:lnTo>
                    <a:pt x="44078" y="78478"/>
                  </a:lnTo>
                  <a:lnTo>
                    <a:pt x="21404" y="75070"/>
                  </a:lnTo>
                  <a:lnTo>
                    <a:pt x="4001" y="59931"/>
                  </a:lnTo>
                  <a:lnTo>
                    <a:pt x="0" y="47796"/>
                  </a:lnTo>
                  <a:lnTo>
                    <a:pt x="342" y="34537"/>
                  </a:lnTo>
                  <a:lnTo>
                    <a:pt x="4121" y="22498"/>
                  </a:lnTo>
                  <a:lnTo>
                    <a:pt x="10428" y="14020"/>
                  </a:lnTo>
                  <a:lnTo>
                    <a:pt x="22694" y="14127"/>
                  </a:lnTo>
                  <a:lnTo>
                    <a:pt x="31881" y="13349"/>
                  </a:lnTo>
                  <a:lnTo>
                    <a:pt x="42578" y="10954"/>
                  </a:lnTo>
                  <a:lnTo>
                    <a:pt x="59373" y="621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9175622" y="3847450"/>
              <a:ext cx="34290" cy="6350"/>
            </a:xfrm>
            <a:custGeom>
              <a:avLst/>
              <a:gdLst/>
              <a:ahLst/>
              <a:cxnLst/>
              <a:rect l="l" t="t" r="r" b="b"/>
              <a:pathLst>
                <a:path w="34290" h="6350">
                  <a:moveTo>
                    <a:pt x="34023" y="3975"/>
                  </a:moveTo>
                  <a:lnTo>
                    <a:pt x="16275" y="5748"/>
                  </a:lnTo>
                  <a:lnTo>
                    <a:pt x="6815" y="5926"/>
                  </a:lnTo>
                  <a:lnTo>
                    <a:pt x="2453" y="413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9230541" y="3952152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4414" y="0"/>
                  </a:moveTo>
                  <a:lnTo>
                    <a:pt x="4127" y="241"/>
                  </a:lnTo>
                  <a:lnTo>
                    <a:pt x="0" y="2997"/>
                  </a:lnTo>
                  <a:lnTo>
                    <a:pt x="152" y="9575"/>
                  </a:lnTo>
                  <a:lnTo>
                    <a:pt x="4368" y="12128"/>
                  </a:lnTo>
                  <a:lnTo>
                    <a:pt x="14655" y="11887"/>
                  </a:lnTo>
                  <a:lnTo>
                    <a:pt x="18770" y="9144"/>
                  </a:lnTo>
                  <a:lnTo>
                    <a:pt x="18618" y="2565"/>
                  </a:lnTo>
                  <a:close/>
                </a:path>
              </a:pathLst>
            </a:custGeom>
            <a:solidFill>
              <a:srgbClr val="FF8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9252061" y="3934580"/>
              <a:ext cx="41910" cy="30480"/>
            </a:xfrm>
            <a:custGeom>
              <a:avLst/>
              <a:gdLst/>
              <a:ahLst/>
              <a:cxnLst/>
              <a:rect l="l" t="t" r="r" b="b"/>
              <a:pathLst>
                <a:path w="41909" h="30479">
                  <a:moveTo>
                    <a:pt x="41843" y="0"/>
                  </a:moveTo>
                  <a:lnTo>
                    <a:pt x="30066" y="617"/>
                  </a:lnTo>
                  <a:lnTo>
                    <a:pt x="0" y="9080"/>
                  </a:lnTo>
                  <a:lnTo>
                    <a:pt x="16840" y="30238"/>
                  </a:lnTo>
                  <a:lnTo>
                    <a:pt x="36908" y="9212"/>
                  </a:lnTo>
                  <a:lnTo>
                    <a:pt x="41843" y="0"/>
                  </a:lnTo>
                  <a:close/>
                </a:path>
              </a:pathLst>
            </a:custGeom>
            <a:solidFill>
              <a:srgbClr val="FC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9252061" y="3934580"/>
              <a:ext cx="41910" cy="30480"/>
            </a:xfrm>
            <a:custGeom>
              <a:avLst/>
              <a:gdLst/>
              <a:ahLst/>
              <a:cxnLst/>
              <a:rect l="l" t="t" r="r" b="b"/>
              <a:pathLst>
                <a:path w="41909" h="30479">
                  <a:moveTo>
                    <a:pt x="0" y="9080"/>
                  </a:moveTo>
                  <a:lnTo>
                    <a:pt x="30066" y="617"/>
                  </a:lnTo>
                  <a:lnTo>
                    <a:pt x="41843" y="0"/>
                  </a:lnTo>
                  <a:lnTo>
                    <a:pt x="36908" y="9212"/>
                  </a:lnTo>
                  <a:lnTo>
                    <a:pt x="16840" y="30238"/>
                  </a:lnTo>
                  <a:lnTo>
                    <a:pt x="0" y="9080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9260309" y="3949332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5" h="2539">
                  <a:moveTo>
                    <a:pt x="0" y="2032"/>
                  </a:moveTo>
                  <a:lnTo>
                    <a:pt x="10261" y="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9265294" y="3897245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4" h="29845">
                  <a:moveTo>
                    <a:pt x="0" y="0"/>
                  </a:moveTo>
                  <a:lnTo>
                    <a:pt x="12058" y="5079"/>
                  </a:lnTo>
                  <a:lnTo>
                    <a:pt x="18221" y="9823"/>
                  </a:lnTo>
                  <a:lnTo>
                    <a:pt x="20416" y="16977"/>
                  </a:lnTo>
                  <a:lnTo>
                    <a:pt x="20574" y="29286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9226512" y="3933084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5270" y="0"/>
                  </a:moveTo>
                  <a:lnTo>
                    <a:pt x="1485" y="76"/>
                  </a:lnTo>
                  <a:lnTo>
                    <a:pt x="0" y="2692"/>
                  </a:lnTo>
                  <a:lnTo>
                    <a:pt x="152" y="9004"/>
                  </a:lnTo>
                  <a:lnTo>
                    <a:pt x="1727" y="11531"/>
                  </a:lnTo>
                  <a:lnTo>
                    <a:pt x="5524" y="11455"/>
                  </a:lnTo>
                  <a:lnTo>
                    <a:pt x="6997" y="8851"/>
                  </a:lnTo>
                  <a:lnTo>
                    <a:pt x="6870" y="2527"/>
                  </a:lnTo>
                  <a:close/>
                </a:path>
              </a:pathLst>
            </a:custGeom>
            <a:solidFill>
              <a:srgbClr val="3A0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9193583" y="3930840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4">
                  <a:moveTo>
                    <a:pt x="5270" y="0"/>
                  </a:moveTo>
                  <a:lnTo>
                    <a:pt x="1473" y="76"/>
                  </a:lnTo>
                  <a:lnTo>
                    <a:pt x="0" y="2679"/>
                  </a:lnTo>
                  <a:lnTo>
                    <a:pt x="126" y="9004"/>
                  </a:lnTo>
                  <a:lnTo>
                    <a:pt x="1727" y="11544"/>
                  </a:lnTo>
                  <a:lnTo>
                    <a:pt x="5499" y="11430"/>
                  </a:lnTo>
                  <a:lnTo>
                    <a:pt x="6972" y="8839"/>
                  </a:lnTo>
                  <a:lnTo>
                    <a:pt x="6857" y="2514"/>
                  </a:lnTo>
                  <a:close/>
                </a:path>
              </a:pathLst>
            </a:custGeom>
            <a:solidFill>
              <a:srgbClr val="3A0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9186727" y="3888978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20535" y="0"/>
                  </a:moveTo>
                  <a:lnTo>
                    <a:pt x="15874" y="10388"/>
                  </a:lnTo>
                  <a:lnTo>
                    <a:pt x="0" y="10718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9260991" y="3876291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39">
                  <a:moveTo>
                    <a:pt x="0" y="0"/>
                  </a:moveTo>
                  <a:lnTo>
                    <a:pt x="9751" y="2634"/>
                  </a:lnTo>
                  <a:lnTo>
                    <a:pt x="15241" y="5076"/>
                  </a:lnTo>
                  <a:lnTo>
                    <a:pt x="18486" y="8733"/>
                  </a:lnTo>
                  <a:lnTo>
                    <a:pt x="21501" y="15011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9208741" y="3982528"/>
              <a:ext cx="36195" cy="38100"/>
            </a:xfrm>
            <a:custGeom>
              <a:avLst/>
              <a:gdLst/>
              <a:ahLst/>
              <a:cxnLst/>
              <a:rect l="l" t="t" r="r" b="b"/>
              <a:pathLst>
                <a:path w="36195" h="38100">
                  <a:moveTo>
                    <a:pt x="35788" y="0"/>
                  </a:moveTo>
                  <a:lnTo>
                    <a:pt x="27607" y="5245"/>
                  </a:lnTo>
                  <a:lnTo>
                    <a:pt x="21151" y="8435"/>
                  </a:lnTo>
                  <a:lnTo>
                    <a:pt x="13067" y="10869"/>
                  </a:lnTo>
                  <a:lnTo>
                    <a:pt x="0" y="13842"/>
                  </a:lnTo>
                  <a:lnTo>
                    <a:pt x="2743" y="37909"/>
                  </a:lnTo>
                  <a:lnTo>
                    <a:pt x="35788" y="0"/>
                  </a:lnTo>
                  <a:close/>
                </a:path>
              </a:pathLst>
            </a:custGeom>
            <a:solidFill>
              <a:srgbClr val="660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9208741" y="3982528"/>
              <a:ext cx="36195" cy="38100"/>
            </a:xfrm>
            <a:custGeom>
              <a:avLst/>
              <a:gdLst/>
              <a:ahLst/>
              <a:cxnLst/>
              <a:rect l="l" t="t" r="r" b="b"/>
              <a:pathLst>
                <a:path w="36195" h="38100">
                  <a:moveTo>
                    <a:pt x="0" y="13842"/>
                  </a:moveTo>
                  <a:lnTo>
                    <a:pt x="13067" y="10869"/>
                  </a:lnTo>
                  <a:lnTo>
                    <a:pt x="21151" y="8435"/>
                  </a:lnTo>
                  <a:lnTo>
                    <a:pt x="27607" y="5245"/>
                  </a:lnTo>
                  <a:lnTo>
                    <a:pt x="35788" y="0"/>
                  </a:lnTo>
                  <a:lnTo>
                    <a:pt x="2743" y="37909"/>
                  </a:lnTo>
                  <a:lnTo>
                    <a:pt x="0" y="13842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9202246" y="4173246"/>
              <a:ext cx="15875" cy="219710"/>
            </a:xfrm>
            <a:custGeom>
              <a:avLst/>
              <a:gdLst/>
              <a:ahLst/>
              <a:cxnLst/>
              <a:rect l="l" t="t" r="r" b="b"/>
              <a:pathLst>
                <a:path w="15875" h="219710">
                  <a:moveTo>
                    <a:pt x="15546" y="0"/>
                  </a:moveTo>
                  <a:lnTo>
                    <a:pt x="5793" y="110217"/>
                  </a:lnTo>
                  <a:lnTo>
                    <a:pt x="1057" y="169797"/>
                  </a:lnTo>
                  <a:lnTo>
                    <a:pt x="0" y="199294"/>
                  </a:lnTo>
                  <a:lnTo>
                    <a:pt x="1284" y="219265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9125702" y="4009351"/>
              <a:ext cx="60325" cy="354965"/>
            </a:xfrm>
            <a:custGeom>
              <a:avLst/>
              <a:gdLst/>
              <a:ahLst/>
              <a:cxnLst/>
              <a:rect l="l" t="t" r="r" b="b"/>
              <a:pathLst>
                <a:path w="60325" h="354964">
                  <a:moveTo>
                    <a:pt x="59882" y="0"/>
                  </a:moveTo>
                  <a:lnTo>
                    <a:pt x="25007" y="6692"/>
                  </a:lnTo>
                  <a:lnTo>
                    <a:pt x="7421" y="29234"/>
                  </a:lnTo>
                  <a:lnTo>
                    <a:pt x="0" y="73012"/>
                  </a:lnTo>
                  <a:lnTo>
                    <a:pt x="1338" y="170663"/>
                  </a:lnTo>
                  <a:lnTo>
                    <a:pt x="10034" y="354825"/>
                  </a:lnTo>
                  <a:lnTo>
                    <a:pt x="47436" y="354825"/>
                  </a:lnTo>
                  <a:lnTo>
                    <a:pt x="32585" y="201048"/>
                  </a:lnTo>
                  <a:lnTo>
                    <a:pt x="28932" y="112828"/>
                  </a:lnTo>
                  <a:lnTo>
                    <a:pt x="37642" y="56900"/>
                  </a:lnTo>
                  <a:lnTo>
                    <a:pt x="59882" y="0"/>
                  </a:lnTo>
                  <a:close/>
                </a:path>
              </a:pathLst>
            </a:custGeom>
            <a:solidFill>
              <a:srgbClr val="515A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9125702" y="4009351"/>
              <a:ext cx="60325" cy="354965"/>
            </a:xfrm>
            <a:custGeom>
              <a:avLst/>
              <a:gdLst/>
              <a:ahLst/>
              <a:cxnLst/>
              <a:rect l="l" t="t" r="r" b="b"/>
              <a:pathLst>
                <a:path w="60325" h="354964">
                  <a:moveTo>
                    <a:pt x="59882" y="0"/>
                  </a:moveTo>
                  <a:lnTo>
                    <a:pt x="25007" y="6692"/>
                  </a:lnTo>
                  <a:lnTo>
                    <a:pt x="7421" y="29234"/>
                  </a:lnTo>
                  <a:lnTo>
                    <a:pt x="0" y="73012"/>
                  </a:lnTo>
                  <a:lnTo>
                    <a:pt x="1338" y="170663"/>
                  </a:lnTo>
                  <a:lnTo>
                    <a:pt x="10034" y="354825"/>
                  </a:lnTo>
                  <a:lnTo>
                    <a:pt x="47436" y="354825"/>
                  </a:lnTo>
                  <a:lnTo>
                    <a:pt x="32585" y="201048"/>
                  </a:lnTo>
                  <a:lnTo>
                    <a:pt x="28932" y="112828"/>
                  </a:lnTo>
                  <a:lnTo>
                    <a:pt x="37642" y="56900"/>
                  </a:lnTo>
                  <a:lnTo>
                    <a:pt x="59882" y="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9263335" y="4014654"/>
              <a:ext cx="80010" cy="363855"/>
            </a:xfrm>
            <a:custGeom>
              <a:avLst/>
              <a:gdLst/>
              <a:ahLst/>
              <a:cxnLst/>
              <a:rect l="l" t="t" r="r" b="b"/>
              <a:pathLst>
                <a:path w="80009" h="363854">
                  <a:moveTo>
                    <a:pt x="45277" y="0"/>
                  </a:moveTo>
                  <a:lnTo>
                    <a:pt x="17789" y="39528"/>
                  </a:lnTo>
                  <a:lnTo>
                    <a:pt x="4065" y="90296"/>
                  </a:lnTo>
                  <a:lnTo>
                    <a:pt x="0" y="186137"/>
                  </a:lnTo>
                  <a:lnTo>
                    <a:pt x="1487" y="360883"/>
                  </a:lnTo>
                  <a:lnTo>
                    <a:pt x="38787" y="363410"/>
                  </a:lnTo>
                  <a:lnTo>
                    <a:pt x="35721" y="202793"/>
                  </a:lnTo>
                  <a:lnTo>
                    <a:pt x="38977" y="111747"/>
                  </a:lnTo>
                  <a:lnTo>
                    <a:pt x="52406" y="56514"/>
                  </a:lnTo>
                  <a:lnTo>
                    <a:pt x="79859" y="3340"/>
                  </a:lnTo>
                  <a:lnTo>
                    <a:pt x="45277" y="0"/>
                  </a:lnTo>
                  <a:close/>
                </a:path>
              </a:pathLst>
            </a:custGeom>
            <a:solidFill>
              <a:srgbClr val="515A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9263335" y="4014654"/>
              <a:ext cx="80010" cy="363855"/>
            </a:xfrm>
            <a:custGeom>
              <a:avLst/>
              <a:gdLst/>
              <a:ahLst/>
              <a:cxnLst/>
              <a:rect l="l" t="t" r="r" b="b"/>
              <a:pathLst>
                <a:path w="80009" h="363854">
                  <a:moveTo>
                    <a:pt x="79859" y="3340"/>
                  </a:moveTo>
                  <a:lnTo>
                    <a:pt x="45277" y="0"/>
                  </a:lnTo>
                  <a:lnTo>
                    <a:pt x="17789" y="39528"/>
                  </a:lnTo>
                  <a:lnTo>
                    <a:pt x="4065" y="90296"/>
                  </a:lnTo>
                  <a:lnTo>
                    <a:pt x="0" y="186137"/>
                  </a:lnTo>
                  <a:lnTo>
                    <a:pt x="1487" y="360883"/>
                  </a:lnTo>
                  <a:lnTo>
                    <a:pt x="38787" y="363410"/>
                  </a:lnTo>
                  <a:lnTo>
                    <a:pt x="35721" y="202793"/>
                  </a:lnTo>
                  <a:lnTo>
                    <a:pt x="38977" y="111747"/>
                  </a:lnTo>
                  <a:lnTo>
                    <a:pt x="52406" y="56514"/>
                  </a:lnTo>
                  <a:lnTo>
                    <a:pt x="79859" y="334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9105882" y="4320810"/>
              <a:ext cx="276225" cy="69215"/>
            </a:xfrm>
            <a:custGeom>
              <a:avLst/>
              <a:gdLst/>
              <a:ahLst/>
              <a:cxnLst/>
              <a:rect l="l" t="t" r="r" b="b"/>
              <a:pathLst>
                <a:path w="276225" h="69214">
                  <a:moveTo>
                    <a:pt x="1841" y="0"/>
                  </a:moveTo>
                  <a:lnTo>
                    <a:pt x="0" y="37846"/>
                  </a:lnTo>
                  <a:lnTo>
                    <a:pt x="33872" y="56272"/>
                  </a:lnTo>
                  <a:lnTo>
                    <a:pt x="73575" y="65579"/>
                  </a:lnTo>
                  <a:lnTo>
                    <a:pt x="144680" y="68614"/>
                  </a:lnTo>
                  <a:lnTo>
                    <a:pt x="272757" y="68224"/>
                  </a:lnTo>
                  <a:lnTo>
                    <a:pt x="275628" y="31915"/>
                  </a:lnTo>
                  <a:lnTo>
                    <a:pt x="190575" y="37295"/>
                  </a:lnTo>
                  <a:lnTo>
                    <a:pt x="133705" y="35764"/>
                  </a:lnTo>
                  <a:lnTo>
                    <a:pt x="79349" y="2433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515A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9105882" y="4320810"/>
              <a:ext cx="276225" cy="69215"/>
            </a:xfrm>
            <a:custGeom>
              <a:avLst/>
              <a:gdLst/>
              <a:ahLst/>
              <a:cxnLst/>
              <a:rect l="l" t="t" r="r" b="b"/>
              <a:pathLst>
                <a:path w="276225" h="69214">
                  <a:moveTo>
                    <a:pt x="1841" y="0"/>
                  </a:moveTo>
                  <a:lnTo>
                    <a:pt x="79349" y="24330"/>
                  </a:lnTo>
                  <a:lnTo>
                    <a:pt x="133705" y="35764"/>
                  </a:lnTo>
                  <a:lnTo>
                    <a:pt x="190575" y="37295"/>
                  </a:lnTo>
                  <a:lnTo>
                    <a:pt x="275628" y="31915"/>
                  </a:lnTo>
                  <a:lnTo>
                    <a:pt x="272757" y="68224"/>
                  </a:lnTo>
                  <a:lnTo>
                    <a:pt x="144680" y="68614"/>
                  </a:lnTo>
                  <a:lnTo>
                    <a:pt x="73575" y="65579"/>
                  </a:lnTo>
                  <a:lnTo>
                    <a:pt x="33872" y="56272"/>
                  </a:lnTo>
                  <a:lnTo>
                    <a:pt x="0" y="37846"/>
                  </a:lnTo>
                  <a:lnTo>
                    <a:pt x="1841" y="0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9158173" y="4326443"/>
              <a:ext cx="76301" cy="657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9107409" y="4169675"/>
              <a:ext cx="286385" cy="66040"/>
            </a:xfrm>
            <a:custGeom>
              <a:avLst/>
              <a:gdLst/>
              <a:ahLst/>
              <a:cxnLst/>
              <a:rect l="l" t="t" r="r" b="b"/>
              <a:pathLst>
                <a:path w="286384" h="66039">
                  <a:moveTo>
                    <a:pt x="1206" y="0"/>
                  </a:moveTo>
                  <a:lnTo>
                    <a:pt x="0" y="37871"/>
                  </a:lnTo>
                  <a:lnTo>
                    <a:pt x="35510" y="55662"/>
                  </a:lnTo>
                  <a:lnTo>
                    <a:pt x="76912" y="64231"/>
                  </a:lnTo>
                  <a:lnTo>
                    <a:pt x="150817" y="65955"/>
                  </a:lnTo>
                  <a:lnTo>
                    <a:pt x="283832" y="63207"/>
                  </a:lnTo>
                  <a:lnTo>
                    <a:pt x="286169" y="26847"/>
                  </a:lnTo>
                  <a:lnTo>
                    <a:pt x="197941" y="33800"/>
                  </a:lnTo>
                  <a:lnTo>
                    <a:pt x="138849" y="33321"/>
                  </a:lnTo>
                  <a:lnTo>
                    <a:pt x="82175" y="2289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515A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9107409" y="4169675"/>
              <a:ext cx="286385" cy="66040"/>
            </a:xfrm>
            <a:custGeom>
              <a:avLst/>
              <a:gdLst/>
              <a:ahLst/>
              <a:cxnLst/>
              <a:rect l="l" t="t" r="r" b="b"/>
              <a:pathLst>
                <a:path w="286384" h="66039">
                  <a:moveTo>
                    <a:pt x="1206" y="0"/>
                  </a:moveTo>
                  <a:lnTo>
                    <a:pt x="82175" y="22893"/>
                  </a:lnTo>
                  <a:lnTo>
                    <a:pt x="138849" y="33321"/>
                  </a:lnTo>
                  <a:lnTo>
                    <a:pt x="197941" y="33800"/>
                  </a:lnTo>
                  <a:lnTo>
                    <a:pt x="286169" y="26847"/>
                  </a:lnTo>
                  <a:lnTo>
                    <a:pt x="283832" y="63207"/>
                  </a:lnTo>
                  <a:lnTo>
                    <a:pt x="150817" y="65955"/>
                  </a:lnTo>
                  <a:lnTo>
                    <a:pt x="76912" y="64231"/>
                  </a:lnTo>
                  <a:lnTo>
                    <a:pt x="35510" y="55662"/>
                  </a:lnTo>
                  <a:lnTo>
                    <a:pt x="0" y="37871"/>
                  </a:lnTo>
                  <a:lnTo>
                    <a:pt x="1206" y="0"/>
                  </a:lnTo>
                  <a:close/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9168864" y="4173993"/>
              <a:ext cx="76276" cy="648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9250327" y="4268612"/>
              <a:ext cx="152553" cy="1195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9342908" y="4107743"/>
              <a:ext cx="187325" cy="262890"/>
            </a:xfrm>
            <a:custGeom>
              <a:avLst/>
              <a:gdLst/>
              <a:ahLst/>
              <a:cxnLst/>
              <a:rect l="l" t="t" r="r" b="b"/>
              <a:pathLst>
                <a:path w="187325" h="262889">
                  <a:moveTo>
                    <a:pt x="121145" y="0"/>
                  </a:moveTo>
                  <a:lnTo>
                    <a:pt x="79006" y="92252"/>
                  </a:lnTo>
                  <a:lnTo>
                    <a:pt x="73621" y="117627"/>
                  </a:lnTo>
                  <a:lnTo>
                    <a:pt x="0" y="183680"/>
                  </a:lnTo>
                  <a:lnTo>
                    <a:pt x="36080" y="262877"/>
                  </a:lnTo>
                  <a:lnTo>
                    <a:pt x="47262" y="257410"/>
                  </a:lnTo>
                  <a:lnTo>
                    <a:pt x="58596" y="252277"/>
                  </a:lnTo>
                  <a:lnTo>
                    <a:pt x="102188" y="231533"/>
                  </a:lnTo>
                  <a:lnTo>
                    <a:pt x="142246" y="203106"/>
                  </a:lnTo>
                  <a:lnTo>
                    <a:pt x="179100" y="163642"/>
                  </a:lnTo>
                  <a:lnTo>
                    <a:pt x="186801" y="134377"/>
                  </a:lnTo>
                  <a:lnTo>
                    <a:pt x="185486" y="103871"/>
                  </a:lnTo>
                  <a:lnTo>
                    <a:pt x="176682" y="76022"/>
                  </a:lnTo>
                  <a:lnTo>
                    <a:pt x="121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9342908" y="4107743"/>
              <a:ext cx="187325" cy="262890"/>
            </a:xfrm>
            <a:custGeom>
              <a:avLst/>
              <a:gdLst/>
              <a:ahLst/>
              <a:cxnLst/>
              <a:rect l="l" t="t" r="r" b="b"/>
              <a:pathLst>
                <a:path w="187325" h="262889">
                  <a:moveTo>
                    <a:pt x="0" y="183680"/>
                  </a:moveTo>
                  <a:lnTo>
                    <a:pt x="73621" y="117627"/>
                  </a:lnTo>
                  <a:lnTo>
                    <a:pt x="79006" y="92252"/>
                  </a:lnTo>
                  <a:lnTo>
                    <a:pt x="121145" y="0"/>
                  </a:lnTo>
                  <a:lnTo>
                    <a:pt x="176682" y="76022"/>
                  </a:lnTo>
                  <a:lnTo>
                    <a:pt x="185486" y="103871"/>
                  </a:lnTo>
                  <a:lnTo>
                    <a:pt x="186801" y="134377"/>
                  </a:lnTo>
                  <a:lnTo>
                    <a:pt x="179100" y="163642"/>
                  </a:lnTo>
                  <a:lnTo>
                    <a:pt x="142246" y="203106"/>
                  </a:lnTo>
                  <a:lnTo>
                    <a:pt x="102188" y="231533"/>
                  </a:lnTo>
                  <a:lnTo>
                    <a:pt x="69993" y="247323"/>
                  </a:lnTo>
                  <a:lnTo>
                    <a:pt x="58596" y="252277"/>
                  </a:lnTo>
                  <a:lnTo>
                    <a:pt x="47262" y="257410"/>
                  </a:lnTo>
                  <a:lnTo>
                    <a:pt x="36080" y="262877"/>
                  </a:lnTo>
                  <a:lnTo>
                    <a:pt x="0" y="183680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9424665" y="4201425"/>
              <a:ext cx="60325" cy="29209"/>
            </a:xfrm>
            <a:custGeom>
              <a:avLst/>
              <a:gdLst/>
              <a:ahLst/>
              <a:cxnLst/>
              <a:rect l="l" t="t" r="r" b="b"/>
              <a:pathLst>
                <a:path w="60325" h="29210">
                  <a:moveTo>
                    <a:pt x="0" y="8464"/>
                  </a:moveTo>
                  <a:lnTo>
                    <a:pt x="17047" y="518"/>
                  </a:lnTo>
                  <a:lnTo>
                    <a:pt x="28984" y="0"/>
                  </a:lnTo>
                  <a:lnTo>
                    <a:pt x="41440" y="8825"/>
                  </a:lnTo>
                  <a:lnTo>
                    <a:pt x="60045" y="28911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9123974" y="3795094"/>
              <a:ext cx="209524" cy="2056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9514904" y="4061127"/>
              <a:ext cx="104775" cy="118110"/>
            </a:xfrm>
            <a:custGeom>
              <a:avLst/>
              <a:gdLst/>
              <a:ahLst/>
              <a:cxnLst/>
              <a:rect l="l" t="t" r="r" b="b"/>
              <a:pathLst>
                <a:path w="104775" h="118110">
                  <a:moveTo>
                    <a:pt x="47485" y="0"/>
                  </a:moveTo>
                  <a:lnTo>
                    <a:pt x="27549" y="6358"/>
                  </a:lnTo>
                  <a:lnTo>
                    <a:pt x="11969" y="20397"/>
                  </a:lnTo>
                  <a:lnTo>
                    <a:pt x="2276" y="40078"/>
                  </a:lnTo>
                  <a:lnTo>
                    <a:pt x="0" y="63360"/>
                  </a:lnTo>
                  <a:lnTo>
                    <a:pt x="5917" y="85959"/>
                  </a:lnTo>
                  <a:lnTo>
                    <a:pt x="18583" y="103744"/>
                  </a:lnTo>
                  <a:lnTo>
                    <a:pt x="36168" y="114964"/>
                  </a:lnTo>
                  <a:lnTo>
                    <a:pt x="56845" y="117868"/>
                  </a:lnTo>
                  <a:lnTo>
                    <a:pt x="76784" y="111511"/>
                  </a:lnTo>
                  <a:lnTo>
                    <a:pt x="92363" y="97475"/>
                  </a:lnTo>
                  <a:lnTo>
                    <a:pt x="102061" y="77795"/>
                  </a:lnTo>
                  <a:lnTo>
                    <a:pt x="104355" y="54508"/>
                  </a:lnTo>
                  <a:lnTo>
                    <a:pt x="98432" y="31916"/>
                  </a:lnTo>
                  <a:lnTo>
                    <a:pt x="85764" y="14133"/>
                  </a:lnTo>
                  <a:lnTo>
                    <a:pt x="68174" y="2910"/>
                  </a:lnTo>
                  <a:lnTo>
                    <a:pt x="47485" y="0"/>
                  </a:lnTo>
                  <a:close/>
                </a:path>
              </a:pathLst>
            </a:custGeom>
            <a:solidFill>
              <a:srgbClr val="3D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9514904" y="4061127"/>
              <a:ext cx="104775" cy="118110"/>
            </a:xfrm>
            <a:custGeom>
              <a:avLst/>
              <a:gdLst/>
              <a:ahLst/>
              <a:cxnLst/>
              <a:rect l="l" t="t" r="r" b="b"/>
              <a:pathLst>
                <a:path w="104775" h="118110">
                  <a:moveTo>
                    <a:pt x="0" y="63360"/>
                  </a:moveTo>
                  <a:lnTo>
                    <a:pt x="5917" y="85959"/>
                  </a:lnTo>
                  <a:lnTo>
                    <a:pt x="18583" y="103744"/>
                  </a:lnTo>
                  <a:lnTo>
                    <a:pt x="36168" y="114964"/>
                  </a:lnTo>
                  <a:lnTo>
                    <a:pt x="56845" y="117868"/>
                  </a:lnTo>
                  <a:lnTo>
                    <a:pt x="76784" y="111511"/>
                  </a:lnTo>
                  <a:lnTo>
                    <a:pt x="92363" y="97475"/>
                  </a:lnTo>
                  <a:lnTo>
                    <a:pt x="102061" y="77795"/>
                  </a:lnTo>
                  <a:lnTo>
                    <a:pt x="104355" y="54508"/>
                  </a:lnTo>
                  <a:lnTo>
                    <a:pt x="98432" y="31916"/>
                  </a:lnTo>
                  <a:lnTo>
                    <a:pt x="85764" y="14133"/>
                  </a:lnTo>
                  <a:lnTo>
                    <a:pt x="68174" y="2910"/>
                  </a:lnTo>
                  <a:lnTo>
                    <a:pt x="47485" y="0"/>
                  </a:lnTo>
                  <a:lnTo>
                    <a:pt x="27549" y="6358"/>
                  </a:lnTo>
                  <a:lnTo>
                    <a:pt x="11969" y="20397"/>
                  </a:lnTo>
                  <a:lnTo>
                    <a:pt x="2276" y="40078"/>
                  </a:lnTo>
                  <a:lnTo>
                    <a:pt x="0" y="63360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9576159" y="4058949"/>
              <a:ext cx="66040" cy="51435"/>
            </a:xfrm>
            <a:custGeom>
              <a:avLst/>
              <a:gdLst/>
              <a:ahLst/>
              <a:cxnLst/>
              <a:rect l="l" t="t" r="r" b="b"/>
              <a:pathLst>
                <a:path w="66040" h="51435">
                  <a:moveTo>
                    <a:pt x="0" y="2366"/>
                  </a:moveTo>
                  <a:lnTo>
                    <a:pt x="31591" y="0"/>
                  </a:lnTo>
                  <a:lnTo>
                    <a:pt x="48945" y="4292"/>
                  </a:lnTo>
                  <a:lnTo>
                    <a:pt x="58203" y="19817"/>
                  </a:lnTo>
                  <a:lnTo>
                    <a:pt x="65506" y="51147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9532627" y="4154771"/>
              <a:ext cx="151765" cy="179705"/>
            </a:xfrm>
            <a:custGeom>
              <a:avLst/>
              <a:gdLst/>
              <a:ahLst/>
              <a:cxnLst/>
              <a:rect l="l" t="t" r="r" b="b"/>
              <a:pathLst>
                <a:path w="151765" h="179704">
                  <a:moveTo>
                    <a:pt x="20180" y="0"/>
                  </a:moveTo>
                  <a:lnTo>
                    <a:pt x="11607" y="399"/>
                  </a:lnTo>
                  <a:lnTo>
                    <a:pt x="0" y="102341"/>
                  </a:lnTo>
                  <a:lnTo>
                    <a:pt x="73583" y="179570"/>
                  </a:lnTo>
                  <a:lnTo>
                    <a:pt x="151599" y="143007"/>
                  </a:lnTo>
                  <a:lnTo>
                    <a:pt x="129679" y="81263"/>
                  </a:lnTo>
                  <a:lnTo>
                    <a:pt x="108170" y="41812"/>
                  </a:lnTo>
                  <a:lnTo>
                    <a:pt x="49110" y="5491"/>
                  </a:lnTo>
                  <a:lnTo>
                    <a:pt x="20180" y="0"/>
                  </a:lnTo>
                  <a:close/>
                </a:path>
              </a:pathLst>
            </a:custGeom>
            <a:solidFill>
              <a:srgbClr val="E66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9532627" y="4154771"/>
              <a:ext cx="151765" cy="179705"/>
            </a:xfrm>
            <a:custGeom>
              <a:avLst/>
              <a:gdLst/>
              <a:ahLst/>
              <a:cxnLst/>
              <a:rect l="l" t="t" r="r" b="b"/>
              <a:pathLst>
                <a:path w="151765" h="179704">
                  <a:moveTo>
                    <a:pt x="11607" y="399"/>
                  </a:moveTo>
                  <a:lnTo>
                    <a:pt x="20180" y="0"/>
                  </a:lnTo>
                  <a:lnTo>
                    <a:pt x="26944" y="397"/>
                  </a:lnTo>
                  <a:lnTo>
                    <a:pt x="35416" y="2068"/>
                  </a:lnTo>
                  <a:lnTo>
                    <a:pt x="82753" y="18579"/>
                  </a:lnTo>
                  <a:lnTo>
                    <a:pt x="129679" y="81263"/>
                  </a:lnTo>
                  <a:lnTo>
                    <a:pt x="151599" y="143007"/>
                  </a:lnTo>
                  <a:lnTo>
                    <a:pt x="73583" y="179570"/>
                  </a:lnTo>
                  <a:lnTo>
                    <a:pt x="0" y="102341"/>
                  </a:lnTo>
                  <a:lnTo>
                    <a:pt x="11607" y="399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9264234" y="4926044"/>
              <a:ext cx="208169" cy="19104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9538899" y="4929479"/>
              <a:ext cx="208169" cy="1910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9348808" y="4387010"/>
              <a:ext cx="168275" cy="589915"/>
            </a:xfrm>
            <a:custGeom>
              <a:avLst/>
              <a:gdLst/>
              <a:ahLst/>
              <a:cxnLst/>
              <a:rect l="l" t="t" r="r" b="b"/>
              <a:pathLst>
                <a:path w="168275" h="589914">
                  <a:moveTo>
                    <a:pt x="167796" y="0"/>
                  </a:moveTo>
                  <a:lnTo>
                    <a:pt x="64532" y="12331"/>
                  </a:lnTo>
                  <a:lnTo>
                    <a:pt x="35233" y="55157"/>
                  </a:lnTo>
                  <a:lnTo>
                    <a:pt x="30757" y="115814"/>
                  </a:lnTo>
                  <a:lnTo>
                    <a:pt x="28566" y="229819"/>
                  </a:lnTo>
                  <a:lnTo>
                    <a:pt x="19408" y="338097"/>
                  </a:lnTo>
                  <a:lnTo>
                    <a:pt x="15917" y="374154"/>
                  </a:lnTo>
                  <a:lnTo>
                    <a:pt x="12173" y="407727"/>
                  </a:lnTo>
                  <a:lnTo>
                    <a:pt x="4130" y="474611"/>
                  </a:lnTo>
                  <a:lnTo>
                    <a:pt x="372" y="508177"/>
                  </a:lnTo>
                  <a:lnTo>
                    <a:pt x="5088" y="552140"/>
                  </a:lnTo>
                  <a:lnTo>
                    <a:pt x="37570" y="581101"/>
                  </a:lnTo>
                  <a:lnTo>
                    <a:pt x="85081" y="589883"/>
                  </a:lnTo>
                  <a:lnTo>
                    <a:pt x="107911" y="583890"/>
                  </a:lnTo>
                  <a:lnTo>
                    <a:pt x="135299" y="541957"/>
                  </a:lnTo>
                  <a:lnTo>
                    <a:pt x="140315" y="485210"/>
                  </a:lnTo>
                  <a:lnTo>
                    <a:pt x="140605" y="458254"/>
                  </a:lnTo>
                  <a:lnTo>
                    <a:pt x="142415" y="408628"/>
                  </a:lnTo>
                  <a:lnTo>
                    <a:pt x="144621" y="359026"/>
                  </a:lnTo>
                  <a:lnTo>
                    <a:pt x="147177" y="309445"/>
                  </a:lnTo>
                  <a:lnTo>
                    <a:pt x="150035" y="259881"/>
                  </a:lnTo>
                  <a:lnTo>
                    <a:pt x="156468" y="160786"/>
                  </a:lnTo>
                  <a:lnTo>
                    <a:pt x="167796" y="0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9348808" y="4387010"/>
              <a:ext cx="168275" cy="589915"/>
            </a:xfrm>
            <a:custGeom>
              <a:avLst/>
              <a:gdLst/>
              <a:ahLst/>
              <a:cxnLst/>
              <a:rect l="l" t="t" r="r" b="b"/>
              <a:pathLst>
                <a:path w="168275" h="589914">
                  <a:moveTo>
                    <a:pt x="64532" y="12331"/>
                  </a:moveTo>
                  <a:lnTo>
                    <a:pt x="45368" y="27459"/>
                  </a:lnTo>
                  <a:lnTo>
                    <a:pt x="35233" y="55157"/>
                  </a:lnTo>
                  <a:lnTo>
                    <a:pt x="30757" y="115814"/>
                  </a:lnTo>
                  <a:lnTo>
                    <a:pt x="28566" y="229819"/>
                  </a:lnTo>
                  <a:lnTo>
                    <a:pt x="25504" y="265905"/>
                  </a:lnTo>
                  <a:lnTo>
                    <a:pt x="19408" y="338097"/>
                  </a:lnTo>
                  <a:lnTo>
                    <a:pt x="12173" y="407727"/>
                  </a:lnTo>
                  <a:lnTo>
                    <a:pt x="4130" y="474611"/>
                  </a:lnTo>
                  <a:lnTo>
                    <a:pt x="372" y="508177"/>
                  </a:lnTo>
                  <a:lnTo>
                    <a:pt x="5088" y="552140"/>
                  </a:lnTo>
                  <a:lnTo>
                    <a:pt x="37570" y="581101"/>
                  </a:lnTo>
                  <a:lnTo>
                    <a:pt x="85081" y="589883"/>
                  </a:lnTo>
                  <a:lnTo>
                    <a:pt x="107911" y="583890"/>
                  </a:lnTo>
                  <a:lnTo>
                    <a:pt x="135299" y="541957"/>
                  </a:lnTo>
                  <a:lnTo>
                    <a:pt x="140315" y="485210"/>
                  </a:lnTo>
                  <a:lnTo>
                    <a:pt x="140605" y="458254"/>
                  </a:lnTo>
                  <a:lnTo>
                    <a:pt x="142415" y="408628"/>
                  </a:lnTo>
                  <a:lnTo>
                    <a:pt x="144621" y="359026"/>
                  </a:lnTo>
                  <a:lnTo>
                    <a:pt x="147177" y="309445"/>
                  </a:lnTo>
                  <a:lnTo>
                    <a:pt x="150035" y="259881"/>
                  </a:lnTo>
                  <a:lnTo>
                    <a:pt x="153148" y="210329"/>
                  </a:lnTo>
                  <a:lnTo>
                    <a:pt x="156468" y="160786"/>
                  </a:lnTo>
                  <a:lnTo>
                    <a:pt x="159948" y="111247"/>
                  </a:lnTo>
                  <a:lnTo>
                    <a:pt x="163542" y="61709"/>
                  </a:lnTo>
                  <a:lnTo>
                    <a:pt x="164642" y="46289"/>
                  </a:lnTo>
                  <a:lnTo>
                    <a:pt x="165707" y="30859"/>
                  </a:lnTo>
                  <a:lnTo>
                    <a:pt x="166753" y="15426"/>
                  </a:lnTo>
                  <a:lnTo>
                    <a:pt x="167796" y="0"/>
                  </a:lnTo>
                  <a:lnTo>
                    <a:pt x="64532" y="12331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9481281" y="4380282"/>
              <a:ext cx="180340" cy="594360"/>
            </a:xfrm>
            <a:custGeom>
              <a:avLst/>
              <a:gdLst/>
              <a:ahLst/>
              <a:cxnLst/>
              <a:rect l="l" t="t" r="r" b="b"/>
              <a:pathLst>
                <a:path w="180340" h="594360">
                  <a:moveTo>
                    <a:pt x="0" y="0"/>
                  </a:moveTo>
                  <a:lnTo>
                    <a:pt x="1249" y="8300"/>
                  </a:lnTo>
                  <a:lnTo>
                    <a:pt x="2368" y="26592"/>
                  </a:lnTo>
                  <a:lnTo>
                    <a:pt x="3632" y="55422"/>
                  </a:lnTo>
                  <a:lnTo>
                    <a:pt x="29641" y="448195"/>
                  </a:lnTo>
                  <a:lnTo>
                    <a:pt x="32470" y="508998"/>
                  </a:lnTo>
                  <a:lnTo>
                    <a:pt x="43624" y="570191"/>
                  </a:lnTo>
                  <a:lnTo>
                    <a:pt x="99687" y="593899"/>
                  </a:lnTo>
                  <a:lnTo>
                    <a:pt x="137116" y="588804"/>
                  </a:lnTo>
                  <a:lnTo>
                    <a:pt x="163931" y="571601"/>
                  </a:lnTo>
                  <a:lnTo>
                    <a:pt x="176921" y="547772"/>
                  </a:lnTo>
                  <a:lnTo>
                    <a:pt x="180020" y="527367"/>
                  </a:lnTo>
                  <a:lnTo>
                    <a:pt x="177860" y="507715"/>
                  </a:lnTo>
                  <a:lnTo>
                    <a:pt x="175069" y="486143"/>
                  </a:lnTo>
                  <a:lnTo>
                    <a:pt x="159588" y="255219"/>
                  </a:lnTo>
                  <a:lnTo>
                    <a:pt x="157072" y="158598"/>
                  </a:lnTo>
                  <a:lnTo>
                    <a:pt x="150798" y="101090"/>
                  </a:lnTo>
                  <a:lnTo>
                    <a:pt x="135872" y="59925"/>
                  </a:lnTo>
                  <a:lnTo>
                    <a:pt x="107403" y="12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9481281" y="4380282"/>
              <a:ext cx="180340" cy="594360"/>
            </a:xfrm>
            <a:custGeom>
              <a:avLst/>
              <a:gdLst/>
              <a:ahLst/>
              <a:cxnLst/>
              <a:rect l="l" t="t" r="r" b="b"/>
              <a:pathLst>
                <a:path w="180340" h="594360">
                  <a:moveTo>
                    <a:pt x="107403" y="12331"/>
                  </a:moveTo>
                  <a:lnTo>
                    <a:pt x="135872" y="59925"/>
                  </a:lnTo>
                  <a:lnTo>
                    <a:pt x="150798" y="101090"/>
                  </a:lnTo>
                  <a:lnTo>
                    <a:pt x="157072" y="158598"/>
                  </a:lnTo>
                  <a:lnTo>
                    <a:pt x="159588" y="255219"/>
                  </a:lnTo>
                  <a:lnTo>
                    <a:pt x="162688" y="301408"/>
                  </a:lnTo>
                  <a:lnTo>
                    <a:pt x="165785" y="347594"/>
                  </a:lnTo>
                  <a:lnTo>
                    <a:pt x="168881" y="393777"/>
                  </a:lnTo>
                  <a:lnTo>
                    <a:pt x="171975" y="439959"/>
                  </a:lnTo>
                  <a:lnTo>
                    <a:pt x="175069" y="486143"/>
                  </a:lnTo>
                  <a:lnTo>
                    <a:pt x="177860" y="507715"/>
                  </a:lnTo>
                  <a:lnTo>
                    <a:pt x="176921" y="547772"/>
                  </a:lnTo>
                  <a:lnTo>
                    <a:pt x="137116" y="588804"/>
                  </a:lnTo>
                  <a:lnTo>
                    <a:pt x="99687" y="593899"/>
                  </a:lnTo>
                  <a:lnTo>
                    <a:pt x="64303" y="587492"/>
                  </a:lnTo>
                  <a:lnTo>
                    <a:pt x="36156" y="541841"/>
                  </a:lnTo>
                  <a:lnTo>
                    <a:pt x="30865" y="476253"/>
                  </a:lnTo>
                  <a:lnTo>
                    <a:pt x="29641" y="448195"/>
                  </a:lnTo>
                  <a:lnTo>
                    <a:pt x="27479" y="415934"/>
                  </a:lnTo>
                  <a:lnTo>
                    <a:pt x="25307" y="383671"/>
                  </a:lnTo>
                  <a:lnTo>
                    <a:pt x="23140" y="351406"/>
                  </a:lnTo>
                  <a:lnTo>
                    <a:pt x="20993" y="319138"/>
                  </a:lnTo>
                  <a:lnTo>
                    <a:pt x="17524" y="266392"/>
                  </a:lnTo>
                  <a:lnTo>
                    <a:pt x="14053" y="213647"/>
                  </a:lnTo>
                  <a:lnTo>
                    <a:pt x="10580" y="160904"/>
                  </a:lnTo>
                  <a:lnTo>
                    <a:pt x="7106" y="108162"/>
                  </a:lnTo>
                  <a:lnTo>
                    <a:pt x="3632" y="55422"/>
                  </a:lnTo>
                  <a:lnTo>
                    <a:pt x="3211" y="45443"/>
                  </a:lnTo>
                  <a:lnTo>
                    <a:pt x="2368" y="26592"/>
                  </a:lnTo>
                  <a:lnTo>
                    <a:pt x="1249" y="8300"/>
                  </a:lnTo>
                  <a:lnTo>
                    <a:pt x="0" y="0"/>
                  </a:lnTo>
                  <a:lnTo>
                    <a:pt x="107403" y="12331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9486676" y="4498120"/>
              <a:ext cx="17780" cy="129539"/>
            </a:xfrm>
            <a:custGeom>
              <a:avLst/>
              <a:gdLst/>
              <a:ahLst/>
              <a:cxnLst/>
              <a:rect l="l" t="t" r="r" b="b"/>
              <a:pathLst>
                <a:path w="17779" h="129539">
                  <a:moveTo>
                    <a:pt x="0" y="0"/>
                  </a:moveTo>
                  <a:lnTo>
                    <a:pt x="6807" y="7848"/>
                  </a:lnTo>
                  <a:lnTo>
                    <a:pt x="17589" y="129235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9586962" y="4432983"/>
              <a:ext cx="31750" cy="479425"/>
            </a:xfrm>
            <a:custGeom>
              <a:avLst/>
              <a:gdLst/>
              <a:ahLst/>
              <a:cxnLst/>
              <a:rect l="l" t="t" r="r" b="b"/>
              <a:pathLst>
                <a:path w="31750" h="479425">
                  <a:moveTo>
                    <a:pt x="0" y="0"/>
                  </a:moveTo>
                  <a:lnTo>
                    <a:pt x="13908" y="206870"/>
                  </a:lnTo>
                  <a:lnTo>
                    <a:pt x="21826" y="325704"/>
                  </a:lnTo>
                  <a:lnTo>
                    <a:pt x="26708" y="401389"/>
                  </a:lnTo>
                  <a:lnTo>
                    <a:pt x="31508" y="478815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9544308" y="4532104"/>
              <a:ext cx="136217" cy="26535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9281549" y="3969901"/>
              <a:ext cx="297533" cy="399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9428701" y="4149650"/>
              <a:ext cx="105410" cy="269875"/>
            </a:xfrm>
            <a:custGeom>
              <a:avLst/>
              <a:gdLst/>
              <a:ahLst/>
              <a:cxnLst/>
              <a:rect l="l" t="t" r="r" b="b"/>
              <a:pathLst>
                <a:path w="105409" h="269875">
                  <a:moveTo>
                    <a:pt x="25761" y="0"/>
                  </a:moveTo>
                  <a:lnTo>
                    <a:pt x="0" y="41817"/>
                  </a:lnTo>
                  <a:lnTo>
                    <a:pt x="675" y="66327"/>
                  </a:lnTo>
                  <a:lnTo>
                    <a:pt x="4806" y="95313"/>
                  </a:lnTo>
                  <a:lnTo>
                    <a:pt x="10890" y="132664"/>
                  </a:lnTo>
                  <a:lnTo>
                    <a:pt x="12947" y="267055"/>
                  </a:lnTo>
                  <a:lnTo>
                    <a:pt x="92805" y="269544"/>
                  </a:lnTo>
                  <a:lnTo>
                    <a:pt x="93884" y="71907"/>
                  </a:lnTo>
                  <a:lnTo>
                    <a:pt x="99043" y="41608"/>
                  </a:lnTo>
                  <a:lnTo>
                    <a:pt x="104836" y="16032"/>
                  </a:lnTo>
                  <a:lnTo>
                    <a:pt x="103827" y="2150"/>
                  </a:lnTo>
                  <a:lnTo>
                    <a:pt x="88576" y="6934"/>
                  </a:lnTo>
                  <a:lnTo>
                    <a:pt x="79948" y="12367"/>
                  </a:lnTo>
                  <a:lnTo>
                    <a:pt x="70321" y="17518"/>
                  </a:lnTo>
                  <a:lnTo>
                    <a:pt x="60077" y="21580"/>
                  </a:lnTo>
                  <a:lnTo>
                    <a:pt x="49599" y="23748"/>
                  </a:lnTo>
                  <a:lnTo>
                    <a:pt x="41110" y="21881"/>
                  </a:lnTo>
                  <a:lnTo>
                    <a:pt x="32956" y="16065"/>
                  </a:lnTo>
                  <a:lnTo>
                    <a:pt x="27164" y="8154"/>
                  </a:lnTo>
                  <a:lnTo>
                    <a:pt x="25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9428701" y="4149650"/>
              <a:ext cx="105410" cy="269875"/>
            </a:xfrm>
            <a:custGeom>
              <a:avLst/>
              <a:gdLst/>
              <a:ahLst/>
              <a:cxnLst/>
              <a:rect l="l" t="t" r="r" b="b"/>
              <a:pathLst>
                <a:path w="105409" h="269875">
                  <a:moveTo>
                    <a:pt x="4806" y="95313"/>
                  </a:moveTo>
                  <a:lnTo>
                    <a:pt x="675" y="66327"/>
                  </a:lnTo>
                  <a:lnTo>
                    <a:pt x="0" y="41817"/>
                  </a:lnTo>
                  <a:lnTo>
                    <a:pt x="2210" y="22218"/>
                  </a:lnTo>
                  <a:lnTo>
                    <a:pt x="6737" y="7962"/>
                  </a:lnTo>
                  <a:lnTo>
                    <a:pt x="10572" y="4978"/>
                  </a:lnTo>
                  <a:lnTo>
                    <a:pt x="14484" y="2793"/>
                  </a:lnTo>
                  <a:lnTo>
                    <a:pt x="25761" y="0"/>
                  </a:lnTo>
                  <a:lnTo>
                    <a:pt x="27164" y="8154"/>
                  </a:lnTo>
                  <a:lnTo>
                    <a:pt x="32956" y="16065"/>
                  </a:lnTo>
                  <a:lnTo>
                    <a:pt x="41110" y="21881"/>
                  </a:lnTo>
                  <a:lnTo>
                    <a:pt x="49599" y="23748"/>
                  </a:lnTo>
                  <a:lnTo>
                    <a:pt x="60077" y="21580"/>
                  </a:lnTo>
                  <a:lnTo>
                    <a:pt x="70321" y="17518"/>
                  </a:lnTo>
                  <a:lnTo>
                    <a:pt x="79948" y="12367"/>
                  </a:lnTo>
                  <a:lnTo>
                    <a:pt x="88576" y="6934"/>
                  </a:lnTo>
                  <a:lnTo>
                    <a:pt x="103827" y="2150"/>
                  </a:lnTo>
                  <a:lnTo>
                    <a:pt x="104836" y="16032"/>
                  </a:lnTo>
                  <a:lnTo>
                    <a:pt x="99043" y="41608"/>
                  </a:lnTo>
                  <a:lnTo>
                    <a:pt x="93884" y="71907"/>
                  </a:lnTo>
                  <a:lnTo>
                    <a:pt x="92805" y="269544"/>
                  </a:lnTo>
                  <a:lnTo>
                    <a:pt x="74751" y="269048"/>
                  </a:lnTo>
                  <a:lnTo>
                    <a:pt x="53771" y="268395"/>
                  </a:lnTo>
                  <a:lnTo>
                    <a:pt x="32344" y="267694"/>
                  </a:lnTo>
                  <a:lnTo>
                    <a:pt x="12947" y="267055"/>
                  </a:lnTo>
                  <a:lnTo>
                    <a:pt x="10890" y="132664"/>
                  </a:lnTo>
                  <a:lnTo>
                    <a:pt x="9564" y="124995"/>
                  </a:lnTo>
                  <a:lnTo>
                    <a:pt x="7515" y="112360"/>
                  </a:lnTo>
                  <a:lnTo>
                    <a:pt x="5632" y="100538"/>
                  </a:lnTo>
                  <a:lnTo>
                    <a:pt x="4806" y="95313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9341176" y="4150600"/>
              <a:ext cx="146050" cy="325755"/>
            </a:xfrm>
            <a:custGeom>
              <a:avLst/>
              <a:gdLst/>
              <a:ahLst/>
              <a:cxnLst/>
              <a:rect l="l" t="t" r="r" b="b"/>
              <a:pathLst>
                <a:path w="146050" h="325754">
                  <a:moveTo>
                    <a:pt x="102774" y="0"/>
                  </a:moveTo>
                  <a:lnTo>
                    <a:pt x="89744" y="4521"/>
                  </a:lnTo>
                  <a:lnTo>
                    <a:pt x="83051" y="9042"/>
                  </a:lnTo>
                  <a:lnTo>
                    <a:pt x="23265" y="51518"/>
                  </a:lnTo>
                  <a:lnTo>
                    <a:pt x="0" y="81676"/>
                  </a:lnTo>
                  <a:lnTo>
                    <a:pt x="10253" y="113916"/>
                  </a:lnTo>
                  <a:lnTo>
                    <a:pt x="51022" y="162636"/>
                  </a:lnTo>
                  <a:lnTo>
                    <a:pt x="37090" y="324624"/>
                  </a:lnTo>
                  <a:lnTo>
                    <a:pt x="111390" y="325031"/>
                  </a:lnTo>
                  <a:lnTo>
                    <a:pt x="124872" y="325348"/>
                  </a:lnTo>
                  <a:lnTo>
                    <a:pt x="145802" y="209118"/>
                  </a:lnTo>
                  <a:lnTo>
                    <a:pt x="144735" y="204850"/>
                  </a:lnTo>
                  <a:lnTo>
                    <a:pt x="140604" y="191927"/>
                  </a:lnTo>
                  <a:lnTo>
                    <a:pt x="130011" y="159999"/>
                  </a:lnTo>
                  <a:lnTo>
                    <a:pt x="109556" y="98717"/>
                  </a:lnTo>
                  <a:lnTo>
                    <a:pt x="104057" y="67301"/>
                  </a:lnTo>
                  <a:lnTo>
                    <a:pt x="100383" y="39119"/>
                  </a:lnTo>
                  <a:lnTo>
                    <a:pt x="99601" y="16056"/>
                  </a:lnTo>
                  <a:lnTo>
                    <a:pt x="102774" y="0"/>
                  </a:lnTo>
                  <a:close/>
                </a:path>
              </a:pathLst>
            </a:custGeom>
            <a:solidFill>
              <a:srgbClr val="E66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9341176" y="4150600"/>
              <a:ext cx="146050" cy="325755"/>
            </a:xfrm>
            <a:custGeom>
              <a:avLst/>
              <a:gdLst/>
              <a:ahLst/>
              <a:cxnLst/>
              <a:rect l="l" t="t" r="r" b="b"/>
              <a:pathLst>
                <a:path w="146050" h="325754">
                  <a:moveTo>
                    <a:pt x="102774" y="0"/>
                  </a:moveTo>
                  <a:lnTo>
                    <a:pt x="99601" y="16056"/>
                  </a:lnTo>
                  <a:lnTo>
                    <a:pt x="100383" y="39119"/>
                  </a:lnTo>
                  <a:lnTo>
                    <a:pt x="104057" y="67301"/>
                  </a:lnTo>
                  <a:lnTo>
                    <a:pt x="109556" y="98717"/>
                  </a:lnTo>
                  <a:lnTo>
                    <a:pt x="130011" y="159999"/>
                  </a:lnTo>
                  <a:lnTo>
                    <a:pt x="140604" y="191927"/>
                  </a:lnTo>
                  <a:lnTo>
                    <a:pt x="144735" y="204850"/>
                  </a:lnTo>
                  <a:lnTo>
                    <a:pt x="145802" y="209118"/>
                  </a:lnTo>
                  <a:lnTo>
                    <a:pt x="124872" y="325348"/>
                  </a:lnTo>
                  <a:lnTo>
                    <a:pt x="111390" y="325031"/>
                  </a:lnTo>
                  <a:lnTo>
                    <a:pt x="91987" y="324805"/>
                  </a:lnTo>
                  <a:lnTo>
                    <a:pt x="67081" y="324669"/>
                  </a:lnTo>
                  <a:lnTo>
                    <a:pt x="37090" y="324624"/>
                  </a:lnTo>
                  <a:lnTo>
                    <a:pt x="51022" y="162636"/>
                  </a:lnTo>
                  <a:lnTo>
                    <a:pt x="10253" y="113916"/>
                  </a:lnTo>
                  <a:lnTo>
                    <a:pt x="0" y="81676"/>
                  </a:lnTo>
                  <a:lnTo>
                    <a:pt x="23265" y="51518"/>
                  </a:lnTo>
                  <a:lnTo>
                    <a:pt x="83051" y="9042"/>
                  </a:lnTo>
                  <a:lnTo>
                    <a:pt x="89744" y="4521"/>
                  </a:lnTo>
                  <a:lnTo>
                    <a:pt x="102774" y="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9450544" y="4150055"/>
              <a:ext cx="172720" cy="328930"/>
            </a:xfrm>
            <a:custGeom>
              <a:avLst/>
              <a:gdLst/>
              <a:ahLst/>
              <a:cxnLst/>
              <a:rect l="l" t="t" r="r" b="b"/>
              <a:pathLst>
                <a:path w="172720" h="328929">
                  <a:moveTo>
                    <a:pt x="82357" y="0"/>
                  </a:moveTo>
                  <a:lnTo>
                    <a:pt x="64341" y="36431"/>
                  </a:lnTo>
                  <a:lnTo>
                    <a:pt x="44572" y="87823"/>
                  </a:lnTo>
                  <a:lnTo>
                    <a:pt x="13701" y="172846"/>
                  </a:lnTo>
                  <a:lnTo>
                    <a:pt x="1344" y="306846"/>
                  </a:lnTo>
                  <a:lnTo>
                    <a:pt x="0" y="323606"/>
                  </a:lnTo>
                  <a:lnTo>
                    <a:pt x="188" y="326021"/>
                  </a:lnTo>
                  <a:lnTo>
                    <a:pt x="35977" y="326801"/>
                  </a:lnTo>
                  <a:lnTo>
                    <a:pt x="172350" y="328714"/>
                  </a:lnTo>
                  <a:lnTo>
                    <a:pt x="159171" y="214003"/>
                  </a:lnTo>
                  <a:lnTo>
                    <a:pt x="135948" y="111380"/>
                  </a:lnTo>
                  <a:lnTo>
                    <a:pt x="113835" y="37554"/>
                  </a:lnTo>
                  <a:lnTo>
                    <a:pt x="103986" y="9232"/>
                  </a:lnTo>
                  <a:lnTo>
                    <a:pt x="89546" y="3378"/>
                  </a:lnTo>
                  <a:lnTo>
                    <a:pt x="82357" y="0"/>
                  </a:lnTo>
                  <a:close/>
                </a:path>
              </a:pathLst>
            </a:custGeom>
            <a:solidFill>
              <a:srgbClr val="E66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9450544" y="4150055"/>
              <a:ext cx="172720" cy="328930"/>
            </a:xfrm>
            <a:custGeom>
              <a:avLst/>
              <a:gdLst/>
              <a:ahLst/>
              <a:cxnLst/>
              <a:rect l="l" t="t" r="r" b="b"/>
              <a:pathLst>
                <a:path w="172720" h="328929">
                  <a:moveTo>
                    <a:pt x="103986" y="9232"/>
                  </a:moveTo>
                  <a:lnTo>
                    <a:pt x="89546" y="3378"/>
                  </a:lnTo>
                  <a:lnTo>
                    <a:pt x="82357" y="0"/>
                  </a:lnTo>
                  <a:lnTo>
                    <a:pt x="75954" y="10035"/>
                  </a:lnTo>
                  <a:lnTo>
                    <a:pt x="44572" y="87823"/>
                  </a:lnTo>
                  <a:lnTo>
                    <a:pt x="13701" y="172846"/>
                  </a:lnTo>
                  <a:lnTo>
                    <a:pt x="5489" y="261379"/>
                  </a:lnTo>
                  <a:lnTo>
                    <a:pt x="1344" y="306846"/>
                  </a:lnTo>
                  <a:lnTo>
                    <a:pt x="0" y="323606"/>
                  </a:lnTo>
                  <a:lnTo>
                    <a:pt x="188" y="326021"/>
                  </a:lnTo>
                  <a:lnTo>
                    <a:pt x="35977" y="326801"/>
                  </a:lnTo>
                  <a:lnTo>
                    <a:pt x="94170" y="327686"/>
                  </a:lnTo>
                  <a:lnTo>
                    <a:pt x="148412" y="328413"/>
                  </a:lnTo>
                  <a:lnTo>
                    <a:pt x="172350" y="328714"/>
                  </a:lnTo>
                  <a:lnTo>
                    <a:pt x="159171" y="214003"/>
                  </a:lnTo>
                  <a:lnTo>
                    <a:pt x="135948" y="111380"/>
                  </a:lnTo>
                  <a:lnTo>
                    <a:pt x="113835" y="37554"/>
                  </a:lnTo>
                  <a:lnTo>
                    <a:pt x="103986" y="9232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368687" y="4245810"/>
              <a:ext cx="223520" cy="41275"/>
            </a:xfrm>
            <a:custGeom>
              <a:avLst/>
              <a:gdLst/>
              <a:ahLst/>
              <a:cxnLst/>
              <a:rect l="l" t="t" r="r" b="b"/>
              <a:pathLst>
                <a:path w="223520" h="41275">
                  <a:moveTo>
                    <a:pt x="2128" y="0"/>
                  </a:moveTo>
                  <a:lnTo>
                    <a:pt x="0" y="17342"/>
                  </a:lnTo>
                  <a:lnTo>
                    <a:pt x="6958" y="35689"/>
                  </a:lnTo>
                  <a:lnTo>
                    <a:pt x="93407" y="37682"/>
                  </a:lnTo>
                  <a:lnTo>
                    <a:pt x="82043" y="3507"/>
                  </a:lnTo>
                  <a:lnTo>
                    <a:pt x="81751" y="1839"/>
                  </a:lnTo>
                  <a:lnTo>
                    <a:pt x="2128" y="0"/>
                  </a:lnTo>
                  <a:close/>
                </a:path>
                <a:path w="223520" h="41275">
                  <a:moveTo>
                    <a:pt x="122587" y="2782"/>
                  </a:moveTo>
                  <a:lnTo>
                    <a:pt x="109712" y="38058"/>
                  </a:lnTo>
                  <a:lnTo>
                    <a:pt x="223473" y="40682"/>
                  </a:lnTo>
                  <a:lnTo>
                    <a:pt x="217803" y="15628"/>
                  </a:lnTo>
                  <a:lnTo>
                    <a:pt x="214592" y="4907"/>
                  </a:lnTo>
                  <a:lnTo>
                    <a:pt x="122587" y="2782"/>
                  </a:lnTo>
                  <a:close/>
                </a:path>
              </a:pathLst>
            </a:custGeom>
            <a:solidFill>
              <a:srgbClr val="939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375644" y="4281500"/>
              <a:ext cx="86995" cy="2540"/>
            </a:xfrm>
            <a:custGeom>
              <a:avLst/>
              <a:gdLst/>
              <a:ahLst/>
              <a:cxnLst/>
              <a:rect l="l" t="t" r="r" b="b"/>
              <a:pathLst>
                <a:path w="86995" h="2539">
                  <a:moveTo>
                    <a:pt x="-6350" y="996"/>
                  </a:moveTo>
                  <a:lnTo>
                    <a:pt x="92799" y="996"/>
                  </a:lnTo>
                </a:path>
              </a:pathLst>
            </a:custGeom>
            <a:ln w="14693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9370815" y="4245810"/>
              <a:ext cx="80010" cy="1905"/>
            </a:xfrm>
            <a:custGeom>
              <a:avLst/>
              <a:gdLst/>
              <a:ahLst/>
              <a:cxnLst/>
              <a:rect l="l" t="t" r="r" b="b"/>
              <a:pathLst>
                <a:path w="80009" h="1904">
                  <a:moveTo>
                    <a:pt x="-6350" y="919"/>
                  </a:moveTo>
                  <a:lnTo>
                    <a:pt x="85973" y="919"/>
                  </a:lnTo>
                </a:path>
              </a:pathLst>
            </a:custGeom>
            <a:ln w="1453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9478398" y="4283869"/>
              <a:ext cx="114300" cy="3175"/>
            </a:xfrm>
            <a:custGeom>
              <a:avLst/>
              <a:gdLst/>
              <a:ahLst/>
              <a:cxnLst/>
              <a:rect l="l" t="t" r="r" b="b"/>
              <a:pathLst>
                <a:path w="114300" h="3175">
                  <a:moveTo>
                    <a:pt x="-6350" y="1311"/>
                  </a:moveTo>
                  <a:lnTo>
                    <a:pt x="120111" y="1311"/>
                  </a:lnTo>
                </a:path>
              </a:pathLst>
            </a:custGeom>
            <a:ln w="15323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9491274" y="4248593"/>
              <a:ext cx="92075" cy="2540"/>
            </a:xfrm>
            <a:custGeom>
              <a:avLst/>
              <a:gdLst/>
              <a:ahLst/>
              <a:cxnLst/>
              <a:rect l="l" t="t" r="r" b="b"/>
              <a:pathLst>
                <a:path w="92075" h="2539">
                  <a:moveTo>
                    <a:pt x="-6350" y="1062"/>
                  </a:moveTo>
                  <a:lnTo>
                    <a:pt x="98354" y="1062"/>
                  </a:lnTo>
                </a:path>
              </a:pathLst>
            </a:custGeom>
            <a:ln w="14825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9382702" y="4388111"/>
              <a:ext cx="234950" cy="41275"/>
            </a:xfrm>
            <a:custGeom>
              <a:avLst/>
              <a:gdLst/>
              <a:ahLst/>
              <a:cxnLst/>
              <a:rect l="l" t="t" r="r" b="b"/>
              <a:pathLst>
                <a:path w="234950" h="41275">
                  <a:moveTo>
                    <a:pt x="3054" y="0"/>
                  </a:moveTo>
                  <a:lnTo>
                    <a:pt x="0" y="35508"/>
                  </a:lnTo>
                  <a:lnTo>
                    <a:pt x="234476" y="40924"/>
                  </a:lnTo>
                  <a:lnTo>
                    <a:pt x="230378" y="5250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939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9382702" y="4423620"/>
              <a:ext cx="234950" cy="5715"/>
            </a:xfrm>
            <a:custGeom>
              <a:avLst/>
              <a:gdLst/>
              <a:ahLst/>
              <a:cxnLst/>
              <a:rect l="l" t="t" r="r" b="b"/>
              <a:pathLst>
                <a:path w="234950" h="5714">
                  <a:moveTo>
                    <a:pt x="0" y="0"/>
                  </a:moveTo>
                  <a:lnTo>
                    <a:pt x="234476" y="5415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9385756" y="4388111"/>
              <a:ext cx="227329" cy="5715"/>
            </a:xfrm>
            <a:custGeom>
              <a:avLst/>
              <a:gdLst/>
              <a:ahLst/>
              <a:cxnLst/>
              <a:rect l="l" t="t" r="r" b="b"/>
              <a:pathLst>
                <a:path w="227329" h="5714">
                  <a:moveTo>
                    <a:pt x="227323" y="5250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9341180" y="4150056"/>
              <a:ext cx="281940" cy="328930"/>
            </a:xfrm>
            <a:custGeom>
              <a:avLst/>
              <a:gdLst/>
              <a:ahLst/>
              <a:cxnLst/>
              <a:rect l="l" t="t" r="r" b="b"/>
              <a:pathLst>
                <a:path w="281940" h="328929">
                  <a:moveTo>
                    <a:pt x="198926" y="3378"/>
                  </a:moveTo>
                  <a:lnTo>
                    <a:pt x="249547" y="107543"/>
                  </a:lnTo>
                  <a:lnTo>
                    <a:pt x="268733" y="173593"/>
                  </a:lnTo>
                  <a:lnTo>
                    <a:pt x="277320" y="237332"/>
                  </a:lnTo>
                  <a:lnTo>
                    <a:pt x="281717" y="328714"/>
                  </a:lnTo>
                  <a:lnTo>
                    <a:pt x="194038" y="327635"/>
                  </a:lnTo>
                  <a:lnTo>
                    <a:pt x="146878" y="326994"/>
                  </a:lnTo>
                  <a:lnTo>
                    <a:pt x="124098" y="326537"/>
                  </a:lnTo>
                  <a:lnTo>
                    <a:pt x="109556" y="326009"/>
                  </a:lnTo>
                  <a:lnTo>
                    <a:pt x="109518" y="325843"/>
                  </a:lnTo>
                  <a:lnTo>
                    <a:pt x="109531" y="325539"/>
                  </a:lnTo>
                  <a:lnTo>
                    <a:pt x="95620" y="325377"/>
                  </a:lnTo>
                  <a:lnTo>
                    <a:pt x="78811" y="325258"/>
                  </a:lnTo>
                  <a:lnTo>
                    <a:pt x="59251" y="325183"/>
                  </a:lnTo>
                  <a:lnTo>
                    <a:pt x="37090" y="325158"/>
                  </a:lnTo>
                  <a:lnTo>
                    <a:pt x="51022" y="163182"/>
                  </a:lnTo>
                  <a:lnTo>
                    <a:pt x="10253" y="114455"/>
                  </a:lnTo>
                  <a:lnTo>
                    <a:pt x="0" y="82213"/>
                  </a:lnTo>
                  <a:lnTo>
                    <a:pt x="23265" y="52057"/>
                  </a:lnTo>
                  <a:lnTo>
                    <a:pt x="83051" y="9588"/>
                  </a:lnTo>
                  <a:lnTo>
                    <a:pt x="89731" y="5067"/>
                  </a:lnTo>
                  <a:lnTo>
                    <a:pt x="102774" y="546"/>
                  </a:lnTo>
                  <a:lnTo>
                    <a:pt x="99601" y="16602"/>
                  </a:lnTo>
                  <a:lnTo>
                    <a:pt x="100383" y="39665"/>
                  </a:lnTo>
                  <a:lnTo>
                    <a:pt x="104057" y="67847"/>
                  </a:lnTo>
                  <a:lnTo>
                    <a:pt x="109556" y="99263"/>
                  </a:lnTo>
                  <a:lnTo>
                    <a:pt x="115357" y="116646"/>
                  </a:lnTo>
                  <a:lnTo>
                    <a:pt x="119291" y="128455"/>
                  </a:lnTo>
                  <a:lnTo>
                    <a:pt x="123158" y="140105"/>
                  </a:lnTo>
                  <a:lnTo>
                    <a:pt x="128758" y="157010"/>
                  </a:lnTo>
                  <a:lnTo>
                    <a:pt x="156765" y="80260"/>
                  </a:lnTo>
                  <a:lnTo>
                    <a:pt x="174858" y="33604"/>
                  </a:lnTo>
                  <a:lnTo>
                    <a:pt x="185642" y="9398"/>
                  </a:lnTo>
                  <a:lnTo>
                    <a:pt x="191725" y="0"/>
                  </a:lnTo>
                  <a:lnTo>
                    <a:pt x="198926" y="3378"/>
                  </a:lnTo>
                  <a:close/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9210185" y="4020431"/>
              <a:ext cx="136431" cy="3460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9505231" y="4061828"/>
              <a:ext cx="42545" cy="28575"/>
            </a:xfrm>
            <a:custGeom>
              <a:avLst/>
              <a:gdLst/>
              <a:ahLst/>
              <a:cxnLst/>
              <a:rect l="l" t="t" r="r" b="b"/>
              <a:pathLst>
                <a:path w="42545" h="28575">
                  <a:moveTo>
                    <a:pt x="30627" y="0"/>
                  </a:moveTo>
                  <a:lnTo>
                    <a:pt x="0" y="3964"/>
                  </a:lnTo>
                  <a:lnTo>
                    <a:pt x="12966" y="28208"/>
                  </a:lnTo>
                  <a:lnTo>
                    <a:pt x="35895" y="9849"/>
                  </a:lnTo>
                  <a:lnTo>
                    <a:pt x="42187" y="1203"/>
                  </a:lnTo>
                  <a:lnTo>
                    <a:pt x="30627" y="0"/>
                  </a:lnTo>
                  <a:close/>
                </a:path>
              </a:pathLst>
            </a:custGeom>
            <a:solidFill>
              <a:srgbClr val="FC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9505231" y="4061828"/>
              <a:ext cx="42545" cy="28575"/>
            </a:xfrm>
            <a:custGeom>
              <a:avLst/>
              <a:gdLst/>
              <a:ahLst/>
              <a:cxnLst/>
              <a:rect l="l" t="t" r="r" b="b"/>
              <a:pathLst>
                <a:path w="42545" h="28575">
                  <a:moveTo>
                    <a:pt x="0" y="3964"/>
                  </a:moveTo>
                  <a:lnTo>
                    <a:pt x="30627" y="0"/>
                  </a:lnTo>
                  <a:lnTo>
                    <a:pt x="42187" y="1203"/>
                  </a:lnTo>
                  <a:lnTo>
                    <a:pt x="35895" y="9849"/>
                  </a:lnTo>
                  <a:lnTo>
                    <a:pt x="12966" y="28208"/>
                  </a:lnTo>
                  <a:lnTo>
                    <a:pt x="0" y="3964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9512039" y="4074444"/>
              <a:ext cx="10795" cy="635"/>
            </a:xfrm>
            <a:custGeom>
              <a:avLst/>
              <a:gdLst/>
              <a:ahLst/>
              <a:cxnLst/>
              <a:rect l="l" t="t" r="r" b="b"/>
              <a:pathLst>
                <a:path w="10795" h="635">
                  <a:moveTo>
                    <a:pt x="0" y="508"/>
                  </a:moveTo>
                  <a:lnTo>
                    <a:pt x="10299" y="0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9477178" y="4064099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4">
                  <a:moveTo>
                    <a:pt x="5473" y="101"/>
                  </a:moveTo>
                  <a:lnTo>
                    <a:pt x="1739" y="0"/>
                  </a:lnTo>
                  <a:lnTo>
                    <a:pt x="177" y="2514"/>
                  </a:lnTo>
                  <a:lnTo>
                    <a:pt x="0" y="8839"/>
                  </a:lnTo>
                  <a:lnTo>
                    <a:pt x="1460" y="11480"/>
                  </a:lnTo>
                  <a:lnTo>
                    <a:pt x="5168" y="11582"/>
                  </a:lnTo>
                  <a:lnTo>
                    <a:pt x="6743" y="9080"/>
                  </a:lnTo>
                  <a:lnTo>
                    <a:pt x="6908" y="2730"/>
                  </a:lnTo>
                  <a:close/>
                </a:path>
              </a:pathLst>
            </a:custGeom>
            <a:solidFill>
              <a:srgbClr val="3A0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9444882" y="4059950"/>
              <a:ext cx="6985" cy="12065"/>
            </a:xfrm>
            <a:custGeom>
              <a:avLst/>
              <a:gdLst/>
              <a:ahLst/>
              <a:cxnLst/>
              <a:rect l="l" t="t" r="r" b="b"/>
              <a:pathLst>
                <a:path w="6984" h="12064">
                  <a:moveTo>
                    <a:pt x="1752" y="0"/>
                  </a:moveTo>
                  <a:lnTo>
                    <a:pt x="165" y="2514"/>
                  </a:lnTo>
                  <a:lnTo>
                    <a:pt x="0" y="8864"/>
                  </a:lnTo>
                  <a:lnTo>
                    <a:pt x="1460" y="11480"/>
                  </a:lnTo>
                  <a:lnTo>
                    <a:pt x="5194" y="11607"/>
                  </a:lnTo>
                  <a:lnTo>
                    <a:pt x="6743" y="9080"/>
                  </a:lnTo>
                  <a:lnTo>
                    <a:pt x="6908" y="2755"/>
                  </a:lnTo>
                  <a:lnTo>
                    <a:pt x="5473" y="139"/>
                  </a:lnTo>
                  <a:close/>
                </a:path>
              </a:pathLst>
            </a:custGeom>
            <a:solidFill>
              <a:srgbClr val="3A02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9480016" y="4027272"/>
              <a:ext cx="33020" cy="21590"/>
            </a:xfrm>
            <a:custGeom>
              <a:avLst/>
              <a:gdLst/>
              <a:ahLst/>
              <a:cxnLst/>
              <a:rect l="l" t="t" r="r" b="b"/>
              <a:pathLst>
                <a:path w="33020" h="21589">
                  <a:moveTo>
                    <a:pt x="0" y="0"/>
                  </a:moveTo>
                  <a:lnTo>
                    <a:pt x="8409" y="10367"/>
                  </a:lnTo>
                  <a:lnTo>
                    <a:pt x="14603" y="16030"/>
                  </a:lnTo>
                  <a:lnTo>
                    <a:pt x="21633" y="18973"/>
                  </a:lnTo>
                  <a:lnTo>
                    <a:pt x="32550" y="21183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9515586" y="4026217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29" h="28575">
                  <a:moveTo>
                    <a:pt x="0" y="0"/>
                  </a:moveTo>
                  <a:lnTo>
                    <a:pt x="11321" y="4329"/>
                  </a:lnTo>
                  <a:lnTo>
                    <a:pt x="17564" y="8726"/>
                  </a:lnTo>
                  <a:lnTo>
                    <a:pt x="20949" y="15850"/>
                  </a:lnTo>
                  <a:lnTo>
                    <a:pt x="23698" y="28359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9498648" y="4191706"/>
              <a:ext cx="256540" cy="236854"/>
            </a:xfrm>
            <a:custGeom>
              <a:avLst/>
              <a:gdLst/>
              <a:ahLst/>
              <a:cxnLst/>
              <a:rect l="l" t="t" r="r" b="b"/>
              <a:pathLst>
                <a:path w="256540" h="236854">
                  <a:moveTo>
                    <a:pt x="246938" y="0"/>
                  </a:moveTo>
                  <a:lnTo>
                    <a:pt x="85432" y="0"/>
                  </a:lnTo>
                  <a:lnTo>
                    <a:pt x="79654" y="4216"/>
                  </a:lnTo>
                  <a:lnTo>
                    <a:pt x="0" y="223075"/>
                  </a:lnTo>
                  <a:lnTo>
                    <a:pt x="2819" y="227926"/>
                  </a:lnTo>
                  <a:lnTo>
                    <a:pt x="10236" y="236474"/>
                  </a:lnTo>
                  <a:lnTo>
                    <a:pt x="11976" y="235724"/>
                  </a:lnTo>
                  <a:lnTo>
                    <a:pt x="159842" y="228612"/>
                  </a:lnTo>
                  <a:lnTo>
                    <a:pt x="165049" y="228612"/>
                  </a:lnTo>
                  <a:lnTo>
                    <a:pt x="170814" y="224396"/>
                  </a:lnTo>
                  <a:lnTo>
                    <a:pt x="172707" y="219163"/>
                  </a:lnTo>
                  <a:lnTo>
                    <a:pt x="256336" y="11988"/>
                  </a:lnTo>
                  <a:lnTo>
                    <a:pt x="255460" y="10287"/>
                  </a:lnTo>
                  <a:lnTo>
                    <a:pt x="250685" y="3657"/>
                  </a:lnTo>
                  <a:close/>
                </a:path>
              </a:pathLst>
            </a:custGeom>
            <a:solidFill>
              <a:srgbClr val="C2C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9498648" y="4191706"/>
              <a:ext cx="256540" cy="236854"/>
            </a:xfrm>
            <a:custGeom>
              <a:avLst/>
              <a:gdLst/>
              <a:ahLst/>
              <a:cxnLst/>
              <a:rect l="l" t="t" r="r" b="b"/>
              <a:pathLst>
                <a:path w="256540" h="236854">
                  <a:moveTo>
                    <a:pt x="1409" y="219163"/>
                  </a:moveTo>
                  <a:lnTo>
                    <a:pt x="0" y="223075"/>
                  </a:lnTo>
                  <a:lnTo>
                    <a:pt x="2819" y="227926"/>
                  </a:lnTo>
                  <a:lnTo>
                    <a:pt x="4927" y="230327"/>
                  </a:lnTo>
                  <a:lnTo>
                    <a:pt x="10236" y="236474"/>
                  </a:lnTo>
                  <a:lnTo>
                    <a:pt x="11976" y="235724"/>
                  </a:lnTo>
                  <a:lnTo>
                    <a:pt x="13271" y="235724"/>
                  </a:lnTo>
                  <a:lnTo>
                    <a:pt x="159842" y="228612"/>
                  </a:lnTo>
                  <a:lnTo>
                    <a:pt x="165049" y="228612"/>
                  </a:lnTo>
                  <a:lnTo>
                    <a:pt x="170814" y="224396"/>
                  </a:lnTo>
                  <a:lnTo>
                    <a:pt x="172707" y="219163"/>
                  </a:lnTo>
                  <a:lnTo>
                    <a:pt x="255854" y="13296"/>
                  </a:lnTo>
                  <a:lnTo>
                    <a:pt x="246938" y="0"/>
                  </a:lnTo>
                  <a:lnTo>
                    <a:pt x="243039" y="0"/>
                  </a:lnTo>
                  <a:lnTo>
                    <a:pt x="90652" y="0"/>
                  </a:lnTo>
                  <a:lnTo>
                    <a:pt x="85432" y="0"/>
                  </a:lnTo>
                  <a:lnTo>
                    <a:pt x="79654" y="4216"/>
                  </a:lnTo>
                  <a:lnTo>
                    <a:pt x="77749" y="9436"/>
                  </a:lnTo>
                  <a:lnTo>
                    <a:pt x="1409" y="219163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9504926" y="4199798"/>
              <a:ext cx="251409" cy="22862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9504926" y="4199798"/>
              <a:ext cx="251460" cy="229235"/>
            </a:xfrm>
            <a:custGeom>
              <a:avLst/>
              <a:gdLst/>
              <a:ahLst/>
              <a:cxnLst/>
              <a:rect l="l" t="t" r="r" b="b"/>
              <a:pathLst>
                <a:path w="251459" h="229235">
                  <a:moveTo>
                    <a:pt x="1892" y="219163"/>
                  </a:moveTo>
                  <a:lnTo>
                    <a:pt x="0" y="224409"/>
                  </a:lnTo>
                  <a:lnTo>
                    <a:pt x="2679" y="228625"/>
                  </a:lnTo>
                  <a:lnTo>
                    <a:pt x="7924" y="228625"/>
                  </a:lnTo>
                  <a:lnTo>
                    <a:pt x="160299" y="228625"/>
                  </a:lnTo>
                  <a:lnTo>
                    <a:pt x="165519" y="228625"/>
                  </a:lnTo>
                  <a:lnTo>
                    <a:pt x="171297" y="224409"/>
                  </a:lnTo>
                  <a:lnTo>
                    <a:pt x="173189" y="219163"/>
                  </a:lnTo>
                  <a:lnTo>
                    <a:pt x="249529" y="9448"/>
                  </a:lnTo>
                  <a:lnTo>
                    <a:pt x="251409" y="4216"/>
                  </a:lnTo>
                  <a:lnTo>
                    <a:pt x="248754" y="0"/>
                  </a:lnTo>
                  <a:lnTo>
                    <a:pt x="243522" y="0"/>
                  </a:lnTo>
                  <a:lnTo>
                    <a:pt x="91097" y="0"/>
                  </a:lnTo>
                  <a:lnTo>
                    <a:pt x="85890" y="0"/>
                  </a:lnTo>
                  <a:lnTo>
                    <a:pt x="80137" y="4216"/>
                  </a:lnTo>
                  <a:lnTo>
                    <a:pt x="78244" y="9448"/>
                  </a:lnTo>
                  <a:lnTo>
                    <a:pt x="1892" y="219163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9652415" y="4332718"/>
              <a:ext cx="74995" cy="9056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9352510" y="4199795"/>
              <a:ext cx="44450" cy="111125"/>
            </a:xfrm>
            <a:custGeom>
              <a:avLst/>
              <a:gdLst/>
              <a:ahLst/>
              <a:cxnLst/>
              <a:rect l="l" t="t" r="r" b="b"/>
              <a:pathLst>
                <a:path w="44450" h="111125">
                  <a:moveTo>
                    <a:pt x="43976" y="0"/>
                  </a:moveTo>
                  <a:lnTo>
                    <a:pt x="11547" y="30459"/>
                  </a:lnTo>
                  <a:lnTo>
                    <a:pt x="0" y="52173"/>
                  </a:lnTo>
                  <a:lnTo>
                    <a:pt x="8668" y="75546"/>
                  </a:lnTo>
                  <a:lnTo>
                    <a:pt x="36890" y="110985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9330419" y="4253081"/>
              <a:ext cx="8255" cy="57785"/>
            </a:xfrm>
            <a:custGeom>
              <a:avLst/>
              <a:gdLst/>
              <a:ahLst/>
              <a:cxnLst/>
              <a:rect l="l" t="t" r="r" b="b"/>
              <a:pathLst>
                <a:path w="8254" h="57785">
                  <a:moveTo>
                    <a:pt x="0" y="0"/>
                  </a:moveTo>
                  <a:lnTo>
                    <a:pt x="8115" y="57327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9383181" y="3931165"/>
              <a:ext cx="208838" cy="20417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9464240" y="4322900"/>
              <a:ext cx="1905" cy="141605"/>
            </a:xfrm>
            <a:custGeom>
              <a:avLst/>
              <a:gdLst/>
              <a:ahLst/>
              <a:cxnLst/>
              <a:rect l="l" t="t" r="r" b="b"/>
              <a:pathLst>
                <a:path w="1904" h="141604">
                  <a:moveTo>
                    <a:pt x="0" y="0"/>
                  </a:moveTo>
                  <a:lnTo>
                    <a:pt x="1816" y="141185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9380108" y="4858110"/>
              <a:ext cx="24130" cy="68580"/>
            </a:xfrm>
            <a:custGeom>
              <a:avLst/>
              <a:gdLst/>
              <a:ahLst/>
              <a:cxnLst/>
              <a:rect l="l" t="t" r="r" b="b"/>
              <a:pathLst>
                <a:path w="24129" h="68579">
                  <a:moveTo>
                    <a:pt x="5600" y="0"/>
                  </a:moveTo>
                  <a:lnTo>
                    <a:pt x="0" y="23114"/>
                  </a:lnTo>
                  <a:lnTo>
                    <a:pt x="36" y="37899"/>
                  </a:lnTo>
                  <a:lnTo>
                    <a:pt x="7424" y="50727"/>
                  </a:lnTo>
                  <a:lnTo>
                    <a:pt x="23876" y="6797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9010601" y="4042819"/>
              <a:ext cx="234950" cy="288290"/>
            </a:xfrm>
            <a:custGeom>
              <a:avLst/>
              <a:gdLst/>
              <a:ahLst/>
              <a:cxnLst/>
              <a:rect l="l" t="t" r="r" b="b"/>
              <a:pathLst>
                <a:path w="234950" h="288289">
                  <a:moveTo>
                    <a:pt x="156235" y="0"/>
                  </a:moveTo>
                  <a:lnTo>
                    <a:pt x="0" y="51676"/>
                  </a:lnTo>
                  <a:lnTo>
                    <a:pt x="78117" y="287883"/>
                  </a:lnTo>
                  <a:lnTo>
                    <a:pt x="234353" y="236207"/>
                  </a:lnTo>
                  <a:lnTo>
                    <a:pt x="156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9010601" y="4042819"/>
              <a:ext cx="234950" cy="288290"/>
            </a:xfrm>
            <a:custGeom>
              <a:avLst/>
              <a:gdLst/>
              <a:ahLst/>
              <a:cxnLst/>
              <a:rect l="l" t="t" r="r" b="b"/>
              <a:pathLst>
                <a:path w="234950" h="288289">
                  <a:moveTo>
                    <a:pt x="234353" y="236207"/>
                  </a:moveTo>
                  <a:lnTo>
                    <a:pt x="78117" y="287883"/>
                  </a:lnTo>
                  <a:lnTo>
                    <a:pt x="0" y="51676"/>
                  </a:lnTo>
                  <a:lnTo>
                    <a:pt x="156235" y="0"/>
                  </a:lnTo>
                  <a:lnTo>
                    <a:pt x="234353" y="236207"/>
                  </a:lnTo>
                  <a:close/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8797871" y="4588399"/>
              <a:ext cx="114452" cy="13468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8576495" y="4862633"/>
              <a:ext cx="378439" cy="22615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8709393" y="4264402"/>
              <a:ext cx="190500" cy="727075"/>
            </a:xfrm>
            <a:custGeom>
              <a:avLst/>
              <a:gdLst/>
              <a:ahLst/>
              <a:cxnLst/>
              <a:rect l="l" t="t" r="r" b="b"/>
              <a:pathLst>
                <a:path w="190500" h="727075">
                  <a:moveTo>
                    <a:pt x="79525" y="0"/>
                  </a:moveTo>
                  <a:lnTo>
                    <a:pt x="45809" y="72109"/>
                  </a:lnTo>
                  <a:lnTo>
                    <a:pt x="21024" y="127377"/>
                  </a:lnTo>
                  <a:lnTo>
                    <a:pt x="480" y="175336"/>
                  </a:lnTo>
                  <a:lnTo>
                    <a:pt x="0" y="182073"/>
                  </a:lnTo>
                  <a:lnTo>
                    <a:pt x="1463" y="191457"/>
                  </a:lnTo>
                  <a:lnTo>
                    <a:pt x="5027" y="208178"/>
                  </a:lnTo>
                  <a:lnTo>
                    <a:pt x="15731" y="294823"/>
                  </a:lnTo>
                  <a:lnTo>
                    <a:pt x="22425" y="358133"/>
                  </a:lnTo>
                  <a:lnTo>
                    <a:pt x="31005" y="450116"/>
                  </a:lnTo>
                  <a:lnTo>
                    <a:pt x="39088" y="542188"/>
                  </a:lnTo>
                  <a:lnTo>
                    <a:pt x="41844" y="577423"/>
                  </a:lnTo>
                  <a:lnTo>
                    <a:pt x="46369" y="631156"/>
                  </a:lnTo>
                  <a:lnTo>
                    <a:pt x="52394" y="686497"/>
                  </a:lnTo>
                  <a:lnTo>
                    <a:pt x="59650" y="726554"/>
                  </a:lnTo>
                  <a:lnTo>
                    <a:pt x="135291" y="720667"/>
                  </a:lnTo>
                  <a:lnTo>
                    <a:pt x="174104" y="716894"/>
                  </a:lnTo>
                  <a:lnTo>
                    <a:pt x="188325" y="713604"/>
                  </a:lnTo>
                  <a:lnTo>
                    <a:pt x="190193" y="709168"/>
                  </a:lnTo>
                  <a:lnTo>
                    <a:pt x="187536" y="656326"/>
                  </a:lnTo>
                  <a:lnTo>
                    <a:pt x="185039" y="615389"/>
                  </a:lnTo>
                  <a:lnTo>
                    <a:pt x="181690" y="567083"/>
                  </a:lnTo>
                  <a:lnTo>
                    <a:pt x="177431" y="513140"/>
                  </a:lnTo>
                  <a:lnTo>
                    <a:pt x="172207" y="455293"/>
                  </a:lnTo>
                  <a:lnTo>
                    <a:pt x="165960" y="395273"/>
                  </a:lnTo>
                  <a:lnTo>
                    <a:pt x="158636" y="334811"/>
                  </a:lnTo>
                  <a:lnTo>
                    <a:pt x="150177" y="275640"/>
                  </a:lnTo>
                  <a:lnTo>
                    <a:pt x="140528" y="219492"/>
                  </a:lnTo>
                  <a:lnTo>
                    <a:pt x="129633" y="168098"/>
                  </a:lnTo>
                  <a:lnTo>
                    <a:pt x="117435" y="123190"/>
                  </a:lnTo>
                  <a:lnTo>
                    <a:pt x="79525" y="0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8709393" y="4264402"/>
              <a:ext cx="190500" cy="727075"/>
            </a:xfrm>
            <a:custGeom>
              <a:avLst/>
              <a:gdLst/>
              <a:ahLst/>
              <a:cxnLst/>
              <a:rect l="l" t="t" r="r" b="b"/>
              <a:pathLst>
                <a:path w="190500" h="727075">
                  <a:moveTo>
                    <a:pt x="190193" y="709168"/>
                  </a:moveTo>
                  <a:lnTo>
                    <a:pt x="187536" y="656326"/>
                  </a:lnTo>
                  <a:lnTo>
                    <a:pt x="185039" y="615389"/>
                  </a:lnTo>
                  <a:lnTo>
                    <a:pt x="181690" y="567083"/>
                  </a:lnTo>
                  <a:lnTo>
                    <a:pt x="177431" y="513140"/>
                  </a:lnTo>
                  <a:lnTo>
                    <a:pt x="172207" y="455293"/>
                  </a:lnTo>
                  <a:lnTo>
                    <a:pt x="165960" y="395273"/>
                  </a:lnTo>
                  <a:lnTo>
                    <a:pt x="158636" y="334811"/>
                  </a:lnTo>
                  <a:lnTo>
                    <a:pt x="150177" y="275640"/>
                  </a:lnTo>
                  <a:lnTo>
                    <a:pt x="140528" y="219492"/>
                  </a:lnTo>
                  <a:lnTo>
                    <a:pt x="129633" y="168098"/>
                  </a:lnTo>
                  <a:lnTo>
                    <a:pt x="117435" y="123190"/>
                  </a:lnTo>
                  <a:lnTo>
                    <a:pt x="79525" y="0"/>
                  </a:lnTo>
                  <a:lnTo>
                    <a:pt x="45809" y="72109"/>
                  </a:lnTo>
                  <a:lnTo>
                    <a:pt x="21024" y="127377"/>
                  </a:lnTo>
                  <a:lnTo>
                    <a:pt x="5728" y="162791"/>
                  </a:lnTo>
                  <a:lnTo>
                    <a:pt x="480" y="175336"/>
                  </a:lnTo>
                  <a:lnTo>
                    <a:pt x="0" y="182073"/>
                  </a:lnTo>
                  <a:lnTo>
                    <a:pt x="1463" y="191457"/>
                  </a:lnTo>
                  <a:lnTo>
                    <a:pt x="3572" y="200991"/>
                  </a:lnTo>
                  <a:lnTo>
                    <a:pt x="5027" y="208178"/>
                  </a:lnTo>
                  <a:lnTo>
                    <a:pt x="11581" y="260156"/>
                  </a:lnTo>
                  <a:lnTo>
                    <a:pt x="17663" y="312178"/>
                  </a:lnTo>
                  <a:lnTo>
                    <a:pt x="22425" y="358133"/>
                  </a:lnTo>
                  <a:lnTo>
                    <a:pt x="26834" y="404113"/>
                  </a:lnTo>
                  <a:lnTo>
                    <a:pt x="31005" y="450116"/>
                  </a:lnTo>
                  <a:lnTo>
                    <a:pt x="35052" y="496142"/>
                  </a:lnTo>
                  <a:lnTo>
                    <a:pt x="39088" y="542188"/>
                  </a:lnTo>
                  <a:lnTo>
                    <a:pt x="41844" y="577423"/>
                  </a:lnTo>
                  <a:lnTo>
                    <a:pt x="46369" y="631156"/>
                  </a:lnTo>
                  <a:lnTo>
                    <a:pt x="52394" y="686497"/>
                  </a:lnTo>
                  <a:lnTo>
                    <a:pt x="59650" y="726554"/>
                  </a:lnTo>
                  <a:lnTo>
                    <a:pt x="135291" y="720667"/>
                  </a:lnTo>
                  <a:lnTo>
                    <a:pt x="174104" y="716894"/>
                  </a:lnTo>
                  <a:lnTo>
                    <a:pt x="188325" y="713604"/>
                  </a:lnTo>
                  <a:lnTo>
                    <a:pt x="190193" y="709168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8838088" y="4923378"/>
              <a:ext cx="22225" cy="40005"/>
            </a:xfrm>
            <a:custGeom>
              <a:avLst/>
              <a:gdLst/>
              <a:ahLst/>
              <a:cxnLst/>
              <a:rect l="l" t="t" r="r" b="b"/>
              <a:pathLst>
                <a:path w="22225" h="40004">
                  <a:moveTo>
                    <a:pt x="21996" y="0"/>
                  </a:moveTo>
                  <a:lnTo>
                    <a:pt x="19459" y="15691"/>
                  </a:lnTo>
                  <a:lnTo>
                    <a:pt x="16322" y="25041"/>
                  </a:lnTo>
                  <a:lnTo>
                    <a:pt x="10523" y="31757"/>
                  </a:lnTo>
                  <a:lnTo>
                    <a:pt x="0" y="39547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8564941" y="4258391"/>
              <a:ext cx="199390" cy="728980"/>
            </a:xfrm>
            <a:custGeom>
              <a:avLst/>
              <a:gdLst/>
              <a:ahLst/>
              <a:cxnLst/>
              <a:rect l="l" t="t" r="r" b="b"/>
              <a:pathLst>
                <a:path w="199390" h="728979">
                  <a:moveTo>
                    <a:pt x="117225" y="0"/>
                  </a:moveTo>
                  <a:lnTo>
                    <a:pt x="79112" y="36448"/>
                  </a:lnTo>
                  <a:lnTo>
                    <a:pt x="61165" y="88536"/>
                  </a:lnTo>
                  <a:lnTo>
                    <a:pt x="47929" y="136244"/>
                  </a:lnTo>
                  <a:lnTo>
                    <a:pt x="38529" y="180890"/>
                  </a:lnTo>
                  <a:lnTo>
                    <a:pt x="32087" y="223792"/>
                  </a:lnTo>
                  <a:lnTo>
                    <a:pt x="27727" y="266266"/>
                  </a:lnTo>
                  <a:lnTo>
                    <a:pt x="24573" y="309629"/>
                  </a:lnTo>
                  <a:lnTo>
                    <a:pt x="21748" y="355199"/>
                  </a:lnTo>
                  <a:lnTo>
                    <a:pt x="18376" y="404293"/>
                  </a:lnTo>
                  <a:lnTo>
                    <a:pt x="13580" y="458228"/>
                  </a:lnTo>
                  <a:lnTo>
                    <a:pt x="9444" y="510286"/>
                  </a:lnTo>
                  <a:lnTo>
                    <a:pt x="4933" y="608517"/>
                  </a:lnTo>
                  <a:lnTo>
                    <a:pt x="1439" y="660653"/>
                  </a:lnTo>
                  <a:lnTo>
                    <a:pt x="692" y="674208"/>
                  </a:lnTo>
                  <a:lnTo>
                    <a:pt x="96" y="694148"/>
                  </a:lnTo>
                  <a:lnTo>
                    <a:pt x="0" y="714048"/>
                  </a:lnTo>
                  <a:lnTo>
                    <a:pt x="753" y="727481"/>
                  </a:lnTo>
                  <a:lnTo>
                    <a:pt x="139882" y="728700"/>
                  </a:lnTo>
                  <a:lnTo>
                    <a:pt x="140542" y="690498"/>
                  </a:lnTo>
                  <a:lnTo>
                    <a:pt x="143441" y="659179"/>
                  </a:lnTo>
                  <a:lnTo>
                    <a:pt x="154478" y="527036"/>
                  </a:lnTo>
                  <a:lnTo>
                    <a:pt x="159378" y="473425"/>
                  </a:lnTo>
                  <a:lnTo>
                    <a:pt x="165108" y="416616"/>
                  </a:lnTo>
                  <a:lnTo>
                    <a:pt x="171802" y="357559"/>
                  </a:lnTo>
                  <a:lnTo>
                    <a:pt x="179592" y="297202"/>
                  </a:lnTo>
                  <a:lnTo>
                    <a:pt x="188609" y="236496"/>
                  </a:lnTo>
                  <a:lnTo>
                    <a:pt x="198987" y="176390"/>
                  </a:lnTo>
                  <a:lnTo>
                    <a:pt x="181329" y="134493"/>
                  </a:lnTo>
                  <a:lnTo>
                    <a:pt x="166926" y="102154"/>
                  </a:lnTo>
                  <a:lnTo>
                    <a:pt x="148113" y="62835"/>
                  </a:lnTo>
                  <a:lnTo>
                    <a:pt x="117225" y="0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8564941" y="4258391"/>
              <a:ext cx="199390" cy="728980"/>
            </a:xfrm>
            <a:custGeom>
              <a:avLst/>
              <a:gdLst/>
              <a:ahLst/>
              <a:cxnLst/>
              <a:rect l="l" t="t" r="r" b="b"/>
              <a:pathLst>
                <a:path w="199390" h="728979">
                  <a:moveTo>
                    <a:pt x="198987" y="176390"/>
                  </a:moveTo>
                  <a:lnTo>
                    <a:pt x="181329" y="134493"/>
                  </a:lnTo>
                  <a:lnTo>
                    <a:pt x="166926" y="102154"/>
                  </a:lnTo>
                  <a:lnTo>
                    <a:pt x="148113" y="62835"/>
                  </a:lnTo>
                  <a:lnTo>
                    <a:pt x="117225" y="0"/>
                  </a:lnTo>
                  <a:lnTo>
                    <a:pt x="79112" y="36448"/>
                  </a:lnTo>
                  <a:lnTo>
                    <a:pt x="61165" y="88536"/>
                  </a:lnTo>
                  <a:lnTo>
                    <a:pt x="47929" y="136244"/>
                  </a:lnTo>
                  <a:lnTo>
                    <a:pt x="38529" y="180890"/>
                  </a:lnTo>
                  <a:lnTo>
                    <a:pt x="32087" y="223792"/>
                  </a:lnTo>
                  <a:lnTo>
                    <a:pt x="27727" y="266266"/>
                  </a:lnTo>
                  <a:lnTo>
                    <a:pt x="24573" y="309629"/>
                  </a:lnTo>
                  <a:lnTo>
                    <a:pt x="21748" y="355199"/>
                  </a:lnTo>
                  <a:lnTo>
                    <a:pt x="18376" y="404293"/>
                  </a:lnTo>
                  <a:lnTo>
                    <a:pt x="13580" y="458228"/>
                  </a:lnTo>
                  <a:lnTo>
                    <a:pt x="9444" y="510286"/>
                  </a:lnTo>
                  <a:lnTo>
                    <a:pt x="7081" y="559388"/>
                  </a:lnTo>
                  <a:lnTo>
                    <a:pt x="4933" y="608517"/>
                  </a:lnTo>
                  <a:lnTo>
                    <a:pt x="1439" y="660653"/>
                  </a:lnTo>
                  <a:lnTo>
                    <a:pt x="692" y="674208"/>
                  </a:lnTo>
                  <a:lnTo>
                    <a:pt x="96" y="694148"/>
                  </a:lnTo>
                  <a:lnTo>
                    <a:pt x="0" y="714048"/>
                  </a:lnTo>
                  <a:lnTo>
                    <a:pt x="753" y="727481"/>
                  </a:lnTo>
                  <a:lnTo>
                    <a:pt x="139882" y="728700"/>
                  </a:lnTo>
                  <a:lnTo>
                    <a:pt x="140074" y="722297"/>
                  </a:lnTo>
                  <a:lnTo>
                    <a:pt x="140250" y="709661"/>
                  </a:lnTo>
                  <a:lnTo>
                    <a:pt x="140407" y="696994"/>
                  </a:lnTo>
                  <a:lnTo>
                    <a:pt x="140542" y="690498"/>
                  </a:lnTo>
                  <a:lnTo>
                    <a:pt x="143441" y="659179"/>
                  </a:lnTo>
                  <a:lnTo>
                    <a:pt x="146642" y="620862"/>
                  </a:lnTo>
                  <a:lnTo>
                    <a:pt x="150277" y="576498"/>
                  </a:lnTo>
                  <a:lnTo>
                    <a:pt x="154478" y="527036"/>
                  </a:lnTo>
                  <a:lnTo>
                    <a:pt x="159378" y="473425"/>
                  </a:lnTo>
                  <a:lnTo>
                    <a:pt x="165108" y="416616"/>
                  </a:lnTo>
                  <a:lnTo>
                    <a:pt x="171802" y="357559"/>
                  </a:lnTo>
                  <a:lnTo>
                    <a:pt x="179592" y="297202"/>
                  </a:lnTo>
                  <a:lnTo>
                    <a:pt x="188609" y="236496"/>
                  </a:lnTo>
                  <a:lnTo>
                    <a:pt x="198987" y="17639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8636210" y="4828612"/>
              <a:ext cx="51435" cy="93980"/>
            </a:xfrm>
            <a:custGeom>
              <a:avLst/>
              <a:gdLst/>
              <a:ahLst/>
              <a:cxnLst/>
              <a:rect l="l" t="t" r="r" b="b"/>
              <a:pathLst>
                <a:path w="51434" h="93979">
                  <a:moveTo>
                    <a:pt x="0" y="0"/>
                  </a:moveTo>
                  <a:lnTo>
                    <a:pt x="9067" y="38449"/>
                  </a:lnTo>
                  <a:lnTo>
                    <a:pt x="17441" y="60991"/>
                  </a:lnTo>
                  <a:lnTo>
                    <a:pt x="29937" y="76380"/>
                  </a:lnTo>
                  <a:lnTo>
                    <a:pt x="51371" y="93370"/>
                  </a:lnTo>
                </a:path>
              </a:pathLst>
            </a:custGeom>
            <a:ln w="12699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8726036" y="4502213"/>
              <a:ext cx="12700" cy="191135"/>
            </a:xfrm>
            <a:custGeom>
              <a:avLst/>
              <a:gdLst/>
              <a:ahLst/>
              <a:cxnLst/>
              <a:rect l="l" t="t" r="r" b="b"/>
              <a:pathLst>
                <a:path w="12700" h="191135">
                  <a:moveTo>
                    <a:pt x="5486" y="0"/>
                  </a:moveTo>
                  <a:lnTo>
                    <a:pt x="0" y="18122"/>
                  </a:lnTo>
                  <a:lnTo>
                    <a:pt x="12242" y="191020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8556993" y="4587609"/>
              <a:ext cx="110934" cy="13241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8748597" y="3852011"/>
              <a:ext cx="209201" cy="26878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8590406" y="4037102"/>
              <a:ext cx="314325" cy="446405"/>
            </a:xfrm>
            <a:custGeom>
              <a:avLst/>
              <a:gdLst/>
              <a:ahLst/>
              <a:cxnLst/>
              <a:rect l="l" t="t" r="r" b="b"/>
              <a:pathLst>
                <a:path w="314325" h="446404">
                  <a:moveTo>
                    <a:pt x="115169" y="0"/>
                  </a:moveTo>
                  <a:lnTo>
                    <a:pt x="74217" y="16824"/>
                  </a:lnTo>
                  <a:lnTo>
                    <a:pt x="50826" y="85026"/>
                  </a:lnTo>
                  <a:lnTo>
                    <a:pt x="30149" y="224228"/>
                  </a:lnTo>
                  <a:lnTo>
                    <a:pt x="22561" y="267828"/>
                  </a:lnTo>
                  <a:lnTo>
                    <a:pt x="13774" y="304925"/>
                  </a:lnTo>
                  <a:lnTo>
                    <a:pt x="5637" y="337890"/>
                  </a:lnTo>
                  <a:lnTo>
                    <a:pt x="0" y="369096"/>
                  </a:lnTo>
                  <a:lnTo>
                    <a:pt x="108219" y="425006"/>
                  </a:lnTo>
                  <a:lnTo>
                    <a:pt x="170429" y="445900"/>
                  </a:lnTo>
                  <a:lnTo>
                    <a:pt x="210153" y="433808"/>
                  </a:lnTo>
                  <a:lnTo>
                    <a:pt x="250913" y="390763"/>
                  </a:lnTo>
                  <a:lnTo>
                    <a:pt x="263729" y="366291"/>
                  </a:lnTo>
                  <a:lnTo>
                    <a:pt x="271783" y="334930"/>
                  </a:lnTo>
                  <a:lnTo>
                    <a:pt x="278003" y="302641"/>
                  </a:lnTo>
                  <a:lnTo>
                    <a:pt x="285318" y="275383"/>
                  </a:lnTo>
                  <a:lnTo>
                    <a:pt x="299504" y="233644"/>
                  </a:lnTo>
                  <a:lnTo>
                    <a:pt x="309289" y="191204"/>
                  </a:lnTo>
                  <a:lnTo>
                    <a:pt x="313836" y="147903"/>
                  </a:lnTo>
                  <a:lnTo>
                    <a:pt x="312305" y="103578"/>
                  </a:lnTo>
                  <a:lnTo>
                    <a:pt x="294437" y="64551"/>
                  </a:lnTo>
                  <a:lnTo>
                    <a:pt x="262304" y="42418"/>
                  </a:lnTo>
                  <a:lnTo>
                    <a:pt x="221432" y="25666"/>
                  </a:lnTo>
                  <a:lnTo>
                    <a:pt x="188531" y="14932"/>
                  </a:lnTo>
                  <a:lnTo>
                    <a:pt x="115169" y="0"/>
                  </a:lnTo>
                  <a:close/>
                </a:path>
              </a:pathLst>
            </a:custGeom>
            <a:solidFill>
              <a:srgbClr val="E66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8590406" y="4037102"/>
              <a:ext cx="314325" cy="446405"/>
            </a:xfrm>
            <a:custGeom>
              <a:avLst/>
              <a:gdLst/>
              <a:ahLst/>
              <a:cxnLst/>
              <a:rect l="l" t="t" r="r" b="b"/>
              <a:pathLst>
                <a:path w="314325" h="446404">
                  <a:moveTo>
                    <a:pt x="285318" y="55648"/>
                  </a:moveTo>
                  <a:lnTo>
                    <a:pt x="237560" y="32087"/>
                  </a:lnTo>
                  <a:lnTo>
                    <a:pt x="188531" y="14932"/>
                  </a:lnTo>
                  <a:lnTo>
                    <a:pt x="115169" y="0"/>
                  </a:lnTo>
                  <a:lnTo>
                    <a:pt x="74217" y="16824"/>
                  </a:lnTo>
                  <a:lnTo>
                    <a:pt x="50826" y="85026"/>
                  </a:lnTo>
                  <a:lnTo>
                    <a:pt x="30149" y="224228"/>
                  </a:lnTo>
                  <a:lnTo>
                    <a:pt x="22561" y="267828"/>
                  </a:lnTo>
                  <a:lnTo>
                    <a:pt x="13774" y="304925"/>
                  </a:lnTo>
                  <a:lnTo>
                    <a:pt x="5637" y="337890"/>
                  </a:lnTo>
                  <a:lnTo>
                    <a:pt x="0" y="369096"/>
                  </a:lnTo>
                  <a:lnTo>
                    <a:pt x="108219" y="425006"/>
                  </a:lnTo>
                  <a:lnTo>
                    <a:pt x="170429" y="445900"/>
                  </a:lnTo>
                  <a:lnTo>
                    <a:pt x="210153" y="433808"/>
                  </a:lnTo>
                  <a:lnTo>
                    <a:pt x="250913" y="390763"/>
                  </a:lnTo>
                  <a:lnTo>
                    <a:pt x="263729" y="366291"/>
                  </a:lnTo>
                  <a:lnTo>
                    <a:pt x="271783" y="334930"/>
                  </a:lnTo>
                  <a:lnTo>
                    <a:pt x="278003" y="302641"/>
                  </a:lnTo>
                  <a:lnTo>
                    <a:pt x="285318" y="275383"/>
                  </a:lnTo>
                  <a:lnTo>
                    <a:pt x="299504" y="233644"/>
                  </a:lnTo>
                  <a:lnTo>
                    <a:pt x="309289" y="191204"/>
                  </a:lnTo>
                  <a:lnTo>
                    <a:pt x="313836" y="147903"/>
                  </a:lnTo>
                  <a:lnTo>
                    <a:pt x="312305" y="103578"/>
                  </a:lnTo>
                  <a:lnTo>
                    <a:pt x="309008" y="89873"/>
                  </a:lnTo>
                  <a:lnTo>
                    <a:pt x="302693" y="76412"/>
                  </a:lnTo>
                  <a:lnTo>
                    <a:pt x="294437" y="64551"/>
                  </a:lnTo>
                  <a:lnTo>
                    <a:pt x="285318" y="55648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8605455" y="4346187"/>
              <a:ext cx="259715" cy="77470"/>
            </a:xfrm>
            <a:custGeom>
              <a:avLst/>
              <a:gdLst/>
              <a:ahLst/>
              <a:cxnLst/>
              <a:rect l="l" t="t" r="r" b="b"/>
              <a:pathLst>
                <a:path w="259715" h="77470">
                  <a:moveTo>
                    <a:pt x="3365" y="0"/>
                  </a:moveTo>
                  <a:lnTo>
                    <a:pt x="0" y="39674"/>
                  </a:lnTo>
                  <a:lnTo>
                    <a:pt x="9050" y="48294"/>
                  </a:lnTo>
                  <a:lnTo>
                    <a:pt x="45370" y="65246"/>
                  </a:lnTo>
                  <a:lnTo>
                    <a:pt x="122715" y="77168"/>
                  </a:lnTo>
                  <a:lnTo>
                    <a:pt x="254838" y="70700"/>
                  </a:lnTo>
                  <a:lnTo>
                    <a:pt x="259702" y="38023"/>
                  </a:lnTo>
                  <a:lnTo>
                    <a:pt x="227391" y="40363"/>
                  </a:lnTo>
                  <a:lnTo>
                    <a:pt x="152179" y="41095"/>
                  </a:lnTo>
                  <a:lnTo>
                    <a:pt x="66644" y="3078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8605455" y="4346187"/>
              <a:ext cx="259715" cy="77470"/>
            </a:xfrm>
            <a:custGeom>
              <a:avLst/>
              <a:gdLst/>
              <a:ahLst/>
              <a:cxnLst/>
              <a:rect l="l" t="t" r="r" b="b"/>
              <a:pathLst>
                <a:path w="259715" h="77470">
                  <a:moveTo>
                    <a:pt x="259702" y="38023"/>
                  </a:moveTo>
                  <a:lnTo>
                    <a:pt x="254838" y="70700"/>
                  </a:lnTo>
                  <a:lnTo>
                    <a:pt x="122715" y="77168"/>
                  </a:lnTo>
                  <a:lnTo>
                    <a:pt x="45370" y="65246"/>
                  </a:lnTo>
                  <a:lnTo>
                    <a:pt x="9050" y="48294"/>
                  </a:lnTo>
                  <a:lnTo>
                    <a:pt x="0" y="39674"/>
                  </a:lnTo>
                  <a:lnTo>
                    <a:pt x="3365" y="0"/>
                  </a:lnTo>
                  <a:lnTo>
                    <a:pt x="66644" y="30785"/>
                  </a:lnTo>
                  <a:lnTo>
                    <a:pt x="152179" y="41095"/>
                  </a:lnTo>
                  <a:lnTo>
                    <a:pt x="227391" y="40363"/>
                  </a:lnTo>
                  <a:lnTo>
                    <a:pt x="259702" y="38023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8557227" y="4331030"/>
              <a:ext cx="244606" cy="14552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8833960" y="4173278"/>
              <a:ext cx="260350" cy="163830"/>
            </a:xfrm>
            <a:custGeom>
              <a:avLst/>
              <a:gdLst/>
              <a:ahLst/>
              <a:cxnLst/>
              <a:rect l="l" t="t" r="r" b="b"/>
              <a:pathLst>
                <a:path w="260350" h="163829">
                  <a:moveTo>
                    <a:pt x="208762" y="0"/>
                  </a:moveTo>
                  <a:lnTo>
                    <a:pt x="111150" y="71158"/>
                  </a:lnTo>
                  <a:lnTo>
                    <a:pt x="88163" y="42075"/>
                  </a:lnTo>
                  <a:lnTo>
                    <a:pt x="0" y="66713"/>
                  </a:lnTo>
                  <a:lnTo>
                    <a:pt x="50088" y="130835"/>
                  </a:lnTo>
                  <a:lnTo>
                    <a:pt x="81246" y="157090"/>
                  </a:lnTo>
                  <a:lnTo>
                    <a:pt x="107630" y="163822"/>
                  </a:lnTo>
                  <a:lnTo>
                    <a:pt x="125907" y="160740"/>
                  </a:lnTo>
                  <a:lnTo>
                    <a:pt x="132740" y="157556"/>
                  </a:lnTo>
                  <a:lnTo>
                    <a:pt x="233070" y="79171"/>
                  </a:lnTo>
                  <a:lnTo>
                    <a:pt x="251886" y="60548"/>
                  </a:lnTo>
                  <a:lnTo>
                    <a:pt x="260105" y="48152"/>
                  </a:lnTo>
                  <a:lnTo>
                    <a:pt x="259480" y="36412"/>
                  </a:lnTo>
                  <a:lnTo>
                    <a:pt x="251764" y="19761"/>
                  </a:lnTo>
                  <a:lnTo>
                    <a:pt x="208762" y="0"/>
                  </a:lnTo>
                  <a:close/>
                </a:path>
              </a:pathLst>
            </a:custGeom>
            <a:solidFill>
              <a:srgbClr val="FCB9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8833960" y="4173278"/>
              <a:ext cx="260350" cy="163830"/>
            </a:xfrm>
            <a:custGeom>
              <a:avLst/>
              <a:gdLst/>
              <a:ahLst/>
              <a:cxnLst/>
              <a:rect l="l" t="t" r="r" b="b"/>
              <a:pathLst>
                <a:path w="260350" h="163829">
                  <a:moveTo>
                    <a:pt x="208762" y="0"/>
                  </a:moveTo>
                  <a:lnTo>
                    <a:pt x="111150" y="71158"/>
                  </a:lnTo>
                  <a:lnTo>
                    <a:pt x="88163" y="42075"/>
                  </a:lnTo>
                  <a:lnTo>
                    <a:pt x="0" y="66713"/>
                  </a:lnTo>
                  <a:lnTo>
                    <a:pt x="50088" y="130835"/>
                  </a:lnTo>
                  <a:lnTo>
                    <a:pt x="81246" y="157090"/>
                  </a:lnTo>
                  <a:lnTo>
                    <a:pt x="107630" y="163822"/>
                  </a:lnTo>
                  <a:lnTo>
                    <a:pt x="125907" y="160740"/>
                  </a:lnTo>
                  <a:lnTo>
                    <a:pt x="132740" y="157556"/>
                  </a:lnTo>
                  <a:lnTo>
                    <a:pt x="233070" y="79171"/>
                  </a:lnTo>
                  <a:lnTo>
                    <a:pt x="251886" y="60548"/>
                  </a:lnTo>
                  <a:lnTo>
                    <a:pt x="260105" y="48152"/>
                  </a:lnTo>
                  <a:lnTo>
                    <a:pt x="259480" y="36412"/>
                  </a:lnTo>
                  <a:lnTo>
                    <a:pt x="251764" y="19761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8782942" y="4086855"/>
              <a:ext cx="168275" cy="227965"/>
            </a:xfrm>
            <a:custGeom>
              <a:avLst/>
              <a:gdLst/>
              <a:ahLst/>
              <a:cxnLst/>
              <a:rect l="l" t="t" r="r" b="b"/>
              <a:pathLst>
                <a:path w="168275" h="227964">
                  <a:moveTo>
                    <a:pt x="45455" y="0"/>
                  </a:moveTo>
                  <a:lnTo>
                    <a:pt x="8464" y="20991"/>
                  </a:lnTo>
                  <a:lnTo>
                    <a:pt x="0" y="40682"/>
                  </a:lnTo>
                  <a:lnTo>
                    <a:pt x="1530" y="78350"/>
                  </a:lnTo>
                  <a:lnTo>
                    <a:pt x="15447" y="118882"/>
                  </a:lnTo>
                  <a:lnTo>
                    <a:pt x="35277" y="155929"/>
                  </a:lnTo>
                  <a:lnTo>
                    <a:pt x="61271" y="191895"/>
                  </a:lnTo>
                  <a:lnTo>
                    <a:pt x="87875" y="221721"/>
                  </a:lnTo>
                  <a:lnTo>
                    <a:pt x="99529" y="227778"/>
                  </a:lnTo>
                  <a:lnTo>
                    <a:pt x="167703" y="143742"/>
                  </a:lnTo>
                  <a:lnTo>
                    <a:pt x="108935" y="34465"/>
                  </a:lnTo>
                  <a:lnTo>
                    <a:pt x="67211" y="398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rgbClr val="E66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8782942" y="4086855"/>
              <a:ext cx="168275" cy="227965"/>
            </a:xfrm>
            <a:custGeom>
              <a:avLst/>
              <a:gdLst/>
              <a:ahLst/>
              <a:cxnLst/>
              <a:rect l="l" t="t" r="r" b="b"/>
              <a:pathLst>
                <a:path w="168275" h="227964">
                  <a:moveTo>
                    <a:pt x="0" y="40682"/>
                  </a:moveTo>
                  <a:lnTo>
                    <a:pt x="15447" y="118882"/>
                  </a:lnTo>
                  <a:lnTo>
                    <a:pt x="35277" y="155929"/>
                  </a:lnTo>
                  <a:lnTo>
                    <a:pt x="61271" y="191895"/>
                  </a:lnTo>
                  <a:lnTo>
                    <a:pt x="87875" y="221721"/>
                  </a:lnTo>
                  <a:lnTo>
                    <a:pt x="99529" y="227778"/>
                  </a:lnTo>
                  <a:lnTo>
                    <a:pt x="110187" y="214642"/>
                  </a:lnTo>
                  <a:lnTo>
                    <a:pt x="133621" y="185756"/>
                  </a:lnTo>
                  <a:lnTo>
                    <a:pt x="157053" y="156871"/>
                  </a:lnTo>
                  <a:lnTo>
                    <a:pt x="167703" y="143742"/>
                  </a:lnTo>
                  <a:lnTo>
                    <a:pt x="158159" y="125976"/>
                  </a:lnTo>
                  <a:lnTo>
                    <a:pt x="148621" y="108214"/>
                  </a:lnTo>
                  <a:lnTo>
                    <a:pt x="139046" y="90472"/>
                  </a:lnTo>
                  <a:lnTo>
                    <a:pt x="129387" y="72762"/>
                  </a:lnTo>
                  <a:lnTo>
                    <a:pt x="122525" y="60025"/>
                  </a:lnTo>
                  <a:lnTo>
                    <a:pt x="101930" y="21784"/>
                  </a:lnTo>
                  <a:lnTo>
                    <a:pt x="67211" y="398"/>
                  </a:lnTo>
                  <a:lnTo>
                    <a:pt x="45455" y="0"/>
                  </a:lnTo>
                  <a:lnTo>
                    <a:pt x="26416" y="5795"/>
                  </a:lnTo>
                  <a:lnTo>
                    <a:pt x="16144" y="12746"/>
                  </a:lnTo>
                  <a:lnTo>
                    <a:pt x="8464" y="20991"/>
                  </a:lnTo>
                  <a:lnTo>
                    <a:pt x="3155" y="30359"/>
                  </a:lnTo>
                  <a:lnTo>
                    <a:pt x="0" y="40682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9007986" y="4116661"/>
              <a:ext cx="139797" cy="15063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8771223" y="4196327"/>
              <a:ext cx="83820" cy="125095"/>
            </a:xfrm>
            <a:custGeom>
              <a:avLst/>
              <a:gdLst/>
              <a:ahLst/>
              <a:cxnLst/>
              <a:rect l="l" t="t" r="r" b="b"/>
              <a:pathLst>
                <a:path w="83820" h="125095">
                  <a:moveTo>
                    <a:pt x="0" y="0"/>
                  </a:moveTo>
                  <a:lnTo>
                    <a:pt x="83197" y="124561"/>
                  </a:lnTo>
                </a:path>
              </a:pathLst>
            </a:custGeom>
            <a:ln w="12700">
              <a:solidFill>
                <a:srgbClr val="3D3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3" name="object 10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33</a:t>
            </a:fld>
            <a:endParaRPr spc="-50" dirty="0"/>
          </a:p>
        </p:txBody>
      </p:sp>
      <p:sp>
        <p:nvSpPr>
          <p:cNvPr id="1024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025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026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029" name="object 18"/>
          <p:cNvSpPr txBox="1">
            <a:spLocks/>
          </p:cNvSpPr>
          <p:nvPr/>
        </p:nvSpPr>
        <p:spPr>
          <a:xfrm>
            <a:off x="3552685" y="1066358"/>
            <a:ext cx="33942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ea typeface="+mj-ea"/>
                <a:cs typeface="나눔스퀘어OTF Bold"/>
              </a:defRPr>
            </a:lvl1pPr>
          </a:lstStyle>
          <a:p>
            <a:pPr marL="14604" algn="ctr">
              <a:spcBef>
                <a:spcPts val="100"/>
              </a:spcBef>
            </a:pPr>
            <a:r>
              <a:rPr lang="ko-KR" altLang="en-US" b="0" spc="40" dirty="0" smtClean="0">
                <a:latin typeface="G마켓 산스 Bold" pitchFamily="50" charset="-127"/>
                <a:ea typeface="G마켓 산스 Bold" pitchFamily="50" charset="-127"/>
              </a:rPr>
              <a:t>실행방법</a:t>
            </a:r>
            <a:r>
              <a:rPr lang="ko-KR" altLang="en-US" b="0" spc="-145" dirty="0" smtClean="0">
                <a:latin typeface="G마켓 산스 Bold" pitchFamily="50" charset="-127"/>
                <a:ea typeface="G마켓 산스 Bold" pitchFamily="50" charset="-127"/>
              </a:rPr>
              <a:t> </a:t>
            </a:r>
            <a:r>
              <a:rPr lang="ko-KR" altLang="en-US" b="0" spc="20" dirty="0" smtClean="0">
                <a:latin typeface="G마켓 산스 Bold" pitchFamily="50" charset="-127"/>
                <a:ea typeface="G마켓 산스 Bold" pitchFamily="50" charset="-127"/>
              </a:rPr>
              <a:t>예시</a:t>
            </a:r>
            <a:endParaRPr lang="ko-KR" altLang="en-US" b="0" spc="2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031" name="object 20"/>
          <p:cNvSpPr txBox="1"/>
          <p:nvPr/>
        </p:nvSpPr>
        <p:spPr>
          <a:xfrm>
            <a:off x="930745" y="3129042"/>
            <a:ext cx="8602879" cy="57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1910"/>
              </a:spcBef>
            </a:pP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작업자의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관심을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불러일으킬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있는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토의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안전순찰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안전미팅</a:t>
            </a: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(TBM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회의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게시판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통해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종사자들이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이야기할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있도록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합니다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032" name="object 20"/>
          <p:cNvSpPr txBox="1"/>
          <p:nvPr/>
        </p:nvSpPr>
        <p:spPr>
          <a:xfrm>
            <a:off x="930745" y="3771800"/>
            <a:ext cx="7486519" cy="57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3720">
              <a:lnSpc>
                <a:spcPct val="104299"/>
              </a:lnSpc>
              <a:spcBef>
                <a:spcPts val="585"/>
              </a:spcBef>
            </a:pP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특히</a:t>
            </a:r>
            <a:r>
              <a:rPr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종사자들이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작업장의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발견하고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신고했을때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이를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인정하고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긍정적으로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평가하는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것도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좋은</a:t>
            </a:r>
            <a:r>
              <a:rPr lang="en-US" sz="18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8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방안입니다</a:t>
            </a:r>
            <a:r>
              <a:rPr sz="18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8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21"/>
                </a:moveTo>
                <a:lnTo>
                  <a:pt x="9439034" y="193421"/>
                </a:lnTo>
                <a:lnTo>
                  <a:pt x="9439034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77"/>
                </a:moveTo>
                <a:lnTo>
                  <a:pt x="10691990" y="289877"/>
                </a:lnTo>
                <a:lnTo>
                  <a:pt x="10691990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4067" y="1000695"/>
            <a:ext cx="564903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중대산업재해 발생 대비 조치</a:t>
            </a:r>
            <a:endParaRPr sz="35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29194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6"/>
                </a:lnTo>
                <a:lnTo>
                  <a:pt x="1153666" y="578777"/>
                </a:lnTo>
                <a:lnTo>
                  <a:pt x="1182322" y="546217"/>
                </a:lnTo>
                <a:lnTo>
                  <a:pt x="1206674" y="510159"/>
                </a:lnTo>
                <a:lnTo>
                  <a:pt x="1226317" y="471009"/>
                </a:lnTo>
                <a:lnTo>
                  <a:pt x="1240847" y="429170"/>
                </a:lnTo>
                <a:lnTo>
                  <a:pt x="1249862" y="385045"/>
                </a:lnTo>
                <a:lnTo>
                  <a:pt x="1252956" y="339039"/>
                </a:lnTo>
                <a:lnTo>
                  <a:pt x="1249862" y="293035"/>
                </a:lnTo>
                <a:lnTo>
                  <a:pt x="1240847" y="248912"/>
                </a:lnTo>
                <a:lnTo>
                  <a:pt x="1226317" y="207074"/>
                </a:lnTo>
                <a:lnTo>
                  <a:pt x="1206674" y="167924"/>
                </a:lnTo>
                <a:lnTo>
                  <a:pt x="1182322" y="131866"/>
                </a:lnTo>
                <a:lnTo>
                  <a:pt x="1153666" y="99306"/>
                </a:lnTo>
                <a:lnTo>
                  <a:pt x="1121108" y="70646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819" y="1048748"/>
            <a:ext cx="836294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1 - ⑧</a:t>
            </a:r>
            <a:endParaRPr sz="27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29189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1996" y="289866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996" y="289866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19"/>
                </a:lnTo>
                <a:lnTo>
                  <a:pt x="25792" y="284246"/>
                </a:lnTo>
                <a:lnTo>
                  <a:pt x="55332" y="322479"/>
                </a:lnTo>
                <a:lnTo>
                  <a:pt x="93566" y="352019"/>
                </a:lnTo>
                <a:lnTo>
                  <a:pt x="138693" y="371063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3"/>
                </a:lnTo>
                <a:lnTo>
                  <a:pt x="4414694" y="352019"/>
                </a:lnTo>
                <a:lnTo>
                  <a:pt x="4452924" y="322479"/>
                </a:lnTo>
                <a:lnTo>
                  <a:pt x="4482459" y="284246"/>
                </a:lnTo>
                <a:lnTo>
                  <a:pt x="4501499" y="239119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078" y="289866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9860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5129" y="755257"/>
            <a:ext cx="943610" cy="1033144"/>
          </a:xfrm>
          <a:custGeom>
            <a:avLst/>
            <a:gdLst/>
            <a:ahLst/>
            <a:cxnLst/>
            <a:rect l="l" t="t" r="r" b="b"/>
            <a:pathLst>
              <a:path w="943609" h="1033144">
                <a:moveTo>
                  <a:pt x="735203" y="0"/>
                </a:moveTo>
                <a:lnTo>
                  <a:pt x="0" y="0"/>
                </a:lnTo>
                <a:lnTo>
                  <a:pt x="207810" y="1032941"/>
                </a:lnTo>
                <a:lnTo>
                  <a:pt x="943051" y="1032941"/>
                </a:lnTo>
                <a:lnTo>
                  <a:pt x="735203" y="0"/>
                </a:lnTo>
                <a:close/>
              </a:path>
            </a:pathLst>
          </a:custGeom>
          <a:solidFill>
            <a:srgbClr val="DB9F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5129" y="755257"/>
            <a:ext cx="943610" cy="1033144"/>
          </a:xfrm>
          <a:custGeom>
            <a:avLst/>
            <a:gdLst/>
            <a:ahLst/>
            <a:cxnLst/>
            <a:rect l="l" t="t" r="r" b="b"/>
            <a:pathLst>
              <a:path w="943609" h="1033144">
                <a:moveTo>
                  <a:pt x="207810" y="1032941"/>
                </a:moveTo>
                <a:lnTo>
                  <a:pt x="943051" y="1032941"/>
                </a:lnTo>
                <a:lnTo>
                  <a:pt x="735203" y="0"/>
                </a:lnTo>
                <a:lnTo>
                  <a:pt x="0" y="0"/>
                </a:lnTo>
                <a:lnTo>
                  <a:pt x="207810" y="103294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0342" y="1778664"/>
            <a:ext cx="131711" cy="18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3414" y="1778664"/>
            <a:ext cx="160708" cy="18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20348" y="755257"/>
            <a:ext cx="271780" cy="1203960"/>
          </a:xfrm>
          <a:custGeom>
            <a:avLst/>
            <a:gdLst/>
            <a:ahLst/>
            <a:cxnLst/>
            <a:rect l="l" t="t" r="r" b="b"/>
            <a:pathLst>
              <a:path w="271779" h="1203960">
                <a:moveTo>
                  <a:pt x="29070" y="0"/>
                </a:moveTo>
                <a:lnTo>
                  <a:pt x="0" y="0"/>
                </a:lnTo>
                <a:lnTo>
                  <a:pt x="242189" y="1203744"/>
                </a:lnTo>
                <a:lnTo>
                  <a:pt x="271246" y="1203744"/>
                </a:lnTo>
                <a:lnTo>
                  <a:pt x="29070" y="0"/>
                </a:lnTo>
                <a:close/>
              </a:path>
            </a:pathLst>
          </a:custGeom>
          <a:solidFill>
            <a:srgbClr val="BE87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20348" y="755257"/>
            <a:ext cx="271780" cy="1203960"/>
          </a:xfrm>
          <a:custGeom>
            <a:avLst/>
            <a:gdLst/>
            <a:ahLst/>
            <a:cxnLst/>
            <a:rect l="l" t="t" r="r" b="b"/>
            <a:pathLst>
              <a:path w="271779" h="1203960">
                <a:moveTo>
                  <a:pt x="0" y="0"/>
                </a:moveTo>
                <a:lnTo>
                  <a:pt x="29070" y="0"/>
                </a:lnTo>
                <a:lnTo>
                  <a:pt x="271246" y="1203744"/>
                </a:lnTo>
                <a:lnTo>
                  <a:pt x="242189" y="120374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8260" y="755257"/>
            <a:ext cx="943610" cy="1033144"/>
          </a:xfrm>
          <a:custGeom>
            <a:avLst/>
            <a:gdLst/>
            <a:ahLst/>
            <a:cxnLst/>
            <a:rect l="l" t="t" r="r" b="b"/>
            <a:pathLst>
              <a:path w="943609" h="1033144">
                <a:moveTo>
                  <a:pt x="943063" y="0"/>
                </a:moveTo>
                <a:lnTo>
                  <a:pt x="207848" y="0"/>
                </a:lnTo>
                <a:lnTo>
                  <a:pt x="0" y="1032941"/>
                </a:lnTo>
                <a:lnTo>
                  <a:pt x="735228" y="1032941"/>
                </a:lnTo>
                <a:lnTo>
                  <a:pt x="943063" y="0"/>
                </a:lnTo>
                <a:close/>
              </a:path>
            </a:pathLst>
          </a:custGeom>
          <a:solidFill>
            <a:srgbClr val="FFB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48260" y="755257"/>
            <a:ext cx="943610" cy="1033144"/>
          </a:xfrm>
          <a:custGeom>
            <a:avLst/>
            <a:gdLst/>
            <a:ahLst/>
            <a:cxnLst/>
            <a:rect l="l" t="t" r="r" b="b"/>
            <a:pathLst>
              <a:path w="943609" h="1033144">
                <a:moveTo>
                  <a:pt x="735228" y="1032941"/>
                </a:moveTo>
                <a:lnTo>
                  <a:pt x="0" y="1032941"/>
                </a:lnTo>
                <a:lnTo>
                  <a:pt x="207848" y="0"/>
                </a:lnTo>
                <a:lnTo>
                  <a:pt x="943063" y="0"/>
                </a:lnTo>
                <a:lnTo>
                  <a:pt x="735228" y="103294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4386" y="1778664"/>
            <a:ext cx="131699" cy="189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61314" y="1778664"/>
            <a:ext cx="131699" cy="189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8855" y="824296"/>
            <a:ext cx="290195" cy="60325"/>
          </a:xfrm>
          <a:custGeom>
            <a:avLst/>
            <a:gdLst/>
            <a:ahLst/>
            <a:cxnLst/>
            <a:rect l="l" t="t" r="r" b="b"/>
            <a:pathLst>
              <a:path w="290195" h="60325">
                <a:moveTo>
                  <a:pt x="270941" y="0"/>
                </a:moveTo>
                <a:lnTo>
                  <a:pt x="30988" y="0"/>
                </a:lnTo>
                <a:lnTo>
                  <a:pt x="21394" y="1861"/>
                </a:lnTo>
                <a:lnTo>
                  <a:pt x="12844" y="6937"/>
                </a:lnTo>
                <a:lnTo>
                  <a:pt x="6254" y="14466"/>
                </a:lnTo>
                <a:lnTo>
                  <a:pt x="2540" y="23685"/>
                </a:lnTo>
                <a:lnTo>
                  <a:pt x="0" y="36309"/>
                </a:lnTo>
                <a:lnTo>
                  <a:pt x="7" y="45528"/>
                </a:lnTo>
                <a:lnTo>
                  <a:pt x="3568" y="53057"/>
                </a:lnTo>
                <a:lnTo>
                  <a:pt x="10072" y="58133"/>
                </a:lnTo>
                <a:lnTo>
                  <a:pt x="18910" y="59994"/>
                </a:lnTo>
                <a:lnTo>
                  <a:pt x="258864" y="59994"/>
                </a:lnTo>
                <a:lnTo>
                  <a:pt x="289852" y="23685"/>
                </a:lnTo>
                <a:lnTo>
                  <a:pt x="289844" y="14466"/>
                </a:lnTo>
                <a:lnTo>
                  <a:pt x="286283" y="6937"/>
                </a:lnTo>
                <a:lnTo>
                  <a:pt x="279779" y="1861"/>
                </a:lnTo>
                <a:lnTo>
                  <a:pt x="270941" y="0"/>
                </a:lnTo>
                <a:close/>
              </a:path>
            </a:pathLst>
          </a:custGeom>
          <a:solidFill>
            <a:srgbClr val="463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8855" y="824296"/>
            <a:ext cx="290195" cy="60325"/>
          </a:xfrm>
          <a:custGeom>
            <a:avLst/>
            <a:gdLst/>
            <a:ahLst/>
            <a:cxnLst/>
            <a:rect l="l" t="t" r="r" b="b"/>
            <a:pathLst>
              <a:path w="290195" h="60325">
                <a:moveTo>
                  <a:pt x="258864" y="59994"/>
                </a:moveTo>
                <a:lnTo>
                  <a:pt x="18910" y="59994"/>
                </a:lnTo>
                <a:lnTo>
                  <a:pt x="10072" y="58133"/>
                </a:lnTo>
                <a:lnTo>
                  <a:pt x="3568" y="53057"/>
                </a:lnTo>
                <a:lnTo>
                  <a:pt x="7" y="45528"/>
                </a:lnTo>
                <a:lnTo>
                  <a:pt x="0" y="36309"/>
                </a:lnTo>
                <a:lnTo>
                  <a:pt x="2540" y="23685"/>
                </a:lnTo>
                <a:lnTo>
                  <a:pt x="6254" y="14466"/>
                </a:lnTo>
                <a:lnTo>
                  <a:pt x="12844" y="6937"/>
                </a:lnTo>
                <a:lnTo>
                  <a:pt x="21394" y="1861"/>
                </a:lnTo>
                <a:lnTo>
                  <a:pt x="30988" y="0"/>
                </a:lnTo>
                <a:lnTo>
                  <a:pt x="270941" y="0"/>
                </a:lnTo>
                <a:lnTo>
                  <a:pt x="279779" y="1861"/>
                </a:lnTo>
                <a:lnTo>
                  <a:pt x="286283" y="6937"/>
                </a:lnTo>
                <a:lnTo>
                  <a:pt x="289844" y="14466"/>
                </a:lnTo>
                <a:lnTo>
                  <a:pt x="289852" y="23685"/>
                </a:lnTo>
                <a:lnTo>
                  <a:pt x="287312" y="36309"/>
                </a:lnTo>
                <a:lnTo>
                  <a:pt x="283597" y="45528"/>
                </a:lnTo>
                <a:lnTo>
                  <a:pt x="277007" y="53057"/>
                </a:lnTo>
                <a:lnTo>
                  <a:pt x="268457" y="58133"/>
                </a:lnTo>
                <a:lnTo>
                  <a:pt x="258864" y="59994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48936" y="948432"/>
            <a:ext cx="718185" cy="765175"/>
          </a:xfrm>
          <a:custGeom>
            <a:avLst/>
            <a:gdLst/>
            <a:ahLst/>
            <a:cxnLst/>
            <a:rect l="l" t="t" r="r" b="b"/>
            <a:pathLst>
              <a:path w="718184" h="765175">
                <a:moveTo>
                  <a:pt x="689229" y="0"/>
                </a:moveTo>
                <a:lnTo>
                  <a:pt x="182575" y="0"/>
                </a:lnTo>
                <a:lnTo>
                  <a:pt x="167992" y="2828"/>
                </a:lnTo>
                <a:lnTo>
                  <a:pt x="155001" y="10542"/>
                </a:lnTo>
                <a:lnTo>
                  <a:pt x="144990" y="21983"/>
                </a:lnTo>
                <a:lnTo>
                  <a:pt x="139344" y="35991"/>
                </a:lnTo>
                <a:lnTo>
                  <a:pt x="0" y="728560"/>
                </a:lnTo>
                <a:lnTo>
                  <a:pt x="2" y="742569"/>
                </a:lnTo>
                <a:lnTo>
                  <a:pt x="5411" y="754010"/>
                </a:lnTo>
                <a:lnTo>
                  <a:pt x="15300" y="761723"/>
                </a:lnTo>
                <a:lnTo>
                  <a:pt x="28740" y="764552"/>
                </a:lnTo>
                <a:lnTo>
                  <a:pt x="535419" y="764552"/>
                </a:lnTo>
                <a:lnTo>
                  <a:pt x="572990" y="742569"/>
                </a:lnTo>
                <a:lnTo>
                  <a:pt x="717981" y="35991"/>
                </a:lnTo>
                <a:lnTo>
                  <a:pt x="717968" y="21983"/>
                </a:lnTo>
                <a:lnTo>
                  <a:pt x="712558" y="10542"/>
                </a:lnTo>
                <a:lnTo>
                  <a:pt x="702672" y="2828"/>
                </a:lnTo>
                <a:lnTo>
                  <a:pt x="689229" y="0"/>
                </a:lnTo>
                <a:close/>
              </a:path>
            </a:pathLst>
          </a:custGeom>
          <a:solidFill>
            <a:srgbClr val="FFD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48936" y="948432"/>
            <a:ext cx="718185" cy="765175"/>
          </a:xfrm>
          <a:custGeom>
            <a:avLst/>
            <a:gdLst/>
            <a:ahLst/>
            <a:cxnLst/>
            <a:rect l="l" t="t" r="r" b="b"/>
            <a:pathLst>
              <a:path w="718184" h="765175">
                <a:moveTo>
                  <a:pt x="535419" y="764552"/>
                </a:moveTo>
                <a:lnTo>
                  <a:pt x="28740" y="764552"/>
                </a:lnTo>
                <a:lnTo>
                  <a:pt x="15300" y="761723"/>
                </a:lnTo>
                <a:lnTo>
                  <a:pt x="5411" y="754010"/>
                </a:lnTo>
                <a:lnTo>
                  <a:pt x="2" y="742569"/>
                </a:lnTo>
                <a:lnTo>
                  <a:pt x="0" y="728560"/>
                </a:lnTo>
                <a:lnTo>
                  <a:pt x="139344" y="35991"/>
                </a:lnTo>
                <a:lnTo>
                  <a:pt x="144990" y="21983"/>
                </a:lnTo>
                <a:lnTo>
                  <a:pt x="155001" y="10542"/>
                </a:lnTo>
                <a:lnTo>
                  <a:pt x="167992" y="2828"/>
                </a:lnTo>
                <a:lnTo>
                  <a:pt x="182575" y="0"/>
                </a:lnTo>
                <a:lnTo>
                  <a:pt x="689229" y="0"/>
                </a:lnTo>
                <a:lnTo>
                  <a:pt x="702672" y="2828"/>
                </a:lnTo>
                <a:lnTo>
                  <a:pt x="712558" y="10542"/>
                </a:lnTo>
                <a:lnTo>
                  <a:pt x="717968" y="21983"/>
                </a:lnTo>
                <a:lnTo>
                  <a:pt x="717981" y="35991"/>
                </a:lnTo>
                <a:lnTo>
                  <a:pt x="578637" y="728560"/>
                </a:lnTo>
                <a:lnTo>
                  <a:pt x="572990" y="742569"/>
                </a:lnTo>
                <a:lnTo>
                  <a:pt x="562976" y="754010"/>
                </a:lnTo>
                <a:lnTo>
                  <a:pt x="549989" y="761723"/>
                </a:lnTo>
                <a:lnTo>
                  <a:pt x="535419" y="764552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64677" y="1097169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4">
                <a:moveTo>
                  <a:pt x="193050" y="0"/>
                </a:moveTo>
                <a:lnTo>
                  <a:pt x="149669" y="5691"/>
                </a:lnTo>
                <a:lnTo>
                  <a:pt x="108455" y="21746"/>
                </a:lnTo>
                <a:lnTo>
                  <a:pt x="71244" y="46639"/>
                </a:lnTo>
                <a:lnTo>
                  <a:pt x="39871" y="78841"/>
                </a:lnTo>
                <a:lnTo>
                  <a:pt x="16171" y="116826"/>
                </a:lnTo>
                <a:lnTo>
                  <a:pt x="1979" y="159067"/>
                </a:lnTo>
                <a:lnTo>
                  <a:pt x="0" y="209294"/>
                </a:lnTo>
                <a:lnTo>
                  <a:pt x="13825" y="252953"/>
                </a:lnTo>
                <a:lnTo>
                  <a:pt x="41346" y="287406"/>
                </a:lnTo>
                <a:lnTo>
                  <a:pt x="80455" y="310012"/>
                </a:lnTo>
                <a:lnTo>
                  <a:pt x="129042" y="318135"/>
                </a:lnTo>
                <a:lnTo>
                  <a:pt x="172429" y="312443"/>
                </a:lnTo>
                <a:lnTo>
                  <a:pt x="213646" y="296388"/>
                </a:lnTo>
                <a:lnTo>
                  <a:pt x="250859" y="271495"/>
                </a:lnTo>
                <a:lnTo>
                  <a:pt x="282233" y="239293"/>
                </a:lnTo>
                <a:lnTo>
                  <a:pt x="305934" y="201308"/>
                </a:lnTo>
                <a:lnTo>
                  <a:pt x="320126" y="159067"/>
                </a:lnTo>
                <a:lnTo>
                  <a:pt x="322105" y="108840"/>
                </a:lnTo>
                <a:lnTo>
                  <a:pt x="308279" y="65181"/>
                </a:lnTo>
                <a:lnTo>
                  <a:pt x="280756" y="30728"/>
                </a:lnTo>
                <a:lnTo>
                  <a:pt x="241644" y="8122"/>
                </a:lnTo>
                <a:lnTo>
                  <a:pt x="193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31994" y="1065889"/>
            <a:ext cx="387985" cy="381000"/>
          </a:xfrm>
          <a:custGeom>
            <a:avLst/>
            <a:gdLst/>
            <a:ahLst/>
            <a:cxnLst/>
            <a:rect l="l" t="t" r="r" b="b"/>
            <a:pathLst>
              <a:path w="387984" h="381000">
                <a:moveTo>
                  <a:pt x="232034" y="0"/>
                </a:moveTo>
                <a:lnTo>
                  <a:pt x="187380" y="5027"/>
                </a:lnTo>
                <a:lnTo>
                  <a:pt x="144435" y="19346"/>
                </a:lnTo>
                <a:lnTo>
                  <a:pt x="104571" y="41816"/>
                </a:lnTo>
                <a:lnTo>
                  <a:pt x="69161" y="71295"/>
                </a:lnTo>
                <a:lnTo>
                  <a:pt x="39578" y="106640"/>
                </a:lnTo>
                <a:lnTo>
                  <a:pt x="17195" y="146709"/>
                </a:lnTo>
                <a:lnTo>
                  <a:pt x="3383" y="190360"/>
                </a:lnTo>
                <a:lnTo>
                  <a:pt x="0" y="240958"/>
                </a:lnTo>
                <a:lnTo>
                  <a:pt x="10040" y="286425"/>
                </a:lnTo>
                <a:lnTo>
                  <a:pt x="32054" y="324946"/>
                </a:lnTo>
                <a:lnTo>
                  <a:pt x="64592" y="354708"/>
                </a:lnTo>
                <a:lnTo>
                  <a:pt x="106204" y="373896"/>
                </a:lnTo>
                <a:lnTo>
                  <a:pt x="155440" y="380695"/>
                </a:lnTo>
                <a:lnTo>
                  <a:pt x="200098" y="375668"/>
                </a:lnTo>
                <a:lnTo>
                  <a:pt x="230539" y="365518"/>
                </a:lnTo>
                <a:lnTo>
                  <a:pt x="158488" y="365518"/>
                </a:lnTo>
                <a:lnTo>
                  <a:pt x="113238" y="359250"/>
                </a:lnTo>
                <a:lnTo>
                  <a:pt x="74967" y="341567"/>
                </a:lnTo>
                <a:lnTo>
                  <a:pt x="45019" y="314153"/>
                </a:lnTo>
                <a:lnTo>
                  <a:pt x="24739" y="278692"/>
                </a:lnTo>
                <a:lnTo>
                  <a:pt x="15471" y="236866"/>
                </a:lnTo>
                <a:lnTo>
                  <a:pt x="18560" y="190360"/>
                </a:lnTo>
                <a:lnTo>
                  <a:pt x="34190" y="143843"/>
                </a:lnTo>
                <a:lnTo>
                  <a:pt x="60290" y="102010"/>
                </a:lnTo>
                <a:lnTo>
                  <a:pt x="94839" y="66544"/>
                </a:lnTo>
                <a:lnTo>
                  <a:pt x="135817" y="39128"/>
                </a:lnTo>
                <a:lnTo>
                  <a:pt x="181202" y="21445"/>
                </a:lnTo>
                <a:lnTo>
                  <a:pt x="228973" y="15176"/>
                </a:lnTo>
                <a:lnTo>
                  <a:pt x="299431" y="15176"/>
                </a:lnTo>
                <a:lnTo>
                  <a:pt x="281265" y="6799"/>
                </a:lnTo>
                <a:lnTo>
                  <a:pt x="232034" y="0"/>
                </a:lnTo>
                <a:close/>
              </a:path>
              <a:path w="387984" h="381000">
                <a:moveTo>
                  <a:pt x="299431" y="15176"/>
                </a:moveTo>
                <a:lnTo>
                  <a:pt x="228973" y="15176"/>
                </a:lnTo>
                <a:lnTo>
                  <a:pt x="274229" y="21445"/>
                </a:lnTo>
                <a:lnTo>
                  <a:pt x="312504" y="39128"/>
                </a:lnTo>
                <a:lnTo>
                  <a:pt x="342453" y="66544"/>
                </a:lnTo>
                <a:lnTo>
                  <a:pt x="362732" y="102010"/>
                </a:lnTo>
                <a:lnTo>
                  <a:pt x="371996" y="143843"/>
                </a:lnTo>
                <a:lnTo>
                  <a:pt x="368902" y="190360"/>
                </a:lnTo>
                <a:lnTo>
                  <a:pt x="353276" y="236866"/>
                </a:lnTo>
                <a:lnTo>
                  <a:pt x="327177" y="278692"/>
                </a:lnTo>
                <a:lnTo>
                  <a:pt x="292627" y="314153"/>
                </a:lnTo>
                <a:lnTo>
                  <a:pt x="251648" y="341567"/>
                </a:lnTo>
                <a:lnTo>
                  <a:pt x="206261" y="359250"/>
                </a:lnTo>
                <a:lnTo>
                  <a:pt x="158488" y="365518"/>
                </a:lnTo>
                <a:lnTo>
                  <a:pt x="230539" y="365518"/>
                </a:lnTo>
                <a:lnTo>
                  <a:pt x="282909" y="338880"/>
                </a:lnTo>
                <a:lnTo>
                  <a:pt x="318317" y="309404"/>
                </a:lnTo>
                <a:lnTo>
                  <a:pt x="347898" y="274064"/>
                </a:lnTo>
                <a:lnTo>
                  <a:pt x="370280" y="234001"/>
                </a:lnTo>
                <a:lnTo>
                  <a:pt x="384091" y="190360"/>
                </a:lnTo>
                <a:lnTo>
                  <a:pt x="387470" y="139751"/>
                </a:lnTo>
                <a:lnTo>
                  <a:pt x="377427" y="94277"/>
                </a:lnTo>
                <a:lnTo>
                  <a:pt x="355411" y="55751"/>
                </a:lnTo>
                <a:lnTo>
                  <a:pt x="322874" y="25987"/>
                </a:lnTo>
                <a:lnTo>
                  <a:pt x="299431" y="15176"/>
                </a:lnTo>
                <a:close/>
              </a:path>
            </a:pathLst>
          </a:custGeom>
          <a:solidFill>
            <a:srgbClr val="FF2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4365" y="1518497"/>
            <a:ext cx="507387" cy="120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2683" y="1778674"/>
            <a:ext cx="82486" cy="189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49114" y="755257"/>
            <a:ext cx="271780" cy="1203960"/>
          </a:xfrm>
          <a:custGeom>
            <a:avLst/>
            <a:gdLst/>
            <a:ahLst/>
            <a:cxnLst/>
            <a:rect l="l" t="t" r="r" b="b"/>
            <a:pathLst>
              <a:path w="271779" h="1203960">
                <a:moveTo>
                  <a:pt x="271233" y="0"/>
                </a:moveTo>
                <a:lnTo>
                  <a:pt x="242188" y="0"/>
                </a:lnTo>
                <a:lnTo>
                  <a:pt x="0" y="1203744"/>
                </a:lnTo>
                <a:lnTo>
                  <a:pt x="29070" y="1203744"/>
                </a:lnTo>
                <a:lnTo>
                  <a:pt x="271233" y="0"/>
                </a:lnTo>
                <a:close/>
              </a:path>
            </a:pathLst>
          </a:custGeom>
          <a:solidFill>
            <a:srgbClr val="BE87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49114" y="755257"/>
            <a:ext cx="271780" cy="1203960"/>
          </a:xfrm>
          <a:custGeom>
            <a:avLst/>
            <a:gdLst/>
            <a:ahLst/>
            <a:cxnLst/>
            <a:rect l="l" t="t" r="r" b="b"/>
            <a:pathLst>
              <a:path w="271779" h="1203960">
                <a:moveTo>
                  <a:pt x="271233" y="0"/>
                </a:moveTo>
                <a:lnTo>
                  <a:pt x="242188" y="0"/>
                </a:lnTo>
                <a:lnTo>
                  <a:pt x="0" y="1203744"/>
                </a:lnTo>
                <a:lnTo>
                  <a:pt x="29070" y="1203744"/>
                </a:lnTo>
                <a:lnTo>
                  <a:pt x="27123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51267" y="1138073"/>
            <a:ext cx="147993" cy="236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690" y="1939222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690" y="1939222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1865871" y="5260784"/>
                </a:lnTo>
                <a:lnTo>
                  <a:pt x="2095690" y="5260784"/>
                </a:lnTo>
                <a:lnTo>
                  <a:pt x="8524900" y="5260784"/>
                </a:lnTo>
                <a:lnTo>
                  <a:pt x="8761971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4907153"/>
                </a:lnTo>
                <a:lnTo>
                  <a:pt x="9971379" y="481916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038" y="3451212"/>
            <a:ext cx="1539328" cy="20987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1962" y="2040264"/>
            <a:ext cx="2132330" cy="1412240"/>
          </a:xfrm>
          <a:custGeom>
            <a:avLst/>
            <a:gdLst/>
            <a:ahLst/>
            <a:cxnLst/>
            <a:rect l="l" t="t" r="r" b="b"/>
            <a:pathLst>
              <a:path w="2132330" h="1412239">
                <a:moveTo>
                  <a:pt x="213182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268222"/>
                </a:lnTo>
                <a:lnTo>
                  <a:pt x="7340" y="1313735"/>
                </a:lnTo>
                <a:lnTo>
                  <a:pt x="27782" y="1353263"/>
                </a:lnTo>
                <a:lnTo>
                  <a:pt x="58954" y="1384433"/>
                </a:lnTo>
                <a:lnTo>
                  <a:pt x="98485" y="1404873"/>
                </a:lnTo>
                <a:lnTo>
                  <a:pt x="144005" y="1412214"/>
                </a:lnTo>
                <a:lnTo>
                  <a:pt x="2131822" y="1412214"/>
                </a:lnTo>
                <a:lnTo>
                  <a:pt x="213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1962" y="2040264"/>
            <a:ext cx="2132330" cy="1412240"/>
          </a:xfrm>
          <a:custGeom>
            <a:avLst/>
            <a:gdLst/>
            <a:ahLst/>
            <a:cxnLst/>
            <a:rect l="l" t="t" r="r" b="b"/>
            <a:pathLst>
              <a:path w="2132330" h="1412239">
                <a:moveTo>
                  <a:pt x="144005" y="0"/>
                </a:move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56895"/>
                </a:lnTo>
                <a:lnTo>
                  <a:pt x="0" y="412673"/>
                </a:lnTo>
                <a:lnTo>
                  <a:pt x="0" y="1268222"/>
                </a:lnTo>
                <a:lnTo>
                  <a:pt x="7340" y="1313735"/>
                </a:lnTo>
                <a:lnTo>
                  <a:pt x="27782" y="1353263"/>
                </a:lnTo>
                <a:lnTo>
                  <a:pt x="58954" y="1384433"/>
                </a:lnTo>
                <a:lnTo>
                  <a:pt x="98485" y="1404873"/>
                </a:lnTo>
                <a:lnTo>
                  <a:pt x="144005" y="1412214"/>
                </a:lnTo>
                <a:lnTo>
                  <a:pt x="2131822" y="1412214"/>
                </a:lnTo>
                <a:lnTo>
                  <a:pt x="2131822" y="0"/>
                </a:lnTo>
                <a:lnTo>
                  <a:pt x="14400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23781" y="2040264"/>
            <a:ext cx="7566025" cy="1412240"/>
          </a:xfrm>
          <a:custGeom>
            <a:avLst/>
            <a:gdLst/>
            <a:ahLst/>
            <a:cxnLst/>
            <a:rect l="l" t="t" r="r" b="b"/>
            <a:pathLst>
              <a:path w="7566025" h="1412239">
                <a:moveTo>
                  <a:pt x="7421930" y="0"/>
                </a:moveTo>
                <a:lnTo>
                  <a:pt x="0" y="0"/>
                </a:lnTo>
                <a:lnTo>
                  <a:pt x="0" y="1412214"/>
                </a:lnTo>
                <a:lnTo>
                  <a:pt x="7421930" y="1412214"/>
                </a:lnTo>
                <a:lnTo>
                  <a:pt x="7467450" y="1404873"/>
                </a:lnTo>
                <a:lnTo>
                  <a:pt x="7506981" y="1384433"/>
                </a:lnTo>
                <a:lnTo>
                  <a:pt x="7538153" y="1353263"/>
                </a:lnTo>
                <a:lnTo>
                  <a:pt x="7558595" y="1313735"/>
                </a:lnTo>
                <a:lnTo>
                  <a:pt x="7565936" y="1268222"/>
                </a:lnTo>
                <a:lnTo>
                  <a:pt x="7565936" y="144005"/>
                </a:lnTo>
                <a:lnTo>
                  <a:pt x="7558595" y="98485"/>
                </a:lnTo>
                <a:lnTo>
                  <a:pt x="7538153" y="58954"/>
                </a:lnTo>
                <a:lnTo>
                  <a:pt x="7506981" y="27782"/>
                </a:lnTo>
                <a:lnTo>
                  <a:pt x="7467450" y="7340"/>
                </a:lnTo>
                <a:lnTo>
                  <a:pt x="7421930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23781" y="2040264"/>
            <a:ext cx="7566025" cy="1412240"/>
          </a:xfrm>
          <a:custGeom>
            <a:avLst/>
            <a:gdLst/>
            <a:ahLst/>
            <a:cxnLst/>
            <a:rect l="l" t="t" r="r" b="b"/>
            <a:pathLst>
              <a:path w="7566025" h="1412239">
                <a:moveTo>
                  <a:pt x="7421930" y="0"/>
                </a:moveTo>
                <a:lnTo>
                  <a:pt x="0" y="0"/>
                </a:lnTo>
                <a:lnTo>
                  <a:pt x="0" y="1412214"/>
                </a:lnTo>
                <a:lnTo>
                  <a:pt x="7421930" y="1412214"/>
                </a:lnTo>
                <a:lnTo>
                  <a:pt x="7467450" y="1404873"/>
                </a:lnTo>
                <a:lnTo>
                  <a:pt x="7506981" y="1384433"/>
                </a:lnTo>
                <a:lnTo>
                  <a:pt x="7538153" y="1353263"/>
                </a:lnTo>
                <a:lnTo>
                  <a:pt x="7558595" y="1313735"/>
                </a:lnTo>
                <a:lnTo>
                  <a:pt x="7565936" y="1268222"/>
                </a:lnTo>
                <a:lnTo>
                  <a:pt x="7565936" y="1189990"/>
                </a:lnTo>
                <a:lnTo>
                  <a:pt x="7565936" y="1062901"/>
                </a:lnTo>
                <a:lnTo>
                  <a:pt x="7565936" y="144005"/>
                </a:lnTo>
                <a:lnTo>
                  <a:pt x="7558595" y="98485"/>
                </a:lnTo>
                <a:lnTo>
                  <a:pt x="7538153" y="58954"/>
                </a:lnTo>
                <a:lnTo>
                  <a:pt x="7506981" y="27782"/>
                </a:lnTo>
                <a:lnTo>
                  <a:pt x="7467450" y="7340"/>
                </a:lnTo>
                <a:lnTo>
                  <a:pt x="7421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16717" y="2506657"/>
            <a:ext cx="586858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발생에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대비한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매뉴얼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</a:t>
            </a:r>
            <a:endParaRPr sz="2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1962" y="5681816"/>
            <a:ext cx="2132330" cy="1412240"/>
          </a:xfrm>
          <a:custGeom>
            <a:avLst/>
            <a:gdLst/>
            <a:ahLst/>
            <a:cxnLst/>
            <a:rect l="l" t="t" r="r" b="b"/>
            <a:pathLst>
              <a:path w="2132330" h="1412240">
                <a:moveTo>
                  <a:pt x="213182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268222"/>
                </a:lnTo>
                <a:lnTo>
                  <a:pt x="7340" y="1313735"/>
                </a:lnTo>
                <a:lnTo>
                  <a:pt x="27782" y="1353263"/>
                </a:lnTo>
                <a:lnTo>
                  <a:pt x="58954" y="1384433"/>
                </a:lnTo>
                <a:lnTo>
                  <a:pt x="98485" y="1404873"/>
                </a:lnTo>
                <a:lnTo>
                  <a:pt x="144005" y="1412214"/>
                </a:lnTo>
                <a:lnTo>
                  <a:pt x="2131822" y="1412214"/>
                </a:lnTo>
                <a:lnTo>
                  <a:pt x="213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962" y="5681816"/>
            <a:ext cx="2132330" cy="1412240"/>
          </a:xfrm>
          <a:custGeom>
            <a:avLst/>
            <a:gdLst/>
            <a:ahLst/>
            <a:cxnLst/>
            <a:rect l="l" t="t" r="r" b="b"/>
            <a:pathLst>
              <a:path w="2132330" h="1412240">
                <a:moveTo>
                  <a:pt x="144005" y="0"/>
                </a:move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56895"/>
                </a:lnTo>
                <a:lnTo>
                  <a:pt x="0" y="412673"/>
                </a:lnTo>
                <a:lnTo>
                  <a:pt x="0" y="1268222"/>
                </a:lnTo>
                <a:lnTo>
                  <a:pt x="7340" y="1313735"/>
                </a:lnTo>
                <a:lnTo>
                  <a:pt x="27782" y="1353263"/>
                </a:lnTo>
                <a:lnTo>
                  <a:pt x="58954" y="1384433"/>
                </a:lnTo>
                <a:lnTo>
                  <a:pt x="98485" y="1404873"/>
                </a:lnTo>
                <a:lnTo>
                  <a:pt x="144005" y="1412214"/>
                </a:lnTo>
                <a:lnTo>
                  <a:pt x="2131822" y="1412214"/>
                </a:lnTo>
                <a:lnTo>
                  <a:pt x="2131822" y="0"/>
                </a:lnTo>
                <a:lnTo>
                  <a:pt x="14400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23781" y="5681816"/>
            <a:ext cx="7566025" cy="1412240"/>
          </a:xfrm>
          <a:custGeom>
            <a:avLst/>
            <a:gdLst/>
            <a:ahLst/>
            <a:cxnLst/>
            <a:rect l="l" t="t" r="r" b="b"/>
            <a:pathLst>
              <a:path w="7566025" h="1412240">
                <a:moveTo>
                  <a:pt x="7421930" y="0"/>
                </a:moveTo>
                <a:lnTo>
                  <a:pt x="0" y="0"/>
                </a:lnTo>
                <a:lnTo>
                  <a:pt x="0" y="1412214"/>
                </a:lnTo>
                <a:lnTo>
                  <a:pt x="7421930" y="1412214"/>
                </a:lnTo>
                <a:lnTo>
                  <a:pt x="7467450" y="1404873"/>
                </a:lnTo>
                <a:lnTo>
                  <a:pt x="7506981" y="1384433"/>
                </a:lnTo>
                <a:lnTo>
                  <a:pt x="7538153" y="1353263"/>
                </a:lnTo>
                <a:lnTo>
                  <a:pt x="7558595" y="1313735"/>
                </a:lnTo>
                <a:lnTo>
                  <a:pt x="7565936" y="1268222"/>
                </a:lnTo>
                <a:lnTo>
                  <a:pt x="7565936" y="144005"/>
                </a:lnTo>
                <a:lnTo>
                  <a:pt x="7558595" y="98485"/>
                </a:lnTo>
                <a:lnTo>
                  <a:pt x="7538153" y="58954"/>
                </a:lnTo>
                <a:lnTo>
                  <a:pt x="7506981" y="27782"/>
                </a:lnTo>
                <a:lnTo>
                  <a:pt x="7467450" y="7340"/>
                </a:lnTo>
                <a:lnTo>
                  <a:pt x="7421930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3781" y="5681816"/>
            <a:ext cx="7566025" cy="1412240"/>
          </a:xfrm>
          <a:custGeom>
            <a:avLst/>
            <a:gdLst/>
            <a:ahLst/>
            <a:cxnLst/>
            <a:rect l="l" t="t" r="r" b="b"/>
            <a:pathLst>
              <a:path w="7566025" h="1412240">
                <a:moveTo>
                  <a:pt x="7421930" y="0"/>
                </a:moveTo>
                <a:lnTo>
                  <a:pt x="0" y="0"/>
                </a:lnTo>
                <a:lnTo>
                  <a:pt x="0" y="1412214"/>
                </a:lnTo>
                <a:lnTo>
                  <a:pt x="7421930" y="1412214"/>
                </a:lnTo>
                <a:lnTo>
                  <a:pt x="7467450" y="1404873"/>
                </a:lnTo>
                <a:lnTo>
                  <a:pt x="7506981" y="1384433"/>
                </a:lnTo>
                <a:lnTo>
                  <a:pt x="7538153" y="1353263"/>
                </a:lnTo>
                <a:lnTo>
                  <a:pt x="7558595" y="1313735"/>
                </a:lnTo>
                <a:lnTo>
                  <a:pt x="7565936" y="1268222"/>
                </a:lnTo>
                <a:lnTo>
                  <a:pt x="7565936" y="1189990"/>
                </a:lnTo>
                <a:lnTo>
                  <a:pt x="7565936" y="1062901"/>
                </a:lnTo>
                <a:lnTo>
                  <a:pt x="7565936" y="144005"/>
                </a:lnTo>
                <a:lnTo>
                  <a:pt x="7558595" y="98485"/>
                </a:lnTo>
                <a:lnTo>
                  <a:pt x="7538153" y="58954"/>
                </a:lnTo>
                <a:lnTo>
                  <a:pt x="7506981" y="27782"/>
                </a:lnTo>
                <a:lnTo>
                  <a:pt x="7467450" y="7340"/>
                </a:lnTo>
                <a:lnTo>
                  <a:pt x="7421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136900" y="6148208"/>
            <a:ext cx="646398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매뉴얼상의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조치상황을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반기</a:t>
            </a:r>
            <a:r>
              <a:rPr sz="2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2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</a:t>
            </a:r>
            <a:endParaRPr sz="2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50860" y="3866625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901" y="0"/>
                </a:moveTo>
                <a:lnTo>
                  <a:pt x="103206" y="7690"/>
                </a:lnTo>
                <a:lnTo>
                  <a:pt x="61782" y="29106"/>
                </a:lnTo>
                <a:lnTo>
                  <a:pt x="29116" y="61763"/>
                </a:lnTo>
                <a:lnTo>
                  <a:pt x="7693" y="103176"/>
                </a:lnTo>
                <a:lnTo>
                  <a:pt x="0" y="150863"/>
                </a:lnTo>
                <a:lnTo>
                  <a:pt x="7693" y="198558"/>
                </a:lnTo>
                <a:lnTo>
                  <a:pt x="29116" y="239982"/>
                </a:lnTo>
                <a:lnTo>
                  <a:pt x="61782" y="272648"/>
                </a:lnTo>
                <a:lnTo>
                  <a:pt x="103206" y="294071"/>
                </a:lnTo>
                <a:lnTo>
                  <a:pt x="150901" y="301764"/>
                </a:lnTo>
                <a:lnTo>
                  <a:pt x="198590" y="294071"/>
                </a:lnTo>
                <a:lnTo>
                  <a:pt x="240010" y="272648"/>
                </a:lnTo>
                <a:lnTo>
                  <a:pt x="272674" y="239982"/>
                </a:lnTo>
                <a:lnTo>
                  <a:pt x="294096" y="198558"/>
                </a:lnTo>
                <a:lnTo>
                  <a:pt x="301790" y="150863"/>
                </a:lnTo>
                <a:lnTo>
                  <a:pt x="294096" y="103176"/>
                </a:lnTo>
                <a:lnTo>
                  <a:pt x="272674" y="61763"/>
                </a:lnTo>
                <a:lnTo>
                  <a:pt x="240010" y="29106"/>
                </a:lnTo>
                <a:lnTo>
                  <a:pt x="198590" y="7690"/>
                </a:lnTo>
                <a:lnTo>
                  <a:pt x="150901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50860" y="3866625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301790" y="150863"/>
                </a:moveTo>
                <a:lnTo>
                  <a:pt x="294096" y="198558"/>
                </a:lnTo>
                <a:lnTo>
                  <a:pt x="272674" y="239982"/>
                </a:lnTo>
                <a:lnTo>
                  <a:pt x="240010" y="272648"/>
                </a:lnTo>
                <a:lnTo>
                  <a:pt x="198590" y="294071"/>
                </a:lnTo>
                <a:lnTo>
                  <a:pt x="150901" y="301764"/>
                </a:lnTo>
                <a:lnTo>
                  <a:pt x="103206" y="294071"/>
                </a:lnTo>
                <a:lnTo>
                  <a:pt x="61782" y="272648"/>
                </a:lnTo>
                <a:lnTo>
                  <a:pt x="29116" y="239982"/>
                </a:lnTo>
                <a:lnTo>
                  <a:pt x="7693" y="198558"/>
                </a:lnTo>
                <a:lnTo>
                  <a:pt x="0" y="150863"/>
                </a:lnTo>
                <a:lnTo>
                  <a:pt x="7693" y="103176"/>
                </a:lnTo>
                <a:lnTo>
                  <a:pt x="29116" y="61763"/>
                </a:lnTo>
                <a:lnTo>
                  <a:pt x="61782" y="29106"/>
                </a:lnTo>
                <a:lnTo>
                  <a:pt x="103206" y="7690"/>
                </a:lnTo>
                <a:lnTo>
                  <a:pt x="150901" y="0"/>
                </a:lnTo>
                <a:lnTo>
                  <a:pt x="198590" y="7690"/>
                </a:lnTo>
                <a:lnTo>
                  <a:pt x="240010" y="29106"/>
                </a:lnTo>
                <a:lnTo>
                  <a:pt x="272674" y="61763"/>
                </a:lnTo>
                <a:lnTo>
                  <a:pt x="294096" y="103176"/>
                </a:lnTo>
                <a:lnTo>
                  <a:pt x="301790" y="15086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744303" y="3911496"/>
            <a:ext cx="10668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-18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</a:t>
            </a:r>
            <a:endParaRPr sz="13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50860" y="441626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901" y="0"/>
                </a:moveTo>
                <a:lnTo>
                  <a:pt x="103206" y="7690"/>
                </a:lnTo>
                <a:lnTo>
                  <a:pt x="61782" y="29106"/>
                </a:lnTo>
                <a:lnTo>
                  <a:pt x="29116" y="61763"/>
                </a:lnTo>
                <a:lnTo>
                  <a:pt x="7693" y="103176"/>
                </a:lnTo>
                <a:lnTo>
                  <a:pt x="0" y="150863"/>
                </a:lnTo>
                <a:lnTo>
                  <a:pt x="7693" y="198563"/>
                </a:lnTo>
                <a:lnTo>
                  <a:pt x="29116" y="239987"/>
                </a:lnTo>
                <a:lnTo>
                  <a:pt x="61782" y="272652"/>
                </a:lnTo>
                <a:lnTo>
                  <a:pt x="103206" y="294072"/>
                </a:lnTo>
                <a:lnTo>
                  <a:pt x="150901" y="301764"/>
                </a:lnTo>
                <a:lnTo>
                  <a:pt x="198590" y="294072"/>
                </a:lnTo>
                <a:lnTo>
                  <a:pt x="240010" y="272652"/>
                </a:lnTo>
                <a:lnTo>
                  <a:pt x="272674" y="239987"/>
                </a:lnTo>
                <a:lnTo>
                  <a:pt x="294096" y="198563"/>
                </a:lnTo>
                <a:lnTo>
                  <a:pt x="301790" y="150863"/>
                </a:lnTo>
                <a:lnTo>
                  <a:pt x="294096" y="103176"/>
                </a:lnTo>
                <a:lnTo>
                  <a:pt x="272674" y="61763"/>
                </a:lnTo>
                <a:lnTo>
                  <a:pt x="240010" y="29106"/>
                </a:lnTo>
                <a:lnTo>
                  <a:pt x="198590" y="7690"/>
                </a:lnTo>
                <a:lnTo>
                  <a:pt x="150901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0860" y="441626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301790" y="150863"/>
                </a:moveTo>
                <a:lnTo>
                  <a:pt x="294096" y="198563"/>
                </a:lnTo>
                <a:lnTo>
                  <a:pt x="272674" y="239987"/>
                </a:lnTo>
                <a:lnTo>
                  <a:pt x="240010" y="272652"/>
                </a:lnTo>
                <a:lnTo>
                  <a:pt x="198590" y="294072"/>
                </a:lnTo>
                <a:lnTo>
                  <a:pt x="150901" y="301764"/>
                </a:lnTo>
                <a:lnTo>
                  <a:pt x="103206" y="294072"/>
                </a:lnTo>
                <a:lnTo>
                  <a:pt x="61782" y="272652"/>
                </a:lnTo>
                <a:lnTo>
                  <a:pt x="29116" y="239987"/>
                </a:lnTo>
                <a:lnTo>
                  <a:pt x="7693" y="198563"/>
                </a:lnTo>
                <a:lnTo>
                  <a:pt x="0" y="150863"/>
                </a:lnTo>
                <a:lnTo>
                  <a:pt x="7693" y="103176"/>
                </a:lnTo>
                <a:lnTo>
                  <a:pt x="29116" y="61763"/>
                </a:lnTo>
                <a:lnTo>
                  <a:pt x="61782" y="29106"/>
                </a:lnTo>
                <a:lnTo>
                  <a:pt x="103206" y="7690"/>
                </a:lnTo>
                <a:lnTo>
                  <a:pt x="150901" y="0"/>
                </a:lnTo>
                <a:lnTo>
                  <a:pt x="198590" y="7690"/>
                </a:lnTo>
                <a:lnTo>
                  <a:pt x="240010" y="29106"/>
                </a:lnTo>
                <a:lnTo>
                  <a:pt x="272674" y="61763"/>
                </a:lnTo>
                <a:lnTo>
                  <a:pt x="294096" y="103176"/>
                </a:lnTo>
                <a:lnTo>
                  <a:pt x="301790" y="15086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731603" y="4448450"/>
            <a:ext cx="13970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7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2</a:t>
            </a:r>
            <a:endParaRPr sz="135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650860" y="4953195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901" y="0"/>
                </a:moveTo>
                <a:lnTo>
                  <a:pt x="103206" y="7690"/>
                </a:lnTo>
                <a:lnTo>
                  <a:pt x="61782" y="29106"/>
                </a:lnTo>
                <a:lnTo>
                  <a:pt x="29116" y="61763"/>
                </a:lnTo>
                <a:lnTo>
                  <a:pt x="7693" y="103176"/>
                </a:lnTo>
                <a:lnTo>
                  <a:pt x="0" y="150863"/>
                </a:lnTo>
                <a:lnTo>
                  <a:pt x="7693" y="198563"/>
                </a:lnTo>
                <a:lnTo>
                  <a:pt x="29116" y="239987"/>
                </a:lnTo>
                <a:lnTo>
                  <a:pt x="61782" y="272652"/>
                </a:lnTo>
                <a:lnTo>
                  <a:pt x="103206" y="294072"/>
                </a:lnTo>
                <a:lnTo>
                  <a:pt x="150901" y="301764"/>
                </a:lnTo>
                <a:lnTo>
                  <a:pt x="198590" y="294072"/>
                </a:lnTo>
                <a:lnTo>
                  <a:pt x="240010" y="272652"/>
                </a:lnTo>
                <a:lnTo>
                  <a:pt x="272674" y="239987"/>
                </a:lnTo>
                <a:lnTo>
                  <a:pt x="294096" y="198563"/>
                </a:lnTo>
                <a:lnTo>
                  <a:pt x="301790" y="150863"/>
                </a:lnTo>
                <a:lnTo>
                  <a:pt x="294096" y="103176"/>
                </a:lnTo>
                <a:lnTo>
                  <a:pt x="272674" y="61763"/>
                </a:lnTo>
                <a:lnTo>
                  <a:pt x="240010" y="29106"/>
                </a:lnTo>
                <a:lnTo>
                  <a:pt x="198590" y="7690"/>
                </a:lnTo>
                <a:lnTo>
                  <a:pt x="150901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50860" y="4953195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301790" y="150863"/>
                </a:moveTo>
                <a:lnTo>
                  <a:pt x="294096" y="198563"/>
                </a:lnTo>
                <a:lnTo>
                  <a:pt x="272674" y="239987"/>
                </a:lnTo>
                <a:lnTo>
                  <a:pt x="240010" y="272652"/>
                </a:lnTo>
                <a:lnTo>
                  <a:pt x="198590" y="294072"/>
                </a:lnTo>
                <a:lnTo>
                  <a:pt x="150901" y="301764"/>
                </a:lnTo>
                <a:lnTo>
                  <a:pt x="103206" y="294072"/>
                </a:lnTo>
                <a:lnTo>
                  <a:pt x="61782" y="272652"/>
                </a:lnTo>
                <a:lnTo>
                  <a:pt x="29116" y="239987"/>
                </a:lnTo>
                <a:lnTo>
                  <a:pt x="7693" y="198563"/>
                </a:lnTo>
                <a:lnTo>
                  <a:pt x="0" y="150863"/>
                </a:lnTo>
                <a:lnTo>
                  <a:pt x="7693" y="103176"/>
                </a:lnTo>
                <a:lnTo>
                  <a:pt x="29116" y="61763"/>
                </a:lnTo>
                <a:lnTo>
                  <a:pt x="61782" y="29106"/>
                </a:lnTo>
                <a:lnTo>
                  <a:pt x="103206" y="7690"/>
                </a:lnTo>
                <a:lnTo>
                  <a:pt x="150901" y="0"/>
                </a:lnTo>
                <a:lnTo>
                  <a:pt x="198590" y="7690"/>
                </a:lnTo>
                <a:lnTo>
                  <a:pt x="240010" y="29106"/>
                </a:lnTo>
                <a:lnTo>
                  <a:pt x="272674" y="61763"/>
                </a:lnTo>
                <a:lnTo>
                  <a:pt x="294096" y="103176"/>
                </a:lnTo>
                <a:lnTo>
                  <a:pt x="301790" y="15086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31603" y="4995003"/>
            <a:ext cx="14097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3</a:t>
            </a:r>
            <a:endParaRPr sz="13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19634" y="3708798"/>
            <a:ext cx="6975265" cy="1656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500"/>
              </a:lnSpc>
              <a:spcBef>
                <a:spcPts val="100"/>
              </a:spcBef>
            </a:pPr>
            <a:r>
              <a:rPr sz="25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작업중지</a:t>
            </a:r>
            <a:r>
              <a:rPr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대피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제거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대응조치</a:t>
            </a:r>
            <a:endParaRPr lang="en-US" sz="25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중대산업재해를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입은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사람에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대한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구호조치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추가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피해방지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27988" y="2158338"/>
            <a:ext cx="984885" cy="118745"/>
          </a:xfrm>
          <a:custGeom>
            <a:avLst/>
            <a:gdLst/>
            <a:ahLst/>
            <a:cxnLst/>
            <a:rect l="l" t="t" r="r" b="b"/>
            <a:pathLst>
              <a:path w="984885" h="118744">
                <a:moveTo>
                  <a:pt x="900988" y="0"/>
                </a:moveTo>
                <a:lnTo>
                  <a:pt x="83502" y="0"/>
                </a:lnTo>
                <a:lnTo>
                  <a:pt x="52378" y="6034"/>
                </a:lnTo>
                <a:lnTo>
                  <a:pt x="26666" y="22561"/>
                </a:lnTo>
                <a:lnTo>
                  <a:pt x="8646" y="47213"/>
                </a:lnTo>
                <a:lnTo>
                  <a:pt x="596" y="77622"/>
                </a:lnTo>
                <a:lnTo>
                  <a:pt x="304" y="77622"/>
                </a:lnTo>
                <a:lnTo>
                  <a:pt x="279" y="81546"/>
                </a:lnTo>
                <a:lnTo>
                  <a:pt x="0" y="82461"/>
                </a:lnTo>
                <a:lnTo>
                  <a:pt x="0" y="83477"/>
                </a:lnTo>
                <a:lnTo>
                  <a:pt x="304" y="83477"/>
                </a:lnTo>
                <a:lnTo>
                  <a:pt x="304" y="118719"/>
                </a:lnTo>
                <a:lnTo>
                  <a:pt x="984504" y="118719"/>
                </a:lnTo>
                <a:lnTo>
                  <a:pt x="984504" y="77622"/>
                </a:lnTo>
                <a:lnTo>
                  <a:pt x="983894" y="77622"/>
                </a:lnTo>
                <a:lnTo>
                  <a:pt x="975851" y="47213"/>
                </a:lnTo>
                <a:lnTo>
                  <a:pt x="957833" y="22561"/>
                </a:lnTo>
                <a:lnTo>
                  <a:pt x="932120" y="6034"/>
                </a:lnTo>
                <a:lnTo>
                  <a:pt x="900988" y="0"/>
                </a:lnTo>
                <a:close/>
              </a:path>
            </a:pathLst>
          </a:custGeom>
          <a:solidFill>
            <a:srgbClr val="FCE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7988" y="2158338"/>
            <a:ext cx="984885" cy="118745"/>
          </a:xfrm>
          <a:custGeom>
            <a:avLst/>
            <a:gdLst/>
            <a:ahLst/>
            <a:cxnLst/>
            <a:rect l="l" t="t" r="r" b="b"/>
            <a:pathLst>
              <a:path w="984885" h="118744">
                <a:moveTo>
                  <a:pt x="983894" y="77622"/>
                </a:moveTo>
                <a:lnTo>
                  <a:pt x="975851" y="47213"/>
                </a:lnTo>
                <a:lnTo>
                  <a:pt x="957833" y="22561"/>
                </a:lnTo>
                <a:lnTo>
                  <a:pt x="932120" y="6034"/>
                </a:lnTo>
                <a:lnTo>
                  <a:pt x="900988" y="0"/>
                </a:lnTo>
                <a:lnTo>
                  <a:pt x="83502" y="0"/>
                </a:lnTo>
                <a:lnTo>
                  <a:pt x="52378" y="6034"/>
                </a:lnTo>
                <a:lnTo>
                  <a:pt x="26666" y="22561"/>
                </a:lnTo>
                <a:lnTo>
                  <a:pt x="8646" y="47213"/>
                </a:lnTo>
                <a:lnTo>
                  <a:pt x="596" y="77622"/>
                </a:lnTo>
                <a:lnTo>
                  <a:pt x="304" y="77622"/>
                </a:lnTo>
                <a:lnTo>
                  <a:pt x="304" y="80543"/>
                </a:lnTo>
                <a:lnTo>
                  <a:pt x="279" y="81546"/>
                </a:lnTo>
                <a:lnTo>
                  <a:pt x="0" y="82461"/>
                </a:lnTo>
                <a:lnTo>
                  <a:pt x="0" y="83477"/>
                </a:lnTo>
                <a:lnTo>
                  <a:pt x="304" y="83477"/>
                </a:lnTo>
                <a:lnTo>
                  <a:pt x="304" y="118719"/>
                </a:lnTo>
                <a:lnTo>
                  <a:pt x="984504" y="118719"/>
                </a:lnTo>
                <a:lnTo>
                  <a:pt x="984504" y="77622"/>
                </a:lnTo>
                <a:lnTo>
                  <a:pt x="983894" y="776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4529" y="2158339"/>
            <a:ext cx="979169" cy="1191895"/>
          </a:xfrm>
          <a:custGeom>
            <a:avLst/>
            <a:gdLst/>
            <a:ahLst/>
            <a:cxnLst/>
            <a:rect l="l" t="t" r="r" b="b"/>
            <a:pathLst>
              <a:path w="979169" h="1191895">
                <a:moveTo>
                  <a:pt x="978725" y="0"/>
                </a:moveTo>
                <a:lnTo>
                  <a:pt x="166954" y="0"/>
                </a:lnTo>
                <a:lnTo>
                  <a:pt x="134454" y="6560"/>
                </a:lnTo>
                <a:lnTo>
                  <a:pt x="107916" y="24450"/>
                </a:lnTo>
                <a:lnTo>
                  <a:pt x="90024" y="50984"/>
                </a:lnTo>
                <a:lnTo>
                  <a:pt x="83464" y="83477"/>
                </a:lnTo>
                <a:lnTo>
                  <a:pt x="83464" y="1072984"/>
                </a:lnTo>
                <a:lnTo>
                  <a:pt x="83172" y="1072984"/>
                </a:lnTo>
                <a:lnTo>
                  <a:pt x="83172" y="1108240"/>
                </a:lnTo>
                <a:lnTo>
                  <a:pt x="83464" y="1108240"/>
                </a:lnTo>
                <a:lnTo>
                  <a:pt x="83464" y="1109243"/>
                </a:lnTo>
                <a:lnTo>
                  <a:pt x="83172" y="1111173"/>
                </a:lnTo>
                <a:lnTo>
                  <a:pt x="83172" y="1114094"/>
                </a:lnTo>
                <a:lnTo>
                  <a:pt x="82880" y="1114094"/>
                </a:lnTo>
                <a:lnTo>
                  <a:pt x="74825" y="1144500"/>
                </a:lnTo>
                <a:lnTo>
                  <a:pt x="56808" y="1169157"/>
                </a:lnTo>
                <a:lnTo>
                  <a:pt x="31107" y="1185691"/>
                </a:lnTo>
                <a:lnTo>
                  <a:pt x="0" y="1191729"/>
                </a:lnTo>
                <a:lnTo>
                  <a:pt x="810602" y="1191729"/>
                </a:lnTo>
                <a:lnTo>
                  <a:pt x="843543" y="1185080"/>
                </a:lnTo>
                <a:lnTo>
                  <a:pt x="870445" y="1166944"/>
                </a:lnTo>
                <a:lnTo>
                  <a:pt x="888584" y="1140043"/>
                </a:lnTo>
                <a:lnTo>
                  <a:pt x="895235" y="1107097"/>
                </a:lnTo>
                <a:lnTo>
                  <a:pt x="895235" y="83477"/>
                </a:lnTo>
                <a:lnTo>
                  <a:pt x="901794" y="50984"/>
                </a:lnTo>
                <a:lnTo>
                  <a:pt x="919683" y="24450"/>
                </a:lnTo>
                <a:lnTo>
                  <a:pt x="946220" y="6560"/>
                </a:lnTo>
                <a:close/>
              </a:path>
            </a:pathLst>
          </a:custGeom>
          <a:solidFill>
            <a:srgbClr val="E7F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4529" y="2158339"/>
            <a:ext cx="979169" cy="1191895"/>
          </a:xfrm>
          <a:custGeom>
            <a:avLst/>
            <a:gdLst/>
            <a:ahLst/>
            <a:cxnLst/>
            <a:rect l="l" t="t" r="r" b="b"/>
            <a:pathLst>
              <a:path w="979169" h="1191895">
                <a:moveTo>
                  <a:pt x="83464" y="177609"/>
                </a:moveTo>
                <a:lnTo>
                  <a:pt x="83464" y="1072984"/>
                </a:lnTo>
                <a:lnTo>
                  <a:pt x="83172" y="1072984"/>
                </a:lnTo>
                <a:lnTo>
                  <a:pt x="83172" y="1108240"/>
                </a:lnTo>
                <a:lnTo>
                  <a:pt x="83464" y="1108240"/>
                </a:lnTo>
                <a:lnTo>
                  <a:pt x="83464" y="1109243"/>
                </a:lnTo>
                <a:lnTo>
                  <a:pt x="83197" y="1110157"/>
                </a:lnTo>
                <a:lnTo>
                  <a:pt x="83172" y="1111173"/>
                </a:lnTo>
                <a:lnTo>
                  <a:pt x="83172" y="1114094"/>
                </a:lnTo>
                <a:lnTo>
                  <a:pt x="82880" y="1114094"/>
                </a:lnTo>
                <a:lnTo>
                  <a:pt x="74825" y="1144500"/>
                </a:lnTo>
                <a:lnTo>
                  <a:pt x="56808" y="1169157"/>
                </a:lnTo>
                <a:lnTo>
                  <a:pt x="31107" y="1185691"/>
                </a:lnTo>
                <a:lnTo>
                  <a:pt x="0" y="1191729"/>
                </a:lnTo>
                <a:lnTo>
                  <a:pt x="83464" y="1191729"/>
                </a:lnTo>
                <a:lnTo>
                  <a:pt x="197904" y="1191729"/>
                </a:lnTo>
                <a:lnTo>
                  <a:pt x="810602" y="1191729"/>
                </a:lnTo>
                <a:lnTo>
                  <a:pt x="843543" y="1185080"/>
                </a:lnTo>
                <a:lnTo>
                  <a:pt x="870445" y="1166944"/>
                </a:lnTo>
                <a:lnTo>
                  <a:pt x="888584" y="1140043"/>
                </a:lnTo>
                <a:lnTo>
                  <a:pt x="895235" y="1107097"/>
                </a:lnTo>
                <a:lnTo>
                  <a:pt x="895235" y="83477"/>
                </a:lnTo>
                <a:lnTo>
                  <a:pt x="901794" y="50984"/>
                </a:lnTo>
                <a:lnTo>
                  <a:pt x="919683" y="24450"/>
                </a:lnTo>
                <a:lnTo>
                  <a:pt x="946220" y="6560"/>
                </a:lnTo>
                <a:lnTo>
                  <a:pt x="978725" y="0"/>
                </a:lnTo>
                <a:lnTo>
                  <a:pt x="895235" y="0"/>
                </a:lnTo>
                <a:lnTo>
                  <a:pt x="798804" y="0"/>
                </a:lnTo>
                <a:lnTo>
                  <a:pt x="166954" y="0"/>
                </a:lnTo>
                <a:lnTo>
                  <a:pt x="134454" y="6560"/>
                </a:lnTo>
                <a:lnTo>
                  <a:pt x="107916" y="24450"/>
                </a:lnTo>
                <a:lnTo>
                  <a:pt x="90024" y="50984"/>
                </a:lnTo>
                <a:lnTo>
                  <a:pt x="83464" y="83477"/>
                </a:lnTo>
                <a:lnTo>
                  <a:pt x="83464" y="177609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85856" y="238049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4">
                <a:moveTo>
                  <a:pt x="296037" y="0"/>
                </a:moveTo>
                <a:lnTo>
                  <a:pt x="0" y="0"/>
                </a:lnTo>
                <a:lnTo>
                  <a:pt x="296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85856" y="238049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4">
                <a:moveTo>
                  <a:pt x="296037" y="0"/>
                </a:moveTo>
                <a:lnTo>
                  <a:pt x="148031" y="0"/>
                </a:lnTo>
                <a:lnTo>
                  <a:pt x="0" y="0"/>
                </a:lnTo>
                <a:lnTo>
                  <a:pt x="148031" y="0"/>
                </a:lnTo>
                <a:lnTo>
                  <a:pt x="29603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7412" y="249435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0" y="0"/>
                </a:lnTo>
                <a:lnTo>
                  <a:pt x="43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17412" y="249435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284924" y="0"/>
                </a:lnTo>
                <a:lnTo>
                  <a:pt x="0" y="0"/>
                </a:lnTo>
                <a:lnTo>
                  <a:pt x="284924" y="0"/>
                </a:lnTo>
                <a:lnTo>
                  <a:pt x="432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17412" y="260821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0" y="0"/>
                </a:lnTo>
                <a:lnTo>
                  <a:pt x="43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7412" y="260821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284924" y="0"/>
                </a:lnTo>
                <a:lnTo>
                  <a:pt x="0" y="0"/>
                </a:lnTo>
                <a:lnTo>
                  <a:pt x="284924" y="0"/>
                </a:lnTo>
                <a:lnTo>
                  <a:pt x="432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17412" y="272208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0" y="0"/>
                </a:lnTo>
                <a:lnTo>
                  <a:pt x="43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17412" y="272208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284924" y="0"/>
                </a:lnTo>
                <a:lnTo>
                  <a:pt x="0" y="0"/>
                </a:lnTo>
                <a:lnTo>
                  <a:pt x="284924" y="0"/>
                </a:lnTo>
                <a:lnTo>
                  <a:pt x="432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17412" y="28359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0" y="0"/>
                </a:lnTo>
                <a:lnTo>
                  <a:pt x="43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17412" y="28359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284924" y="0"/>
                </a:lnTo>
                <a:lnTo>
                  <a:pt x="0" y="0"/>
                </a:lnTo>
                <a:lnTo>
                  <a:pt x="284924" y="0"/>
                </a:lnTo>
                <a:lnTo>
                  <a:pt x="432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17412" y="316298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0" y="0"/>
                </a:lnTo>
                <a:lnTo>
                  <a:pt x="43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17412" y="316298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432930" y="0"/>
                </a:moveTo>
                <a:lnTo>
                  <a:pt x="284924" y="0"/>
                </a:lnTo>
                <a:lnTo>
                  <a:pt x="0" y="0"/>
                </a:lnTo>
                <a:lnTo>
                  <a:pt x="284924" y="0"/>
                </a:lnTo>
                <a:lnTo>
                  <a:pt x="4329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85415" y="2935305"/>
            <a:ext cx="749300" cy="125730"/>
          </a:xfrm>
          <a:custGeom>
            <a:avLst/>
            <a:gdLst/>
            <a:ahLst/>
            <a:cxnLst/>
            <a:rect l="l" t="t" r="r" b="b"/>
            <a:pathLst>
              <a:path w="749300" h="125730">
                <a:moveTo>
                  <a:pt x="38" y="0"/>
                </a:moveTo>
                <a:lnTo>
                  <a:pt x="0" y="125387"/>
                </a:lnTo>
                <a:lnTo>
                  <a:pt x="748753" y="125691"/>
                </a:lnTo>
                <a:lnTo>
                  <a:pt x="748804" y="317"/>
                </a:lnTo>
                <a:lnTo>
                  <a:pt x="38" y="0"/>
                </a:lnTo>
                <a:close/>
              </a:path>
            </a:pathLst>
          </a:custGeom>
          <a:solidFill>
            <a:srgbClr val="8BC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85415" y="2935305"/>
            <a:ext cx="749300" cy="125730"/>
          </a:xfrm>
          <a:custGeom>
            <a:avLst/>
            <a:gdLst/>
            <a:ahLst/>
            <a:cxnLst/>
            <a:rect l="l" t="t" r="r" b="b"/>
            <a:pathLst>
              <a:path w="749300" h="125730">
                <a:moveTo>
                  <a:pt x="0" y="125387"/>
                </a:moveTo>
                <a:lnTo>
                  <a:pt x="38" y="0"/>
                </a:lnTo>
                <a:lnTo>
                  <a:pt x="748804" y="317"/>
                </a:lnTo>
                <a:lnTo>
                  <a:pt x="748753" y="125691"/>
                </a:lnTo>
                <a:lnTo>
                  <a:pt x="0" y="1253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75573" y="2925772"/>
            <a:ext cx="219405" cy="1444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99105" y="3060959"/>
            <a:ext cx="239395" cy="62865"/>
          </a:xfrm>
          <a:custGeom>
            <a:avLst/>
            <a:gdLst/>
            <a:ahLst/>
            <a:cxnLst/>
            <a:rect l="l" t="t" r="r" b="b"/>
            <a:pathLst>
              <a:path w="239394" h="62864">
                <a:moveTo>
                  <a:pt x="238785" y="0"/>
                </a:moveTo>
                <a:lnTo>
                  <a:pt x="234284" y="24407"/>
                </a:lnTo>
                <a:lnTo>
                  <a:pt x="222011" y="44334"/>
                </a:lnTo>
                <a:lnTo>
                  <a:pt x="203809" y="57762"/>
                </a:lnTo>
                <a:lnTo>
                  <a:pt x="181521" y="62674"/>
                </a:lnTo>
                <a:lnTo>
                  <a:pt x="0" y="62598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34188" y="2967924"/>
            <a:ext cx="74295" cy="59055"/>
          </a:xfrm>
          <a:custGeom>
            <a:avLst/>
            <a:gdLst/>
            <a:ahLst/>
            <a:cxnLst/>
            <a:rect l="l" t="t" r="r" b="b"/>
            <a:pathLst>
              <a:path w="74294" h="59055">
                <a:moveTo>
                  <a:pt x="73850" y="12"/>
                </a:moveTo>
                <a:lnTo>
                  <a:pt x="25" y="0"/>
                </a:lnTo>
                <a:lnTo>
                  <a:pt x="0" y="58889"/>
                </a:lnTo>
                <a:lnTo>
                  <a:pt x="73825" y="58927"/>
                </a:lnTo>
                <a:lnTo>
                  <a:pt x="73850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34188" y="2967924"/>
            <a:ext cx="74295" cy="59055"/>
          </a:xfrm>
          <a:custGeom>
            <a:avLst/>
            <a:gdLst/>
            <a:ahLst/>
            <a:cxnLst/>
            <a:rect l="l" t="t" r="r" b="b"/>
            <a:pathLst>
              <a:path w="74294" h="59055">
                <a:moveTo>
                  <a:pt x="73825" y="58927"/>
                </a:moveTo>
                <a:lnTo>
                  <a:pt x="73850" y="12"/>
                </a:lnTo>
                <a:lnTo>
                  <a:pt x="25" y="0"/>
                </a:lnTo>
                <a:lnTo>
                  <a:pt x="0" y="58889"/>
                </a:lnTo>
                <a:lnTo>
                  <a:pt x="73825" y="5892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11010" y="5609878"/>
            <a:ext cx="528320" cy="372745"/>
          </a:xfrm>
          <a:custGeom>
            <a:avLst/>
            <a:gdLst/>
            <a:ahLst/>
            <a:cxnLst/>
            <a:rect l="l" t="t" r="r" b="b"/>
            <a:pathLst>
              <a:path w="528319" h="372745">
                <a:moveTo>
                  <a:pt x="324269" y="0"/>
                </a:moveTo>
                <a:lnTo>
                  <a:pt x="0" y="0"/>
                </a:lnTo>
                <a:lnTo>
                  <a:pt x="0" y="372414"/>
                </a:lnTo>
                <a:lnTo>
                  <a:pt x="528269" y="372414"/>
                </a:lnTo>
                <a:lnTo>
                  <a:pt x="528269" y="204000"/>
                </a:lnTo>
                <a:lnTo>
                  <a:pt x="522881" y="157226"/>
                </a:lnTo>
                <a:lnTo>
                  <a:pt x="507535" y="114287"/>
                </a:lnTo>
                <a:lnTo>
                  <a:pt x="483455" y="76410"/>
                </a:lnTo>
                <a:lnTo>
                  <a:pt x="451864" y="44817"/>
                </a:lnTo>
                <a:lnTo>
                  <a:pt x="413986" y="20735"/>
                </a:lnTo>
                <a:lnTo>
                  <a:pt x="371047" y="5388"/>
                </a:lnTo>
                <a:lnTo>
                  <a:pt x="324269" y="0"/>
                </a:lnTo>
                <a:close/>
              </a:path>
            </a:pathLst>
          </a:custGeom>
          <a:solidFill>
            <a:srgbClr val="243C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11010" y="5609878"/>
            <a:ext cx="528320" cy="372745"/>
          </a:xfrm>
          <a:custGeom>
            <a:avLst/>
            <a:gdLst/>
            <a:ahLst/>
            <a:cxnLst/>
            <a:rect l="l" t="t" r="r" b="b"/>
            <a:pathLst>
              <a:path w="528319" h="372745">
                <a:moveTo>
                  <a:pt x="528269" y="372414"/>
                </a:moveTo>
                <a:lnTo>
                  <a:pt x="0" y="372414"/>
                </a:lnTo>
                <a:lnTo>
                  <a:pt x="0" y="0"/>
                </a:lnTo>
                <a:lnTo>
                  <a:pt x="324269" y="0"/>
                </a:lnTo>
                <a:lnTo>
                  <a:pt x="371047" y="5388"/>
                </a:lnTo>
                <a:lnTo>
                  <a:pt x="413986" y="20735"/>
                </a:lnTo>
                <a:lnTo>
                  <a:pt x="451864" y="44817"/>
                </a:lnTo>
                <a:lnTo>
                  <a:pt x="483455" y="76410"/>
                </a:lnTo>
                <a:lnTo>
                  <a:pt x="507535" y="114287"/>
                </a:lnTo>
                <a:lnTo>
                  <a:pt x="522881" y="157226"/>
                </a:lnTo>
                <a:lnTo>
                  <a:pt x="528269" y="204000"/>
                </a:lnTo>
                <a:lnTo>
                  <a:pt x="528269" y="37241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59156" y="6215090"/>
            <a:ext cx="832485" cy="788670"/>
          </a:xfrm>
          <a:custGeom>
            <a:avLst/>
            <a:gdLst/>
            <a:ahLst/>
            <a:cxnLst/>
            <a:rect l="l" t="t" r="r" b="b"/>
            <a:pathLst>
              <a:path w="832485" h="788670">
                <a:moveTo>
                  <a:pt x="499694" y="0"/>
                </a:moveTo>
                <a:lnTo>
                  <a:pt x="332282" y="0"/>
                </a:lnTo>
                <a:lnTo>
                  <a:pt x="332282" y="143446"/>
                </a:lnTo>
                <a:lnTo>
                  <a:pt x="145135" y="143446"/>
                </a:lnTo>
                <a:lnTo>
                  <a:pt x="99268" y="150850"/>
                </a:lnTo>
                <a:lnTo>
                  <a:pt x="59428" y="171469"/>
                </a:lnTo>
                <a:lnTo>
                  <a:pt x="28008" y="202910"/>
                </a:lnTo>
                <a:lnTo>
                  <a:pt x="7400" y="242783"/>
                </a:lnTo>
                <a:lnTo>
                  <a:pt x="0" y="288696"/>
                </a:lnTo>
                <a:lnTo>
                  <a:pt x="0" y="788416"/>
                </a:lnTo>
                <a:lnTo>
                  <a:pt x="832002" y="788416"/>
                </a:lnTo>
                <a:lnTo>
                  <a:pt x="832002" y="288696"/>
                </a:lnTo>
                <a:lnTo>
                  <a:pt x="824609" y="242783"/>
                </a:lnTo>
                <a:lnTo>
                  <a:pt x="804018" y="202910"/>
                </a:lnTo>
                <a:lnTo>
                  <a:pt x="772606" y="171469"/>
                </a:lnTo>
                <a:lnTo>
                  <a:pt x="732754" y="150850"/>
                </a:lnTo>
                <a:lnTo>
                  <a:pt x="686841" y="143446"/>
                </a:lnTo>
                <a:lnTo>
                  <a:pt x="499694" y="143446"/>
                </a:lnTo>
                <a:lnTo>
                  <a:pt x="499694" y="0"/>
                </a:lnTo>
                <a:close/>
              </a:path>
            </a:pathLst>
          </a:custGeom>
          <a:solidFill>
            <a:srgbClr val="FFB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59156" y="6215090"/>
            <a:ext cx="832485" cy="788670"/>
          </a:xfrm>
          <a:custGeom>
            <a:avLst/>
            <a:gdLst/>
            <a:ahLst/>
            <a:cxnLst/>
            <a:rect l="l" t="t" r="r" b="b"/>
            <a:pathLst>
              <a:path w="832485" h="788670">
                <a:moveTo>
                  <a:pt x="832002" y="288696"/>
                </a:moveTo>
                <a:lnTo>
                  <a:pt x="832002" y="788416"/>
                </a:lnTo>
                <a:lnTo>
                  <a:pt x="0" y="788416"/>
                </a:lnTo>
                <a:lnTo>
                  <a:pt x="0" y="288696"/>
                </a:lnTo>
                <a:lnTo>
                  <a:pt x="7400" y="242783"/>
                </a:lnTo>
                <a:lnTo>
                  <a:pt x="28008" y="202910"/>
                </a:lnTo>
                <a:lnTo>
                  <a:pt x="59428" y="171469"/>
                </a:lnTo>
                <a:lnTo>
                  <a:pt x="99268" y="150850"/>
                </a:lnTo>
                <a:lnTo>
                  <a:pt x="145135" y="143446"/>
                </a:lnTo>
                <a:lnTo>
                  <a:pt x="332282" y="143446"/>
                </a:lnTo>
                <a:lnTo>
                  <a:pt x="332282" y="0"/>
                </a:lnTo>
                <a:lnTo>
                  <a:pt x="499694" y="0"/>
                </a:lnTo>
                <a:lnTo>
                  <a:pt x="499694" y="143446"/>
                </a:lnTo>
                <a:lnTo>
                  <a:pt x="686841" y="143446"/>
                </a:lnTo>
                <a:lnTo>
                  <a:pt x="732754" y="150850"/>
                </a:lnTo>
                <a:lnTo>
                  <a:pt x="772606" y="171469"/>
                </a:lnTo>
                <a:lnTo>
                  <a:pt x="804018" y="202910"/>
                </a:lnTo>
                <a:lnTo>
                  <a:pt x="824609" y="242783"/>
                </a:lnTo>
                <a:lnTo>
                  <a:pt x="832002" y="288696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59156" y="6215090"/>
            <a:ext cx="832485" cy="788670"/>
          </a:xfrm>
          <a:custGeom>
            <a:avLst/>
            <a:gdLst/>
            <a:ahLst/>
            <a:cxnLst/>
            <a:rect l="l" t="t" r="r" b="b"/>
            <a:pathLst>
              <a:path w="832485" h="788670">
                <a:moveTo>
                  <a:pt x="832002" y="288696"/>
                </a:moveTo>
                <a:lnTo>
                  <a:pt x="832002" y="788416"/>
                </a:lnTo>
                <a:lnTo>
                  <a:pt x="0" y="788416"/>
                </a:lnTo>
                <a:lnTo>
                  <a:pt x="0" y="288696"/>
                </a:lnTo>
                <a:lnTo>
                  <a:pt x="7400" y="242783"/>
                </a:lnTo>
                <a:lnTo>
                  <a:pt x="28008" y="202910"/>
                </a:lnTo>
                <a:lnTo>
                  <a:pt x="59428" y="171469"/>
                </a:lnTo>
                <a:lnTo>
                  <a:pt x="99268" y="150850"/>
                </a:lnTo>
                <a:lnTo>
                  <a:pt x="145135" y="143446"/>
                </a:lnTo>
                <a:lnTo>
                  <a:pt x="332282" y="143446"/>
                </a:lnTo>
                <a:lnTo>
                  <a:pt x="332282" y="0"/>
                </a:lnTo>
                <a:lnTo>
                  <a:pt x="499694" y="0"/>
                </a:lnTo>
                <a:lnTo>
                  <a:pt x="499694" y="143446"/>
                </a:lnTo>
                <a:lnTo>
                  <a:pt x="686841" y="143446"/>
                </a:lnTo>
                <a:lnTo>
                  <a:pt x="732754" y="150850"/>
                </a:lnTo>
                <a:lnTo>
                  <a:pt x="772606" y="171469"/>
                </a:lnTo>
                <a:lnTo>
                  <a:pt x="804018" y="202910"/>
                </a:lnTo>
                <a:lnTo>
                  <a:pt x="824609" y="242783"/>
                </a:lnTo>
                <a:lnTo>
                  <a:pt x="832002" y="28869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54132" y="5747910"/>
            <a:ext cx="442595" cy="179070"/>
          </a:xfrm>
          <a:custGeom>
            <a:avLst/>
            <a:gdLst/>
            <a:ahLst/>
            <a:cxnLst/>
            <a:rect l="l" t="t" r="r" b="b"/>
            <a:pathLst>
              <a:path w="442594" h="179070">
                <a:moveTo>
                  <a:pt x="221043" y="0"/>
                </a:moveTo>
                <a:lnTo>
                  <a:pt x="138007" y="2911"/>
                </a:lnTo>
                <a:lnTo>
                  <a:pt x="78900" y="11204"/>
                </a:lnTo>
                <a:lnTo>
                  <a:pt x="39655" y="24216"/>
                </a:lnTo>
                <a:lnTo>
                  <a:pt x="4493" y="61756"/>
                </a:lnTo>
                <a:lnTo>
                  <a:pt x="0" y="110236"/>
                </a:lnTo>
                <a:lnTo>
                  <a:pt x="7895" y="136438"/>
                </a:lnTo>
                <a:lnTo>
                  <a:pt x="64739" y="167236"/>
                </a:lnTo>
                <a:lnTo>
                  <a:pt x="109475" y="174386"/>
                </a:lnTo>
                <a:lnTo>
                  <a:pt x="162279" y="177740"/>
                </a:lnTo>
                <a:lnTo>
                  <a:pt x="221043" y="178574"/>
                </a:lnTo>
                <a:lnTo>
                  <a:pt x="279801" y="177740"/>
                </a:lnTo>
                <a:lnTo>
                  <a:pt x="332598" y="174386"/>
                </a:lnTo>
                <a:lnTo>
                  <a:pt x="377329" y="167236"/>
                </a:lnTo>
                <a:lnTo>
                  <a:pt x="434167" y="136438"/>
                </a:lnTo>
                <a:lnTo>
                  <a:pt x="442061" y="110236"/>
                </a:lnTo>
                <a:lnTo>
                  <a:pt x="441616" y="84959"/>
                </a:lnTo>
                <a:lnTo>
                  <a:pt x="425859" y="41288"/>
                </a:lnTo>
                <a:lnTo>
                  <a:pt x="363176" y="11204"/>
                </a:lnTo>
                <a:lnTo>
                  <a:pt x="304073" y="2911"/>
                </a:lnTo>
                <a:lnTo>
                  <a:pt x="221043" y="0"/>
                </a:lnTo>
                <a:close/>
              </a:path>
            </a:pathLst>
          </a:custGeom>
          <a:solidFill>
            <a:srgbClr val="FFB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54132" y="5747910"/>
            <a:ext cx="442595" cy="179070"/>
          </a:xfrm>
          <a:custGeom>
            <a:avLst/>
            <a:gdLst/>
            <a:ahLst/>
            <a:cxnLst/>
            <a:rect l="l" t="t" r="r" b="b"/>
            <a:pathLst>
              <a:path w="442594" h="179070">
                <a:moveTo>
                  <a:pt x="442061" y="110236"/>
                </a:moveTo>
                <a:lnTo>
                  <a:pt x="411887" y="155012"/>
                </a:lnTo>
                <a:lnTo>
                  <a:pt x="332598" y="174386"/>
                </a:lnTo>
                <a:lnTo>
                  <a:pt x="279801" y="177740"/>
                </a:lnTo>
                <a:lnTo>
                  <a:pt x="221043" y="178574"/>
                </a:lnTo>
                <a:lnTo>
                  <a:pt x="162279" y="177740"/>
                </a:lnTo>
                <a:lnTo>
                  <a:pt x="109475" y="174386"/>
                </a:lnTo>
                <a:lnTo>
                  <a:pt x="64739" y="167236"/>
                </a:lnTo>
                <a:lnTo>
                  <a:pt x="7895" y="136438"/>
                </a:lnTo>
                <a:lnTo>
                  <a:pt x="0" y="110236"/>
                </a:lnTo>
                <a:lnTo>
                  <a:pt x="445" y="84959"/>
                </a:lnTo>
                <a:lnTo>
                  <a:pt x="16208" y="41288"/>
                </a:lnTo>
                <a:lnTo>
                  <a:pt x="78900" y="11204"/>
                </a:lnTo>
                <a:lnTo>
                  <a:pt x="138007" y="2911"/>
                </a:lnTo>
                <a:lnTo>
                  <a:pt x="221043" y="0"/>
                </a:lnTo>
                <a:lnTo>
                  <a:pt x="304073" y="2911"/>
                </a:lnTo>
                <a:lnTo>
                  <a:pt x="363176" y="11204"/>
                </a:lnTo>
                <a:lnTo>
                  <a:pt x="402416" y="24216"/>
                </a:lnTo>
                <a:lnTo>
                  <a:pt x="437570" y="61756"/>
                </a:lnTo>
                <a:lnTo>
                  <a:pt x="442061" y="110236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54132" y="5747910"/>
            <a:ext cx="442595" cy="179070"/>
          </a:xfrm>
          <a:custGeom>
            <a:avLst/>
            <a:gdLst/>
            <a:ahLst/>
            <a:cxnLst/>
            <a:rect l="l" t="t" r="r" b="b"/>
            <a:pathLst>
              <a:path w="442594" h="179070">
                <a:moveTo>
                  <a:pt x="442061" y="110236"/>
                </a:moveTo>
                <a:lnTo>
                  <a:pt x="411887" y="155012"/>
                </a:lnTo>
                <a:lnTo>
                  <a:pt x="332598" y="174386"/>
                </a:lnTo>
                <a:lnTo>
                  <a:pt x="279801" y="177740"/>
                </a:lnTo>
                <a:lnTo>
                  <a:pt x="221043" y="178574"/>
                </a:lnTo>
                <a:lnTo>
                  <a:pt x="162279" y="177740"/>
                </a:lnTo>
                <a:lnTo>
                  <a:pt x="109475" y="174386"/>
                </a:lnTo>
                <a:lnTo>
                  <a:pt x="64739" y="167236"/>
                </a:lnTo>
                <a:lnTo>
                  <a:pt x="7895" y="136438"/>
                </a:lnTo>
                <a:lnTo>
                  <a:pt x="0" y="110236"/>
                </a:lnTo>
                <a:lnTo>
                  <a:pt x="445" y="84959"/>
                </a:lnTo>
                <a:lnTo>
                  <a:pt x="16208" y="41288"/>
                </a:lnTo>
                <a:lnTo>
                  <a:pt x="78900" y="11204"/>
                </a:lnTo>
                <a:lnTo>
                  <a:pt x="138007" y="2911"/>
                </a:lnTo>
                <a:lnTo>
                  <a:pt x="221043" y="0"/>
                </a:lnTo>
                <a:lnTo>
                  <a:pt x="304073" y="2911"/>
                </a:lnTo>
                <a:lnTo>
                  <a:pt x="363176" y="11204"/>
                </a:lnTo>
                <a:lnTo>
                  <a:pt x="402416" y="24216"/>
                </a:lnTo>
                <a:lnTo>
                  <a:pt x="437570" y="61756"/>
                </a:lnTo>
                <a:lnTo>
                  <a:pt x="442061" y="11023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54132" y="5858145"/>
            <a:ext cx="442595" cy="395605"/>
          </a:xfrm>
          <a:custGeom>
            <a:avLst/>
            <a:gdLst/>
            <a:ahLst/>
            <a:cxnLst/>
            <a:rect l="l" t="t" r="r" b="b"/>
            <a:pathLst>
              <a:path w="442594" h="395604">
                <a:moveTo>
                  <a:pt x="442061" y="0"/>
                </a:moveTo>
                <a:lnTo>
                  <a:pt x="0" y="0"/>
                </a:lnTo>
                <a:lnTo>
                  <a:pt x="0" y="174370"/>
                </a:lnTo>
                <a:lnTo>
                  <a:pt x="4490" y="218916"/>
                </a:lnTo>
                <a:lnTo>
                  <a:pt x="17369" y="260406"/>
                </a:lnTo>
                <a:lnTo>
                  <a:pt x="37749" y="297951"/>
                </a:lnTo>
                <a:lnTo>
                  <a:pt x="64739" y="330663"/>
                </a:lnTo>
                <a:lnTo>
                  <a:pt x="97453" y="357653"/>
                </a:lnTo>
                <a:lnTo>
                  <a:pt x="135000" y="378032"/>
                </a:lnTo>
                <a:lnTo>
                  <a:pt x="176493" y="390911"/>
                </a:lnTo>
                <a:lnTo>
                  <a:pt x="221043" y="395401"/>
                </a:lnTo>
                <a:lnTo>
                  <a:pt x="265588" y="390911"/>
                </a:lnTo>
                <a:lnTo>
                  <a:pt x="307076" y="378032"/>
                </a:lnTo>
                <a:lnTo>
                  <a:pt x="344620" y="357653"/>
                </a:lnTo>
                <a:lnTo>
                  <a:pt x="377329" y="330663"/>
                </a:lnTo>
                <a:lnTo>
                  <a:pt x="404317" y="297951"/>
                </a:lnTo>
                <a:lnTo>
                  <a:pt x="424693" y="260406"/>
                </a:lnTo>
                <a:lnTo>
                  <a:pt x="437571" y="218916"/>
                </a:lnTo>
                <a:lnTo>
                  <a:pt x="442061" y="174370"/>
                </a:lnTo>
                <a:lnTo>
                  <a:pt x="442061" y="0"/>
                </a:lnTo>
                <a:close/>
              </a:path>
            </a:pathLst>
          </a:custGeom>
          <a:solidFill>
            <a:srgbClr val="FFB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54132" y="5858145"/>
            <a:ext cx="442595" cy="395605"/>
          </a:xfrm>
          <a:custGeom>
            <a:avLst/>
            <a:gdLst/>
            <a:ahLst/>
            <a:cxnLst/>
            <a:rect l="l" t="t" r="r" b="b"/>
            <a:pathLst>
              <a:path w="442594" h="395604">
                <a:moveTo>
                  <a:pt x="442061" y="0"/>
                </a:moveTo>
                <a:lnTo>
                  <a:pt x="442061" y="174370"/>
                </a:lnTo>
                <a:lnTo>
                  <a:pt x="437571" y="218916"/>
                </a:lnTo>
                <a:lnTo>
                  <a:pt x="424693" y="260406"/>
                </a:lnTo>
                <a:lnTo>
                  <a:pt x="404317" y="297951"/>
                </a:lnTo>
                <a:lnTo>
                  <a:pt x="377329" y="330663"/>
                </a:lnTo>
                <a:lnTo>
                  <a:pt x="344620" y="357653"/>
                </a:lnTo>
                <a:lnTo>
                  <a:pt x="307076" y="378032"/>
                </a:lnTo>
                <a:lnTo>
                  <a:pt x="265588" y="390911"/>
                </a:lnTo>
                <a:lnTo>
                  <a:pt x="221043" y="395401"/>
                </a:lnTo>
                <a:lnTo>
                  <a:pt x="176493" y="390911"/>
                </a:lnTo>
                <a:lnTo>
                  <a:pt x="135000" y="378032"/>
                </a:lnTo>
                <a:lnTo>
                  <a:pt x="97453" y="357653"/>
                </a:lnTo>
                <a:lnTo>
                  <a:pt x="64739" y="330663"/>
                </a:lnTo>
                <a:lnTo>
                  <a:pt x="37749" y="297951"/>
                </a:lnTo>
                <a:lnTo>
                  <a:pt x="17369" y="260406"/>
                </a:lnTo>
                <a:lnTo>
                  <a:pt x="4490" y="218916"/>
                </a:lnTo>
                <a:lnTo>
                  <a:pt x="0" y="17437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54132" y="5858145"/>
            <a:ext cx="442595" cy="395605"/>
          </a:xfrm>
          <a:custGeom>
            <a:avLst/>
            <a:gdLst/>
            <a:ahLst/>
            <a:cxnLst/>
            <a:rect l="l" t="t" r="r" b="b"/>
            <a:pathLst>
              <a:path w="442594" h="395604">
                <a:moveTo>
                  <a:pt x="442061" y="0"/>
                </a:moveTo>
                <a:lnTo>
                  <a:pt x="442061" y="174370"/>
                </a:lnTo>
                <a:lnTo>
                  <a:pt x="437571" y="218916"/>
                </a:lnTo>
                <a:lnTo>
                  <a:pt x="424693" y="260406"/>
                </a:lnTo>
                <a:lnTo>
                  <a:pt x="404317" y="297951"/>
                </a:lnTo>
                <a:lnTo>
                  <a:pt x="377329" y="330663"/>
                </a:lnTo>
                <a:lnTo>
                  <a:pt x="344620" y="357653"/>
                </a:lnTo>
                <a:lnTo>
                  <a:pt x="307076" y="378032"/>
                </a:lnTo>
                <a:lnTo>
                  <a:pt x="265588" y="390911"/>
                </a:lnTo>
                <a:lnTo>
                  <a:pt x="221043" y="395401"/>
                </a:lnTo>
                <a:lnTo>
                  <a:pt x="176493" y="390911"/>
                </a:lnTo>
                <a:lnTo>
                  <a:pt x="135000" y="378032"/>
                </a:lnTo>
                <a:lnTo>
                  <a:pt x="97453" y="357653"/>
                </a:lnTo>
                <a:lnTo>
                  <a:pt x="64739" y="330663"/>
                </a:lnTo>
                <a:lnTo>
                  <a:pt x="37749" y="297951"/>
                </a:lnTo>
                <a:lnTo>
                  <a:pt x="17369" y="260406"/>
                </a:lnTo>
                <a:lnTo>
                  <a:pt x="4490" y="218916"/>
                </a:lnTo>
                <a:lnTo>
                  <a:pt x="0" y="17437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58459" y="5881573"/>
            <a:ext cx="105206" cy="1656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86665" y="5881573"/>
            <a:ext cx="105219" cy="1656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50565" y="590633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7"/>
                </a:lnTo>
              </a:path>
            </a:pathLst>
          </a:custGeom>
          <a:solidFill>
            <a:srgbClr val="FFD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50565" y="590633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9765" y="590633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7"/>
                </a:lnTo>
              </a:path>
            </a:pathLst>
          </a:custGeom>
          <a:solidFill>
            <a:srgbClr val="FFD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9765" y="5906335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9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84101" y="6037694"/>
            <a:ext cx="182245" cy="36195"/>
          </a:xfrm>
          <a:custGeom>
            <a:avLst/>
            <a:gdLst/>
            <a:ahLst/>
            <a:cxnLst/>
            <a:rect l="l" t="t" r="r" b="b"/>
            <a:pathLst>
              <a:path w="182244" h="36195">
                <a:moveTo>
                  <a:pt x="0" y="0"/>
                </a:moveTo>
                <a:lnTo>
                  <a:pt x="15408" y="14449"/>
                </a:lnTo>
                <a:lnTo>
                  <a:pt x="36525" y="25707"/>
                </a:lnTo>
                <a:lnTo>
                  <a:pt x="62147" y="33018"/>
                </a:lnTo>
                <a:lnTo>
                  <a:pt x="91071" y="35623"/>
                </a:lnTo>
                <a:lnTo>
                  <a:pt x="119999" y="33018"/>
                </a:lnTo>
                <a:lnTo>
                  <a:pt x="145616" y="25707"/>
                </a:lnTo>
                <a:lnTo>
                  <a:pt x="166725" y="14449"/>
                </a:lnTo>
                <a:lnTo>
                  <a:pt x="18213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59156" y="6358537"/>
            <a:ext cx="832485" cy="645160"/>
          </a:xfrm>
          <a:custGeom>
            <a:avLst/>
            <a:gdLst/>
            <a:ahLst/>
            <a:cxnLst/>
            <a:rect l="l" t="t" r="r" b="b"/>
            <a:pathLst>
              <a:path w="832485" h="645159">
                <a:moveTo>
                  <a:pt x="686841" y="0"/>
                </a:moveTo>
                <a:lnTo>
                  <a:pt x="499694" y="0"/>
                </a:lnTo>
                <a:lnTo>
                  <a:pt x="415988" y="75996"/>
                </a:lnTo>
                <a:lnTo>
                  <a:pt x="332282" y="0"/>
                </a:lnTo>
                <a:lnTo>
                  <a:pt x="145135" y="0"/>
                </a:lnTo>
                <a:lnTo>
                  <a:pt x="99268" y="7404"/>
                </a:lnTo>
                <a:lnTo>
                  <a:pt x="59428" y="28022"/>
                </a:lnTo>
                <a:lnTo>
                  <a:pt x="28008" y="59464"/>
                </a:lnTo>
                <a:lnTo>
                  <a:pt x="7400" y="99337"/>
                </a:lnTo>
                <a:lnTo>
                  <a:pt x="0" y="145249"/>
                </a:lnTo>
                <a:lnTo>
                  <a:pt x="0" y="644969"/>
                </a:lnTo>
                <a:lnTo>
                  <a:pt x="832002" y="644969"/>
                </a:lnTo>
                <a:lnTo>
                  <a:pt x="832002" y="145249"/>
                </a:lnTo>
                <a:lnTo>
                  <a:pt x="824609" y="99337"/>
                </a:lnTo>
                <a:lnTo>
                  <a:pt x="804018" y="59464"/>
                </a:lnTo>
                <a:lnTo>
                  <a:pt x="772606" y="28022"/>
                </a:lnTo>
                <a:lnTo>
                  <a:pt x="732754" y="7404"/>
                </a:lnTo>
                <a:lnTo>
                  <a:pt x="686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59156" y="6358537"/>
            <a:ext cx="832485" cy="645160"/>
          </a:xfrm>
          <a:custGeom>
            <a:avLst/>
            <a:gdLst/>
            <a:ahLst/>
            <a:cxnLst/>
            <a:rect l="l" t="t" r="r" b="b"/>
            <a:pathLst>
              <a:path w="832485" h="645159">
                <a:moveTo>
                  <a:pt x="832002" y="145249"/>
                </a:moveTo>
                <a:lnTo>
                  <a:pt x="832002" y="644969"/>
                </a:lnTo>
                <a:lnTo>
                  <a:pt x="0" y="644969"/>
                </a:lnTo>
                <a:lnTo>
                  <a:pt x="0" y="145249"/>
                </a:lnTo>
                <a:lnTo>
                  <a:pt x="7400" y="99337"/>
                </a:lnTo>
                <a:lnTo>
                  <a:pt x="28008" y="59464"/>
                </a:lnTo>
                <a:lnTo>
                  <a:pt x="59428" y="28022"/>
                </a:lnTo>
                <a:lnTo>
                  <a:pt x="99268" y="7404"/>
                </a:lnTo>
                <a:lnTo>
                  <a:pt x="145135" y="0"/>
                </a:lnTo>
                <a:lnTo>
                  <a:pt x="332282" y="0"/>
                </a:lnTo>
                <a:lnTo>
                  <a:pt x="415988" y="75996"/>
                </a:lnTo>
                <a:lnTo>
                  <a:pt x="499694" y="0"/>
                </a:lnTo>
                <a:lnTo>
                  <a:pt x="686841" y="0"/>
                </a:lnTo>
                <a:lnTo>
                  <a:pt x="732754" y="7404"/>
                </a:lnTo>
                <a:lnTo>
                  <a:pt x="772606" y="28022"/>
                </a:lnTo>
                <a:lnTo>
                  <a:pt x="804018" y="59464"/>
                </a:lnTo>
                <a:lnTo>
                  <a:pt x="824609" y="99337"/>
                </a:lnTo>
                <a:lnTo>
                  <a:pt x="832002" y="14524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88039" y="6295030"/>
            <a:ext cx="374227" cy="241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06370" y="6358543"/>
            <a:ext cx="937894" cy="645160"/>
          </a:xfrm>
          <a:custGeom>
            <a:avLst/>
            <a:gdLst/>
            <a:ahLst/>
            <a:cxnLst/>
            <a:rect l="l" t="t" r="r" b="b"/>
            <a:pathLst>
              <a:path w="937894" h="645159">
                <a:moveTo>
                  <a:pt x="792416" y="0"/>
                </a:moveTo>
                <a:lnTo>
                  <a:pt x="646328" y="0"/>
                </a:lnTo>
                <a:lnTo>
                  <a:pt x="468782" y="458127"/>
                </a:lnTo>
                <a:lnTo>
                  <a:pt x="291236" y="0"/>
                </a:lnTo>
                <a:lnTo>
                  <a:pt x="145135" y="0"/>
                </a:lnTo>
                <a:lnTo>
                  <a:pt x="99278" y="7404"/>
                </a:lnTo>
                <a:lnTo>
                  <a:pt x="59439" y="28022"/>
                </a:lnTo>
                <a:lnTo>
                  <a:pt x="28015" y="59464"/>
                </a:lnTo>
                <a:lnTo>
                  <a:pt x="7403" y="99337"/>
                </a:lnTo>
                <a:lnTo>
                  <a:pt x="0" y="145249"/>
                </a:lnTo>
                <a:lnTo>
                  <a:pt x="0" y="644956"/>
                </a:lnTo>
                <a:lnTo>
                  <a:pt x="937564" y="644956"/>
                </a:lnTo>
                <a:lnTo>
                  <a:pt x="937564" y="145249"/>
                </a:lnTo>
                <a:lnTo>
                  <a:pt x="930162" y="99337"/>
                </a:lnTo>
                <a:lnTo>
                  <a:pt x="909552" y="59464"/>
                </a:lnTo>
                <a:lnTo>
                  <a:pt x="878127" y="28022"/>
                </a:lnTo>
                <a:lnTo>
                  <a:pt x="838284" y="7404"/>
                </a:lnTo>
                <a:lnTo>
                  <a:pt x="792416" y="0"/>
                </a:lnTo>
                <a:close/>
              </a:path>
            </a:pathLst>
          </a:custGeom>
          <a:solidFill>
            <a:srgbClr val="8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06370" y="6358543"/>
            <a:ext cx="937894" cy="645160"/>
          </a:xfrm>
          <a:custGeom>
            <a:avLst/>
            <a:gdLst/>
            <a:ahLst/>
            <a:cxnLst/>
            <a:rect l="l" t="t" r="r" b="b"/>
            <a:pathLst>
              <a:path w="937894" h="645159">
                <a:moveTo>
                  <a:pt x="792416" y="0"/>
                </a:moveTo>
                <a:lnTo>
                  <a:pt x="646328" y="0"/>
                </a:lnTo>
                <a:lnTo>
                  <a:pt x="468782" y="458127"/>
                </a:lnTo>
                <a:lnTo>
                  <a:pt x="291236" y="0"/>
                </a:lnTo>
                <a:lnTo>
                  <a:pt x="145135" y="0"/>
                </a:lnTo>
                <a:lnTo>
                  <a:pt x="99278" y="7404"/>
                </a:lnTo>
                <a:lnTo>
                  <a:pt x="59439" y="28022"/>
                </a:lnTo>
                <a:lnTo>
                  <a:pt x="28015" y="59464"/>
                </a:lnTo>
                <a:lnTo>
                  <a:pt x="7403" y="99337"/>
                </a:lnTo>
                <a:lnTo>
                  <a:pt x="0" y="145249"/>
                </a:lnTo>
                <a:lnTo>
                  <a:pt x="0" y="644956"/>
                </a:lnTo>
                <a:lnTo>
                  <a:pt x="468782" y="644956"/>
                </a:lnTo>
                <a:lnTo>
                  <a:pt x="937564" y="644956"/>
                </a:lnTo>
                <a:lnTo>
                  <a:pt x="937564" y="145249"/>
                </a:lnTo>
                <a:lnTo>
                  <a:pt x="930162" y="99337"/>
                </a:lnTo>
                <a:lnTo>
                  <a:pt x="909552" y="59464"/>
                </a:lnTo>
                <a:lnTo>
                  <a:pt x="878127" y="28022"/>
                </a:lnTo>
                <a:lnTo>
                  <a:pt x="838284" y="7404"/>
                </a:lnTo>
                <a:lnTo>
                  <a:pt x="79241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67977" y="6630135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67"/>
                </a:lnTo>
              </a:path>
            </a:pathLst>
          </a:custGeom>
          <a:solidFill>
            <a:srgbClr val="547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67977" y="6630135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373367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75141" y="6630137"/>
            <a:ext cx="469265" cy="455295"/>
          </a:xfrm>
          <a:custGeom>
            <a:avLst/>
            <a:gdLst/>
            <a:ahLst/>
            <a:cxnLst/>
            <a:rect l="l" t="t" r="r" b="b"/>
            <a:pathLst>
              <a:path w="469264" h="455295">
                <a:moveTo>
                  <a:pt x="468795" y="0"/>
                </a:moveTo>
                <a:lnTo>
                  <a:pt x="307187" y="0"/>
                </a:lnTo>
                <a:lnTo>
                  <a:pt x="307187" y="293293"/>
                </a:lnTo>
                <a:lnTo>
                  <a:pt x="0" y="293293"/>
                </a:lnTo>
                <a:lnTo>
                  <a:pt x="0" y="454875"/>
                </a:lnTo>
                <a:lnTo>
                  <a:pt x="387984" y="454875"/>
                </a:lnTo>
                <a:lnTo>
                  <a:pt x="419438" y="448527"/>
                </a:lnTo>
                <a:lnTo>
                  <a:pt x="445125" y="431214"/>
                </a:lnTo>
                <a:lnTo>
                  <a:pt x="462444" y="405535"/>
                </a:lnTo>
                <a:lnTo>
                  <a:pt x="468795" y="374091"/>
                </a:lnTo>
                <a:lnTo>
                  <a:pt x="468795" y="0"/>
                </a:lnTo>
                <a:close/>
              </a:path>
            </a:pathLst>
          </a:custGeom>
          <a:solidFill>
            <a:srgbClr val="8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75141" y="6630137"/>
            <a:ext cx="469265" cy="455295"/>
          </a:xfrm>
          <a:custGeom>
            <a:avLst/>
            <a:gdLst/>
            <a:ahLst/>
            <a:cxnLst/>
            <a:rect l="l" t="t" r="r" b="b"/>
            <a:pathLst>
              <a:path w="469264" h="455295">
                <a:moveTo>
                  <a:pt x="307187" y="0"/>
                </a:moveTo>
                <a:lnTo>
                  <a:pt x="307187" y="293293"/>
                </a:lnTo>
                <a:lnTo>
                  <a:pt x="0" y="293293"/>
                </a:lnTo>
                <a:lnTo>
                  <a:pt x="0" y="454875"/>
                </a:lnTo>
                <a:lnTo>
                  <a:pt x="387984" y="454875"/>
                </a:lnTo>
                <a:lnTo>
                  <a:pt x="419438" y="448527"/>
                </a:lnTo>
                <a:lnTo>
                  <a:pt x="445125" y="431214"/>
                </a:lnTo>
                <a:lnTo>
                  <a:pt x="462444" y="405535"/>
                </a:lnTo>
                <a:lnTo>
                  <a:pt x="468795" y="374091"/>
                </a:lnTo>
                <a:lnTo>
                  <a:pt x="468795" y="293293"/>
                </a:lnTo>
                <a:lnTo>
                  <a:pt x="468795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40251" y="7017218"/>
            <a:ext cx="687705" cy="67945"/>
          </a:xfrm>
          <a:custGeom>
            <a:avLst/>
            <a:gdLst/>
            <a:ahLst/>
            <a:cxnLst/>
            <a:rect l="l" t="t" r="r" b="b"/>
            <a:pathLst>
              <a:path w="687705" h="67945">
                <a:moveTo>
                  <a:pt x="674293" y="0"/>
                </a:moveTo>
                <a:lnTo>
                  <a:pt x="0" y="0"/>
                </a:lnTo>
                <a:lnTo>
                  <a:pt x="13398" y="67754"/>
                </a:lnTo>
                <a:lnTo>
                  <a:pt x="687705" y="67754"/>
                </a:lnTo>
                <a:lnTo>
                  <a:pt x="67429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40251" y="7017218"/>
            <a:ext cx="687705" cy="67945"/>
          </a:xfrm>
          <a:custGeom>
            <a:avLst/>
            <a:gdLst/>
            <a:ahLst/>
            <a:cxnLst/>
            <a:rect l="l" t="t" r="r" b="b"/>
            <a:pathLst>
              <a:path w="687705" h="67945">
                <a:moveTo>
                  <a:pt x="687705" y="67754"/>
                </a:moveTo>
                <a:lnTo>
                  <a:pt x="13398" y="67754"/>
                </a:lnTo>
                <a:lnTo>
                  <a:pt x="0" y="0"/>
                </a:lnTo>
                <a:lnTo>
                  <a:pt x="674293" y="0"/>
                </a:lnTo>
                <a:lnTo>
                  <a:pt x="687705" y="6775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05865" y="6442072"/>
            <a:ext cx="270510" cy="85725"/>
          </a:xfrm>
          <a:custGeom>
            <a:avLst/>
            <a:gdLst/>
            <a:ahLst/>
            <a:cxnLst/>
            <a:rect l="l" t="t" r="r" b="b"/>
            <a:pathLst>
              <a:path w="270509" h="85725">
                <a:moveTo>
                  <a:pt x="184759" y="0"/>
                </a:moveTo>
                <a:lnTo>
                  <a:pt x="42621" y="0"/>
                </a:lnTo>
                <a:lnTo>
                  <a:pt x="26028" y="3346"/>
                </a:lnTo>
                <a:lnTo>
                  <a:pt x="12480" y="12474"/>
                </a:lnTo>
                <a:lnTo>
                  <a:pt x="3348" y="26017"/>
                </a:lnTo>
                <a:lnTo>
                  <a:pt x="0" y="42608"/>
                </a:lnTo>
                <a:lnTo>
                  <a:pt x="3348" y="59188"/>
                </a:lnTo>
                <a:lnTo>
                  <a:pt x="12480" y="72732"/>
                </a:lnTo>
                <a:lnTo>
                  <a:pt x="26028" y="81866"/>
                </a:lnTo>
                <a:lnTo>
                  <a:pt x="42621" y="85216"/>
                </a:lnTo>
                <a:lnTo>
                  <a:pt x="269976" y="85216"/>
                </a:lnTo>
                <a:lnTo>
                  <a:pt x="263278" y="52045"/>
                </a:lnTo>
                <a:lnTo>
                  <a:pt x="245013" y="24958"/>
                </a:lnTo>
                <a:lnTo>
                  <a:pt x="217925" y="6696"/>
                </a:lnTo>
                <a:lnTo>
                  <a:pt x="184759" y="0"/>
                </a:lnTo>
                <a:close/>
              </a:path>
            </a:pathLst>
          </a:custGeom>
          <a:solidFill>
            <a:srgbClr val="FFB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05865" y="6442072"/>
            <a:ext cx="270510" cy="85725"/>
          </a:xfrm>
          <a:custGeom>
            <a:avLst/>
            <a:gdLst/>
            <a:ahLst/>
            <a:cxnLst/>
            <a:rect l="l" t="t" r="r" b="b"/>
            <a:pathLst>
              <a:path w="270509" h="85725">
                <a:moveTo>
                  <a:pt x="269976" y="85216"/>
                </a:moveTo>
                <a:lnTo>
                  <a:pt x="42621" y="85216"/>
                </a:lnTo>
                <a:lnTo>
                  <a:pt x="26028" y="81866"/>
                </a:lnTo>
                <a:lnTo>
                  <a:pt x="12480" y="72732"/>
                </a:lnTo>
                <a:lnTo>
                  <a:pt x="3348" y="59188"/>
                </a:lnTo>
                <a:lnTo>
                  <a:pt x="0" y="42608"/>
                </a:lnTo>
                <a:lnTo>
                  <a:pt x="3348" y="26017"/>
                </a:lnTo>
                <a:lnTo>
                  <a:pt x="12480" y="12474"/>
                </a:lnTo>
                <a:lnTo>
                  <a:pt x="26028" y="3346"/>
                </a:lnTo>
                <a:lnTo>
                  <a:pt x="42621" y="0"/>
                </a:lnTo>
                <a:lnTo>
                  <a:pt x="184759" y="0"/>
                </a:lnTo>
                <a:lnTo>
                  <a:pt x="217925" y="6696"/>
                </a:lnTo>
                <a:lnTo>
                  <a:pt x="245013" y="24958"/>
                </a:lnTo>
                <a:lnTo>
                  <a:pt x="263278" y="52045"/>
                </a:lnTo>
                <a:lnTo>
                  <a:pt x="269976" y="85216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5865" y="6442072"/>
            <a:ext cx="270510" cy="85725"/>
          </a:xfrm>
          <a:custGeom>
            <a:avLst/>
            <a:gdLst/>
            <a:ahLst/>
            <a:cxnLst/>
            <a:rect l="l" t="t" r="r" b="b"/>
            <a:pathLst>
              <a:path w="270509" h="85725">
                <a:moveTo>
                  <a:pt x="269976" y="85216"/>
                </a:moveTo>
                <a:lnTo>
                  <a:pt x="42621" y="85216"/>
                </a:lnTo>
                <a:lnTo>
                  <a:pt x="26028" y="81866"/>
                </a:lnTo>
                <a:lnTo>
                  <a:pt x="12480" y="72732"/>
                </a:lnTo>
                <a:lnTo>
                  <a:pt x="3348" y="59188"/>
                </a:lnTo>
                <a:lnTo>
                  <a:pt x="0" y="42608"/>
                </a:lnTo>
                <a:lnTo>
                  <a:pt x="3348" y="26017"/>
                </a:lnTo>
                <a:lnTo>
                  <a:pt x="12480" y="12474"/>
                </a:lnTo>
                <a:lnTo>
                  <a:pt x="26028" y="3346"/>
                </a:lnTo>
                <a:lnTo>
                  <a:pt x="42621" y="0"/>
                </a:lnTo>
                <a:lnTo>
                  <a:pt x="184759" y="0"/>
                </a:lnTo>
                <a:lnTo>
                  <a:pt x="217925" y="6696"/>
                </a:lnTo>
                <a:lnTo>
                  <a:pt x="245013" y="24958"/>
                </a:lnTo>
                <a:lnTo>
                  <a:pt x="263278" y="52045"/>
                </a:lnTo>
                <a:lnTo>
                  <a:pt x="269976" y="8521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14158" y="6527292"/>
            <a:ext cx="161925" cy="145415"/>
          </a:xfrm>
          <a:custGeom>
            <a:avLst/>
            <a:gdLst/>
            <a:ahLst/>
            <a:cxnLst/>
            <a:rect l="l" t="t" r="r" b="b"/>
            <a:pathLst>
              <a:path w="161925" h="145415">
                <a:moveTo>
                  <a:pt x="161671" y="0"/>
                </a:moveTo>
                <a:lnTo>
                  <a:pt x="0" y="0"/>
                </a:lnTo>
                <a:lnTo>
                  <a:pt x="0" y="144843"/>
                </a:lnTo>
                <a:lnTo>
                  <a:pt x="161671" y="144843"/>
                </a:lnTo>
                <a:lnTo>
                  <a:pt x="161671" y="0"/>
                </a:lnTo>
                <a:close/>
              </a:path>
            </a:pathLst>
          </a:custGeom>
          <a:solidFill>
            <a:srgbClr val="82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4158" y="6527292"/>
            <a:ext cx="161925" cy="145415"/>
          </a:xfrm>
          <a:custGeom>
            <a:avLst/>
            <a:gdLst/>
            <a:ahLst/>
            <a:cxnLst/>
            <a:rect l="l" t="t" r="r" b="b"/>
            <a:pathLst>
              <a:path w="161925" h="145415">
                <a:moveTo>
                  <a:pt x="0" y="0"/>
                </a:moveTo>
                <a:lnTo>
                  <a:pt x="161671" y="0"/>
                </a:lnTo>
                <a:lnTo>
                  <a:pt x="161671" y="144843"/>
                </a:lnTo>
                <a:lnTo>
                  <a:pt x="0" y="14484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15922" y="6623061"/>
            <a:ext cx="766445" cy="462280"/>
          </a:xfrm>
          <a:custGeom>
            <a:avLst/>
            <a:gdLst/>
            <a:ahLst/>
            <a:cxnLst/>
            <a:rect l="l" t="t" r="r" b="b"/>
            <a:pathLst>
              <a:path w="766444" h="462279">
                <a:moveTo>
                  <a:pt x="674306" y="0"/>
                </a:moveTo>
                <a:lnTo>
                  <a:pt x="0" y="0"/>
                </a:lnTo>
                <a:lnTo>
                  <a:pt x="91528" y="461911"/>
                </a:lnTo>
                <a:lnTo>
                  <a:pt x="765822" y="461911"/>
                </a:lnTo>
                <a:lnTo>
                  <a:pt x="674306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15922" y="6623061"/>
            <a:ext cx="766445" cy="462280"/>
          </a:xfrm>
          <a:custGeom>
            <a:avLst/>
            <a:gdLst/>
            <a:ahLst/>
            <a:cxnLst/>
            <a:rect l="l" t="t" r="r" b="b"/>
            <a:pathLst>
              <a:path w="766444" h="462279">
                <a:moveTo>
                  <a:pt x="765822" y="461911"/>
                </a:moveTo>
                <a:lnTo>
                  <a:pt x="91528" y="461911"/>
                </a:lnTo>
                <a:lnTo>
                  <a:pt x="78117" y="394157"/>
                </a:lnTo>
                <a:lnTo>
                  <a:pt x="0" y="0"/>
                </a:lnTo>
                <a:lnTo>
                  <a:pt x="674306" y="0"/>
                </a:lnTo>
                <a:lnTo>
                  <a:pt x="752424" y="394157"/>
                </a:lnTo>
                <a:lnTo>
                  <a:pt x="765822" y="46191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94040" y="7017218"/>
            <a:ext cx="687705" cy="67945"/>
          </a:xfrm>
          <a:custGeom>
            <a:avLst/>
            <a:gdLst/>
            <a:ahLst/>
            <a:cxnLst/>
            <a:rect l="l" t="t" r="r" b="b"/>
            <a:pathLst>
              <a:path w="687705" h="67945">
                <a:moveTo>
                  <a:pt x="674306" y="0"/>
                </a:moveTo>
                <a:lnTo>
                  <a:pt x="0" y="0"/>
                </a:lnTo>
                <a:lnTo>
                  <a:pt x="13411" y="67754"/>
                </a:lnTo>
                <a:lnTo>
                  <a:pt x="687705" y="67754"/>
                </a:lnTo>
                <a:lnTo>
                  <a:pt x="674306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94040" y="7017218"/>
            <a:ext cx="687705" cy="67945"/>
          </a:xfrm>
          <a:custGeom>
            <a:avLst/>
            <a:gdLst/>
            <a:ahLst/>
            <a:cxnLst/>
            <a:rect l="l" t="t" r="r" b="b"/>
            <a:pathLst>
              <a:path w="687705" h="67945">
                <a:moveTo>
                  <a:pt x="687705" y="67754"/>
                </a:moveTo>
                <a:lnTo>
                  <a:pt x="13411" y="67754"/>
                </a:lnTo>
                <a:lnTo>
                  <a:pt x="0" y="0"/>
                </a:lnTo>
                <a:lnTo>
                  <a:pt x="674306" y="0"/>
                </a:lnTo>
                <a:lnTo>
                  <a:pt x="687705" y="6775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7724" y="5906334"/>
            <a:ext cx="372745" cy="372745"/>
          </a:xfrm>
          <a:custGeom>
            <a:avLst/>
            <a:gdLst/>
            <a:ahLst/>
            <a:cxnLst/>
            <a:rect l="l" t="t" r="r" b="b"/>
            <a:pathLst>
              <a:path w="372744" h="372745">
                <a:moveTo>
                  <a:pt x="211467" y="0"/>
                </a:moveTo>
                <a:lnTo>
                  <a:pt x="161175" y="0"/>
                </a:lnTo>
                <a:lnTo>
                  <a:pt x="148678" y="76517"/>
                </a:lnTo>
                <a:lnTo>
                  <a:pt x="144094" y="78104"/>
                </a:lnTo>
                <a:lnTo>
                  <a:pt x="139623" y="79971"/>
                </a:lnTo>
                <a:lnTo>
                  <a:pt x="135305" y="82080"/>
                </a:lnTo>
                <a:lnTo>
                  <a:pt x="72339" y="36804"/>
                </a:lnTo>
                <a:lnTo>
                  <a:pt x="36791" y="72339"/>
                </a:lnTo>
                <a:lnTo>
                  <a:pt x="82080" y="135305"/>
                </a:lnTo>
                <a:lnTo>
                  <a:pt x="79946" y="139623"/>
                </a:lnTo>
                <a:lnTo>
                  <a:pt x="78104" y="144081"/>
                </a:lnTo>
                <a:lnTo>
                  <a:pt x="76530" y="148691"/>
                </a:lnTo>
                <a:lnTo>
                  <a:pt x="0" y="161188"/>
                </a:lnTo>
                <a:lnTo>
                  <a:pt x="0" y="211454"/>
                </a:lnTo>
                <a:lnTo>
                  <a:pt x="76530" y="223951"/>
                </a:lnTo>
                <a:lnTo>
                  <a:pt x="78104" y="228561"/>
                </a:lnTo>
                <a:lnTo>
                  <a:pt x="79946" y="232994"/>
                </a:lnTo>
                <a:lnTo>
                  <a:pt x="82080" y="237324"/>
                </a:lnTo>
                <a:lnTo>
                  <a:pt x="36791" y="300291"/>
                </a:lnTo>
                <a:lnTo>
                  <a:pt x="72339" y="335838"/>
                </a:lnTo>
                <a:lnTo>
                  <a:pt x="135305" y="290550"/>
                </a:lnTo>
                <a:lnTo>
                  <a:pt x="139623" y="292671"/>
                </a:lnTo>
                <a:lnTo>
                  <a:pt x="144094" y="294551"/>
                </a:lnTo>
                <a:lnTo>
                  <a:pt x="148678" y="296125"/>
                </a:lnTo>
                <a:lnTo>
                  <a:pt x="161175" y="372630"/>
                </a:lnTo>
                <a:lnTo>
                  <a:pt x="211467" y="372630"/>
                </a:lnTo>
                <a:lnTo>
                  <a:pt x="223939" y="296125"/>
                </a:lnTo>
                <a:lnTo>
                  <a:pt x="228549" y="294551"/>
                </a:lnTo>
                <a:lnTo>
                  <a:pt x="233006" y="292671"/>
                </a:lnTo>
                <a:lnTo>
                  <a:pt x="237324" y="290550"/>
                </a:lnTo>
                <a:lnTo>
                  <a:pt x="300291" y="335838"/>
                </a:lnTo>
                <a:lnTo>
                  <a:pt x="335851" y="300291"/>
                </a:lnTo>
                <a:lnTo>
                  <a:pt x="290563" y="237324"/>
                </a:lnTo>
                <a:lnTo>
                  <a:pt x="294563" y="228561"/>
                </a:lnTo>
                <a:lnTo>
                  <a:pt x="296138" y="223951"/>
                </a:lnTo>
                <a:lnTo>
                  <a:pt x="372643" y="211454"/>
                </a:lnTo>
                <a:lnTo>
                  <a:pt x="372643" y="161188"/>
                </a:lnTo>
                <a:lnTo>
                  <a:pt x="296138" y="148691"/>
                </a:lnTo>
                <a:lnTo>
                  <a:pt x="294563" y="144081"/>
                </a:lnTo>
                <a:lnTo>
                  <a:pt x="292671" y="139623"/>
                </a:lnTo>
                <a:lnTo>
                  <a:pt x="290563" y="135305"/>
                </a:lnTo>
                <a:lnTo>
                  <a:pt x="335851" y="72339"/>
                </a:lnTo>
                <a:lnTo>
                  <a:pt x="300291" y="36804"/>
                </a:lnTo>
                <a:lnTo>
                  <a:pt x="237324" y="82080"/>
                </a:lnTo>
                <a:lnTo>
                  <a:pt x="233006" y="79971"/>
                </a:lnTo>
                <a:lnTo>
                  <a:pt x="228549" y="78104"/>
                </a:lnTo>
                <a:lnTo>
                  <a:pt x="223939" y="76517"/>
                </a:lnTo>
                <a:lnTo>
                  <a:pt x="211467" y="0"/>
                </a:lnTo>
                <a:close/>
              </a:path>
            </a:pathLst>
          </a:custGeom>
          <a:solidFill>
            <a:srgbClr val="8BA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7724" y="5906334"/>
            <a:ext cx="372745" cy="372745"/>
          </a:xfrm>
          <a:custGeom>
            <a:avLst/>
            <a:gdLst/>
            <a:ahLst/>
            <a:cxnLst/>
            <a:rect l="l" t="t" r="r" b="b"/>
            <a:pathLst>
              <a:path w="372744" h="372745">
                <a:moveTo>
                  <a:pt x="372643" y="211454"/>
                </a:moveTo>
                <a:lnTo>
                  <a:pt x="372643" y="161188"/>
                </a:lnTo>
                <a:lnTo>
                  <a:pt x="296138" y="148691"/>
                </a:lnTo>
                <a:lnTo>
                  <a:pt x="294563" y="144081"/>
                </a:lnTo>
                <a:lnTo>
                  <a:pt x="292671" y="139623"/>
                </a:lnTo>
                <a:lnTo>
                  <a:pt x="290563" y="135305"/>
                </a:lnTo>
                <a:lnTo>
                  <a:pt x="335851" y="72339"/>
                </a:lnTo>
                <a:lnTo>
                  <a:pt x="300291" y="36804"/>
                </a:lnTo>
                <a:lnTo>
                  <a:pt x="237324" y="82080"/>
                </a:lnTo>
                <a:lnTo>
                  <a:pt x="233006" y="79971"/>
                </a:lnTo>
                <a:lnTo>
                  <a:pt x="228549" y="78104"/>
                </a:lnTo>
                <a:lnTo>
                  <a:pt x="223939" y="76517"/>
                </a:lnTo>
                <a:lnTo>
                  <a:pt x="211467" y="0"/>
                </a:lnTo>
                <a:lnTo>
                  <a:pt x="161175" y="0"/>
                </a:lnTo>
                <a:lnTo>
                  <a:pt x="148678" y="76517"/>
                </a:lnTo>
                <a:lnTo>
                  <a:pt x="144094" y="78104"/>
                </a:lnTo>
                <a:lnTo>
                  <a:pt x="139623" y="79971"/>
                </a:lnTo>
                <a:lnTo>
                  <a:pt x="135305" y="82080"/>
                </a:lnTo>
                <a:lnTo>
                  <a:pt x="72339" y="36804"/>
                </a:lnTo>
                <a:lnTo>
                  <a:pt x="36791" y="72339"/>
                </a:lnTo>
                <a:lnTo>
                  <a:pt x="82080" y="135305"/>
                </a:lnTo>
                <a:lnTo>
                  <a:pt x="79946" y="139623"/>
                </a:lnTo>
                <a:lnTo>
                  <a:pt x="78104" y="144081"/>
                </a:lnTo>
                <a:lnTo>
                  <a:pt x="76530" y="148691"/>
                </a:lnTo>
                <a:lnTo>
                  <a:pt x="0" y="161188"/>
                </a:lnTo>
                <a:lnTo>
                  <a:pt x="0" y="211454"/>
                </a:lnTo>
                <a:lnTo>
                  <a:pt x="76530" y="223951"/>
                </a:lnTo>
                <a:lnTo>
                  <a:pt x="78104" y="228561"/>
                </a:lnTo>
                <a:lnTo>
                  <a:pt x="79946" y="232994"/>
                </a:lnTo>
                <a:lnTo>
                  <a:pt x="82080" y="237324"/>
                </a:lnTo>
                <a:lnTo>
                  <a:pt x="36791" y="300291"/>
                </a:lnTo>
                <a:lnTo>
                  <a:pt x="72339" y="335838"/>
                </a:lnTo>
                <a:lnTo>
                  <a:pt x="135305" y="290550"/>
                </a:lnTo>
                <a:lnTo>
                  <a:pt x="139623" y="292671"/>
                </a:lnTo>
                <a:lnTo>
                  <a:pt x="144094" y="294551"/>
                </a:lnTo>
                <a:lnTo>
                  <a:pt x="148678" y="296125"/>
                </a:lnTo>
                <a:lnTo>
                  <a:pt x="161175" y="372630"/>
                </a:lnTo>
                <a:lnTo>
                  <a:pt x="211467" y="372630"/>
                </a:lnTo>
                <a:lnTo>
                  <a:pt x="223939" y="296125"/>
                </a:lnTo>
                <a:lnTo>
                  <a:pt x="228549" y="294551"/>
                </a:lnTo>
                <a:lnTo>
                  <a:pt x="233006" y="292671"/>
                </a:lnTo>
                <a:lnTo>
                  <a:pt x="237324" y="290550"/>
                </a:lnTo>
                <a:lnTo>
                  <a:pt x="300291" y="335838"/>
                </a:lnTo>
                <a:lnTo>
                  <a:pt x="335851" y="300291"/>
                </a:lnTo>
                <a:lnTo>
                  <a:pt x="290563" y="237324"/>
                </a:lnTo>
                <a:lnTo>
                  <a:pt x="292671" y="232994"/>
                </a:lnTo>
                <a:lnTo>
                  <a:pt x="294563" y="228561"/>
                </a:lnTo>
                <a:lnTo>
                  <a:pt x="296138" y="223951"/>
                </a:lnTo>
                <a:lnTo>
                  <a:pt x="372643" y="21145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44158" y="6042764"/>
            <a:ext cx="99771" cy="997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34</a:t>
            </a:fld>
            <a:endParaRPr spc="-50" dirty="0"/>
          </a:p>
        </p:txBody>
      </p:sp>
      <p:sp>
        <p:nvSpPr>
          <p:cNvPr id="127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28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29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30" name="object 14"/>
          <p:cNvSpPr txBox="1"/>
          <p:nvPr/>
        </p:nvSpPr>
        <p:spPr>
          <a:xfrm>
            <a:off x="1883171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1. 안전보건관리체계 구축 및 그 이행에 관한 조치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131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60711" y="894837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574110" y="0"/>
                </a:moveTo>
                <a:lnTo>
                  <a:pt x="388391" y="0"/>
                </a:lnTo>
                <a:lnTo>
                  <a:pt x="339669" y="3025"/>
                </a:lnTo>
                <a:lnTo>
                  <a:pt x="292754" y="11861"/>
                </a:lnTo>
                <a:lnTo>
                  <a:pt x="248010" y="26141"/>
                </a:lnTo>
                <a:lnTo>
                  <a:pt x="205800" y="45503"/>
                </a:lnTo>
                <a:lnTo>
                  <a:pt x="166489" y="69583"/>
                </a:lnTo>
                <a:lnTo>
                  <a:pt x="130439" y="98016"/>
                </a:lnTo>
                <a:lnTo>
                  <a:pt x="98016" y="130439"/>
                </a:lnTo>
                <a:lnTo>
                  <a:pt x="69583" y="166489"/>
                </a:lnTo>
                <a:lnTo>
                  <a:pt x="45503" y="205800"/>
                </a:lnTo>
                <a:lnTo>
                  <a:pt x="26141" y="248010"/>
                </a:lnTo>
                <a:lnTo>
                  <a:pt x="11861" y="292754"/>
                </a:lnTo>
                <a:lnTo>
                  <a:pt x="3025" y="339669"/>
                </a:lnTo>
                <a:lnTo>
                  <a:pt x="0" y="388391"/>
                </a:lnTo>
                <a:lnTo>
                  <a:pt x="3025" y="437113"/>
                </a:lnTo>
                <a:lnTo>
                  <a:pt x="11861" y="484029"/>
                </a:lnTo>
                <a:lnTo>
                  <a:pt x="26141" y="528775"/>
                </a:lnTo>
                <a:lnTo>
                  <a:pt x="45503" y="570987"/>
                </a:lnTo>
                <a:lnTo>
                  <a:pt x="69583" y="610301"/>
                </a:lnTo>
                <a:lnTo>
                  <a:pt x="98016" y="646354"/>
                </a:lnTo>
                <a:lnTo>
                  <a:pt x="130439" y="678780"/>
                </a:lnTo>
                <a:lnTo>
                  <a:pt x="166489" y="707216"/>
                </a:lnTo>
                <a:lnTo>
                  <a:pt x="205800" y="731298"/>
                </a:lnTo>
                <a:lnTo>
                  <a:pt x="248010" y="750663"/>
                </a:lnTo>
                <a:lnTo>
                  <a:pt x="292754" y="764945"/>
                </a:lnTo>
                <a:lnTo>
                  <a:pt x="339669" y="773781"/>
                </a:lnTo>
                <a:lnTo>
                  <a:pt x="388391" y="776808"/>
                </a:lnTo>
                <a:lnTo>
                  <a:pt x="9574110" y="776808"/>
                </a:lnTo>
                <a:lnTo>
                  <a:pt x="9622832" y="773781"/>
                </a:lnTo>
                <a:lnTo>
                  <a:pt x="9669748" y="764945"/>
                </a:lnTo>
                <a:lnTo>
                  <a:pt x="9714495" y="750663"/>
                </a:lnTo>
                <a:lnTo>
                  <a:pt x="9756707" y="731298"/>
                </a:lnTo>
                <a:lnTo>
                  <a:pt x="9796021" y="707216"/>
                </a:lnTo>
                <a:lnTo>
                  <a:pt x="9832073" y="678780"/>
                </a:lnTo>
                <a:lnTo>
                  <a:pt x="9864499" y="646354"/>
                </a:lnTo>
                <a:lnTo>
                  <a:pt x="9892936" y="610301"/>
                </a:lnTo>
                <a:lnTo>
                  <a:pt x="9917018" y="570987"/>
                </a:lnTo>
                <a:lnTo>
                  <a:pt x="9936382" y="528775"/>
                </a:lnTo>
                <a:lnTo>
                  <a:pt x="9950665" y="484029"/>
                </a:lnTo>
                <a:lnTo>
                  <a:pt x="9959501" y="437113"/>
                </a:lnTo>
                <a:lnTo>
                  <a:pt x="9962527" y="388391"/>
                </a:lnTo>
                <a:lnTo>
                  <a:pt x="9959501" y="339669"/>
                </a:lnTo>
                <a:lnTo>
                  <a:pt x="9950665" y="292754"/>
                </a:lnTo>
                <a:lnTo>
                  <a:pt x="9936382" y="248010"/>
                </a:lnTo>
                <a:lnTo>
                  <a:pt x="9917018" y="205800"/>
                </a:lnTo>
                <a:lnTo>
                  <a:pt x="9892936" y="166489"/>
                </a:lnTo>
                <a:lnTo>
                  <a:pt x="9864499" y="130439"/>
                </a:lnTo>
                <a:lnTo>
                  <a:pt x="9832073" y="98016"/>
                </a:lnTo>
                <a:lnTo>
                  <a:pt x="9796021" y="69583"/>
                </a:lnTo>
                <a:lnTo>
                  <a:pt x="9756707" y="45503"/>
                </a:lnTo>
                <a:lnTo>
                  <a:pt x="9714495" y="26141"/>
                </a:lnTo>
                <a:lnTo>
                  <a:pt x="9669748" y="11861"/>
                </a:lnTo>
                <a:lnTo>
                  <a:pt x="9622832" y="3025"/>
                </a:lnTo>
                <a:lnTo>
                  <a:pt x="9574110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11" y="894837"/>
            <a:ext cx="9963150" cy="777240"/>
          </a:xfrm>
          <a:custGeom>
            <a:avLst/>
            <a:gdLst/>
            <a:ahLst/>
            <a:cxnLst/>
            <a:rect l="l" t="t" r="r" b="b"/>
            <a:pathLst>
              <a:path w="9963150" h="777239">
                <a:moveTo>
                  <a:pt x="9962527" y="388391"/>
                </a:moveTo>
                <a:lnTo>
                  <a:pt x="9959501" y="437113"/>
                </a:lnTo>
                <a:lnTo>
                  <a:pt x="9950665" y="484029"/>
                </a:lnTo>
                <a:lnTo>
                  <a:pt x="9936382" y="528775"/>
                </a:lnTo>
                <a:lnTo>
                  <a:pt x="9917018" y="570987"/>
                </a:lnTo>
                <a:lnTo>
                  <a:pt x="9892936" y="610301"/>
                </a:lnTo>
                <a:lnTo>
                  <a:pt x="9864499" y="646354"/>
                </a:lnTo>
                <a:lnTo>
                  <a:pt x="9832073" y="678780"/>
                </a:lnTo>
                <a:lnTo>
                  <a:pt x="9796021" y="707216"/>
                </a:lnTo>
                <a:lnTo>
                  <a:pt x="9756707" y="731298"/>
                </a:lnTo>
                <a:lnTo>
                  <a:pt x="9714495" y="750663"/>
                </a:lnTo>
                <a:lnTo>
                  <a:pt x="9669748" y="764945"/>
                </a:lnTo>
                <a:lnTo>
                  <a:pt x="9622832" y="773781"/>
                </a:lnTo>
                <a:lnTo>
                  <a:pt x="9574110" y="776808"/>
                </a:lnTo>
                <a:lnTo>
                  <a:pt x="388391" y="776808"/>
                </a:lnTo>
                <a:lnTo>
                  <a:pt x="339669" y="773781"/>
                </a:lnTo>
                <a:lnTo>
                  <a:pt x="292754" y="764945"/>
                </a:lnTo>
                <a:lnTo>
                  <a:pt x="248010" y="750663"/>
                </a:lnTo>
                <a:lnTo>
                  <a:pt x="205800" y="731298"/>
                </a:lnTo>
                <a:lnTo>
                  <a:pt x="166489" y="707216"/>
                </a:lnTo>
                <a:lnTo>
                  <a:pt x="130439" y="678780"/>
                </a:lnTo>
                <a:lnTo>
                  <a:pt x="98016" y="646354"/>
                </a:lnTo>
                <a:lnTo>
                  <a:pt x="69583" y="610301"/>
                </a:lnTo>
                <a:lnTo>
                  <a:pt x="45503" y="570987"/>
                </a:lnTo>
                <a:lnTo>
                  <a:pt x="26141" y="528775"/>
                </a:lnTo>
                <a:lnTo>
                  <a:pt x="11861" y="484029"/>
                </a:lnTo>
                <a:lnTo>
                  <a:pt x="3025" y="437113"/>
                </a:lnTo>
                <a:lnTo>
                  <a:pt x="0" y="388391"/>
                </a:lnTo>
                <a:lnTo>
                  <a:pt x="3025" y="339669"/>
                </a:lnTo>
                <a:lnTo>
                  <a:pt x="11861" y="292754"/>
                </a:lnTo>
                <a:lnTo>
                  <a:pt x="26141" y="248010"/>
                </a:lnTo>
                <a:lnTo>
                  <a:pt x="45503" y="205800"/>
                </a:lnTo>
                <a:lnTo>
                  <a:pt x="69583" y="166489"/>
                </a:lnTo>
                <a:lnTo>
                  <a:pt x="98016" y="130439"/>
                </a:lnTo>
                <a:lnTo>
                  <a:pt x="130439" y="98016"/>
                </a:lnTo>
                <a:lnTo>
                  <a:pt x="166489" y="69583"/>
                </a:lnTo>
                <a:lnTo>
                  <a:pt x="205800" y="45503"/>
                </a:lnTo>
                <a:lnTo>
                  <a:pt x="248010" y="26141"/>
                </a:lnTo>
                <a:lnTo>
                  <a:pt x="292754" y="11861"/>
                </a:lnTo>
                <a:lnTo>
                  <a:pt x="339669" y="3025"/>
                </a:lnTo>
                <a:lnTo>
                  <a:pt x="388391" y="0"/>
                </a:lnTo>
                <a:lnTo>
                  <a:pt x="9574110" y="0"/>
                </a:lnTo>
                <a:lnTo>
                  <a:pt x="9622832" y="3025"/>
                </a:lnTo>
                <a:lnTo>
                  <a:pt x="9669748" y="11861"/>
                </a:lnTo>
                <a:lnTo>
                  <a:pt x="9714495" y="26141"/>
                </a:lnTo>
                <a:lnTo>
                  <a:pt x="9756707" y="45503"/>
                </a:lnTo>
                <a:lnTo>
                  <a:pt x="9796021" y="69583"/>
                </a:lnTo>
                <a:lnTo>
                  <a:pt x="9832073" y="98016"/>
                </a:lnTo>
                <a:lnTo>
                  <a:pt x="9864499" y="130439"/>
                </a:lnTo>
                <a:lnTo>
                  <a:pt x="9892936" y="166489"/>
                </a:lnTo>
                <a:lnTo>
                  <a:pt x="9917018" y="205800"/>
                </a:lnTo>
                <a:lnTo>
                  <a:pt x="9936382" y="248010"/>
                </a:lnTo>
                <a:lnTo>
                  <a:pt x="9950665" y="292754"/>
                </a:lnTo>
                <a:lnTo>
                  <a:pt x="9959501" y="339669"/>
                </a:lnTo>
                <a:lnTo>
                  <a:pt x="9962527" y="38839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685" y="2477325"/>
            <a:ext cx="9971405" cy="4723130"/>
          </a:xfrm>
          <a:custGeom>
            <a:avLst/>
            <a:gdLst/>
            <a:ahLst/>
            <a:cxnLst/>
            <a:rect l="l" t="t" r="r" b="b"/>
            <a:pathLst>
              <a:path w="9971405" h="4723130">
                <a:moveTo>
                  <a:pt x="0" y="0"/>
                </a:moveTo>
                <a:lnTo>
                  <a:pt x="0" y="0"/>
                </a:lnTo>
                <a:lnTo>
                  <a:pt x="0" y="4468685"/>
                </a:lnTo>
                <a:lnTo>
                  <a:pt x="4091" y="4514339"/>
                </a:lnTo>
                <a:lnTo>
                  <a:pt x="15888" y="4557310"/>
                </a:lnTo>
                <a:lnTo>
                  <a:pt x="34674" y="4596880"/>
                </a:lnTo>
                <a:lnTo>
                  <a:pt x="59732" y="4632330"/>
                </a:lnTo>
                <a:lnTo>
                  <a:pt x="90344" y="4662944"/>
                </a:lnTo>
                <a:lnTo>
                  <a:pt x="125793" y="4688005"/>
                </a:lnTo>
                <a:lnTo>
                  <a:pt x="165364" y="4706793"/>
                </a:lnTo>
                <a:lnTo>
                  <a:pt x="208338" y="4718592"/>
                </a:lnTo>
                <a:lnTo>
                  <a:pt x="254000" y="4722685"/>
                </a:lnTo>
                <a:lnTo>
                  <a:pt x="1865883" y="4722685"/>
                </a:lnTo>
                <a:lnTo>
                  <a:pt x="2095703" y="4722685"/>
                </a:lnTo>
                <a:lnTo>
                  <a:pt x="8524900" y="4722685"/>
                </a:lnTo>
                <a:lnTo>
                  <a:pt x="8761984" y="4722685"/>
                </a:lnTo>
                <a:lnTo>
                  <a:pt x="9717379" y="4722685"/>
                </a:lnTo>
                <a:lnTo>
                  <a:pt x="9763040" y="4718592"/>
                </a:lnTo>
                <a:lnTo>
                  <a:pt x="9806015" y="4706793"/>
                </a:lnTo>
                <a:lnTo>
                  <a:pt x="9845585" y="4688005"/>
                </a:lnTo>
                <a:lnTo>
                  <a:pt x="9881035" y="4662944"/>
                </a:lnTo>
                <a:lnTo>
                  <a:pt x="9911647" y="4632330"/>
                </a:lnTo>
                <a:lnTo>
                  <a:pt x="9936704" y="4596880"/>
                </a:lnTo>
                <a:lnTo>
                  <a:pt x="9955490" y="4557310"/>
                </a:lnTo>
                <a:lnTo>
                  <a:pt x="9967287" y="4514339"/>
                </a:lnTo>
                <a:lnTo>
                  <a:pt x="9971379" y="4468685"/>
                </a:lnTo>
                <a:lnTo>
                  <a:pt x="9971379" y="4369054"/>
                </a:lnTo>
                <a:lnTo>
                  <a:pt x="9971379" y="4281068"/>
                </a:lnTo>
                <a:lnTo>
                  <a:pt x="9971379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690" y="1939214"/>
            <a:ext cx="9971405" cy="538480"/>
          </a:xfrm>
          <a:custGeom>
            <a:avLst/>
            <a:gdLst/>
            <a:ahLst/>
            <a:cxnLst/>
            <a:rect l="l" t="t" r="r" b="b"/>
            <a:pathLst>
              <a:path w="9971405" h="538480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538111"/>
                </a:lnTo>
                <a:lnTo>
                  <a:pt x="9971379" y="538111"/>
                </a:lnTo>
                <a:lnTo>
                  <a:pt x="9971379" y="253999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0690" y="1939214"/>
            <a:ext cx="9971405" cy="538480"/>
          </a:xfrm>
          <a:custGeom>
            <a:avLst/>
            <a:gdLst/>
            <a:ahLst/>
            <a:cxnLst/>
            <a:rect l="l" t="t" r="r" b="b"/>
            <a:pathLst>
              <a:path w="9971405" h="538480">
                <a:moveTo>
                  <a:pt x="9971379" y="461911"/>
                </a:moveTo>
                <a:lnTo>
                  <a:pt x="9971379" y="437426"/>
                </a:lnTo>
                <a:lnTo>
                  <a:pt x="9971379" y="253999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lnTo>
                  <a:pt x="8761971" y="0"/>
                </a:lnTo>
                <a:lnTo>
                  <a:pt x="8524900" y="0"/>
                </a:lnTo>
                <a:lnTo>
                  <a:pt x="2095690" y="0"/>
                </a:lnTo>
                <a:lnTo>
                  <a:pt x="1865871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437426"/>
                </a:lnTo>
                <a:lnTo>
                  <a:pt x="0" y="461911"/>
                </a:lnTo>
                <a:lnTo>
                  <a:pt x="0" y="538111"/>
                </a:lnTo>
                <a:lnTo>
                  <a:pt x="9971379" y="538111"/>
                </a:lnTo>
                <a:lnTo>
                  <a:pt x="9971379" y="46191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140" y="6193068"/>
            <a:ext cx="4953000" cy="900430"/>
          </a:xfrm>
          <a:custGeom>
            <a:avLst/>
            <a:gdLst/>
            <a:ahLst/>
            <a:cxnLst/>
            <a:rect l="l" t="t" r="r" b="b"/>
            <a:pathLst>
              <a:path w="4953000" h="900429">
                <a:moveTo>
                  <a:pt x="4952771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3"/>
                </a:lnTo>
                <a:lnTo>
                  <a:pt x="27781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755904"/>
                </a:lnTo>
                <a:lnTo>
                  <a:pt x="7340" y="801423"/>
                </a:lnTo>
                <a:lnTo>
                  <a:pt x="27781" y="840955"/>
                </a:lnTo>
                <a:lnTo>
                  <a:pt x="58951" y="872126"/>
                </a:lnTo>
                <a:lnTo>
                  <a:pt x="98478" y="892568"/>
                </a:lnTo>
                <a:lnTo>
                  <a:pt x="143992" y="899909"/>
                </a:lnTo>
                <a:lnTo>
                  <a:pt x="4952771" y="899909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7140" y="6193068"/>
            <a:ext cx="4953000" cy="900430"/>
          </a:xfrm>
          <a:custGeom>
            <a:avLst/>
            <a:gdLst/>
            <a:ahLst/>
            <a:cxnLst/>
            <a:rect l="l" t="t" r="r" b="b"/>
            <a:pathLst>
              <a:path w="4953000" h="900429">
                <a:moveTo>
                  <a:pt x="4768646" y="0"/>
                </a:moveTo>
                <a:lnTo>
                  <a:pt x="143992" y="0"/>
                </a:lnTo>
                <a:lnTo>
                  <a:pt x="98478" y="7340"/>
                </a:lnTo>
                <a:lnTo>
                  <a:pt x="58951" y="27783"/>
                </a:lnTo>
                <a:lnTo>
                  <a:pt x="27781" y="58959"/>
                </a:lnTo>
                <a:lnTo>
                  <a:pt x="7340" y="98498"/>
                </a:lnTo>
                <a:lnTo>
                  <a:pt x="0" y="144030"/>
                </a:lnTo>
                <a:lnTo>
                  <a:pt x="0" y="210311"/>
                </a:lnTo>
                <a:lnTo>
                  <a:pt x="0" y="236385"/>
                </a:lnTo>
                <a:lnTo>
                  <a:pt x="0" y="755904"/>
                </a:lnTo>
                <a:lnTo>
                  <a:pt x="7340" y="801423"/>
                </a:lnTo>
                <a:lnTo>
                  <a:pt x="27781" y="840955"/>
                </a:lnTo>
                <a:lnTo>
                  <a:pt x="58951" y="872126"/>
                </a:lnTo>
                <a:lnTo>
                  <a:pt x="98478" y="892568"/>
                </a:lnTo>
                <a:lnTo>
                  <a:pt x="143992" y="899909"/>
                </a:lnTo>
                <a:lnTo>
                  <a:pt x="4768646" y="899909"/>
                </a:lnTo>
                <a:lnTo>
                  <a:pt x="4952771" y="899909"/>
                </a:lnTo>
                <a:lnTo>
                  <a:pt x="4952771" y="627659"/>
                </a:lnTo>
                <a:lnTo>
                  <a:pt x="4952771" y="257568"/>
                </a:lnTo>
                <a:lnTo>
                  <a:pt x="4952771" y="210311"/>
                </a:lnTo>
                <a:lnTo>
                  <a:pt x="4952771" y="0"/>
                </a:lnTo>
                <a:lnTo>
                  <a:pt x="47686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49915" y="6193068"/>
            <a:ext cx="4745355" cy="900430"/>
          </a:xfrm>
          <a:custGeom>
            <a:avLst/>
            <a:gdLst/>
            <a:ahLst/>
            <a:cxnLst/>
            <a:rect l="l" t="t" r="r" b="b"/>
            <a:pathLst>
              <a:path w="4745355" h="900429">
                <a:moveTo>
                  <a:pt x="4600968" y="0"/>
                </a:moveTo>
                <a:lnTo>
                  <a:pt x="0" y="0"/>
                </a:lnTo>
                <a:lnTo>
                  <a:pt x="0" y="899909"/>
                </a:lnTo>
                <a:lnTo>
                  <a:pt x="4600968" y="899909"/>
                </a:lnTo>
                <a:lnTo>
                  <a:pt x="4646482" y="892568"/>
                </a:lnTo>
                <a:lnTo>
                  <a:pt x="4686009" y="872126"/>
                </a:lnTo>
                <a:lnTo>
                  <a:pt x="4717179" y="840955"/>
                </a:lnTo>
                <a:lnTo>
                  <a:pt x="4737620" y="801423"/>
                </a:lnTo>
                <a:lnTo>
                  <a:pt x="4744961" y="755904"/>
                </a:lnTo>
                <a:lnTo>
                  <a:pt x="4744961" y="144030"/>
                </a:lnTo>
                <a:lnTo>
                  <a:pt x="4737620" y="98498"/>
                </a:lnTo>
                <a:lnTo>
                  <a:pt x="4717179" y="58959"/>
                </a:lnTo>
                <a:lnTo>
                  <a:pt x="4686009" y="27783"/>
                </a:lnTo>
                <a:lnTo>
                  <a:pt x="4646482" y="7340"/>
                </a:lnTo>
                <a:lnTo>
                  <a:pt x="4600968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9915" y="6193068"/>
            <a:ext cx="4745355" cy="900430"/>
          </a:xfrm>
          <a:custGeom>
            <a:avLst/>
            <a:gdLst/>
            <a:ahLst/>
            <a:cxnLst/>
            <a:rect l="l" t="t" r="r" b="b"/>
            <a:pathLst>
              <a:path w="4745355" h="900429">
                <a:moveTo>
                  <a:pt x="4600968" y="0"/>
                </a:moveTo>
                <a:lnTo>
                  <a:pt x="0" y="0"/>
                </a:lnTo>
                <a:lnTo>
                  <a:pt x="0" y="210311"/>
                </a:lnTo>
                <a:lnTo>
                  <a:pt x="0" y="257568"/>
                </a:lnTo>
                <a:lnTo>
                  <a:pt x="0" y="627659"/>
                </a:lnTo>
                <a:lnTo>
                  <a:pt x="0" y="899909"/>
                </a:lnTo>
                <a:lnTo>
                  <a:pt x="4600968" y="899909"/>
                </a:lnTo>
                <a:lnTo>
                  <a:pt x="4646482" y="892568"/>
                </a:lnTo>
                <a:lnTo>
                  <a:pt x="4686009" y="872126"/>
                </a:lnTo>
                <a:lnTo>
                  <a:pt x="4717179" y="840955"/>
                </a:lnTo>
                <a:lnTo>
                  <a:pt x="4737620" y="801423"/>
                </a:lnTo>
                <a:lnTo>
                  <a:pt x="4744961" y="755904"/>
                </a:lnTo>
                <a:lnTo>
                  <a:pt x="4744961" y="640359"/>
                </a:lnTo>
                <a:lnTo>
                  <a:pt x="4744961" y="639610"/>
                </a:lnTo>
                <a:lnTo>
                  <a:pt x="4744961" y="144030"/>
                </a:lnTo>
                <a:lnTo>
                  <a:pt x="4737620" y="98498"/>
                </a:lnTo>
                <a:lnTo>
                  <a:pt x="4717179" y="58959"/>
                </a:lnTo>
                <a:lnTo>
                  <a:pt x="4686009" y="27783"/>
                </a:lnTo>
                <a:lnTo>
                  <a:pt x="4646482" y="7340"/>
                </a:lnTo>
                <a:lnTo>
                  <a:pt x="460096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192" y="6338683"/>
            <a:ext cx="459930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5399"/>
              </a:lnSpc>
              <a:spcBef>
                <a:spcPts val="100"/>
              </a:spcBef>
            </a:pP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작성한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매뉴얼은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전원과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공유하고</a:t>
            </a:r>
            <a:r>
              <a:rPr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종사자가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주기적으로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교육</a:t>
            </a:r>
            <a:r>
              <a:rPr sz="2250" spc="-150" baseline="22222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훈련하여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즉각적으로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대응할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있도록</a:t>
            </a:r>
            <a:r>
              <a:rPr lang="en-US" sz="15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합니다</a:t>
            </a:r>
            <a:endParaRPr sz="15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5549" y="6289614"/>
            <a:ext cx="4441751" cy="6845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예를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들어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비상정지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버튼의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위치와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작동법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관계기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관연락체계</a:t>
            </a:r>
            <a:endParaRPr lang="en-US" sz="14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파악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응급조치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방법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주기적으로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교육하고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경우에는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훈련을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실시합니다</a:t>
            </a:r>
            <a:r>
              <a:rPr sz="14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72092" y="6377970"/>
            <a:ext cx="87147" cy="8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789" y="2676907"/>
            <a:ext cx="219976" cy="21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265" y="2699247"/>
            <a:ext cx="8001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2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</a:t>
            </a:r>
            <a:endParaRPr sz="90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1789" y="3579524"/>
            <a:ext cx="219976" cy="21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6193" y="3601852"/>
            <a:ext cx="10160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4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2</a:t>
            </a:r>
            <a:endParaRPr sz="90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1789" y="4478421"/>
            <a:ext cx="219976" cy="21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6193" y="4500755"/>
            <a:ext cx="102235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3</a:t>
            </a:r>
            <a:endParaRPr sz="90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1789" y="5134332"/>
            <a:ext cx="219976" cy="21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6193" y="5156671"/>
            <a:ext cx="104139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6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4</a:t>
            </a:r>
            <a:endParaRPr sz="90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1789" y="5799346"/>
            <a:ext cx="219976" cy="21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193" y="5821704"/>
            <a:ext cx="10160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5</a:t>
            </a:r>
            <a:endParaRPr sz="90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210" y="2665164"/>
            <a:ext cx="9807290" cy="3691395"/>
          </a:xfrm>
          <a:prstGeom prst="rect">
            <a:avLst/>
          </a:prstGeom>
        </p:spPr>
        <p:txBody>
          <a:bodyPr vert="horz" wrap="square" lIns="0" tIns="3810" rIns="0" bIns="0" rtlCol="0">
            <a:noAutofit/>
          </a:bodyPr>
          <a:lstStyle/>
          <a:p>
            <a:pPr marL="38100" marR="1704975">
              <a:lnSpc>
                <a:spcPct val="104200"/>
              </a:lnSpc>
              <a:spcBef>
                <a:spcPts val="30"/>
              </a:spcBef>
            </a:pP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가장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먼저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사고를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목격한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인근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작업자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등이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기계</a:t>
            </a:r>
            <a:r>
              <a:rPr sz="2475" spc="-100" baseline="13468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바탕"/>
              </a:rPr>
              <a:t>.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기구의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비상정지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버튼을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눌러기기를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정지합니다</a:t>
            </a:r>
            <a:r>
              <a:rPr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주변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작업자는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작업을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중지하고</a:t>
            </a:r>
            <a:r>
              <a:rPr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현장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관리감독자에게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무전전화를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통해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재해사실을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알립니다</a:t>
            </a:r>
            <a:r>
              <a:rPr sz="16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62865">
              <a:lnSpc>
                <a:spcPct val="100000"/>
              </a:lnSpc>
              <a:spcBef>
                <a:spcPts val="455"/>
              </a:spcBef>
            </a:pP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비상정지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버튼의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위치와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작동법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재해발생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보고체계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 marR="243204">
              <a:lnSpc>
                <a:spcPct val="104200"/>
              </a:lnSpc>
              <a:spcBef>
                <a:spcPts val="844"/>
              </a:spcBef>
            </a:pP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관리감독자는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119</a:t>
            </a:r>
            <a:r>
              <a:rPr sz="165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신고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보고와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함께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대피시키고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재해자의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의식상태를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확인하며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현장에서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지혈등</a:t>
            </a:r>
            <a:endParaRPr lang="en-US" sz="1650" spc="-15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 marR="243204">
              <a:lnSpc>
                <a:spcPct val="104200"/>
              </a:lnSpc>
            </a:pP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응급조치와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후송조치를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합니다</a:t>
            </a:r>
            <a:r>
              <a:rPr sz="16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62865">
              <a:lnSpc>
                <a:spcPct val="100000"/>
              </a:lnSpc>
              <a:spcBef>
                <a:spcPts val="455"/>
              </a:spcBef>
            </a:pP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대피경로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대피장소의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지정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응급조치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방법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재해발생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장소주변에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추가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위험요인이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없는지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확인하고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출입을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통제하는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안전을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확보하여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2차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피해를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방지합니다</a:t>
            </a:r>
            <a:r>
              <a:rPr sz="16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62865">
              <a:lnSpc>
                <a:spcPct val="100000"/>
              </a:lnSpc>
              <a:spcBef>
                <a:spcPts val="575"/>
              </a:spcBef>
            </a:pPr>
            <a:r>
              <a:rPr sz="1400" spc="-100" dirty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출입통제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안전확보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방법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재해자의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상황을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지속적으로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확인하면서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관계기관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등에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재해발생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사실과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내용을</a:t>
            </a:r>
            <a:r>
              <a:rPr lang="en-US" sz="16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신고합니다</a:t>
            </a:r>
            <a:r>
              <a:rPr sz="16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62865">
              <a:lnSpc>
                <a:spcPct val="100000"/>
              </a:lnSpc>
              <a:spcBef>
                <a:spcPts val="575"/>
              </a:spcBef>
            </a:pP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지방고용노동관서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관계기관연락처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보고항목</a:t>
            </a:r>
            <a:r>
              <a:rPr lang="en-US"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</a:pP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사업주는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작업의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관리감독자와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안전관리자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등과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함께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재해발생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원인을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조사하고</a:t>
            </a:r>
            <a:r>
              <a:rPr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재발방지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대책을</a:t>
            </a:r>
            <a:r>
              <a:rPr lang="en-US" sz="16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수립합니다</a:t>
            </a:r>
            <a:r>
              <a:rPr sz="16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61644" y="2046522"/>
            <a:ext cx="734265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끼임사고가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발생한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대응조치에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매뉴얼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필수포함</a:t>
            </a:r>
            <a:r>
              <a:rPr lang="en-US" sz="2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사항</a:t>
            </a:r>
            <a:endParaRPr sz="22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45517" y="1707759"/>
            <a:ext cx="205308" cy="1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1998" y="712298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349967" y="51"/>
                </a:moveTo>
                <a:lnTo>
                  <a:pt x="302964" y="0"/>
                </a:lnTo>
                <a:lnTo>
                  <a:pt x="256860" y="6559"/>
                </a:lnTo>
                <a:lnTo>
                  <a:pt x="212940" y="19423"/>
                </a:lnTo>
                <a:lnTo>
                  <a:pt x="171712" y="38106"/>
                </a:lnTo>
                <a:lnTo>
                  <a:pt x="133684" y="62123"/>
                </a:lnTo>
                <a:lnTo>
                  <a:pt x="99366" y="90990"/>
                </a:lnTo>
                <a:lnTo>
                  <a:pt x="69265" y="124223"/>
                </a:lnTo>
                <a:lnTo>
                  <a:pt x="43889" y="161335"/>
                </a:lnTo>
                <a:lnTo>
                  <a:pt x="23747" y="201844"/>
                </a:lnTo>
                <a:lnTo>
                  <a:pt x="9348" y="245263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89"/>
                </a:lnTo>
                <a:lnTo>
                  <a:pt x="462938" y="721875"/>
                </a:lnTo>
                <a:lnTo>
                  <a:pt x="482480" y="674244"/>
                </a:lnTo>
                <a:lnTo>
                  <a:pt x="506562" y="628773"/>
                </a:lnTo>
                <a:lnTo>
                  <a:pt x="535078" y="585840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close/>
              </a:path>
            </a:pathLst>
          </a:custGeom>
          <a:solidFill>
            <a:srgbClr val="FFE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1998" y="712298"/>
            <a:ext cx="653415" cy="822325"/>
          </a:xfrm>
          <a:custGeom>
            <a:avLst/>
            <a:gdLst/>
            <a:ahLst/>
            <a:cxnLst/>
            <a:rect l="l" t="t" r="r" b="b"/>
            <a:pathLst>
              <a:path w="653414" h="822325">
                <a:moveTo>
                  <a:pt x="652938" y="325970"/>
                </a:moveTo>
                <a:lnTo>
                  <a:pt x="649699" y="279783"/>
                </a:lnTo>
                <a:lnTo>
                  <a:pt x="640276" y="235583"/>
                </a:lnTo>
                <a:lnTo>
                  <a:pt x="625110" y="193813"/>
                </a:lnTo>
                <a:lnTo>
                  <a:pt x="604642" y="154913"/>
                </a:lnTo>
                <a:lnTo>
                  <a:pt x="579313" y="119325"/>
                </a:lnTo>
                <a:lnTo>
                  <a:pt x="549565" y="87490"/>
                </a:lnTo>
                <a:lnTo>
                  <a:pt x="515838" y="59849"/>
                </a:lnTo>
                <a:lnTo>
                  <a:pt x="478574" y="36843"/>
                </a:lnTo>
                <a:lnTo>
                  <a:pt x="438213" y="18914"/>
                </a:lnTo>
                <a:lnTo>
                  <a:pt x="395197" y="6503"/>
                </a:lnTo>
                <a:lnTo>
                  <a:pt x="349967" y="51"/>
                </a:lnTo>
                <a:lnTo>
                  <a:pt x="302964" y="0"/>
                </a:lnTo>
                <a:lnTo>
                  <a:pt x="256860" y="6559"/>
                </a:lnTo>
                <a:lnTo>
                  <a:pt x="212940" y="19423"/>
                </a:lnTo>
                <a:lnTo>
                  <a:pt x="171712" y="38106"/>
                </a:lnTo>
                <a:lnTo>
                  <a:pt x="133684" y="62123"/>
                </a:lnTo>
                <a:lnTo>
                  <a:pt x="99366" y="90990"/>
                </a:lnTo>
                <a:lnTo>
                  <a:pt x="69265" y="124223"/>
                </a:lnTo>
                <a:lnTo>
                  <a:pt x="43889" y="161335"/>
                </a:lnTo>
                <a:lnTo>
                  <a:pt x="23747" y="201844"/>
                </a:lnTo>
                <a:lnTo>
                  <a:pt x="9348" y="245263"/>
                </a:lnTo>
                <a:lnTo>
                  <a:pt x="1199" y="291109"/>
                </a:lnTo>
                <a:lnTo>
                  <a:pt x="0" y="346126"/>
                </a:lnTo>
                <a:lnTo>
                  <a:pt x="7531" y="398777"/>
                </a:lnTo>
                <a:lnTo>
                  <a:pt x="23097" y="448372"/>
                </a:lnTo>
                <a:lnTo>
                  <a:pt x="45997" y="494217"/>
                </a:lnTo>
                <a:lnTo>
                  <a:pt x="75533" y="535622"/>
                </a:lnTo>
                <a:lnTo>
                  <a:pt x="105833" y="575165"/>
                </a:lnTo>
                <a:lnTo>
                  <a:pt x="132427" y="617032"/>
                </a:lnTo>
                <a:lnTo>
                  <a:pt x="155114" y="660987"/>
                </a:lnTo>
                <a:lnTo>
                  <a:pt x="173692" y="706794"/>
                </a:lnTo>
                <a:lnTo>
                  <a:pt x="187961" y="754217"/>
                </a:lnTo>
                <a:lnTo>
                  <a:pt x="197719" y="803021"/>
                </a:lnTo>
                <a:lnTo>
                  <a:pt x="200602" y="822109"/>
                </a:lnTo>
                <a:lnTo>
                  <a:pt x="437889" y="822109"/>
                </a:lnTo>
                <a:lnTo>
                  <a:pt x="448039" y="771289"/>
                </a:lnTo>
                <a:lnTo>
                  <a:pt x="462938" y="721875"/>
                </a:lnTo>
                <a:lnTo>
                  <a:pt x="482480" y="674244"/>
                </a:lnTo>
                <a:lnTo>
                  <a:pt x="506562" y="628773"/>
                </a:lnTo>
                <a:lnTo>
                  <a:pt x="535078" y="585840"/>
                </a:lnTo>
                <a:lnTo>
                  <a:pt x="567924" y="545820"/>
                </a:lnTo>
                <a:lnTo>
                  <a:pt x="597058" y="508786"/>
                </a:lnTo>
                <a:lnTo>
                  <a:pt x="620678" y="467731"/>
                </a:lnTo>
                <a:lnTo>
                  <a:pt x="638233" y="423207"/>
                </a:lnTo>
                <a:lnTo>
                  <a:pt x="649170" y="375769"/>
                </a:lnTo>
                <a:lnTo>
                  <a:pt x="652938" y="32597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98259" y="1534413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71"/>
                </a:lnTo>
                <a:lnTo>
                  <a:pt x="10852" y="63246"/>
                </a:lnTo>
                <a:lnTo>
                  <a:pt x="22631" y="71182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2"/>
                </a:lnTo>
                <a:lnTo>
                  <a:pt x="275128" y="63246"/>
                </a:lnTo>
                <a:lnTo>
                  <a:pt x="283067" y="51471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8259" y="1534413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2"/>
                </a:lnTo>
                <a:lnTo>
                  <a:pt x="10852" y="63246"/>
                </a:lnTo>
                <a:lnTo>
                  <a:pt x="2911" y="51471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71"/>
                </a:lnTo>
                <a:lnTo>
                  <a:pt x="275128" y="63246"/>
                </a:lnTo>
                <a:lnTo>
                  <a:pt x="263352" y="71182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8259" y="1608504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3"/>
                </a:lnTo>
                <a:lnTo>
                  <a:pt x="10852" y="10855"/>
                </a:lnTo>
                <a:lnTo>
                  <a:pt x="2911" y="22631"/>
                </a:lnTo>
                <a:lnTo>
                  <a:pt x="0" y="37045"/>
                </a:lnTo>
                <a:lnTo>
                  <a:pt x="2911" y="51473"/>
                </a:lnTo>
                <a:lnTo>
                  <a:pt x="10852" y="63252"/>
                </a:lnTo>
                <a:lnTo>
                  <a:pt x="22631" y="71193"/>
                </a:lnTo>
                <a:lnTo>
                  <a:pt x="37058" y="74104"/>
                </a:lnTo>
                <a:lnTo>
                  <a:pt x="248932" y="74104"/>
                </a:lnTo>
                <a:lnTo>
                  <a:pt x="263352" y="71193"/>
                </a:lnTo>
                <a:lnTo>
                  <a:pt x="275128" y="63252"/>
                </a:lnTo>
                <a:lnTo>
                  <a:pt x="283067" y="51473"/>
                </a:lnTo>
                <a:lnTo>
                  <a:pt x="285978" y="37045"/>
                </a:lnTo>
                <a:lnTo>
                  <a:pt x="283067" y="22631"/>
                </a:lnTo>
                <a:lnTo>
                  <a:pt x="275128" y="10855"/>
                </a:lnTo>
                <a:lnTo>
                  <a:pt x="263352" y="2913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8259" y="1608504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104"/>
                </a:moveTo>
                <a:lnTo>
                  <a:pt x="37058" y="74104"/>
                </a:lnTo>
                <a:lnTo>
                  <a:pt x="22631" y="71193"/>
                </a:lnTo>
                <a:lnTo>
                  <a:pt x="10852" y="63252"/>
                </a:lnTo>
                <a:lnTo>
                  <a:pt x="2911" y="51473"/>
                </a:lnTo>
                <a:lnTo>
                  <a:pt x="0" y="37045"/>
                </a:lnTo>
                <a:lnTo>
                  <a:pt x="2911" y="22631"/>
                </a:lnTo>
                <a:lnTo>
                  <a:pt x="10852" y="10855"/>
                </a:lnTo>
                <a:lnTo>
                  <a:pt x="22631" y="2913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3"/>
                </a:lnTo>
                <a:lnTo>
                  <a:pt x="275128" y="10855"/>
                </a:lnTo>
                <a:lnTo>
                  <a:pt x="283067" y="22631"/>
                </a:lnTo>
                <a:lnTo>
                  <a:pt x="285978" y="37045"/>
                </a:lnTo>
                <a:lnTo>
                  <a:pt x="283067" y="51473"/>
                </a:lnTo>
                <a:lnTo>
                  <a:pt x="275128" y="63252"/>
                </a:lnTo>
                <a:lnTo>
                  <a:pt x="263352" y="71193"/>
                </a:lnTo>
                <a:lnTo>
                  <a:pt x="248932" y="7410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8259" y="1682609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0"/>
                </a:moveTo>
                <a:lnTo>
                  <a:pt x="37058" y="0"/>
                </a:lnTo>
                <a:lnTo>
                  <a:pt x="22631" y="2911"/>
                </a:lnTo>
                <a:lnTo>
                  <a:pt x="10852" y="10850"/>
                </a:lnTo>
                <a:lnTo>
                  <a:pt x="2911" y="22626"/>
                </a:lnTo>
                <a:lnTo>
                  <a:pt x="0" y="37045"/>
                </a:lnTo>
                <a:lnTo>
                  <a:pt x="2911" y="51465"/>
                </a:lnTo>
                <a:lnTo>
                  <a:pt x="10852" y="63241"/>
                </a:lnTo>
                <a:lnTo>
                  <a:pt x="22631" y="71180"/>
                </a:lnTo>
                <a:lnTo>
                  <a:pt x="37058" y="74091"/>
                </a:lnTo>
                <a:lnTo>
                  <a:pt x="248932" y="74091"/>
                </a:lnTo>
                <a:lnTo>
                  <a:pt x="263352" y="71180"/>
                </a:lnTo>
                <a:lnTo>
                  <a:pt x="275128" y="63241"/>
                </a:lnTo>
                <a:lnTo>
                  <a:pt x="283067" y="51465"/>
                </a:lnTo>
                <a:lnTo>
                  <a:pt x="285978" y="37045"/>
                </a:lnTo>
                <a:lnTo>
                  <a:pt x="283067" y="22626"/>
                </a:lnTo>
                <a:lnTo>
                  <a:pt x="275128" y="10850"/>
                </a:lnTo>
                <a:lnTo>
                  <a:pt x="263352" y="2911"/>
                </a:lnTo>
                <a:lnTo>
                  <a:pt x="248932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8259" y="1682609"/>
            <a:ext cx="286385" cy="74295"/>
          </a:xfrm>
          <a:custGeom>
            <a:avLst/>
            <a:gdLst/>
            <a:ahLst/>
            <a:cxnLst/>
            <a:rect l="l" t="t" r="r" b="b"/>
            <a:pathLst>
              <a:path w="286384" h="74294">
                <a:moveTo>
                  <a:pt x="248932" y="74091"/>
                </a:moveTo>
                <a:lnTo>
                  <a:pt x="37058" y="74091"/>
                </a:lnTo>
                <a:lnTo>
                  <a:pt x="22631" y="71180"/>
                </a:lnTo>
                <a:lnTo>
                  <a:pt x="10852" y="63241"/>
                </a:lnTo>
                <a:lnTo>
                  <a:pt x="2911" y="51465"/>
                </a:lnTo>
                <a:lnTo>
                  <a:pt x="0" y="37045"/>
                </a:lnTo>
                <a:lnTo>
                  <a:pt x="2911" y="22626"/>
                </a:lnTo>
                <a:lnTo>
                  <a:pt x="10852" y="10850"/>
                </a:lnTo>
                <a:lnTo>
                  <a:pt x="22631" y="2911"/>
                </a:lnTo>
                <a:lnTo>
                  <a:pt x="37058" y="0"/>
                </a:lnTo>
                <a:lnTo>
                  <a:pt x="248932" y="0"/>
                </a:lnTo>
                <a:lnTo>
                  <a:pt x="263352" y="2911"/>
                </a:lnTo>
                <a:lnTo>
                  <a:pt x="275128" y="10850"/>
                </a:lnTo>
                <a:lnTo>
                  <a:pt x="283067" y="22626"/>
                </a:lnTo>
                <a:lnTo>
                  <a:pt x="285978" y="37045"/>
                </a:lnTo>
                <a:lnTo>
                  <a:pt x="283067" y="51465"/>
                </a:lnTo>
                <a:lnTo>
                  <a:pt x="275128" y="63241"/>
                </a:lnTo>
                <a:lnTo>
                  <a:pt x="263352" y="71180"/>
                </a:lnTo>
                <a:lnTo>
                  <a:pt x="248932" y="740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71930" y="993178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449440" y="0"/>
                </a:moveTo>
                <a:lnTo>
                  <a:pt x="0" y="0"/>
                </a:lnTo>
                <a:lnTo>
                  <a:pt x="0" y="111417"/>
                </a:lnTo>
                <a:lnTo>
                  <a:pt x="449440" y="111417"/>
                </a:lnTo>
                <a:lnTo>
                  <a:pt x="449440" y="0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1930" y="993178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0" y="111417"/>
                </a:moveTo>
                <a:lnTo>
                  <a:pt x="449440" y="111417"/>
                </a:lnTo>
                <a:lnTo>
                  <a:pt x="449440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8726" y="83942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58267" y="0"/>
                </a:moveTo>
                <a:lnTo>
                  <a:pt x="232029" y="63373"/>
                </a:lnTo>
                <a:lnTo>
                  <a:pt x="220864" y="62069"/>
                </a:lnTo>
                <a:lnTo>
                  <a:pt x="209589" y="61618"/>
                </a:lnTo>
                <a:lnTo>
                  <a:pt x="198240" y="62042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22"/>
                </a:lnTo>
                <a:lnTo>
                  <a:pt x="122097" y="90182"/>
                </a:lnTo>
                <a:lnTo>
                  <a:pt x="113122" y="97302"/>
                </a:lnTo>
                <a:lnTo>
                  <a:pt x="104800" y="105029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85"/>
                </a:lnTo>
                <a:lnTo>
                  <a:pt x="0" y="160616"/>
                </a:lnTo>
                <a:lnTo>
                  <a:pt x="63373" y="186867"/>
                </a:lnTo>
                <a:lnTo>
                  <a:pt x="62054" y="198026"/>
                </a:lnTo>
                <a:lnTo>
                  <a:pt x="61598" y="209302"/>
                </a:lnTo>
                <a:lnTo>
                  <a:pt x="62022" y="220654"/>
                </a:lnTo>
                <a:lnTo>
                  <a:pt x="63347" y="232041"/>
                </a:lnTo>
                <a:lnTo>
                  <a:pt x="0" y="258267"/>
                </a:lnTo>
                <a:lnTo>
                  <a:pt x="26797" y="323037"/>
                </a:lnTo>
                <a:lnTo>
                  <a:pt x="90157" y="296799"/>
                </a:lnTo>
                <a:lnTo>
                  <a:pt x="97278" y="305773"/>
                </a:lnTo>
                <a:lnTo>
                  <a:pt x="105009" y="314094"/>
                </a:lnTo>
                <a:lnTo>
                  <a:pt x="113303" y="321746"/>
                </a:lnTo>
                <a:lnTo>
                  <a:pt x="122110" y="328714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1"/>
                </a:lnTo>
                <a:lnTo>
                  <a:pt x="209294" y="357298"/>
                </a:lnTo>
                <a:lnTo>
                  <a:pt x="220643" y="356874"/>
                </a:lnTo>
                <a:lnTo>
                  <a:pt x="232029" y="355561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14"/>
                </a:lnTo>
                <a:lnTo>
                  <a:pt x="305751" y="321603"/>
                </a:lnTo>
                <a:lnTo>
                  <a:pt x="314078" y="313883"/>
                </a:lnTo>
                <a:lnTo>
                  <a:pt x="321732" y="305596"/>
                </a:lnTo>
                <a:lnTo>
                  <a:pt x="328688" y="296786"/>
                </a:lnTo>
                <a:lnTo>
                  <a:pt x="392074" y="323037"/>
                </a:lnTo>
                <a:lnTo>
                  <a:pt x="418896" y="258267"/>
                </a:lnTo>
                <a:lnTo>
                  <a:pt x="355536" y="232041"/>
                </a:lnTo>
                <a:lnTo>
                  <a:pt x="356838" y="220882"/>
                </a:lnTo>
                <a:lnTo>
                  <a:pt x="357285" y="209605"/>
                </a:lnTo>
                <a:lnTo>
                  <a:pt x="356861" y="198249"/>
                </a:lnTo>
                <a:lnTo>
                  <a:pt x="355549" y="186855"/>
                </a:lnTo>
                <a:lnTo>
                  <a:pt x="418896" y="160616"/>
                </a:lnTo>
                <a:lnTo>
                  <a:pt x="392074" y="95885"/>
                </a:lnTo>
                <a:lnTo>
                  <a:pt x="328701" y="122123"/>
                </a:lnTo>
                <a:lnTo>
                  <a:pt x="321589" y="113139"/>
                </a:lnTo>
                <a:lnTo>
                  <a:pt x="313866" y="104809"/>
                </a:lnTo>
                <a:lnTo>
                  <a:pt x="305578" y="97152"/>
                </a:lnTo>
                <a:lnTo>
                  <a:pt x="296773" y="90182"/>
                </a:lnTo>
                <a:lnTo>
                  <a:pt x="323011" y="26822"/>
                </a:lnTo>
                <a:lnTo>
                  <a:pt x="258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8726" y="83942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96" y="160616"/>
                </a:moveTo>
                <a:lnTo>
                  <a:pt x="392074" y="95885"/>
                </a:lnTo>
                <a:lnTo>
                  <a:pt x="328701" y="122123"/>
                </a:lnTo>
                <a:lnTo>
                  <a:pt x="321589" y="113139"/>
                </a:lnTo>
                <a:lnTo>
                  <a:pt x="313866" y="104809"/>
                </a:lnTo>
                <a:lnTo>
                  <a:pt x="305578" y="97152"/>
                </a:lnTo>
                <a:lnTo>
                  <a:pt x="296773" y="90182"/>
                </a:lnTo>
                <a:lnTo>
                  <a:pt x="323011" y="26822"/>
                </a:lnTo>
                <a:lnTo>
                  <a:pt x="258267" y="0"/>
                </a:lnTo>
                <a:lnTo>
                  <a:pt x="232029" y="63373"/>
                </a:lnTo>
                <a:lnTo>
                  <a:pt x="220864" y="62069"/>
                </a:lnTo>
                <a:lnTo>
                  <a:pt x="209589" y="61618"/>
                </a:lnTo>
                <a:lnTo>
                  <a:pt x="198240" y="62042"/>
                </a:lnTo>
                <a:lnTo>
                  <a:pt x="186855" y="63360"/>
                </a:lnTo>
                <a:lnTo>
                  <a:pt x="160604" y="0"/>
                </a:lnTo>
                <a:lnTo>
                  <a:pt x="95859" y="26822"/>
                </a:lnTo>
                <a:lnTo>
                  <a:pt x="122097" y="90182"/>
                </a:lnTo>
                <a:lnTo>
                  <a:pt x="113122" y="97302"/>
                </a:lnTo>
                <a:lnTo>
                  <a:pt x="104800" y="105029"/>
                </a:lnTo>
                <a:lnTo>
                  <a:pt x="97144" y="113317"/>
                </a:lnTo>
                <a:lnTo>
                  <a:pt x="90170" y="122123"/>
                </a:lnTo>
                <a:lnTo>
                  <a:pt x="26797" y="95885"/>
                </a:lnTo>
                <a:lnTo>
                  <a:pt x="0" y="160616"/>
                </a:lnTo>
                <a:lnTo>
                  <a:pt x="63373" y="186867"/>
                </a:lnTo>
                <a:lnTo>
                  <a:pt x="62054" y="198026"/>
                </a:lnTo>
                <a:lnTo>
                  <a:pt x="61598" y="209302"/>
                </a:lnTo>
                <a:lnTo>
                  <a:pt x="62022" y="220654"/>
                </a:lnTo>
                <a:lnTo>
                  <a:pt x="63347" y="232041"/>
                </a:lnTo>
                <a:lnTo>
                  <a:pt x="0" y="258267"/>
                </a:lnTo>
                <a:lnTo>
                  <a:pt x="26797" y="323037"/>
                </a:lnTo>
                <a:lnTo>
                  <a:pt x="90157" y="296799"/>
                </a:lnTo>
                <a:lnTo>
                  <a:pt x="97278" y="305773"/>
                </a:lnTo>
                <a:lnTo>
                  <a:pt x="105009" y="314094"/>
                </a:lnTo>
                <a:lnTo>
                  <a:pt x="113303" y="321746"/>
                </a:lnTo>
                <a:lnTo>
                  <a:pt x="122110" y="328714"/>
                </a:lnTo>
                <a:lnTo>
                  <a:pt x="95859" y="392099"/>
                </a:lnTo>
                <a:lnTo>
                  <a:pt x="160604" y="418909"/>
                </a:lnTo>
                <a:lnTo>
                  <a:pt x="186855" y="355549"/>
                </a:lnTo>
                <a:lnTo>
                  <a:pt x="198019" y="356851"/>
                </a:lnTo>
                <a:lnTo>
                  <a:pt x="209294" y="357298"/>
                </a:lnTo>
                <a:lnTo>
                  <a:pt x="220643" y="356874"/>
                </a:lnTo>
                <a:lnTo>
                  <a:pt x="232029" y="355561"/>
                </a:lnTo>
                <a:lnTo>
                  <a:pt x="258267" y="418909"/>
                </a:lnTo>
                <a:lnTo>
                  <a:pt x="323011" y="392099"/>
                </a:lnTo>
                <a:lnTo>
                  <a:pt x="296773" y="328714"/>
                </a:lnTo>
                <a:lnTo>
                  <a:pt x="305751" y="321603"/>
                </a:lnTo>
                <a:lnTo>
                  <a:pt x="314078" y="313883"/>
                </a:lnTo>
                <a:lnTo>
                  <a:pt x="321732" y="305596"/>
                </a:lnTo>
                <a:lnTo>
                  <a:pt x="328688" y="296786"/>
                </a:lnTo>
                <a:lnTo>
                  <a:pt x="392074" y="323037"/>
                </a:lnTo>
                <a:lnTo>
                  <a:pt x="418896" y="258267"/>
                </a:lnTo>
                <a:lnTo>
                  <a:pt x="355536" y="232041"/>
                </a:lnTo>
                <a:lnTo>
                  <a:pt x="356838" y="220882"/>
                </a:lnTo>
                <a:lnTo>
                  <a:pt x="357285" y="209605"/>
                </a:lnTo>
                <a:lnTo>
                  <a:pt x="356861" y="198249"/>
                </a:lnTo>
                <a:lnTo>
                  <a:pt x="355549" y="186855"/>
                </a:lnTo>
                <a:lnTo>
                  <a:pt x="418896" y="16061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4079" y="993178"/>
            <a:ext cx="354330" cy="111760"/>
          </a:xfrm>
          <a:custGeom>
            <a:avLst/>
            <a:gdLst/>
            <a:ahLst/>
            <a:cxnLst/>
            <a:rect l="l" t="t" r="r" b="b"/>
            <a:pathLst>
              <a:path w="354330" h="111759">
                <a:moveTo>
                  <a:pt x="0" y="111417"/>
                </a:moveTo>
                <a:lnTo>
                  <a:pt x="354075" y="111417"/>
                </a:lnTo>
                <a:lnTo>
                  <a:pt x="354075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solidFill>
            <a:srgbClr val="F48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8212" y="993178"/>
            <a:ext cx="410209" cy="111760"/>
          </a:xfrm>
          <a:custGeom>
            <a:avLst/>
            <a:gdLst/>
            <a:ahLst/>
            <a:cxnLst/>
            <a:rect l="l" t="t" r="r" b="b"/>
            <a:pathLst>
              <a:path w="410209" h="111759">
                <a:moveTo>
                  <a:pt x="0" y="111417"/>
                </a:moveTo>
                <a:lnTo>
                  <a:pt x="409943" y="111417"/>
                </a:lnTo>
                <a:lnTo>
                  <a:pt x="409943" y="0"/>
                </a:lnTo>
                <a:lnTo>
                  <a:pt x="0" y="0"/>
                </a:lnTo>
                <a:lnTo>
                  <a:pt x="0" y="11141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9429" y="983643"/>
            <a:ext cx="143979" cy="130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7549" y="983643"/>
            <a:ext cx="146055" cy="130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11827" y="983681"/>
            <a:ext cx="158445" cy="130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35</a:t>
            </a:fld>
            <a:endParaRPr spc="-50" dirty="0"/>
          </a:p>
        </p:txBody>
      </p:sp>
      <p:sp>
        <p:nvSpPr>
          <p:cNvPr id="49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0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51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3" name="object 18"/>
          <p:cNvSpPr txBox="1">
            <a:spLocks/>
          </p:cNvSpPr>
          <p:nvPr/>
        </p:nvSpPr>
        <p:spPr>
          <a:xfrm>
            <a:off x="3552685" y="1066358"/>
            <a:ext cx="33942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3D3939"/>
                </a:solidFill>
                <a:latin typeface="나눔스퀘어OTF Bold"/>
                <a:ea typeface="+mj-ea"/>
                <a:cs typeface="나눔스퀘어OTF Bold"/>
              </a:defRPr>
            </a:lvl1pPr>
          </a:lstStyle>
          <a:p>
            <a:pPr marL="14604" algn="ctr">
              <a:spcBef>
                <a:spcPts val="100"/>
              </a:spcBef>
            </a:pPr>
            <a:r>
              <a:rPr lang="ko-KR" altLang="en-US" b="0" spc="40" dirty="0" smtClean="0">
                <a:latin typeface="G마켓 산스 Bold" pitchFamily="50" charset="-127"/>
                <a:ea typeface="G마켓 산스 Bold" pitchFamily="50" charset="-127"/>
              </a:rPr>
              <a:t>실행방법</a:t>
            </a:r>
            <a:r>
              <a:rPr lang="ko-KR" altLang="en-US" b="0" spc="-145" dirty="0" smtClean="0">
                <a:latin typeface="G마켓 산스 Bold" pitchFamily="50" charset="-127"/>
                <a:ea typeface="G마켓 산스 Bold" pitchFamily="50" charset="-127"/>
              </a:rPr>
              <a:t> </a:t>
            </a:r>
            <a:r>
              <a:rPr lang="ko-KR" altLang="en-US" b="0" spc="20" dirty="0" smtClean="0">
                <a:latin typeface="G마켓 산스 Bold" pitchFamily="50" charset="-127"/>
                <a:ea typeface="G마켓 산스 Bold" pitchFamily="50" charset="-127"/>
              </a:rPr>
              <a:t>예시</a:t>
            </a:r>
            <a:endParaRPr lang="ko-KR" altLang="en-US" b="0" spc="20" dirty="0">
              <a:latin typeface="G마켓 산스 Bold" pitchFamily="50" charset="-127"/>
              <a:ea typeface="G마켓 산스 Bold" pitchFamily="50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51165" y="676267"/>
            <a:ext cx="9990429" cy="6533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21"/>
                </a:moveTo>
                <a:lnTo>
                  <a:pt x="9439034" y="193421"/>
                </a:lnTo>
                <a:lnTo>
                  <a:pt x="9439034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77"/>
                </a:moveTo>
                <a:lnTo>
                  <a:pt x="10691990" y="289877"/>
                </a:lnTo>
                <a:lnTo>
                  <a:pt x="10691990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4066" y="837754"/>
            <a:ext cx="5725233" cy="9302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</a:pPr>
            <a:r>
              <a:rPr sz="3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도급, 용역, 위탁 시 안전·보건 확보  기준·절차 마련 및 점검</a:t>
            </a:r>
            <a:endParaRPr sz="3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50473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 spc="-10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819" y="1060399"/>
            <a:ext cx="836294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1 - ⑨</a:t>
            </a:r>
            <a:endParaRPr sz="2750" spc="-10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50468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8"/>
                </a:lnTo>
                <a:lnTo>
                  <a:pt x="1045903" y="651437"/>
                </a:lnTo>
                <a:lnTo>
                  <a:pt x="1085053" y="631793"/>
                </a:lnTo>
                <a:lnTo>
                  <a:pt x="1121108" y="607441"/>
                </a:lnTo>
                <a:lnTo>
                  <a:pt x="1153666" y="578785"/>
                </a:lnTo>
                <a:lnTo>
                  <a:pt x="1182322" y="546227"/>
                </a:lnTo>
                <a:lnTo>
                  <a:pt x="1206674" y="510173"/>
                </a:lnTo>
                <a:lnTo>
                  <a:pt x="1226317" y="471025"/>
                </a:lnTo>
                <a:lnTo>
                  <a:pt x="1240847" y="429189"/>
                </a:lnTo>
                <a:lnTo>
                  <a:pt x="1249862" y="385067"/>
                </a:lnTo>
                <a:lnTo>
                  <a:pt x="1252956" y="339064"/>
                </a:lnTo>
                <a:lnTo>
                  <a:pt x="1249862" y="293057"/>
                </a:lnTo>
                <a:lnTo>
                  <a:pt x="1240847" y="248931"/>
                </a:lnTo>
                <a:lnTo>
                  <a:pt x="1226317" y="207090"/>
                </a:lnTo>
                <a:lnTo>
                  <a:pt x="1206674" y="167937"/>
                </a:lnTo>
                <a:lnTo>
                  <a:pt x="1182322" y="131877"/>
                </a:lnTo>
                <a:lnTo>
                  <a:pt x="1153666" y="99314"/>
                </a:lnTo>
                <a:lnTo>
                  <a:pt x="1121108" y="70651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1996" y="289862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23"/>
                </a:lnTo>
                <a:lnTo>
                  <a:pt x="25792" y="284251"/>
                </a:lnTo>
                <a:lnTo>
                  <a:pt x="55332" y="322484"/>
                </a:lnTo>
                <a:lnTo>
                  <a:pt x="93566" y="352022"/>
                </a:lnTo>
                <a:lnTo>
                  <a:pt x="138693" y="371064"/>
                </a:lnTo>
                <a:lnTo>
                  <a:pt x="188912" y="377812"/>
                </a:lnTo>
                <a:lnTo>
                  <a:pt x="4319346" y="377812"/>
                </a:lnTo>
                <a:lnTo>
                  <a:pt x="4369569" y="371064"/>
                </a:lnTo>
                <a:lnTo>
                  <a:pt x="4414694" y="352022"/>
                </a:lnTo>
                <a:lnTo>
                  <a:pt x="4452924" y="322484"/>
                </a:lnTo>
                <a:lnTo>
                  <a:pt x="4482459" y="284251"/>
                </a:lnTo>
                <a:lnTo>
                  <a:pt x="4501499" y="239123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996" y="289862"/>
            <a:ext cx="4508500" cy="377825"/>
          </a:xfrm>
          <a:custGeom>
            <a:avLst/>
            <a:gdLst/>
            <a:ahLst/>
            <a:cxnLst/>
            <a:rect l="l" t="t" r="r" b="b"/>
            <a:pathLst>
              <a:path w="4508500" h="377825">
                <a:moveTo>
                  <a:pt x="4319346" y="0"/>
                </a:moveTo>
                <a:lnTo>
                  <a:pt x="4319346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0"/>
                </a:lnTo>
                <a:lnTo>
                  <a:pt x="25792" y="93562"/>
                </a:lnTo>
                <a:lnTo>
                  <a:pt x="6748" y="138685"/>
                </a:lnTo>
                <a:lnTo>
                  <a:pt x="0" y="188899"/>
                </a:lnTo>
                <a:lnTo>
                  <a:pt x="6748" y="239123"/>
                </a:lnTo>
                <a:lnTo>
                  <a:pt x="25792" y="284251"/>
                </a:lnTo>
                <a:lnTo>
                  <a:pt x="55332" y="322484"/>
                </a:lnTo>
                <a:lnTo>
                  <a:pt x="93566" y="352022"/>
                </a:lnTo>
                <a:lnTo>
                  <a:pt x="138693" y="371064"/>
                </a:lnTo>
                <a:lnTo>
                  <a:pt x="188912" y="377812"/>
                </a:lnTo>
                <a:lnTo>
                  <a:pt x="250367" y="377812"/>
                </a:lnTo>
                <a:lnTo>
                  <a:pt x="664603" y="377812"/>
                </a:lnTo>
                <a:lnTo>
                  <a:pt x="4319346" y="377812"/>
                </a:lnTo>
                <a:lnTo>
                  <a:pt x="4369569" y="371064"/>
                </a:lnTo>
                <a:lnTo>
                  <a:pt x="4414694" y="352022"/>
                </a:lnTo>
                <a:lnTo>
                  <a:pt x="4452924" y="322484"/>
                </a:lnTo>
                <a:lnTo>
                  <a:pt x="4482459" y="284251"/>
                </a:lnTo>
                <a:lnTo>
                  <a:pt x="4501499" y="239123"/>
                </a:lnTo>
                <a:lnTo>
                  <a:pt x="4508246" y="188899"/>
                </a:lnTo>
                <a:lnTo>
                  <a:pt x="4501499" y="138685"/>
                </a:lnTo>
                <a:lnTo>
                  <a:pt x="4482459" y="93562"/>
                </a:lnTo>
                <a:lnTo>
                  <a:pt x="4452924" y="55330"/>
                </a:lnTo>
                <a:lnTo>
                  <a:pt x="4414694" y="25792"/>
                </a:lnTo>
                <a:lnTo>
                  <a:pt x="4369569" y="6748"/>
                </a:lnTo>
                <a:lnTo>
                  <a:pt x="431934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9078" y="289862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4"/>
                </a:lnTo>
                <a:lnTo>
                  <a:pt x="426872" y="352022"/>
                </a:lnTo>
                <a:lnTo>
                  <a:pt x="465105" y="322484"/>
                </a:lnTo>
                <a:lnTo>
                  <a:pt x="494643" y="284251"/>
                </a:lnTo>
                <a:lnTo>
                  <a:pt x="513685" y="239123"/>
                </a:lnTo>
                <a:lnTo>
                  <a:pt x="520433" y="188899"/>
                </a:lnTo>
                <a:lnTo>
                  <a:pt x="513685" y="138685"/>
                </a:lnTo>
                <a:lnTo>
                  <a:pt x="494643" y="93562"/>
                </a:lnTo>
                <a:lnTo>
                  <a:pt x="465105" y="55330"/>
                </a:lnTo>
                <a:lnTo>
                  <a:pt x="426872" y="25792"/>
                </a:lnTo>
                <a:lnTo>
                  <a:pt x="381744" y="6748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89863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4"/>
                </a:lnTo>
                <a:lnTo>
                  <a:pt x="1655953" y="352022"/>
                </a:lnTo>
                <a:lnTo>
                  <a:pt x="1694186" y="322484"/>
                </a:lnTo>
                <a:lnTo>
                  <a:pt x="1723723" y="284251"/>
                </a:lnTo>
                <a:lnTo>
                  <a:pt x="1742766" y="239123"/>
                </a:lnTo>
                <a:lnTo>
                  <a:pt x="1749513" y="188899"/>
                </a:lnTo>
                <a:lnTo>
                  <a:pt x="1742766" y="138685"/>
                </a:lnTo>
                <a:lnTo>
                  <a:pt x="1723723" y="93562"/>
                </a:lnTo>
                <a:lnTo>
                  <a:pt x="1694186" y="55330"/>
                </a:lnTo>
                <a:lnTo>
                  <a:pt x="1655953" y="25792"/>
                </a:lnTo>
                <a:lnTo>
                  <a:pt x="1610825" y="6748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865" y="4397132"/>
            <a:ext cx="2755585" cy="214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219710" indent="-635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수급인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등의</a:t>
            </a:r>
            <a:endParaRPr lang="en-US" sz="26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27329" marR="219710" indent="-635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산업재해예방을위한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조치능력과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기술에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관한</a:t>
            </a:r>
            <a:endParaRPr sz="2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ct val="100000"/>
              </a:lnSpc>
            </a:pPr>
            <a:r>
              <a:rPr sz="2600" spc="-100" dirty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평가 기준·절차 마련</a:t>
            </a:r>
            <a:endParaRPr sz="26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00"/>
              </a:lnSpc>
            </a:pPr>
            <a:fld id="{81D60167-4931-47E6-BA6A-407CBD079E47}" type="slidenum">
              <a:rPr spc="-50" dirty="0"/>
              <a:t>36</a:t>
            </a:fld>
            <a:endParaRPr spc="-50" dirty="0"/>
          </a:p>
        </p:txBody>
      </p:sp>
      <p:sp>
        <p:nvSpPr>
          <p:cNvPr id="21" name="object 21"/>
          <p:cNvSpPr txBox="1"/>
          <p:nvPr/>
        </p:nvSpPr>
        <p:spPr>
          <a:xfrm>
            <a:off x="4388123" y="4618989"/>
            <a:ext cx="1900252" cy="1741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수급인등의</a:t>
            </a:r>
            <a:endParaRPr lang="en-US" sz="26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indent="36195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endParaRPr lang="en-US" sz="26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indent="36195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관리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비용에</a:t>
            </a:r>
            <a:r>
              <a:rPr sz="2600" spc="-100" dirty="0" smtClean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 </a:t>
            </a:r>
            <a:r>
              <a:rPr sz="2600" spc="-100" dirty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관한 기준</a:t>
            </a:r>
            <a:endParaRPr sz="26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67527" y="4618645"/>
            <a:ext cx="2274973" cy="1741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000"/>
              </a:lnSpc>
            </a:pPr>
            <a:r>
              <a:rPr sz="2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건설업·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조선업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:</a:t>
            </a:r>
            <a:r>
              <a:rPr sz="2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안전·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2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위한</a:t>
            </a:r>
            <a:endParaRPr lang="en-US" sz="26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공사기간</a:t>
            </a:r>
            <a:r>
              <a:rPr sz="2600" spc="-100" dirty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/  </a:t>
            </a:r>
            <a:endParaRPr lang="en-US" sz="2600" spc="-100" dirty="0" smtClean="0">
              <a:solidFill>
                <a:srgbClr val="009E6D"/>
              </a:solidFill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  <a:p>
            <a:pPr marL="12700" marR="5080" algn="ctr">
              <a:lnSpc>
                <a:spcPct val="108000"/>
              </a:lnSpc>
            </a:pPr>
            <a:r>
              <a:rPr sz="2600" spc="-100" dirty="0" err="1" smtClean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건조기간</a:t>
            </a:r>
            <a:r>
              <a:rPr sz="2600" spc="-100" dirty="0" smtClean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600" spc="-100" dirty="0">
                <a:solidFill>
                  <a:srgbClr val="009E6D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기준</a:t>
            </a:r>
            <a:endParaRPr sz="26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400" y="2181225"/>
            <a:ext cx="13970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endParaRPr sz="2750" b="1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0430" y="2181225"/>
            <a:ext cx="24765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</a:t>
            </a:r>
            <a:endParaRPr sz="2750" b="1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9411" y="2181225"/>
            <a:ext cx="25971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3</a:t>
            </a:r>
            <a:endParaRPr sz="2750" b="1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0" name="object 14"/>
          <p:cNvSpPr txBox="1"/>
          <p:nvPr/>
        </p:nvSpPr>
        <p:spPr>
          <a:xfrm>
            <a:off x="1883171" y="338748"/>
            <a:ext cx="422552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1. 안전보건관리체계 구축 및 그 이행에 관한 조치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647422"/>
            <a:ext cx="10332085" cy="6732905"/>
          </a:xfrm>
          <a:custGeom>
            <a:avLst/>
            <a:gdLst/>
            <a:ahLst/>
            <a:cxnLst/>
            <a:rect l="l" t="t" r="r" b="b"/>
            <a:pathLst>
              <a:path w="10332085" h="673290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3"/>
                </a:lnTo>
                <a:lnTo>
                  <a:pt x="186111" y="29817"/>
                </a:lnTo>
                <a:lnTo>
                  <a:pt x="146556" y="51685"/>
                </a:lnTo>
                <a:lnTo>
                  <a:pt x="110660" y="78690"/>
                </a:lnTo>
                <a:lnTo>
                  <a:pt x="78921" y="110335"/>
                </a:lnTo>
                <a:lnTo>
                  <a:pt x="51837" y="146125"/>
                </a:lnTo>
                <a:lnTo>
                  <a:pt x="29904" y="185563"/>
                </a:lnTo>
                <a:lnTo>
                  <a:pt x="13622" y="228153"/>
                </a:lnTo>
                <a:lnTo>
                  <a:pt x="3488" y="273398"/>
                </a:lnTo>
                <a:lnTo>
                  <a:pt x="0" y="320802"/>
                </a:lnTo>
                <a:lnTo>
                  <a:pt x="0" y="6411671"/>
                </a:lnTo>
                <a:lnTo>
                  <a:pt x="3488" y="6459077"/>
                </a:lnTo>
                <a:lnTo>
                  <a:pt x="13624" y="6504323"/>
                </a:lnTo>
                <a:lnTo>
                  <a:pt x="29907" y="6546912"/>
                </a:lnTo>
                <a:lnTo>
                  <a:pt x="51840" y="6586349"/>
                </a:lnTo>
                <a:lnTo>
                  <a:pt x="78927" y="6622136"/>
                </a:lnTo>
                <a:lnTo>
                  <a:pt x="110667" y="6653779"/>
                </a:lnTo>
                <a:lnTo>
                  <a:pt x="146565" y="6680782"/>
                </a:lnTo>
                <a:lnTo>
                  <a:pt x="186122" y="6702647"/>
                </a:lnTo>
                <a:lnTo>
                  <a:pt x="228839" y="6718879"/>
                </a:lnTo>
                <a:lnTo>
                  <a:pt x="274220" y="6728982"/>
                </a:lnTo>
                <a:lnTo>
                  <a:pt x="321767" y="6732460"/>
                </a:lnTo>
                <a:lnTo>
                  <a:pt x="10010254" y="6732460"/>
                </a:lnTo>
                <a:lnTo>
                  <a:pt x="10057800" y="6728982"/>
                </a:lnTo>
                <a:lnTo>
                  <a:pt x="10103180" y="6718879"/>
                </a:lnTo>
                <a:lnTo>
                  <a:pt x="10145897" y="6702647"/>
                </a:lnTo>
                <a:lnTo>
                  <a:pt x="10185452" y="6680782"/>
                </a:lnTo>
                <a:lnTo>
                  <a:pt x="10221348" y="6653779"/>
                </a:lnTo>
                <a:lnTo>
                  <a:pt x="10253087" y="6622136"/>
                </a:lnTo>
                <a:lnTo>
                  <a:pt x="10280171" y="6586349"/>
                </a:lnTo>
                <a:lnTo>
                  <a:pt x="10302103" y="6546912"/>
                </a:lnTo>
                <a:lnTo>
                  <a:pt x="10318385" y="6504323"/>
                </a:lnTo>
                <a:lnTo>
                  <a:pt x="10328520" y="6459077"/>
                </a:lnTo>
                <a:lnTo>
                  <a:pt x="10332008" y="6411671"/>
                </a:lnTo>
                <a:lnTo>
                  <a:pt x="10332008" y="320802"/>
                </a:lnTo>
                <a:lnTo>
                  <a:pt x="10328519" y="273398"/>
                </a:lnTo>
                <a:lnTo>
                  <a:pt x="10318384" y="228153"/>
                </a:lnTo>
                <a:lnTo>
                  <a:pt x="10302101" y="185563"/>
                </a:lnTo>
                <a:lnTo>
                  <a:pt x="10280167" y="146125"/>
                </a:lnTo>
                <a:lnTo>
                  <a:pt x="10253081" y="110335"/>
                </a:lnTo>
                <a:lnTo>
                  <a:pt x="10221340" y="78690"/>
                </a:lnTo>
                <a:lnTo>
                  <a:pt x="10185443" y="51685"/>
                </a:lnTo>
                <a:lnTo>
                  <a:pt x="10145886" y="29817"/>
                </a:lnTo>
                <a:lnTo>
                  <a:pt x="10103169" y="13583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8290" y="1124056"/>
            <a:ext cx="7315834" cy="547370"/>
          </a:xfrm>
          <a:custGeom>
            <a:avLst/>
            <a:gdLst/>
            <a:ahLst/>
            <a:cxnLst/>
            <a:rect l="l" t="t" r="r" b="b"/>
            <a:pathLst>
              <a:path w="7315834" h="547369">
                <a:moveTo>
                  <a:pt x="7041718" y="0"/>
                </a:moveTo>
                <a:lnTo>
                  <a:pt x="273697" y="0"/>
                </a:lnTo>
                <a:lnTo>
                  <a:pt x="224501" y="4409"/>
                </a:lnTo>
                <a:lnTo>
                  <a:pt x="178197" y="17122"/>
                </a:lnTo>
                <a:lnTo>
                  <a:pt x="135558" y="37365"/>
                </a:lnTo>
                <a:lnTo>
                  <a:pt x="97359" y="64366"/>
                </a:lnTo>
                <a:lnTo>
                  <a:pt x="64371" y="97351"/>
                </a:lnTo>
                <a:lnTo>
                  <a:pt x="37368" y="135549"/>
                </a:lnTo>
                <a:lnTo>
                  <a:pt x="17123" y="178186"/>
                </a:lnTo>
                <a:lnTo>
                  <a:pt x="4409" y="224488"/>
                </a:lnTo>
                <a:lnTo>
                  <a:pt x="0" y="273685"/>
                </a:lnTo>
                <a:lnTo>
                  <a:pt x="4409" y="322877"/>
                </a:lnTo>
                <a:lnTo>
                  <a:pt x="17123" y="369178"/>
                </a:lnTo>
                <a:lnTo>
                  <a:pt x="37368" y="411814"/>
                </a:lnTo>
                <a:lnTo>
                  <a:pt x="64371" y="450012"/>
                </a:lnTo>
                <a:lnTo>
                  <a:pt x="97359" y="482999"/>
                </a:lnTo>
                <a:lnTo>
                  <a:pt x="135558" y="510001"/>
                </a:lnTo>
                <a:lnTo>
                  <a:pt x="178197" y="530246"/>
                </a:lnTo>
                <a:lnTo>
                  <a:pt x="224501" y="542960"/>
                </a:lnTo>
                <a:lnTo>
                  <a:pt x="273697" y="547370"/>
                </a:lnTo>
                <a:lnTo>
                  <a:pt x="7041718" y="547370"/>
                </a:lnTo>
                <a:lnTo>
                  <a:pt x="7090914" y="542960"/>
                </a:lnTo>
                <a:lnTo>
                  <a:pt x="7137218" y="530246"/>
                </a:lnTo>
                <a:lnTo>
                  <a:pt x="7179857" y="510001"/>
                </a:lnTo>
                <a:lnTo>
                  <a:pt x="7218056" y="482999"/>
                </a:lnTo>
                <a:lnTo>
                  <a:pt x="7251044" y="450012"/>
                </a:lnTo>
                <a:lnTo>
                  <a:pt x="7278047" y="411814"/>
                </a:lnTo>
                <a:lnTo>
                  <a:pt x="7298292" y="369178"/>
                </a:lnTo>
                <a:lnTo>
                  <a:pt x="7311006" y="322877"/>
                </a:lnTo>
                <a:lnTo>
                  <a:pt x="7315415" y="273685"/>
                </a:lnTo>
                <a:lnTo>
                  <a:pt x="7311006" y="224488"/>
                </a:lnTo>
                <a:lnTo>
                  <a:pt x="7298292" y="178186"/>
                </a:lnTo>
                <a:lnTo>
                  <a:pt x="7278047" y="135549"/>
                </a:lnTo>
                <a:lnTo>
                  <a:pt x="7251044" y="97351"/>
                </a:lnTo>
                <a:lnTo>
                  <a:pt x="7218056" y="64366"/>
                </a:lnTo>
                <a:lnTo>
                  <a:pt x="7179857" y="37365"/>
                </a:lnTo>
                <a:lnTo>
                  <a:pt x="7137218" y="17122"/>
                </a:lnTo>
                <a:lnTo>
                  <a:pt x="7090914" y="4409"/>
                </a:lnTo>
                <a:lnTo>
                  <a:pt x="7041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3373" y="1821346"/>
            <a:ext cx="1065530" cy="829310"/>
          </a:xfrm>
          <a:custGeom>
            <a:avLst/>
            <a:gdLst/>
            <a:ahLst/>
            <a:cxnLst/>
            <a:rect l="l" t="t" r="r" b="b"/>
            <a:pathLst>
              <a:path w="1065529" h="829310">
                <a:moveTo>
                  <a:pt x="532625" y="0"/>
                </a:moveTo>
                <a:lnTo>
                  <a:pt x="484144" y="2176"/>
                </a:lnTo>
                <a:lnTo>
                  <a:pt x="436882" y="8580"/>
                </a:lnTo>
                <a:lnTo>
                  <a:pt x="391029" y="19024"/>
                </a:lnTo>
                <a:lnTo>
                  <a:pt x="346771" y="33319"/>
                </a:lnTo>
                <a:lnTo>
                  <a:pt x="304297" y="51279"/>
                </a:lnTo>
                <a:lnTo>
                  <a:pt x="263794" y="72714"/>
                </a:lnTo>
                <a:lnTo>
                  <a:pt x="225452" y="97436"/>
                </a:lnTo>
                <a:lnTo>
                  <a:pt x="189457" y="125259"/>
                </a:lnTo>
                <a:lnTo>
                  <a:pt x="155998" y="155994"/>
                </a:lnTo>
                <a:lnTo>
                  <a:pt x="125263" y="189452"/>
                </a:lnTo>
                <a:lnTo>
                  <a:pt x="97440" y="225446"/>
                </a:lnTo>
                <a:lnTo>
                  <a:pt x="72716" y="263789"/>
                </a:lnTo>
                <a:lnTo>
                  <a:pt x="51281" y="304291"/>
                </a:lnTo>
                <a:lnTo>
                  <a:pt x="33321" y="346766"/>
                </a:lnTo>
                <a:lnTo>
                  <a:pt x="19025" y="391024"/>
                </a:lnTo>
                <a:lnTo>
                  <a:pt x="8581" y="436879"/>
                </a:lnTo>
                <a:lnTo>
                  <a:pt x="2176" y="484142"/>
                </a:lnTo>
                <a:lnTo>
                  <a:pt x="0" y="532625"/>
                </a:lnTo>
                <a:lnTo>
                  <a:pt x="0" y="828992"/>
                </a:lnTo>
                <a:lnTo>
                  <a:pt x="1065237" y="828992"/>
                </a:lnTo>
                <a:lnTo>
                  <a:pt x="1065237" y="532625"/>
                </a:lnTo>
                <a:lnTo>
                  <a:pt x="1063061" y="484142"/>
                </a:lnTo>
                <a:lnTo>
                  <a:pt x="1056656" y="436879"/>
                </a:lnTo>
                <a:lnTo>
                  <a:pt x="1046212" y="391024"/>
                </a:lnTo>
                <a:lnTo>
                  <a:pt x="1031916" y="346766"/>
                </a:lnTo>
                <a:lnTo>
                  <a:pt x="1013956" y="304291"/>
                </a:lnTo>
                <a:lnTo>
                  <a:pt x="992521" y="263789"/>
                </a:lnTo>
                <a:lnTo>
                  <a:pt x="967798" y="225446"/>
                </a:lnTo>
                <a:lnTo>
                  <a:pt x="939975" y="189452"/>
                </a:lnTo>
                <a:lnTo>
                  <a:pt x="909240" y="155994"/>
                </a:lnTo>
                <a:lnTo>
                  <a:pt x="875782" y="125259"/>
                </a:lnTo>
                <a:lnTo>
                  <a:pt x="839788" y="97436"/>
                </a:lnTo>
                <a:lnTo>
                  <a:pt x="801446" y="72714"/>
                </a:lnTo>
                <a:lnTo>
                  <a:pt x="760945" y="51279"/>
                </a:lnTo>
                <a:lnTo>
                  <a:pt x="718472" y="33319"/>
                </a:lnTo>
                <a:lnTo>
                  <a:pt x="674216" y="19024"/>
                </a:lnTo>
                <a:lnTo>
                  <a:pt x="628364" y="8580"/>
                </a:lnTo>
                <a:lnTo>
                  <a:pt x="581104" y="2176"/>
                </a:lnTo>
                <a:lnTo>
                  <a:pt x="532625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0478" y="3032983"/>
            <a:ext cx="6400800" cy="4527550"/>
          </a:xfrm>
          <a:custGeom>
            <a:avLst/>
            <a:gdLst/>
            <a:ahLst/>
            <a:cxnLst/>
            <a:rect l="l" t="t" r="r" b="b"/>
            <a:pathLst>
              <a:path w="6400800" h="4527550">
                <a:moveTo>
                  <a:pt x="6400507" y="0"/>
                </a:moveTo>
                <a:lnTo>
                  <a:pt x="0" y="0"/>
                </a:lnTo>
                <a:lnTo>
                  <a:pt x="0" y="4527016"/>
                </a:lnTo>
                <a:lnTo>
                  <a:pt x="6400507" y="4527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478" y="2548167"/>
            <a:ext cx="6400800" cy="684530"/>
          </a:xfrm>
          <a:custGeom>
            <a:avLst/>
            <a:gdLst/>
            <a:ahLst/>
            <a:cxnLst/>
            <a:rect l="l" t="t" r="r" b="b"/>
            <a:pathLst>
              <a:path w="6400800" h="684530">
                <a:moveTo>
                  <a:pt x="6146507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3999"/>
                </a:lnTo>
                <a:lnTo>
                  <a:pt x="0" y="683920"/>
                </a:lnTo>
                <a:lnTo>
                  <a:pt x="6400507" y="683920"/>
                </a:lnTo>
                <a:lnTo>
                  <a:pt x="6400507" y="253999"/>
                </a:lnTo>
                <a:lnTo>
                  <a:pt x="6396416" y="208342"/>
                </a:lnTo>
                <a:lnTo>
                  <a:pt x="6384618" y="165369"/>
                </a:lnTo>
                <a:lnTo>
                  <a:pt x="6365833" y="125799"/>
                </a:lnTo>
                <a:lnTo>
                  <a:pt x="6340775" y="90349"/>
                </a:lnTo>
                <a:lnTo>
                  <a:pt x="6310163" y="59736"/>
                </a:lnTo>
                <a:lnTo>
                  <a:pt x="6274713" y="34677"/>
                </a:lnTo>
                <a:lnTo>
                  <a:pt x="6235143" y="15890"/>
                </a:lnTo>
                <a:lnTo>
                  <a:pt x="6192169" y="4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93650" y="969913"/>
            <a:ext cx="7543800" cy="66620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2800" spc="-100" dirty="0" err="1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사업주·</a:t>
            </a:r>
            <a:r>
              <a:rPr sz="2800" spc="-100" dirty="0" err="1" smtClean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경영책임자등의</a:t>
            </a:r>
            <a:r>
              <a:rPr sz="2800" spc="-100" dirty="0" smtClean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800" spc="-10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 및 보건 </a:t>
            </a:r>
            <a:r>
              <a:rPr sz="2800" spc="-100" dirty="0" err="1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확보</a:t>
            </a:r>
            <a:r>
              <a:rPr sz="2800" spc="-10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800" spc="-100" dirty="0" err="1" smtClean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의무</a:t>
            </a:r>
            <a:endParaRPr sz="39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2048" y="5106399"/>
            <a:ext cx="861060" cy="99695"/>
          </a:xfrm>
          <a:custGeom>
            <a:avLst/>
            <a:gdLst/>
            <a:ahLst/>
            <a:cxnLst/>
            <a:rect l="l" t="t" r="r" b="b"/>
            <a:pathLst>
              <a:path w="861060" h="99695">
                <a:moveTo>
                  <a:pt x="860640" y="0"/>
                </a:moveTo>
                <a:lnTo>
                  <a:pt x="0" y="0"/>
                </a:lnTo>
                <a:lnTo>
                  <a:pt x="0" y="99275"/>
                </a:lnTo>
                <a:lnTo>
                  <a:pt x="860640" y="9927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6603" y="4899605"/>
            <a:ext cx="652145" cy="207010"/>
          </a:xfrm>
          <a:custGeom>
            <a:avLst/>
            <a:gdLst/>
            <a:ahLst/>
            <a:cxnLst/>
            <a:rect l="l" t="t" r="r" b="b"/>
            <a:pathLst>
              <a:path w="652145" h="207010">
                <a:moveTo>
                  <a:pt x="0" y="207009"/>
                </a:moveTo>
                <a:lnTo>
                  <a:pt x="651548" y="207009"/>
                </a:lnTo>
                <a:lnTo>
                  <a:pt x="651548" y="0"/>
                </a:lnTo>
                <a:lnTo>
                  <a:pt x="0" y="0"/>
                </a:lnTo>
                <a:lnTo>
                  <a:pt x="0" y="20700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6603" y="4883095"/>
            <a:ext cx="95885" cy="16510"/>
          </a:xfrm>
          <a:custGeom>
            <a:avLst/>
            <a:gdLst/>
            <a:ahLst/>
            <a:cxnLst/>
            <a:rect l="l" t="t" r="r" b="b"/>
            <a:pathLst>
              <a:path w="95885" h="16510">
                <a:moveTo>
                  <a:pt x="0" y="16510"/>
                </a:moveTo>
                <a:lnTo>
                  <a:pt x="95618" y="16510"/>
                </a:lnTo>
                <a:lnTo>
                  <a:pt x="9561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7789" y="4883095"/>
            <a:ext cx="510540" cy="16510"/>
          </a:xfrm>
          <a:custGeom>
            <a:avLst/>
            <a:gdLst/>
            <a:ahLst/>
            <a:cxnLst/>
            <a:rect l="l" t="t" r="r" b="b"/>
            <a:pathLst>
              <a:path w="510539" h="16510">
                <a:moveTo>
                  <a:pt x="0" y="16510"/>
                </a:moveTo>
                <a:lnTo>
                  <a:pt x="510362" y="16510"/>
                </a:lnTo>
                <a:lnTo>
                  <a:pt x="51036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2216" y="4676470"/>
            <a:ext cx="45720" cy="223520"/>
          </a:xfrm>
          <a:custGeom>
            <a:avLst/>
            <a:gdLst/>
            <a:ahLst/>
            <a:cxnLst/>
            <a:rect l="l" t="t" r="r" b="b"/>
            <a:pathLst>
              <a:path w="45719" h="223520">
                <a:moveTo>
                  <a:pt x="0" y="223304"/>
                </a:moveTo>
                <a:lnTo>
                  <a:pt x="45580" y="223304"/>
                </a:lnTo>
                <a:lnTo>
                  <a:pt x="45580" y="0"/>
                </a:lnTo>
                <a:lnTo>
                  <a:pt x="0" y="0"/>
                </a:lnTo>
                <a:lnTo>
                  <a:pt x="0" y="223304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1408" y="5888240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502" y="6135130"/>
            <a:ext cx="762000" cy="1424940"/>
          </a:xfrm>
          <a:custGeom>
            <a:avLst/>
            <a:gdLst/>
            <a:ahLst/>
            <a:cxnLst/>
            <a:rect l="l" t="t" r="r" b="b"/>
            <a:pathLst>
              <a:path w="762000" h="1424940">
                <a:moveTo>
                  <a:pt x="0" y="1424940"/>
                </a:moveTo>
                <a:lnTo>
                  <a:pt x="761733" y="1424940"/>
                </a:lnTo>
                <a:lnTo>
                  <a:pt x="761733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1502" y="608941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1502" y="601194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1502" y="596622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502" y="588875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1502" y="5841760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92" y="46990"/>
                </a:lnTo>
                <a:lnTo>
                  <a:pt x="66192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1502" y="576429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1502" y="571857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1502" y="564110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502" y="559538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19"/>
                </a:moveTo>
                <a:lnTo>
                  <a:pt x="66192" y="45719"/>
                </a:lnTo>
                <a:lnTo>
                  <a:pt x="6619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1502" y="551791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1502" y="547219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1502" y="539472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1502" y="5347730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89"/>
                </a:moveTo>
                <a:lnTo>
                  <a:pt x="66192" y="46989"/>
                </a:lnTo>
                <a:lnTo>
                  <a:pt x="66192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1502" y="5205490"/>
            <a:ext cx="762000" cy="142240"/>
          </a:xfrm>
          <a:custGeom>
            <a:avLst/>
            <a:gdLst/>
            <a:ahLst/>
            <a:cxnLst/>
            <a:rect l="l" t="t" r="r" b="b"/>
            <a:pathLst>
              <a:path w="762000" h="142239">
                <a:moveTo>
                  <a:pt x="0" y="142240"/>
                </a:moveTo>
                <a:lnTo>
                  <a:pt x="761733" y="142240"/>
                </a:lnTo>
                <a:lnTo>
                  <a:pt x="761733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7055" y="608941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66956" y="601194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7055" y="596622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6956" y="588875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7055" y="5841760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79" y="46990"/>
                </a:lnTo>
                <a:lnTo>
                  <a:pt x="661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6956" y="576429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7055" y="571857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6956" y="564110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7055" y="559538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19"/>
                </a:moveTo>
                <a:lnTo>
                  <a:pt x="66179" y="45719"/>
                </a:lnTo>
                <a:lnTo>
                  <a:pt x="66179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6956" y="551791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7055" y="5472190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6956" y="5394720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7055" y="5347730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89"/>
                </a:moveTo>
                <a:lnTo>
                  <a:pt x="66179" y="46989"/>
                </a:lnTo>
                <a:lnTo>
                  <a:pt x="66179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1408" y="5517667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41408" y="5394147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1408" y="5764720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1408" y="5641200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22"/>
                </a:lnTo>
                <a:lnTo>
                  <a:pt x="281939" y="77622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1408" y="6011786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22"/>
                </a:lnTo>
                <a:lnTo>
                  <a:pt x="281939" y="77622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19584" y="5348262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24">
            <a:solidFill>
              <a:srgbClr val="E3E3E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5148" y="5348262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11">
            <a:solidFill>
              <a:srgbClr val="E3E3E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76693" y="7259002"/>
            <a:ext cx="646430" cy="300990"/>
          </a:xfrm>
          <a:custGeom>
            <a:avLst/>
            <a:gdLst/>
            <a:ahLst/>
            <a:cxnLst/>
            <a:rect l="l" t="t" r="r" b="b"/>
            <a:pathLst>
              <a:path w="646429" h="300990">
                <a:moveTo>
                  <a:pt x="0" y="300990"/>
                </a:moveTo>
                <a:lnTo>
                  <a:pt x="646290" y="300990"/>
                </a:lnTo>
                <a:lnTo>
                  <a:pt x="646290" y="0"/>
                </a:lnTo>
                <a:lnTo>
                  <a:pt x="0" y="0"/>
                </a:lnTo>
                <a:lnTo>
                  <a:pt x="0" y="300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6693" y="7209473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6693" y="714978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6693" y="7101523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59">
                <a:moveTo>
                  <a:pt x="0" y="48260"/>
                </a:moveTo>
                <a:lnTo>
                  <a:pt x="86537" y="48260"/>
                </a:lnTo>
                <a:lnTo>
                  <a:pt x="8653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76693" y="704183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6693" y="699230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76693" y="693261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76693" y="688308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76693" y="682339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6693" y="6775132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59">
                <a:moveTo>
                  <a:pt x="0" y="48259"/>
                </a:moveTo>
                <a:lnTo>
                  <a:pt x="86537" y="48259"/>
                </a:lnTo>
                <a:lnTo>
                  <a:pt x="8653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76693" y="671544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76693" y="666591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76693" y="6549073"/>
            <a:ext cx="646430" cy="116839"/>
          </a:xfrm>
          <a:custGeom>
            <a:avLst/>
            <a:gdLst/>
            <a:ahLst/>
            <a:cxnLst/>
            <a:rect l="l" t="t" r="r" b="b"/>
            <a:pathLst>
              <a:path w="646429" h="116840">
                <a:moveTo>
                  <a:pt x="0" y="116840"/>
                </a:moveTo>
                <a:lnTo>
                  <a:pt x="646290" y="116840"/>
                </a:lnTo>
                <a:lnTo>
                  <a:pt x="64629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36433" y="7209790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36433" y="710105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36433" y="699230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36433" y="688355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36433" y="677480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36433" y="666605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97052" y="5278374"/>
            <a:ext cx="71120" cy="27940"/>
          </a:xfrm>
          <a:custGeom>
            <a:avLst/>
            <a:gdLst/>
            <a:ahLst/>
            <a:cxnLst/>
            <a:rect l="l" t="t" r="r" b="b"/>
            <a:pathLst>
              <a:path w="71120" h="27939">
                <a:moveTo>
                  <a:pt x="70954" y="0"/>
                </a:moveTo>
                <a:lnTo>
                  <a:pt x="0" y="0"/>
                </a:lnTo>
                <a:lnTo>
                  <a:pt x="0" y="27622"/>
                </a:lnTo>
                <a:lnTo>
                  <a:pt x="70954" y="27622"/>
                </a:lnTo>
                <a:lnTo>
                  <a:pt x="7095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5630" y="5278374"/>
            <a:ext cx="233045" cy="27940"/>
          </a:xfrm>
          <a:custGeom>
            <a:avLst/>
            <a:gdLst/>
            <a:ahLst/>
            <a:cxnLst/>
            <a:rect l="l" t="t" r="r" b="b"/>
            <a:pathLst>
              <a:path w="233045" h="27939">
                <a:moveTo>
                  <a:pt x="232892" y="0"/>
                </a:moveTo>
                <a:lnTo>
                  <a:pt x="0" y="0"/>
                </a:lnTo>
                <a:lnTo>
                  <a:pt x="0" y="27622"/>
                </a:lnTo>
                <a:lnTo>
                  <a:pt x="232892" y="27622"/>
                </a:lnTo>
                <a:lnTo>
                  <a:pt x="232892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56132" y="5278374"/>
            <a:ext cx="71120" cy="27940"/>
          </a:xfrm>
          <a:custGeom>
            <a:avLst/>
            <a:gdLst/>
            <a:ahLst/>
            <a:cxnLst/>
            <a:rect l="l" t="t" r="r" b="b"/>
            <a:pathLst>
              <a:path w="71120" h="27939">
                <a:moveTo>
                  <a:pt x="70954" y="0"/>
                </a:moveTo>
                <a:lnTo>
                  <a:pt x="0" y="0"/>
                </a:lnTo>
                <a:lnTo>
                  <a:pt x="0" y="27622"/>
                </a:lnTo>
                <a:lnTo>
                  <a:pt x="70954" y="27622"/>
                </a:lnTo>
                <a:lnTo>
                  <a:pt x="7095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01459" y="5832805"/>
            <a:ext cx="685800" cy="1727200"/>
          </a:xfrm>
          <a:custGeom>
            <a:avLst/>
            <a:gdLst/>
            <a:ahLst/>
            <a:cxnLst/>
            <a:rect l="l" t="t" r="r" b="b"/>
            <a:pathLst>
              <a:path w="685800" h="1727200">
                <a:moveTo>
                  <a:pt x="685393" y="0"/>
                </a:moveTo>
                <a:lnTo>
                  <a:pt x="0" y="0"/>
                </a:lnTo>
                <a:lnTo>
                  <a:pt x="0" y="1727200"/>
                </a:lnTo>
                <a:lnTo>
                  <a:pt x="685393" y="1727200"/>
                </a:lnTo>
                <a:lnTo>
                  <a:pt x="685393" y="1282700"/>
                </a:lnTo>
                <a:lnTo>
                  <a:pt x="61023" y="1282700"/>
                </a:lnTo>
                <a:lnTo>
                  <a:pt x="61023" y="1219200"/>
                </a:lnTo>
                <a:lnTo>
                  <a:pt x="685393" y="1219200"/>
                </a:lnTo>
                <a:lnTo>
                  <a:pt x="685393" y="1181100"/>
                </a:lnTo>
                <a:lnTo>
                  <a:pt x="61023" y="1181100"/>
                </a:lnTo>
                <a:lnTo>
                  <a:pt x="61023" y="1117600"/>
                </a:lnTo>
                <a:lnTo>
                  <a:pt x="685393" y="1117600"/>
                </a:lnTo>
                <a:lnTo>
                  <a:pt x="685393" y="1079500"/>
                </a:lnTo>
                <a:lnTo>
                  <a:pt x="61023" y="1079500"/>
                </a:lnTo>
                <a:lnTo>
                  <a:pt x="61023" y="1016000"/>
                </a:lnTo>
                <a:lnTo>
                  <a:pt x="685393" y="1016000"/>
                </a:lnTo>
                <a:lnTo>
                  <a:pt x="685393" y="977900"/>
                </a:lnTo>
                <a:lnTo>
                  <a:pt x="61023" y="977900"/>
                </a:lnTo>
                <a:lnTo>
                  <a:pt x="61023" y="914400"/>
                </a:lnTo>
                <a:lnTo>
                  <a:pt x="685393" y="914400"/>
                </a:lnTo>
                <a:lnTo>
                  <a:pt x="685393" y="876300"/>
                </a:lnTo>
                <a:lnTo>
                  <a:pt x="61023" y="876300"/>
                </a:lnTo>
                <a:lnTo>
                  <a:pt x="61023" y="812800"/>
                </a:lnTo>
                <a:lnTo>
                  <a:pt x="685393" y="812800"/>
                </a:lnTo>
                <a:lnTo>
                  <a:pt x="685393" y="774700"/>
                </a:lnTo>
                <a:lnTo>
                  <a:pt x="61023" y="774700"/>
                </a:lnTo>
                <a:lnTo>
                  <a:pt x="61023" y="711200"/>
                </a:lnTo>
                <a:lnTo>
                  <a:pt x="685393" y="711200"/>
                </a:lnTo>
                <a:lnTo>
                  <a:pt x="685393" y="673100"/>
                </a:lnTo>
                <a:lnTo>
                  <a:pt x="61023" y="673100"/>
                </a:lnTo>
                <a:lnTo>
                  <a:pt x="61023" y="622300"/>
                </a:lnTo>
                <a:lnTo>
                  <a:pt x="685393" y="622300"/>
                </a:lnTo>
                <a:lnTo>
                  <a:pt x="685393" y="571500"/>
                </a:lnTo>
                <a:lnTo>
                  <a:pt x="61023" y="571500"/>
                </a:lnTo>
                <a:lnTo>
                  <a:pt x="61023" y="520700"/>
                </a:lnTo>
                <a:lnTo>
                  <a:pt x="685393" y="520700"/>
                </a:lnTo>
                <a:lnTo>
                  <a:pt x="685393" y="469900"/>
                </a:lnTo>
                <a:lnTo>
                  <a:pt x="61023" y="469900"/>
                </a:lnTo>
                <a:lnTo>
                  <a:pt x="61023" y="419100"/>
                </a:lnTo>
                <a:lnTo>
                  <a:pt x="685393" y="419100"/>
                </a:lnTo>
                <a:lnTo>
                  <a:pt x="685393" y="368300"/>
                </a:lnTo>
                <a:lnTo>
                  <a:pt x="61023" y="368300"/>
                </a:lnTo>
                <a:lnTo>
                  <a:pt x="61023" y="317500"/>
                </a:lnTo>
                <a:lnTo>
                  <a:pt x="685393" y="317500"/>
                </a:lnTo>
                <a:lnTo>
                  <a:pt x="685393" y="266700"/>
                </a:lnTo>
                <a:lnTo>
                  <a:pt x="61023" y="266700"/>
                </a:lnTo>
                <a:lnTo>
                  <a:pt x="61023" y="215900"/>
                </a:lnTo>
                <a:lnTo>
                  <a:pt x="685393" y="215900"/>
                </a:lnTo>
                <a:lnTo>
                  <a:pt x="685393" y="165100"/>
                </a:lnTo>
                <a:lnTo>
                  <a:pt x="61023" y="165100"/>
                </a:lnTo>
                <a:lnTo>
                  <a:pt x="61023" y="114300"/>
                </a:lnTo>
                <a:lnTo>
                  <a:pt x="685393" y="114300"/>
                </a:lnTo>
                <a:lnTo>
                  <a:pt x="685393" y="0"/>
                </a:lnTo>
                <a:close/>
              </a:path>
              <a:path w="685800" h="1727200">
                <a:moveTo>
                  <a:pt x="183997" y="1219200"/>
                </a:moveTo>
                <a:lnTo>
                  <a:pt x="132473" y="1219200"/>
                </a:lnTo>
                <a:lnTo>
                  <a:pt x="132473" y="1282700"/>
                </a:lnTo>
                <a:lnTo>
                  <a:pt x="183997" y="1282700"/>
                </a:lnTo>
                <a:lnTo>
                  <a:pt x="183997" y="1219200"/>
                </a:lnTo>
                <a:close/>
              </a:path>
              <a:path w="685800" h="1727200">
                <a:moveTo>
                  <a:pt x="306971" y="1219200"/>
                </a:moveTo>
                <a:lnTo>
                  <a:pt x="255447" y="1219200"/>
                </a:lnTo>
                <a:lnTo>
                  <a:pt x="255447" y="1282700"/>
                </a:lnTo>
                <a:lnTo>
                  <a:pt x="306971" y="1282700"/>
                </a:lnTo>
                <a:lnTo>
                  <a:pt x="306971" y="1219200"/>
                </a:lnTo>
                <a:close/>
              </a:path>
              <a:path w="685800" h="1727200">
                <a:moveTo>
                  <a:pt x="429920" y="1219200"/>
                </a:moveTo>
                <a:lnTo>
                  <a:pt x="378409" y="1219200"/>
                </a:lnTo>
                <a:lnTo>
                  <a:pt x="378409" y="1282700"/>
                </a:lnTo>
                <a:lnTo>
                  <a:pt x="429920" y="1282700"/>
                </a:lnTo>
                <a:lnTo>
                  <a:pt x="429920" y="1219200"/>
                </a:lnTo>
                <a:close/>
              </a:path>
              <a:path w="685800" h="1727200">
                <a:moveTo>
                  <a:pt x="552894" y="1219200"/>
                </a:moveTo>
                <a:lnTo>
                  <a:pt x="501383" y="1219200"/>
                </a:lnTo>
                <a:lnTo>
                  <a:pt x="501383" y="1282700"/>
                </a:lnTo>
                <a:lnTo>
                  <a:pt x="552894" y="1282700"/>
                </a:lnTo>
                <a:lnTo>
                  <a:pt x="552894" y="1219200"/>
                </a:lnTo>
                <a:close/>
              </a:path>
              <a:path w="685800" h="1727200">
                <a:moveTo>
                  <a:pt x="685393" y="1219200"/>
                </a:moveTo>
                <a:lnTo>
                  <a:pt x="624344" y="1219200"/>
                </a:lnTo>
                <a:lnTo>
                  <a:pt x="624344" y="1282700"/>
                </a:lnTo>
                <a:lnTo>
                  <a:pt x="685393" y="1282700"/>
                </a:lnTo>
                <a:lnTo>
                  <a:pt x="685393" y="1219200"/>
                </a:lnTo>
                <a:close/>
              </a:path>
              <a:path w="685800" h="1727200">
                <a:moveTo>
                  <a:pt x="183997" y="1117600"/>
                </a:moveTo>
                <a:lnTo>
                  <a:pt x="132473" y="1117600"/>
                </a:lnTo>
                <a:lnTo>
                  <a:pt x="132473" y="1181100"/>
                </a:lnTo>
                <a:lnTo>
                  <a:pt x="183997" y="1181100"/>
                </a:lnTo>
                <a:lnTo>
                  <a:pt x="183997" y="1117600"/>
                </a:lnTo>
                <a:close/>
              </a:path>
              <a:path w="685800" h="1727200">
                <a:moveTo>
                  <a:pt x="306971" y="1117600"/>
                </a:moveTo>
                <a:lnTo>
                  <a:pt x="255447" y="1117600"/>
                </a:lnTo>
                <a:lnTo>
                  <a:pt x="255447" y="1181100"/>
                </a:lnTo>
                <a:lnTo>
                  <a:pt x="306971" y="1181100"/>
                </a:lnTo>
                <a:lnTo>
                  <a:pt x="306971" y="1117600"/>
                </a:lnTo>
                <a:close/>
              </a:path>
              <a:path w="685800" h="1727200">
                <a:moveTo>
                  <a:pt x="429920" y="1117600"/>
                </a:moveTo>
                <a:lnTo>
                  <a:pt x="378409" y="1117600"/>
                </a:lnTo>
                <a:lnTo>
                  <a:pt x="378409" y="1181100"/>
                </a:lnTo>
                <a:lnTo>
                  <a:pt x="429920" y="1181100"/>
                </a:lnTo>
                <a:lnTo>
                  <a:pt x="429920" y="1117600"/>
                </a:lnTo>
                <a:close/>
              </a:path>
              <a:path w="685800" h="1727200">
                <a:moveTo>
                  <a:pt x="552894" y="1117600"/>
                </a:moveTo>
                <a:lnTo>
                  <a:pt x="501383" y="1117600"/>
                </a:lnTo>
                <a:lnTo>
                  <a:pt x="501383" y="1181100"/>
                </a:lnTo>
                <a:lnTo>
                  <a:pt x="552894" y="1181100"/>
                </a:lnTo>
                <a:lnTo>
                  <a:pt x="552894" y="1117600"/>
                </a:lnTo>
                <a:close/>
              </a:path>
              <a:path w="685800" h="1727200">
                <a:moveTo>
                  <a:pt x="685393" y="1117600"/>
                </a:moveTo>
                <a:lnTo>
                  <a:pt x="624344" y="1117600"/>
                </a:lnTo>
                <a:lnTo>
                  <a:pt x="624344" y="1181100"/>
                </a:lnTo>
                <a:lnTo>
                  <a:pt x="685393" y="1181100"/>
                </a:lnTo>
                <a:lnTo>
                  <a:pt x="685393" y="1117600"/>
                </a:lnTo>
                <a:close/>
              </a:path>
              <a:path w="685800" h="1727200">
                <a:moveTo>
                  <a:pt x="183997" y="1016000"/>
                </a:moveTo>
                <a:lnTo>
                  <a:pt x="132473" y="1016000"/>
                </a:lnTo>
                <a:lnTo>
                  <a:pt x="132473" y="1079500"/>
                </a:lnTo>
                <a:lnTo>
                  <a:pt x="183997" y="1079500"/>
                </a:lnTo>
                <a:lnTo>
                  <a:pt x="183997" y="1016000"/>
                </a:lnTo>
                <a:close/>
              </a:path>
              <a:path w="685800" h="1727200">
                <a:moveTo>
                  <a:pt x="306971" y="1016000"/>
                </a:moveTo>
                <a:lnTo>
                  <a:pt x="255447" y="1016000"/>
                </a:lnTo>
                <a:lnTo>
                  <a:pt x="255447" y="1079500"/>
                </a:lnTo>
                <a:lnTo>
                  <a:pt x="306971" y="1079500"/>
                </a:lnTo>
                <a:lnTo>
                  <a:pt x="306971" y="1016000"/>
                </a:lnTo>
                <a:close/>
              </a:path>
              <a:path w="685800" h="1727200">
                <a:moveTo>
                  <a:pt x="429920" y="1016000"/>
                </a:moveTo>
                <a:lnTo>
                  <a:pt x="378409" y="1016000"/>
                </a:lnTo>
                <a:lnTo>
                  <a:pt x="378409" y="1079500"/>
                </a:lnTo>
                <a:lnTo>
                  <a:pt x="429920" y="1079500"/>
                </a:lnTo>
                <a:lnTo>
                  <a:pt x="429920" y="1016000"/>
                </a:lnTo>
                <a:close/>
              </a:path>
              <a:path w="685800" h="1727200">
                <a:moveTo>
                  <a:pt x="552894" y="1016000"/>
                </a:moveTo>
                <a:lnTo>
                  <a:pt x="501383" y="1016000"/>
                </a:lnTo>
                <a:lnTo>
                  <a:pt x="501383" y="1079500"/>
                </a:lnTo>
                <a:lnTo>
                  <a:pt x="552894" y="1079500"/>
                </a:lnTo>
                <a:lnTo>
                  <a:pt x="552894" y="1016000"/>
                </a:lnTo>
                <a:close/>
              </a:path>
              <a:path w="685800" h="1727200">
                <a:moveTo>
                  <a:pt x="685393" y="1016000"/>
                </a:moveTo>
                <a:lnTo>
                  <a:pt x="624344" y="1016000"/>
                </a:lnTo>
                <a:lnTo>
                  <a:pt x="624344" y="1079500"/>
                </a:lnTo>
                <a:lnTo>
                  <a:pt x="685393" y="1079500"/>
                </a:lnTo>
                <a:lnTo>
                  <a:pt x="685393" y="1016000"/>
                </a:lnTo>
                <a:close/>
              </a:path>
              <a:path w="685800" h="1727200">
                <a:moveTo>
                  <a:pt x="183997" y="914400"/>
                </a:moveTo>
                <a:lnTo>
                  <a:pt x="132473" y="914400"/>
                </a:lnTo>
                <a:lnTo>
                  <a:pt x="132473" y="977900"/>
                </a:lnTo>
                <a:lnTo>
                  <a:pt x="183997" y="977900"/>
                </a:lnTo>
                <a:lnTo>
                  <a:pt x="183997" y="914400"/>
                </a:lnTo>
                <a:close/>
              </a:path>
              <a:path w="685800" h="1727200">
                <a:moveTo>
                  <a:pt x="306971" y="914400"/>
                </a:moveTo>
                <a:lnTo>
                  <a:pt x="255447" y="914400"/>
                </a:lnTo>
                <a:lnTo>
                  <a:pt x="255447" y="977900"/>
                </a:lnTo>
                <a:lnTo>
                  <a:pt x="306971" y="977900"/>
                </a:lnTo>
                <a:lnTo>
                  <a:pt x="306971" y="914400"/>
                </a:lnTo>
                <a:close/>
              </a:path>
              <a:path w="685800" h="1727200">
                <a:moveTo>
                  <a:pt x="429920" y="914400"/>
                </a:moveTo>
                <a:lnTo>
                  <a:pt x="378409" y="914400"/>
                </a:lnTo>
                <a:lnTo>
                  <a:pt x="378409" y="977900"/>
                </a:lnTo>
                <a:lnTo>
                  <a:pt x="429920" y="977900"/>
                </a:lnTo>
                <a:lnTo>
                  <a:pt x="429920" y="914400"/>
                </a:lnTo>
                <a:close/>
              </a:path>
              <a:path w="685800" h="1727200">
                <a:moveTo>
                  <a:pt x="552894" y="914400"/>
                </a:moveTo>
                <a:lnTo>
                  <a:pt x="501383" y="914400"/>
                </a:lnTo>
                <a:lnTo>
                  <a:pt x="501383" y="977900"/>
                </a:lnTo>
                <a:lnTo>
                  <a:pt x="552894" y="977900"/>
                </a:lnTo>
                <a:lnTo>
                  <a:pt x="552894" y="914400"/>
                </a:lnTo>
                <a:close/>
              </a:path>
              <a:path w="685800" h="1727200">
                <a:moveTo>
                  <a:pt x="685393" y="914400"/>
                </a:moveTo>
                <a:lnTo>
                  <a:pt x="624344" y="914400"/>
                </a:lnTo>
                <a:lnTo>
                  <a:pt x="624344" y="977900"/>
                </a:lnTo>
                <a:lnTo>
                  <a:pt x="685393" y="977900"/>
                </a:lnTo>
                <a:lnTo>
                  <a:pt x="685393" y="914400"/>
                </a:lnTo>
                <a:close/>
              </a:path>
              <a:path w="685800" h="1727200">
                <a:moveTo>
                  <a:pt x="183997" y="812800"/>
                </a:moveTo>
                <a:lnTo>
                  <a:pt x="132473" y="812800"/>
                </a:lnTo>
                <a:lnTo>
                  <a:pt x="132473" y="876300"/>
                </a:lnTo>
                <a:lnTo>
                  <a:pt x="183997" y="876300"/>
                </a:lnTo>
                <a:lnTo>
                  <a:pt x="183997" y="812800"/>
                </a:lnTo>
                <a:close/>
              </a:path>
              <a:path w="685800" h="1727200">
                <a:moveTo>
                  <a:pt x="306971" y="812800"/>
                </a:moveTo>
                <a:lnTo>
                  <a:pt x="255447" y="812800"/>
                </a:lnTo>
                <a:lnTo>
                  <a:pt x="255447" y="876300"/>
                </a:lnTo>
                <a:lnTo>
                  <a:pt x="306971" y="876300"/>
                </a:lnTo>
                <a:lnTo>
                  <a:pt x="306971" y="812800"/>
                </a:lnTo>
                <a:close/>
              </a:path>
              <a:path w="685800" h="1727200">
                <a:moveTo>
                  <a:pt x="429920" y="812800"/>
                </a:moveTo>
                <a:lnTo>
                  <a:pt x="378409" y="812800"/>
                </a:lnTo>
                <a:lnTo>
                  <a:pt x="378409" y="876300"/>
                </a:lnTo>
                <a:lnTo>
                  <a:pt x="429920" y="876300"/>
                </a:lnTo>
                <a:lnTo>
                  <a:pt x="429920" y="812800"/>
                </a:lnTo>
                <a:close/>
              </a:path>
              <a:path w="685800" h="1727200">
                <a:moveTo>
                  <a:pt x="552894" y="812800"/>
                </a:moveTo>
                <a:lnTo>
                  <a:pt x="501383" y="812800"/>
                </a:lnTo>
                <a:lnTo>
                  <a:pt x="501383" y="876300"/>
                </a:lnTo>
                <a:lnTo>
                  <a:pt x="552894" y="876300"/>
                </a:lnTo>
                <a:lnTo>
                  <a:pt x="552894" y="812800"/>
                </a:lnTo>
                <a:close/>
              </a:path>
              <a:path w="685800" h="1727200">
                <a:moveTo>
                  <a:pt x="685393" y="812800"/>
                </a:moveTo>
                <a:lnTo>
                  <a:pt x="624344" y="812800"/>
                </a:lnTo>
                <a:lnTo>
                  <a:pt x="624344" y="876300"/>
                </a:lnTo>
                <a:lnTo>
                  <a:pt x="685393" y="876300"/>
                </a:lnTo>
                <a:lnTo>
                  <a:pt x="685393" y="812800"/>
                </a:lnTo>
                <a:close/>
              </a:path>
              <a:path w="685800" h="1727200">
                <a:moveTo>
                  <a:pt x="183997" y="711200"/>
                </a:moveTo>
                <a:lnTo>
                  <a:pt x="132473" y="711200"/>
                </a:lnTo>
                <a:lnTo>
                  <a:pt x="132473" y="774700"/>
                </a:lnTo>
                <a:lnTo>
                  <a:pt x="183997" y="774700"/>
                </a:lnTo>
                <a:lnTo>
                  <a:pt x="183997" y="711200"/>
                </a:lnTo>
                <a:close/>
              </a:path>
              <a:path w="685800" h="1727200">
                <a:moveTo>
                  <a:pt x="306971" y="711200"/>
                </a:moveTo>
                <a:lnTo>
                  <a:pt x="255447" y="711200"/>
                </a:lnTo>
                <a:lnTo>
                  <a:pt x="255447" y="774700"/>
                </a:lnTo>
                <a:lnTo>
                  <a:pt x="306971" y="774700"/>
                </a:lnTo>
                <a:lnTo>
                  <a:pt x="306971" y="711200"/>
                </a:lnTo>
                <a:close/>
              </a:path>
              <a:path w="685800" h="1727200">
                <a:moveTo>
                  <a:pt x="429920" y="711200"/>
                </a:moveTo>
                <a:lnTo>
                  <a:pt x="378409" y="711200"/>
                </a:lnTo>
                <a:lnTo>
                  <a:pt x="378409" y="774700"/>
                </a:lnTo>
                <a:lnTo>
                  <a:pt x="429920" y="774700"/>
                </a:lnTo>
                <a:lnTo>
                  <a:pt x="429920" y="711200"/>
                </a:lnTo>
                <a:close/>
              </a:path>
              <a:path w="685800" h="1727200">
                <a:moveTo>
                  <a:pt x="552894" y="711200"/>
                </a:moveTo>
                <a:lnTo>
                  <a:pt x="501383" y="711200"/>
                </a:lnTo>
                <a:lnTo>
                  <a:pt x="501383" y="774700"/>
                </a:lnTo>
                <a:lnTo>
                  <a:pt x="552894" y="774700"/>
                </a:lnTo>
                <a:lnTo>
                  <a:pt x="552894" y="711200"/>
                </a:lnTo>
                <a:close/>
              </a:path>
              <a:path w="685800" h="1727200">
                <a:moveTo>
                  <a:pt x="685393" y="711200"/>
                </a:moveTo>
                <a:lnTo>
                  <a:pt x="624344" y="711200"/>
                </a:lnTo>
                <a:lnTo>
                  <a:pt x="624344" y="774700"/>
                </a:lnTo>
                <a:lnTo>
                  <a:pt x="685393" y="774700"/>
                </a:lnTo>
                <a:lnTo>
                  <a:pt x="685393" y="711200"/>
                </a:lnTo>
                <a:close/>
              </a:path>
              <a:path w="685800" h="1727200">
                <a:moveTo>
                  <a:pt x="183997" y="622300"/>
                </a:moveTo>
                <a:lnTo>
                  <a:pt x="132473" y="622300"/>
                </a:lnTo>
                <a:lnTo>
                  <a:pt x="132473" y="673100"/>
                </a:lnTo>
                <a:lnTo>
                  <a:pt x="183997" y="673100"/>
                </a:lnTo>
                <a:lnTo>
                  <a:pt x="183997" y="622300"/>
                </a:lnTo>
                <a:close/>
              </a:path>
              <a:path w="685800" h="1727200">
                <a:moveTo>
                  <a:pt x="306971" y="622300"/>
                </a:moveTo>
                <a:lnTo>
                  <a:pt x="255447" y="622300"/>
                </a:lnTo>
                <a:lnTo>
                  <a:pt x="255447" y="673100"/>
                </a:lnTo>
                <a:lnTo>
                  <a:pt x="306971" y="673100"/>
                </a:lnTo>
                <a:lnTo>
                  <a:pt x="306971" y="622300"/>
                </a:lnTo>
                <a:close/>
              </a:path>
              <a:path w="685800" h="1727200">
                <a:moveTo>
                  <a:pt x="429920" y="622300"/>
                </a:moveTo>
                <a:lnTo>
                  <a:pt x="378409" y="622300"/>
                </a:lnTo>
                <a:lnTo>
                  <a:pt x="378409" y="673100"/>
                </a:lnTo>
                <a:lnTo>
                  <a:pt x="429920" y="673100"/>
                </a:lnTo>
                <a:lnTo>
                  <a:pt x="429920" y="622300"/>
                </a:lnTo>
                <a:close/>
              </a:path>
              <a:path w="685800" h="1727200">
                <a:moveTo>
                  <a:pt x="552894" y="622300"/>
                </a:moveTo>
                <a:lnTo>
                  <a:pt x="501383" y="622300"/>
                </a:lnTo>
                <a:lnTo>
                  <a:pt x="501383" y="673100"/>
                </a:lnTo>
                <a:lnTo>
                  <a:pt x="552894" y="673100"/>
                </a:lnTo>
                <a:lnTo>
                  <a:pt x="552894" y="622300"/>
                </a:lnTo>
                <a:close/>
              </a:path>
              <a:path w="685800" h="1727200">
                <a:moveTo>
                  <a:pt x="685393" y="622300"/>
                </a:moveTo>
                <a:lnTo>
                  <a:pt x="624344" y="622300"/>
                </a:lnTo>
                <a:lnTo>
                  <a:pt x="624344" y="673100"/>
                </a:lnTo>
                <a:lnTo>
                  <a:pt x="685393" y="673100"/>
                </a:lnTo>
                <a:lnTo>
                  <a:pt x="685393" y="622300"/>
                </a:lnTo>
                <a:close/>
              </a:path>
              <a:path w="685800" h="1727200">
                <a:moveTo>
                  <a:pt x="183997" y="520700"/>
                </a:moveTo>
                <a:lnTo>
                  <a:pt x="132473" y="520700"/>
                </a:lnTo>
                <a:lnTo>
                  <a:pt x="132473" y="571500"/>
                </a:lnTo>
                <a:lnTo>
                  <a:pt x="183997" y="571500"/>
                </a:lnTo>
                <a:lnTo>
                  <a:pt x="183997" y="520700"/>
                </a:lnTo>
                <a:close/>
              </a:path>
              <a:path w="685800" h="1727200">
                <a:moveTo>
                  <a:pt x="306971" y="520700"/>
                </a:moveTo>
                <a:lnTo>
                  <a:pt x="255447" y="520700"/>
                </a:lnTo>
                <a:lnTo>
                  <a:pt x="255447" y="571500"/>
                </a:lnTo>
                <a:lnTo>
                  <a:pt x="306971" y="571500"/>
                </a:lnTo>
                <a:lnTo>
                  <a:pt x="306971" y="520700"/>
                </a:lnTo>
                <a:close/>
              </a:path>
              <a:path w="685800" h="1727200">
                <a:moveTo>
                  <a:pt x="429920" y="520700"/>
                </a:moveTo>
                <a:lnTo>
                  <a:pt x="378409" y="520700"/>
                </a:lnTo>
                <a:lnTo>
                  <a:pt x="378409" y="571500"/>
                </a:lnTo>
                <a:lnTo>
                  <a:pt x="429920" y="571500"/>
                </a:lnTo>
                <a:lnTo>
                  <a:pt x="429920" y="520700"/>
                </a:lnTo>
                <a:close/>
              </a:path>
              <a:path w="685800" h="1727200">
                <a:moveTo>
                  <a:pt x="552894" y="520700"/>
                </a:moveTo>
                <a:lnTo>
                  <a:pt x="501383" y="520700"/>
                </a:lnTo>
                <a:lnTo>
                  <a:pt x="501383" y="571500"/>
                </a:lnTo>
                <a:lnTo>
                  <a:pt x="552894" y="571500"/>
                </a:lnTo>
                <a:lnTo>
                  <a:pt x="552894" y="520700"/>
                </a:lnTo>
                <a:close/>
              </a:path>
              <a:path w="685800" h="1727200">
                <a:moveTo>
                  <a:pt x="685393" y="520700"/>
                </a:moveTo>
                <a:lnTo>
                  <a:pt x="624344" y="520700"/>
                </a:lnTo>
                <a:lnTo>
                  <a:pt x="624344" y="571500"/>
                </a:lnTo>
                <a:lnTo>
                  <a:pt x="685393" y="571500"/>
                </a:lnTo>
                <a:lnTo>
                  <a:pt x="685393" y="520700"/>
                </a:lnTo>
                <a:close/>
              </a:path>
              <a:path w="685800" h="1727200">
                <a:moveTo>
                  <a:pt x="183997" y="419100"/>
                </a:moveTo>
                <a:lnTo>
                  <a:pt x="132473" y="419100"/>
                </a:lnTo>
                <a:lnTo>
                  <a:pt x="132473" y="469900"/>
                </a:lnTo>
                <a:lnTo>
                  <a:pt x="183997" y="469900"/>
                </a:lnTo>
                <a:lnTo>
                  <a:pt x="183997" y="419100"/>
                </a:lnTo>
                <a:close/>
              </a:path>
              <a:path w="685800" h="1727200">
                <a:moveTo>
                  <a:pt x="306971" y="419100"/>
                </a:moveTo>
                <a:lnTo>
                  <a:pt x="255447" y="419100"/>
                </a:lnTo>
                <a:lnTo>
                  <a:pt x="255447" y="469900"/>
                </a:lnTo>
                <a:lnTo>
                  <a:pt x="306971" y="469900"/>
                </a:lnTo>
                <a:lnTo>
                  <a:pt x="306971" y="419100"/>
                </a:lnTo>
                <a:close/>
              </a:path>
              <a:path w="685800" h="1727200">
                <a:moveTo>
                  <a:pt x="429920" y="419100"/>
                </a:moveTo>
                <a:lnTo>
                  <a:pt x="378409" y="419100"/>
                </a:lnTo>
                <a:lnTo>
                  <a:pt x="378409" y="469900"/>
                </a:lnTo>
                <a:lnTo>
                  <a:pt x="429920" y="469900"/>
                </a:lnTo>
                <a:lnTo>
                  <a:pt x="429920" y="419100"/>
                </a:lnTo>
                <a:close/>
              </a:path>
              <a:path w="685800" h="1727200">
                <a:moveTo>
                  <a:pt x="552894" y="419100"/>
                </a:moveTo>
                <a:lnTo>
                  <a:pt x="501383" y="419100"/>
                </a:lnTo>
                <a:lnTo>
                  <a:pt x="501383" y="469900"/>
                </a:lnTo>
                <a:lnTo>
                  <a:pt x="552894" y="469900"/>
                </a:lnTo>
                <a:lnTo>
                  <a:pt x="552894" y="419100"/>
                </a:lnTo>
                <a:close/>
              </a:path>
              <a:path w="685800" h="1727200">
                <a:moveTo>
                  <a:pt x="685393" y="419100"/>
                </a:moveTo>
                <a:lnTo>
                  <a:pt x="624344" y="419100"/>
                </a:lnTo>
                <a:lnTo>
                  <a:pt x="624344" y="469900"/>
                </a:lnTo>
                <a:lnTo>
                  <a:pt x="685393" y="469900"/>
                </a:lnTo>
                <a:lnTo>
                  <a:pt x="685393" y="419100"/>
                </a:lnTo>
                <a:close/>
              </a:path>
              <a:path w="685800" h="1727200">
                <a:moveTo>
                  <a:pt x="183997" y="317500"/>
                </a:moveTo>
                <a:lnTo>
                  <a:pt x="132473" y="317500"/>
                </a:lnTo>
                <a:lnTo>
                  <a:pt x="132473" y="368300"/>
                </a:lnTo>
                <a:lnTo>
                  <a:pt x="183997" y="368300"/>
                </a:lnTo>
                <a:lnTo>
                  <a:pt x="183997" y="317500"/>
                </a:lnTo>
                <a:close/>
              </a:path>
              <a:path w="685800" h="1727200">
                <a:moveTo>
                  <a:pt x="306971" y="317500"/>
                </a:moveTo>
                <a:lnTo>
                  <a:pt x="255447" y="317500"/>
                </a:lnTo>
                <a:lnTo>
                  <a:pt x="255447" y="368300"/>
                </a:lnTo>
                <a:lnTo>
                  <a:pt x="306971" y="368300"/>
                </a:lnTo>
                <a:lnTo>
                  <a:pt x="306971" y="317500"/>
                </a:lnTo>
                <a:close/>
              </a:path>
              <a:path w="685800" h="1727200">
                <a:moveTo>
                  <a:pt x="429920" y="317500"/>
                </a:moveTo>
                <a:lnTo>
                  <a:pt x="378409" y="317500"/>
                </a:lnTo>
                <a:lnTo>
                  <a:pt x="378409" y="368300"/>
                </a:lnTo>
                <a:lnTo>
                  <a:pt x="429920" y="368300"/>
                </a:lnTo>
                <a:lnTo>
                  <a:pt x="429920" y="317500"/>
                </a:lnTo>
                <a:close/>
              </a:path>
              <a:path w="685800" h="1727200">
                <a:moveTo>
                  <a:pt x="552894" y="317500"/>
                </a:moveTo>
                <a:lnTo>
                  <a:pt x="501383" y="317500"/>
                </a:lnTo>
                <a:lnTo>
                  <a:pt x="501383" y="368300"/>
                </a:lnTo>
                <a:lnTo>
                  <a:pt x="552894" y="368300"/>
                </a:lnTo>
                <a:lnTo>
                  <a:pt x="552894" y="317500"/>
                </a:lnTo>
                <a:close/>
              </a:path>
              <a:path w="685800" h="1727200">
                <a:moveTo>
                  <a:pt x="685393" y="317500"/>
                </a:moveTo>
                <a:lnTo>
                  <a:pt x="624344" y="317500"/>
                </a:lnTo>
                <a:lnTo>
                  <a:pt x="624344" y="368300"/>
                </a:lnTo>
                <a:lnTo>
                  <a:pt x="685393" y="368300"/>
                </a:lnTo>
                <a:lnTo>
                  <a:pt x="685393" y="317500"/>
                </a:lnTo>
                <a:close/>
              </a:path>
              <a:path w="685800" h="1727200">
                <a:moveTo>
                  <a:pt x="183997" y="215900"/>
                </a:moveTo>
                <a:lnTo>
                  <a:pt x="132473" y="215900"/>
                </a:lnTo>
                <a:lnTo>
                  <a:pt x="132473" y="266700"/>
                </a:lnTo>
                <a:lnTo>
                  <a:pt x="183997" y="266700"/>
                </a:lnTo>
                <a:lnTo>
                  <a:pt x="183997" y="215900"/>
                </a:lnTo>
                <a:close/>
              </a:path>
              <a:path w="685800" h="1727200">
                <a:moveTo>
                  <a:pt x="306971" y="215900"/>
                </a:moveTo>
                <a:lnTo>
                  <a:pt x="255447" y="215900"/>
                </a:lnTo>
                <a:lnTo>
                  <a:pt x="255447" y="266700"/>
                </a:lnTo>
                <a:lnTo>
                  <a:pt x="306971" y="266700"/>
                </a:lnTo>
                <a:lnTo>
                  <a:pt x="306971" y="215900"/>
                </a:lnTo>
                <a:close/>
              </a:path>
              <a:path w="685800" h="1727200">
                <a:moveTo>
                  <a:pt x="429920" y="215900"/>
                </a:moveTo>
                <a:lnTo>
                  <a:pt x="378409" y="215900"/>
                </a:lnTo>
                <a:lnTo>
                  <a:pt x="378409" y="266700"/>
                </a:lnTo>
                <a:lnTo>
                  <a:pt x="429920" y="266700"/>
                </a:lnTo>
                <a:lnTo>
                  <a:pt x="429920" y="215900"/>
                </a:lnTo>
                <a:close/>
              </a:path>
              <a:path w="685800" h="1727200">
                <a:moveTo>
                  <a:pt x="552894" y="215900"/>
                </a:moveTo>
                <a:lnTo>
                  <a:pt x="501383" y="215900"/>
                </a:lnTo>
                <a:lnTo>
                  <a:pt x="501383" y="266700"/>
                </a:lnTo>
                <a:lnTo>
                  <a:pt x="552894" y="266700"/>
                </a:lnTo>
                <a:lnTo>
                  <a:pt x="552894" y="215900"/>
                </a:lnTo>
                <a:close/>
              </a:path>
              <a:path w="685800" h="1727200">
                <a:moveTo>
                  <a:pt x="685393" y="215900"/>
                </a:moveTo>
                <a:lnTo>
                  <a:pt x="624344" y="215900"/>
                </a:lnTo>
                <a:lnTo>
                  <a:pt x="624344" y="266700"/>
                </a:lnTo>
                <a:lnTo>
                  <a:pt x="685393" y="266700"/>
                </a:lnTo>
                <a:lnTo>
                  <a:pt x="685393" y="215900"/>
                </a:lnTo>
                <a:close/>
              </a:path>
              <a:path w="685800" h="1727200">
                <a:moveTo>
                  <a:pt x="183997" y="114300"/>
                </a:moveTo>
                <a:lnTo>
                  <a:pt x="132473" y="114300"/>
                </a:lnTo>
                <a:lnTo>
                  <a:pt x="132473" y="165100"/>
                </a:lnTo>
                <a:lnTo>
                  <a:pt x="183997" y="165100"/>
                </a:lnTo>
                <a:lnTo>
                  <a:pt x="183997" y="114300"/>
                </a:lnTo>
                <a:close/>
              </a:path>
              <a:path w="685800" h="1727200">
                <a:moveTo>
                  <a:pt x="306971" y="114300"/>
                </a:moveTo>
                <a:lnTo>
                  <a:pt x="255447" y="114300"/>
                </a:lnTo>
                <a:lnTo>
                  <a:pt x="255447" y="165100"/>
                </a:lnTo>
                <a:lnTo>
                  <a:pt x="306971" y="165100"/>
                </a:lnTo>
                <a:lnTo>
                  <a:pt x="306971" y="114300"/>
                </a:lnTo>
                <a:close/>
              </a:path>
              <a:path w="685800" h="1727200">
                <a:moveTo>
                  <a:pt x="429920" y="114300"/>
                </a:moveTo>
                <a:lnTo>
                  <a:pt x="378409" y="114300"/>
                </a:lnTo>
                <a:lnTo>
                  <a:pt x="378409" y="165100"/>
                </a:lnTo>
                <a:lnTo>
                  <a:pt x="429920" y="165100"/>
                </a:lnTo>
                <a:lnTo>
                  <a:pt x="429920" y="114300"/>
                </a:lnTo>
                <a:close/>
              </a:path>
              <a:path w="685800" h="1727200">
                <a:moveTo>
                  <a:pt x="552894" y="114300"/>
                </a:moveTo>
                <a:lnTo>
                  <a:pt x="501383" y="114300"/>
                </a:lnTo>
                <a:lnTo>
                  <a:pt x="501383" y="165100"/>
                </a:lnTo>
                <a:lnTo>
                  <a:pt x="552894" y="165100"/>
                </a:lnTo>
                <a:lnTo>
                  <a:pt x="552894" y="114300"/>
                </a:lnTo>
                <a:close/>
              </a:path>
              <a:path w="685800" h="1727200">
                <a:moveTo>
                  <a:pt x="685393" y="114300"/>
                </a:moveTo>
                <a:lnTo>
                  <a:pt x="624344" y="114300"/>
                </a:lnTo>
                <a:lnTo>
                  <a:pt x="624344" y="165100"/>
                </a:lnTo>
                <a:lnTo>
                  <a:pt x="685393" y="165100"/>
                </a:lnTo>
                <a:lnTo>
                  <a:pt x="685393" y="11430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9563" y="5752884"/>
            <a:ext cx="789305" cy="74930"/>
          </a:xfrm>
          <a:custGeom>
            <a:avLst/>
            <a:gdLst/>
            <a:ahLst/>
            <a:cxnLst/>
            <a:rect l="l" t="t" r="r" b="b"/>
            <a:pathLst>
              <a:path w="789304" h="74929">
                <a:moveTo>
                  <a:pt x="789177" y="0"/>
                </a:moveTo>
                <a:lnTo>
                  <a:pt x="0" y="0"/>
                </a:lnTo>
                <a:lnTo>
                  <a:pt x="0" y="74498"/>
                </a:lnTo>
                <a:lnTo>
                  <a:pt x="789177" y="7449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43303" y="5622126"/>
            <a:ext cx="601980" cy="130810"/>
          </a:xfrm>
          <a:custGeom>
            <a:avLst/>
            <a:gdLst/>
            <a:ahLst/>
            <a:cxnLst/>
            <a:rect l="l" t="t" r="r" b="b"/>
            <a:pathLst>
              <a:path w="601979" h="130810">
                <a:moveTo>
                  <a:pt x="601687" y="0"/>
                </a:moveTo>
                <a:lnTo>
                  <a:pt x="0" y="0"/>
                </a:lnTo>
                <a:lnTo>
                  <a:pt x="0" y="130759"/>
                </a:lnTo>
                <a:lnTo>
                  <a:pt x="601687" y="130759"/>
                </a:lnTo>
                <a:lnTo>
                  <a:pt x="60168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40756" y="5480084"/>
            <a:ext cx="342900" cy="142240"/>
          </a:xfrm>
          <a:custGeom>
            <a:avLst/>
            <a:gdLst/>
            <a:ahLst/>
            <a:cxnLst/>
            <a:rect l="l" t="t" r="r" b="b"/>
            <a:pathLst>
              <a:path w="342900" h="142239">
                <a:moveTo>
                  <a:pt x="0" y="142239"/>
                </a:moveTo>
                <a:lnTo>
                  <a:pt x="342595" y="142239"/>
                </a:lnTo>
                <a:lnTo>
                  <a:pt x="342595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40756" y="5457224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22860"/>
                </a:moveTo>
                <a:lnTo>
                  <a:pt x="27254" y="22860"/>
                </a:lnTo>
                <a:lnTo>
                  <a:pt x="27254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5632" y="5457224"/>
            <a:ext cx="233045" cy="22860"/>
          </a:xfrm>
          <a:custGeom>
            <a:avLst/>
            <a:gdLst/>
            <a:ahLst/>
            <a:cxnLst/>
            <a:rect l="l" t="t" r="r" b="b"/>
            <a:pathLst>
              <a:path w="233045" h="22860">
                <a:moveTo>
                  <a:pt x="0" y="22860"/>
                </a:moveTo>
                <a:lnTo>
                  <a:pt x="232892" y="22860"/>
                </a:lnTo>
                <a:lnTo>
                  <a:pt x="232892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56122" y="5457224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22860"/>
                </a:moveTo>
                <a:lnTo>
                  <a:pt x="27228" y="22860"/>
                </a:lnTo>
                <a:lnTo>
                  <a:pt x="2722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68007" y="5216512"/>
            <a:ext cx="27940" cy="264160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4058"/>
                </a:moveTo>
                <a:lnTo>
                  <a:pt x="27622" y="264058"/>
                </a:lnTo>
                <a:lnTo>
                  <a:pt x="27622" y="0"/>
                </a:lnTo>
                <a:lnTo>
                  <a:pt x="0" y="0"/>
                </a:lnTo>
                <a:lnTo>
                  <a:pt x="0" y="26405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28523" y="5216512"/>
            <a:ext cx="27940" cy="264160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4058"/>
                </a:moveTo>
                <a:lnTo>
                  <a:pt x="27609" y="264058"/>
                </a:lnTo>
                <a:lnTo>
                  <a:pt x="27609" y="0"/>
                </a:lnTo>
                <a:lnTo>
                  <a:pt x="0" y="0"/>
                </a:lnTo>
                <a:lnTo>
                  <a:pt x="0" y="26405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76749" y="4145070"/>
            <a:ext cx="2805000" cy="3424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86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87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88" name="object 11"/>
          <p:cNvSpPr txBox="1"/>
          <p:nvPr/>
        </p:nvSpPr>
        <p:spPr>
          <a:xfrm>
            <a:off x="1565575" y="1724025"/>
            <a:ext cx="7543800" cy="83548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2415"/>
              </a:spcBef>
            </a:pPr>
            <a:r>
              <a:rPr sz="3900" spc="-100" dirty="0" smtClean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</a:t>
            </a:r>
            <a:endParaRPr sz="39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89" name="object 11"/>
          <p:cNvSpPr txBox="1"/>
          <p:nvPr/>
        </p:nvSpPr>
        <p:spPr>
          <a:xfrm>
            <a:off x="1565575" y="2614771"/>
            <a:ext cx="7543800" cy="1395254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12115" marR="403860" algn="ctr">
              <a:lnSpc>
                <a:spcPts val="4460"/>
              </a:lnSpc>
              <a:spcBef>
                <a:spcPts val="3504"/>
              </a:spcBef>
            </a:pPr>
            <a:r>
              <a:rPr sz="39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재해</a:t>
            </a:r>
            <a:r>
              <a:rPr sz="39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39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발생 시 재발방지 대책의  수립 및 그 이행에 관한 조치</a:t>
            </a:r>
            <a:endParaRPr sz="39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65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65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21"/>
                </a:moveTo>
                <a:lnTo>
                  <a:pt x="9439034" y="193421"/>
                </a:lnTo>
                <a:lnTo>
                  <a:pt x="9439034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77"/>
                </a:moveTo>
                <a:lnTo>
                  <a:pt x="10691990" y="289877"/>
                </a:lnTo>
                <a:lnTo>
                  <a:pt x="10691990" y="0"/>
                </a:lnTo>
                <a:lnTo>
                  <a:pt x="0" y="0"/>
                </a:lnTo>
                <a:lnTo>
                  <a:pt x="0" y="289877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1995" y="289862"/>
            <a:ext cx="5621020" cy="377825"/>
          </a:xfrm>
          <a:custGeom>
            <a:avLst/>
            <a:gdLst/>
            <a:ahLst/>
            <a:cxnLst/>
            <a:rect l="l" t="t" r="r" b="b"/>
            <a:pathLst>
              <a:path w="5621020" h="377825">
                <a:moveTo>
                  <a:pt x="5431713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5431713" y="377825"/>
                </a:lnTo>
                <a:lnTo>
                  <a:pt x="5481936" y="371076"/>
                </a:lnTo>
                <a:lnTo>
                  <a:pt x="5527062" y="352032"/>
                </a:lnTo>
                <a:lnTo>
                  <a:pt x="5565292" y="322492"/>
                </a:lnTo>
                <a:lnTo>
                  <a:pt x="5594826" y="284258"/>
                </a:lnTo>
                <a:lnTo>
                  <a:pt x="5613867" y="239131"/>
                </a:lnTo>
                <a:lnTo>
                  <a:pt x="5620613" y="188912"/>
                </a:lnTo>
                <a:lnTo>
                  <a:pt x="5613867" y="138693"/>
                </a:lnTo>
                <a:lnTo>
                  <a:pt x="5594826" y="93566"/>
                </a:lnTo>
                <a:lnTo>
                  <a:pt x="5565292" y="55332"/>
                </a:lnTo>
                <a:lnTo>
                  <a:pt x="5527062" y="25792"/>
                </a:lnTo>
                <a:lnTo>
                  <a:pt x="5481936" y="6748"/>
                </a:lnTo>
                <a:lnTo>
                  <a:pt x="543171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995" y="289862"/>
            <a:ext cx="5621020" cy="377825"/>
          </a:xfrm>
          <a:custGeom>
            <a:avLst/>
            <a:gdLst/>
            <a:ahLst/>
            <a:cxnLst/>
            <a:rect l="l" t="t" r="r" b="b"/>
            <a:pathLst>
              <a:path w="5621020" h="377825">
                <a:moveTo>
                  <a:pt x="5431713" y="0"/>
                </a:moveTo>
                <a:lnTo>
                  <a:pt x="5431713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250380" y="377825"/>
                </a:lnTo>
                <a:lnTo>
                  <a:pt x="664603" y="377825"/>
                </a:lnTo>
                <a:lnTo>
                  <a:pt x="5431713" y="377825"/>
                </a:lnTo>
                <a:lnTo>
                  <a:pt x="5481936" y="371076"/>
                </a:lnTo>
                <a:lnTo>
                  <a:pt x="5527062" y="352032"/>
                </a:lnTo>
                <a:lnTo>
                  <a:pt x="5565292" y="322492"/>
                </a:lnTo>
                <a:lnTo>
                  <a:pt x="5594826" y="284258"/>
                </a:lnTo>
                <a:lnTo>
                  <a:pt x="5613867" y="239131"/>
                </a:lnTo>
                <a:lnTo>
                  <a:pt x="5620613" y="188912"/>
                </a:lnTo>
                <a:lnTo>
                  <a:pt x="5613867" y="138693"/>
                </a:lnTo>
                <a:lnTo>
                  <a:pt x="5594826" y="93566"/>
                </a:lnTo>
                <a:lnTo>
                  <a:pt x="5565292" y="55332"/>
                </a:lnTo>
                <a:lnTo>
                  <a:pt x="5527062" y="25792"/>
                </a:lnTo>
                <a:lnTo>
                  <a:pt x="5481936" y="6748"/>
                </a:lnTo>
                <a:lnTo>
                  <a:pt x="543171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71786" y="319498"/>
            <a:ext cx="51396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75" dirty="0">
                <a:solidFill>
                  <a:srgbClr val="3D3939"/>
                </a:solidFill>
                <a:latin typeface="Adobe 고딕 Std B"/>
                <a:cs typeface="Adobe 고딕 Std B"/>
              </a:rPr>
              <a:t>2. </a:t>
            </a:r>
            <a:r>
              <a:rPr sz="1700" b="1" spc="-95" dirty="0">
                <a:solidFill>
                  <a:srgbClr val="3D3939"/>
                </a:solidFill>
                <a:latin typeface="Adobe 고딕 Std B"/>
                <a:cs typeface="Adobe 고딕 Std B"/>
              </a:rPr>
              <a:t>재해 </a:t>
            </a:r>
            <a:r>
              <a:rPr sz="1700" b="1" spc="-150" dirty="0">
                <a:solidFill>
                  <a:srgbClr val="3D3939"/>
                </a:solidFill>
                <a:latin typeface="Adobe 고딕 Std B"/>
                <a:cs typeface="Adobe 고딕 Std B"/>
              </a:rPr>
              <a:t>발생 </a:t>
            </a:r>
            <a:r>
              <a:rPr sz="1700" b="1" spc="-185" dirty="0">
                <a:solidFill>
                  <a:srgbClr val="3D3939"/>
                </a:solidFill>
                <a:latin typeface="Adobe 고딕 Std B"/>
                <a:cs typeface="Adobe 고딕 Std B"/>
              </a:rPr>
              <a:t>시 </a:t>
            </a:r>
            <a:r>
              <a:rPr sz="1700" b="1" spc="-190" dirty="0">
                <a:solidFill>
                  <a:srgbClr val="3D3939"/>
                </a:solidFill>
                <a:latin typeface="Adobe 고딕 Std B"/>
                <a:cs typeface="Adobe 고딕 Std B"/>
              </a:rPr>
              <a:t>재발방지 </a:t>
            </a:r>
            <a:r>
              <a:rPr sz="1700" b="1" spc="-140" dirty="0">
                <a:solidFill>
                  <a:srgbClr val="3D3939"/>
                </a:solidFill>
                <a:latin typeface="Adobe 고딕 Std B"/>
                <a:cs typeface="Adobe 고딕 Std B"/>
              </a:rPr>
              <a:t>대책의 </a:t>
            </a:r>
            <a:r>
              <a:rPr sz="1700" b="1" spc="-204" dirty="0">
                <a:solidFill>
                  <a:srgbClr val="3D3939"/>
                </a:solidFill>
                <a:latin typeface="Adobe 고딕 Std B"/>
                <a:cs typeface="Adobe 고딕 Std B"/>
              </a:rPr>
              <a:t>수립 </a:t>
            </a:r>
            <a:r>
              <a:rPr sz="1700" b="1" spc="-185" dirty="0">
                <a:solidFill>
                  <a:srgbClr val="3D3939"/>
                </a:solidFill>
                <a:latin typeface="Adobe 고딕 Std B"/>
                <a:cs typeface="Adobe 고딕 Std B"/>
              </a:rPr>
              <a:t>및 그 </a:t>
            </a:r>
            <a:r>
              <a:rPr sz="1700" b="1" spc="-140" dirty="0">
                <a:solidFill>
                  <a:srgbClr val="3D3939"/>
                </a:solidFill>
                <a:latin typeface="Adobe 고딕 Std B"/>
                <a:cs typeface="Adobe 고딕 Std B"/>
              </a:rPr>
              <a:t>이행에 </a:t>
            </a:r>
            <a:r>
              <a:rPr sz="1700" b="1" spc="-204" dirty="0">
                <a:solidFill>
                  <a:srgbClr val="3D3939"/>
                </a:solidFill>
                <a:latin typeface="Adobe 고딕 Std B"/>
                <a:cs typeface="Adobe 고딕 Std B"/>
              </a:rPr>
              <a:t>관한</a:t>
            </a:r>
            <a:r>
              <a:rPr sz="1700" b="1" spc="-229" dirty="0">
                <a:solidFill>
                  <a:srgbClr val="3D3939"/>
                </a:solidFill>
                <a:latin typeface="Adobe 고딕 Std B"/>
                <a:cs typeface="Adobe 고딕 Std B"/>
              </a:rPr>
              <a:t> 조치</a:t>
            </a:r>
            <a:endParaRPr sz="1700">
              <a:latin typeface="Adobe 고딕 Std B"/>
              <a:cs typeface="Adobe 고딕 Std 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89865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9078" y="289862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1"/>
                </a:lnTo>
                <a:lnTo>
                  <a:pt x="494643" y="93556"/>
                </a:lnTo>
                <a:lnTo>
                  <a:pt x="465105" y="55325"/>
                </a:lnTo>
                <a:lnTo>
                  <a:pt x="426872" y="25789"/>
                </a:lnTo>
                <a:lnTo>
                  <a:pt x="381744" y="6747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89863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3"/>
                </a:lnTo>
                <a:lnTo>
                  <a:pt x="1655953" y="352019"/>
                </a:lnTo>
                <a:lnTo>
                  <a:pt x="1694186" y="322479"/>
                </a:lnTo>
                <a:lnTo>
                  <a:pt x="1723723" y="284246"/>
                </a:lnTo>
                <a:lnTo>
                  <a:pt x="1742766" y="239119"/>
                </a:lnTo>
                <a:lnTo>
                  <a:pt x="1749513" y="188899"/>
                </a:lnTo>
                <a:lnTo>
                  <a:pt x="1742766" y="138681"/>
                </a:lnTo>
                <a:lnTo>
                  <a:pt x="1723723" y="93556"/>
                </a:lnTo>
                <a:lnTo>
                  <a:pt x="1694186" y="55325"/>
                </a:lnTo>
                <a:lnTo>
                  <a:pt x="1655953" y="25789"/>
                </a:lnTo>
                <a:lnTo>
                  <a:pt x="1610825" y="6747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74067" y="876260"/>
            <a:ext cx="5236752" cy="94384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</a:pPr>
            <a:r>
              <a:rPr sz="3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재해의 재발방지 대책 수립 및  그 이행에 관한 조치</a:t>
            </a:r>
            <a:endParaRPr sz="3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1" y="950486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65"/>
                </a:lnTo>
                <a:lnTo>
                  <a:pt x="913930" y="678065"/>
                </a:lnTo>
                <a:lnTo>
                  <a:pt x="959938" y="674970"/>
                </a:lnTo>
                <a:lnTo>
                  <a:pt x="1004064" y="665955"/>
                </a:lnTo>
                <a:lnTo>
                  <a:pt x="1045903" y="651423"/>
                </a:lnTo>
                <a:lnTo>
                  <a:pt x="1085053" y="631778"/>
                </a:lnTo>
                <a:lnTo>
                  <a:pt x="1121108" y="607425"/>
                </a:lnTo>
                <a:lnTo>
                  <a:pt x="1153666" y="578767"/>
                </a:lnTo>
                <a:lnTo>
                  <a:pt x="1182322" y="546209"/>
                </a:lnTo>
                <a:lnTo>
                  <a:pt x="1206674" y="510154"/>
                </a:lnTo>
                <a:lnTo>
                  <a:pt x="1226317" y="471007"/>
                </a:lnTo>
                <a:lnTo>
                  <a:pt x="1240847" y="429172"/>
                </a:lnTo>
                <a:lnTo>
                  <a:pt x="1249862" y="385052"/>
                </a:lnTo>
                <a:lnTo>
                  <a:pt x="1252956" y="339051"/>
                </a:lnTo>
                <a:lnTo>
                  <a:pt x="1249862" y="293045"/>
                </a:lnTo>
                <a:lnTo>
                  <a:pt x="1240847" y="248920"/>
                </a:lnTo>
                <a:lnTo>
                  <a:pt x="1226317" y="207079"/>
                </a:lnTo>
                <a:lnTo>
                  <a:pt x="1206674" y="167927"/>
                </a:lnTo>
                <a:lnTo>
                  <a:pt x="1182322" y="131869"/>
                </a:lnTo>
                <a:lnTo>
                  <a:pt x="1153666" y="99307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019" y="1060405"/>
            <a:ext cx="90233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2 - ①</a:t>
            </a:r>
            <a:endParaRPr sz="27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950481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65"/>
                </a:moveTo>
                <a:lnTo>
                  <a:pt x="749566" y="678065"/>
                </a:lnTo>
                <a:lnTo>
                  <a:pt x="819962" y="678065"/>
                </a:lnTo>
                <a:lnTo>
                  <a:pt x="913930" y="678065"/>
                </a:lnTo>
                <a:lnTo>
                  <a:pt x="959938" y="674970"/>
                </a:lnTo>
                <a:lnTo>
                  <a:pt x="1004064" y="665956"/>
                </a:lnTo>
                <a:lnTo>
                  <a:pt x="1045903" y="651425"/>
                </a:lnTo>
                <a:lnTo>
                  <a:pt x="1085053" y="631781"/>
                </a:lnTo>
                <a:lnTo>
                  <a:pt x="1121108" y="607430"/>
                </a:lnTo>
                <a:lnTo>
                  <a:pt x="1153666" y="578773"/>
                </a:lnTo>
                <a:lnTo>
                  <a:pt x="1182322" y="546217"/>
                </a:lnTo>
                <a:lnTo>
                  <a:pt x="1206674" y="510164"/>
                </a:lnTo>
                <a:lnTo>
                  <a:pt x="1226317" y="471018"/>
                </a:lnTo>
                <a:lnTo>
                  <a:pt x="1240847" y="429183"/>
                </a:lnTo>
                <a:lnTo>
                  <a:pt x="1249862" y="385064"/>
                </a:lnTo>
                <a:lnTo>
                  <a:pt x="1252956" y="339064"/>
                </a:lnTo>
                <a:lnTo>
                  <a:pt x="1249862" y="293055"/>
                </a:lnTo>
                <a:lnTo>
                  <a:pt x="1240847" y="248927"/>
                </a:lnTo>
                <a:lnTo>
                  <a:pt x="1226317" y="207084"/>
                </a:lnTo>
                <a:lnTo>
                  <a:pt x="1206674" y="167931"/>
                </a:lnTo>
                <a:lnTo>
                  <a:pt x="1182322" y="131871"/>
                </a:lnTo>
                <a:lnTo>
                  <a:pt x="1153666" y="99309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5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00957" y="845401"/>
            <a:ext cx="598170" cy="419100"/>
          </a:xfrm>
          <a:custGeom>
            <a:avLst/>
            <a:gdLst/>
            <a:ahLst/>
            <a:cxnLst/>
            <a:rect l="l" t="t" r="r" b="b"/>
            <a:pathLst>
              <a:path w="598170" h="419100">
                <a:moveTo>
                  <a:pt x="33243" y="0"/>
                </a:moveTo>
                <a:lnTo>
                  <a:pt x="2186" y="137172"/>
                </a:lnTo>
                <a:lnTo>
                  <a:pt x="0" y="226506"/>
                </a:lnTo>
                <a:lnTo>
                  <a:pt x="34035" y="307250"/>
                </a:lnTo>
                <a:lnTo>
                  <a:pt x="111640" y="418655"/>
                </a:lnTo>
                <a:lnTo>
                  <a:pt x="598152" y="418655"/>
                </a:lnTo>
                <a:lnTo>
                  <a:pt x="528480" y="321469"/>
                </a:lnTo>
                <a:lnTo>
                  <a:pt x="494455" y="247054"/>
                </a:lnTo>
                <a:lnTo>
                  <a:pt x="486354" y="157592"/>
                </a:lnTo>
                <a:lnTo>
                  <a:pt x="494457" y="15265"/>
                </a:lnTo>
                <a:lnTo>
                  <a:pt x="33243" y="0"/>
                </a:lnTo>
                <a:close/>
              </a:path>
            </a:pathLst>
          </a:custGeom>
          <a:solidFill>
            <a:srgbClr val="241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00957" y="845401"/>
            <a:ext cx="598170" cy="419100"/>
          </a:xfrm>
          <a:custGeom>
            <a:avLst/>
            <a:gdLst/>
            <a:ahLst/>
            <a:cxnLst/>
            <a:rect l="l" t="t" r="r" b="b"/>
            <a:pathLst>
              <a:path w="598170" h="419100">
                <a:moveTo>
                  <a:pt x="33243" y="0"/>
                </a:moveTo>
                <a:lnTo>
                  <a:pt x="2186" y="137172"/>
                </a:lnTo>
                <a:lnTo>
                  <a:pt x="0" y="226506"/>
                </a:lnTo>
                <a:lnTo>
                  <a:pt x="34035" y="307250"/>
                </a:lnTo>
                <a:lnTo>
                  <a:pt x="111640" y="418655"/>
                </a:lnTo>
                <a:lnTo>
                  <a:pt x="598152" y="418655"/>
                </a:lnTo>
                <a:lnTo>
                  <a:pt x="528480" y="321469"/>
                </a:lnTo>
                <a:lnTo>
                  <a:pt x="494455" y="247054"/>
                </a:lnTo>
                <a:lnTo>
                  <a:pt x="486354" y="157592"/>
                </a:lnTo>
                <a:lnTo>
                  <a:pt x="494457" y="15265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28446" y="1194726"/>
            <a:ext cx="875665" cy="830580"/>
          </a:xfrm>
          <a:custGeom>
            <a:avLst/>
            <a:gdLst/>
            <a:ahLst/>
            <a:cxnLst/>
            <a:rect l="l" t="t" r="r" b="b"/>
            <a:pathLst>
              <a:path w="875665" h="830580">
                <a:moveTo>
                  <a:pt x="796734" y="0"/>
                </a:moveTo>
                <a:lnTo>
                  <a:pt x="172935" y="0"/>
                </a:lnTo>
                <a:lnTo>
                  <a:pt x="126960" y="6178"/>
                </a:lnTo>
                <a:lnTo>
                  <a:pt x="85648" y="23615"/>
                </a:lnTo>
                <a:lnTo>
                  <a:pt x="50649" y="50660"/>
                </a:lnTo>
                <a:lnTo>
                  <a:pt x="23609" y="85663"/>
                </a:lnTo>
                <a:lnTo>
                  <a:pt x="6176" y="126976"/>
                </a:lnTo>
                <a:lnTo>
                  <a:pt x="0" y="172948"/>
                </a:lnTo>
                <a:lnTo>
                  <a:pt x="0" y="830224"/>
                </a:lnTo>
                <a:lnTo>
                  <a:pt x="874179" y="830224"/>
                </a:lnTo>
                <a:lnTo>
                  <a:pt x="874179" y="172948"/>
                </a:lnTo>
                <a:lnTo>
                  <a:pt x="875295" y="118288"/>
                </a:lnTo>
                <a:lnTo>
                  <a:pt x="874431" y="70812"/>
                </a:lnTo>
                <a:lnTo>
                  <a:pt x="865263" y="33372"/>
                </a:lnTo>
                <a:lnTo>
                  <a:pt x="841472" y="8818"/>
                </a:lnTo>
                <a:lnTo>
                  <a:pt x="796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8446" y="1194726"/>
            <a:ext cx="875665" cy="830580"/>
          </a:xfrm>
          <a:custGeom>
            <a:avLst/>
            <a:gdLst/>
            <a:ahLst/>
            <a:cxnLst/>
            <a:rect l="l" t="t" r="r" b="b"/>
            <a:pathLst>
              <a:path w="875665" h="830580">
                <a:moveTo>
                  <a:pt x="874179" y="830224"/>
                </a:moveTo>
                <a:lnTo>
                  <a:pt x="0" y="830224"/>
                </a:lnTo>
                <a:lnTo>
                  <a:pt x="0" y="172948"/>
                </a:lnTo>
                <a:lnTo>
                  <a:pt x="6176" y="126976"/>
                </a:lnTo>
                <a:lnTo>
                  <a:pt x="23609" y="85663"/>
                </a:lnTo>
                <a:lnTo>
                  <a:pt x="50649" y="50660"/>
                </a:lnTo>
                <a:lnTo>
                  <a:pt x="85648" y="23615"/>
                </a:lnTo>
                <a:lnTo>
                  <a:pt x="126960" y="6178"/>
                </a:lnTo>
                <a:lnTo>
                  <a:pt x="172935" y="0"/>
                </a:lnTo>
                <a:lnTo>
                  <a:pt x="796734" y="0"/>
                </a:lnTo>
                <a:lnTo>
                  <a:pt x="841472" y="8818"/>
                </a:lnTo>
                <a:lnTo>
                  <a:pt x="865263" y="33372"/>
                </a:lnTo>
                <a:lnTo>
                  <a:pt x="874431" y="70812"/>
                </a:lnTo>
                <a:lnTo>
                  <a:pt x="875295" y="118288"/>
                </a:lnTo>
                <a:lnTo>
                  <a:pt x="874179" y="172948"/>
                </a:lnTo>
                <a:lnTo>
                  <a:pt x="874179" y="83022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61489" y="2024951"/>
            <a:ext cx="404495" cy="1451610"/>
          </a:xfrm>
          <a:custGeom>
            <a:avLst/>
            <a:gdLst/>
            <a:ahLst/>
            <a:cxnLst/>
            <a:rect l="l" t="t" r="r" b="b"/>
            <a:pathLst>
              <a:path w="404495" h="1451610">
                <a:moveTo>
                  <a:pt x="404037" y="0"/>
                </a:moveTo>
                <a:lnTo>
                  <a:pt x="0" y="0"/>
                </a:lnTo>
                <a:lnTo>
                  <a:pt x="0" y="1451394"/>
                </a:lnTo>
                <a:lnTo>
                  <a:pt x="404037" y="1451394"/>
                </a:lnTo>
                <a:lnTo>
                  <a:pt x="404037" y="0"/>
                </a:lnTo>
                <a:close/>
              </a:path>
            </a:pathLst>
          </a:custGeom>
          <a:solidFill>
            <a:srgbClr val="283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1489" y="2024951"/>
            <a:ext cx="404495" cy="1451610"/>
          </a:xfrm>
          <a:custGeom>
            <a:avLst/>
            <a:gdLst/>
            <a:ahLst/>
            <a:cxnLst/>
            <a:rect l="l" t="t" r="r" b="b"/>
            <a:pathLst>
              <a:path w="404495" h="1451610">
                <a:moveTo>
                  <a:pt x="404037" y="1451394"/>
                </a:moveTo>
                <a:lnTo>
                  <a:pt x="0" y="1451394"/>
                </a:lnTo>
                <a:lnTo>
                  <a:pt x="0" y="0"/>
                </a:lnTo>
                <a:lnTo>
                  <a:pt x="404037" y="0"/>
                </a:lnTo>
                <a:lnTo>
                  <a:pt x="404037" y="14513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65539" y="2024951"/>
            <a:ext cx="404495" cy="1451610"/>
          </a:xfrm>
          <a:custGeom>
            <a:avLst/>
            <a:gdLst/>
            <a:ahLst/>
            <a:cxnLst/>
            <a:rect l="l" t="t" r="r" b="b"/>
            <a:pathLst>
              <a:path w="404495" h="1451610">
                <a:moveTo>
                  <a:pt x="404025" y="0"/>
                </a:moveTo>
                <a:lnTo>
                  <a:pt x="0" y="0"/>
                </a:lnTo>
                <a:lnTo>
                  <a:pt x="0" y="1451394"/>
                </a:lnTo>
                <a:lnTo>
                  <a:pt x="404025" y="1451394"/>
                </a:lnTo>
                <a:lnTo>
                  <a:pt x="404025" y="0"/>
                </a:lnTo>
                <a:close/>
              </a:path>
            </a:pathLst>
          </a:custGeom>
          <a:solidFill>
            <a:srgbClr val="283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65539" y="2024951"/>
            <a:ext cx="404495" cy="1451610"/>
          </a:xfrm>
          <a:custGeom>
            <a:avLst/>
            <a:gdLst/>
            <a:ahLst/>
            <a:cxnLst/>
            <a:rect l="l" t="t" r="r" b="b"/>
            <a:pathLst>
              <a:path w="404495" h="1451610">
                <a:moveTo>
                  <a:pt x="404025" y="1451394"/>
                </a:moveTo>
                <a:lnTo>
                  <a:pt x="0" y="1451394"/>
                </a:lnTo>
                <a:lnTo>
                  <a:pt x="0" y="0"/>
                </a:lnTo>
                <a:lnTo>
                  <a:pt x="404025" y="0"/>
                </a:lnTo>
                <a:lnTo>
                  <a:pt x="404025" y="145139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3611" y="2750648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806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27640" y="2750648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806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05913" y="2258102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4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65530" y="2258102"/>
            <a:ext cx="0" cy="1218565"/>
          </a:xfrm>
          <a:custGeom>
            <a:avLst/>
            <a:gdLst/>
            <a:ahLst/>
            <a:cxnLst/>
            <a:rect l="l" t="t" r="r" b="b"/>
            <a:pathLst>
              <a:path h="1218564">
                <a:moveTo>
                  <a:pt x="0" y="0"/>
                </a:moveTo>
                <a:lnTo>
                  <a:pt x="0" y="121823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87334" y="1194737"/>
            <a:ext cx="407034" cy="946150"/>
          </a:xfrm>
          <a:custGeom>
            <a:avLst/>
            <a:gdLst/>
            <a:ahLst/>
            <a:cxnLst/>
            <a:rect l="l" t="t" r="r" b="b"/>
            <a:pathLst>
              <a:path w="407034" h="946150">
                <a:moveTo>
                  <a:pt x="349694" y="0"/>
                </a:moveTo>
                <a:lnTo>
                  <a:pt x="162648" y="0"/>
                </a:lnTo>
                <a:lnTo>
                  <a:pt x="119410" y="5810"/>
                </a:lnTo>
                <a:lnTo>
                  <a:pt x="80557" y="22206"/>
                </a:lnTo>
                <a:lnTo>
                  <a:pt x="47639" y="47639"/>
                </a:lnTo>
                <a:lnTo>
                  <a:pt x="22206" y="80557"/>
                </a:lnTo>
                <a:lnTo>
                  <a:pt x="5810" y="119410"/>
                </a:lnTo>
                <a:lnTo>
                  <a:pt x="0" y="162648"/>
                </a:lnTo>
                <a:lnTo>
                  <a:pt x="0" y="945591"/>
                </a:lnTo>
                <a:lnTo>
                  <a:pt x="406780" y="945591"/>
                </a:lnTo>
                <a:lnTo>
                  <a:pt x="406780" y="329692"/>
                </a:lnTo>
                <a:lnTo>
                  <a:pt x="349694" y="0"/>
                </a:lnTo>
                <a:close/>
              </a:path>
            </a:pathLst>
          </a:custGeom>
          <a:solidFill>
            <a:srgbClr val="FF5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87334" y="1194737"/>
            <a:ext cx="407034" cy="946150"/>
          </a:xfrm>
          <a:custGeom>
            <a:avLst/>
            <a:gdLst/>
            <a:ahLst/>
            <a:cxnLst/>
            <a:rect l="l" t="t" r="r" b="b"/>
            <a:pathLst>
              <a:path w="407034" h="946150">
                <a:moveTo>
                  <a:pt x="349694" y="0"/>
                </a:moveTo>
                <a:lnTo>
                  <a:pt x="406780" y="329692"/>
                </a:lnTo>
                <a:lnTo>
                  <a:pt x="406780" y="945591"/>
                </a:lnTo>
                <a:lnTo>
                  <a:pt x="0" y="945591"/>
                </a:lnTo>
                <a:lnTo>
                  <a:pt x="0" y="162648"/>
                </a:lnTo>
                <a:lnTo>
                  <a:pt x="5810" y="119410"/>
                </a:lnTo>
                <a:lnTo>
                  <a:pt x="22206" y="80557"/>
                </a:lnTo>
                <a:lnTo>
                  <a:pt x="47639" y="47639"/>
                </a:lnTo>
                <a:lnTo>
                  <a:pt x="80557" y="22206"/>
                </a:lnTo>
                <a:lnTo>
                  <a:pt x="119410" y="5810"/>
                </a:lnTo>
                <a:lnTo>
                  <a:pt x="162648" y="0"/>
                </a:lnTo>
                <a:lnTo>
                  <a:pt x="34969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36945" y="1194737"/>
            <a:ext cx="407034" cy="946150"/>
          </a:xfrm>
          <a:custGeom>
            <a:avLst/>
            <a:gdLst/>
            <a:ahLst/>
            <a:cxnLst/>
            <a:rect l="l" t="t" r="r" b="b"/>
            <a:pathLst>
              <a:path w="407034" h="946150">
                <a:moveTo>
                  <a:pt x="312356" y="0"/>
                </a:moveTo>
                <a:lnTo>
                  <a:pt x="57086" y="0"/>
                </a:lnTo>
                <a:lnTo>
                  <a:pt x="0" y="329692"/>
                </a:lnTo>
                <a:lnTo>
                  <a:pt x="0" y="945591"/>
                </a:lnTo>
                <a:lnTo>
                  <a:pt x="406781" y="945591"/>
                </a:lnTo>
                <a:lnTo>
                  <a:pt x="406781" y="94437"/>
                </a:lnTo>
                <a:lnTo>
                  <a:pt x="399362" y="57671"/>
                </a:lnTo>
                <a:lnTo>
                  <a:pt x="379128" y="27654"/>
                </a:lnTo>
                <a:lnTo>
                  <a:pt x="349114" y="7419"/>
                </a:lnTo>
                <a:lnTo>
                  <a:pt x="312356" y="0"/>
                </a:lnTo>
                <a:close/>
              </a:path>
            </a:pathLst>
          </a:custGeom>
          <a:solidFill>
            <a:srgbClr val="FF5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36945" y="1194737"/>
            <a:ext cx="407034" cy="946150"/>
          </a:xfrm>
          <a:custGeom>
            <a:avLst/>
            <a:gdLst/>
            <a:ahLst/>
            <a:cxnLst/>
            <a:rect l="l" t="t" r="r" b="b"/>
            <a:pathLst>
              <a:path w="407034" h="946150">
                <a:moveTo>
                  <a:pt x="57086" y="0"/>
                </a:moveTo>
                <a:lnTo>
                  <a:pt x="0" y="329692"/>
                </a:lnTo>
                <a:lnTo>
                  <a:pt x="0" y="945591"/>
                </a:lnTo>
                <a:lnTo>
                  <a:pt x="406781" y="945591"/>
                </a:lnTo>
                <a:lnTo>
                  <a:pt x="406781" y="94437"/>
                </a:lnTo>
                <a:lnTo>
                  <a:pt x="399362" y="57671"/>
                </a:lnTo>
                <a:lnTo>
                  <a:pt x="379128" y="27654"/>
                </a:lnTo>
                <a:lnTo>
                  <a:pt x="349114" y="7419"/>
                </a:lnTo>
                <a:lnTo>
                  <a:pt x="312356" y="0"/>
                </a:lnTo>
                <a:lnTo>
                  <a:pt x="57086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29103" y="1194397"/>
            <a:ext cx="75565" cy="166370"/>
          </a:xfrm>
          <a:custGeom>
            <a:avLst/>
            <a:gdLst/>
            <a:ahLst/>
            <a:cxnLst/>
            <a:rect l="l" t="t" r="r" b="b"/>
            <a:pathLst>
              <a:path w="75565" h="166369">
                <a:moveTo>
                  <a:pt x="0" y="166115"/>
                </a:moveTo>
                <a:lnTo>
                  <a:pt x="75552" y="166115"/>
                </a:lnTo>
                <a:lnTo>
                  <a:pt x="75552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29103" y="1194397"/>
            <a:ext cx="75565" cy="473709"/>
          </a:xfrm>
          <a:custGeom>
            <a:avLst/>
            <a:gdLst/>
            <a:ahLst/>
            <a:cxnLst/>
            <a:rect l="l" t="t" r="r" b="b"/>
            <a:pathLst>
              <a:path w="75565" h="473710">
                <a:moveTo>
                  <a:pt x="75552" y="473138"/>
                </a:moveTo>
                <a:lnTo>
                  <a:pt x="0" y="473138"/>
                </a:lnTo>
                <a:lnTo>
                  <a:pt x="0" y="0"/>
                </a:lnTo>
                <a:lnTo>
                  <a:pt x="75552" y="0"/>
                </a:lnTo>
                <a:lnTo>
                  <a:pt x="75552" y="4731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26397" y="1379370"/>
            <a:ext cx="75565" cy="288290"/>
          </a:xfrm>
          <a:custGeom>
            <a:avLst/>
            <a:gdLst/>
            <a:ahLst/>
            <a:cxnLst/>
            <a:rect l="l" t="t" r="r" b="b"/>
            <a:pathLst>
              <a:path w="75565" h="288289">
                <a:moveTo>
                  <a:pt x="0" y="288165"/>
                </a:moveTo>
                <a:lnTo>
                  <a:pt x="75565" y="288165"/>
                </a:lnTo>
                <a:lnTo>
                  <a:pt x="75565" y="0"/>
                </a:lnTo>
                <a:lnTo>
                  <a:pt x="0" y="0"/>
                </a:lnTo>
                <a:lnTo>
                  <a:pt x="0" y="288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26397" y="1360513"/>
            <a:ext cx="75565" cy="19050"/>
          </a:xfrm>
          <a:custGeom>
            <a:avLst/>
            <a:gdLst/>
            <a:ahLst/>
            <a:cxnLst/>
            <a:rect l="l" t="t" r="r" b="b"/>
            <a:pathLst>
              <a:path w="75565" h="19050">
                <a:moveTo>
                  <a:pt x="0" y="18856"/>
                </a:moveTo>
                <a:lnTo>
                  <a:pt x="75565" y="18856"/>
                </a:lnTo>
                <a:lnTo>
                  <a:pt x="75565" y="0"/>
                </a:lnTo>
                <a:lnTo>
                  <a:pt x="0" y="0"/>
                </a:lnTo>
                <a:lnTo>
                  <a:pt x="0" y="18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26397" y="1194397"/>
            <a:ext cx="75565" cy="166370"/>
          </a:xfrm>
          <a:custGeom>
            <a:avLst/>
            <a:gdLst/>
            <a:ahLst/>
            <a:cxnLst/>
            <a:rect l="l" t="t" r="r" b="b"/>
            <a:pathLst>
              <a:path w="75565" h="166369">
                <a:moveTo>
                  <a:pt x="0" y="166115"/>
                </a:moveTo>
                <a:lnTo>
                  <a:pt x="75565" y="166115"/>
                </a:lnTo>
                <a:lnTo>
                  <a:pt x="75565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26397" y="1194397"/>
            <a:ext cx="75565" cy="473709"/>
          </a:xfrm>
          <a:custGeom>
            <a:avLst/>
            <a:gdLst/>
            <a:ahLst/>
            <a:cxnLst/>
            <a:rect l="l" t="t" r="r" b="b"/>
            <a:pathLst>
              <a:path w="75565" h="473710">
                <a:moveTo>
                  <a:pt x="0" y="473138"/>
                </a:moveTo>
                <a:lnTo>
                  <a:pt x="75565" y="473138"/>
                </a:lnTo>
                <a:lnTo>
                  <a:pt x="75565" y="0"/>
                </a:lnTo>
                <a:lnTo>
                  <a:pt x="0" y="0"/>
                </a:lnTo>
                <a:lnTo>
                  <a:pt x="0" y="4731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87333" y="1667535"/>
            <a:ext cx="213995" cy="62230"/>
          </a:xfrm>
          <a:custGeom>
            <a:avLst/>
            <a:gdLst/>
            <a:ahLst/>
            <a:cxnLst/>
            <a:rect l="l" t="t" r="r" b="b"/>
            <a:pathLst>
              <a:path w="213995" h="62230">
                <a:moveTo>
                  <a:pt x="0" y="61722"/>
                </a:moveTo>
                <a:lnTo>
                  <a:pt x="213699" y="61722"/>
                </a:lnTo>
                <a:lnTo>
                  <a:pt x="213699" y="0"/>
                </a:lnTo>
                <a:lnTo>
                  <a:pt x="0" y="0"/>
                </a:lnTo>
                <a:lnTo>
                  <a:pt x="0" y="61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87333" y="1667535"/>
            <a:ext cx="407034" cy="62230"/>
          </a:xfrm>
          <a:custGeom>
            <a:avLst/>
            <a:gdLst/>
            <a:ahLst/>
            <a:cxnLst/>
            <a:rect l="l" t="t" r="r" b="b"/>
            <a:pathLst>
              <a:path w="407034" h="62230">
                <a:moveTo>
                  <a:pt x="406780" y="61722"/>
                </a:moveTo>
                <a:lnTo>
                  <a:pt x="0" y="61722"/>
                </a:lnTo>
                <a:lnTo>
                  <a:pt x="0" y="0"/>
                </a:lnTo>
                <a:lnTo>
                  <a:pt x="406780" y="0"/>
                </a:lnTo>
                <a:lnTo>
                  <a:pt x="406780" y="617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87333" y="1871192"/>
            <a:ext cx="213995" cy="62230"/>
          </a:xfrm>
          <a:custGeom>
            <a:avLst/>
            <a:gdLst/>
            <a:ahLst/>
            <a:cxnLst/>
            <a:rect l="l" t="t" r="r" b="b"/>
            <a:pathLst>
              <a:path w="213995" h="62230">
                <a:moveTo>
                  <a:pt x="0" y="61709"/>
                </a:moveTo>
                <a:lnTo>
                  <a:pt x="213699" y="61709"/>
                </a:lnTo>
                <a:lnTo>
                  <a:pt x="213699" y="0"/>
                </a:lnTo>
                <a:lnTo>
                  <a:pt x="0" y="0"/>
                </a:lnTo>
                <a:lnTo>
                  <a:pt x="0" y="61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87333" y="1871192"/>
            <a:ext cx="407034" cy="62230"/>
          </a:xfrm>
          <a:custGeom>
            <a:avLst/>
            <a:gdLst/>
            <a:ahLst/>
            <a:cxnLst/>
            <a:rect l="l" t="t" r="r" b="b"/>
            <a:pathLst>
              <a:path w="407034" h="62230">
                <a:moveTo>
                  <a:pt x="406780" y="61709"/>
                </a:moveTo>
                <a:lnTo>
                  <a:pt x="0" y="61709"/>
                </a:lnTo>
                <a:lnTo>
                  <a:pt x="0" y="0"/>
                </a:lnTo>
                <a:lnTo>
                  <a:pt x="406780" y="0"/>
                </a:lnTo>
                <a:lnTo>
                  <a:pt x="406780" y="6170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79797" y="1667535"/>
            <a:ext cx="264160" cy="62230"/>
          </a:xfrm>
          <a:custGeom>
            <a:avLst/>
            <a:gdLst/>
            <a:ahLst/>
            <a:cxnLst/>
            <a:rect l="l" t="t" r="r" b="b"/>
            <a:pathLst>
              <a:path w="264159" h="62230">
                <a:moveTo>
                  <a:pt x="0" y="61722"/>
                </a:moveTo>
                <a:lnTo>
                  <a:pt x="263922" y="61722"/>
                </a:lnTo>
                <a:lnTo>
                  <a:pt x="263922" y="0"/>
                </a:lnTo>
                <a:lnTo>
                  <a:pt x="0" y="0"/>
                </a:lnTo>
                <a:lnTo>
                  <a:pt x="0" y="61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36951" y="1667535"/>
            <a:ext cx="407034" cy="62230"/>
          </a:xfrm>
          <a:custGeom>
            <a:avLst/>
            <a:gdLst/>
            <a:ahLst/>
            <a:cxnLst/>
            <a:rect l="l" t="t" r="r" b="b"/>
            <a:pathLst>
              <a:path w="407034" h="62230">
                <a:moveTo>
                  <a:pt x="406768" y="61722"/>
                </a:moveTo>
                <a:lnTo>
                  <a:pt x="0" y="61722"/>
                </a:lnTo>
                <a:lnTo>
                  <a:pt x="0" y="0"/>
                </a:lnTo>
                <a:lnTo>
                  <a:pt x="406768" y="0"/>
                </a:lnTo>
                <a:lnTo>
                  <a:pt x="406768" y="6172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79797" y="1871192"/>
            <a:ext cx="264160" cy="62230"/>
          </a:xfrm>
          <a:custGeom>
            <a:avLst/>
            <a:gdLst/>
            <a:ahLst/>
            <a:cxnLst/>
            <a:rect l="l" t="t" r="r" b="b"/>
            <a:pathLst>
              <a:path w="264159" h="62230">
                <a:moveTo>
                  <a:pt x="0" y="61709"/>
                </a:moveTo>
                <a:lnTo>
                  <a:pt x="263922" y="61709"/>
                </a:lnTo>
                <a:lnTo>
                  <a:pt x="263922" y="0"/>
                </a:lnTo>
                <a:lnTo>
                  <a:pt x="0" y="0"/>
                </a:lnTo>
                <a:lnTo>
                  <a:pt x="0" y="61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36951" y="1871192"/>
            <a:ext cx="407034" cy="62230"/>
          </a:xfrm>
          <a:custGeom>
            <a:avLst/>
            <a:gdLst/>
            <a:ahLst/>
            <a:cxnLst/>
            <a:rect l="l" t="t" r="r" b="b"/>
            <a:pathLst>
              <a:path w="407034" h="62230">
                <a:moveTo>
                  <a:pt x="406768" y="61709"/>
                </a:moveTo>
                <a:lnTo>
                  <a:pt x="0" y="61709"/>
                </a:lnTo>
                <a:lnTo>
                  <a:pt x="0" y="0"/>
                </a:lnTo>
                <a:lnTo>
                  <a:pt x="406768" y="0"/>
                </a:lnTo>
                <a:lnTo>
                  <a:pt x="406768" y="6170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75921" y="1308346"/>
            <a:ext cx="128981" cy="67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01032" y="1360513"/>
            <a:ext cx="478790" cy="615950"/>
          </a:xfrm>
          <a:custGeom>
            <a:avLst/>
            <a:gdLst/>
            <a:ahLst/>
            <a:cxnLst/>
            <a:rect l="l" t="t" r="r" b="b"/>
            <a:pathLst>
              <a:path w="478790" h="615950">
                <a:moveTo>
                  <a:pt x="474179" y="0"/>
                </a:moveTo>
                <a:lnTo>
                  <a:pt x="4584" y="0"/>
                </a:lnTo>
                <a:lnTo>
                  <a:pt x="0" y="4572"/>
                </a:lnTo>
                <a:lnTo>
                  <a:pt x="0" y="611162"/>
                </a:lnTo>
                <a:lnTo>
                  <a:pt x="4584" y="615734"/>
                </a:lnTo>
                <a:lnTo>
                  <a:pt x="474179" y="615734"/>
                </a:lnTo>
                <a:lnTo>
                  <a:pt x="478764" y="611162"/>
                </a:lnTo>
                <a:lnTo>
                  <a:pt x="478764" y="4572"/>
                </a:lnTo>
                <a:close/>
              </a:path>
            </a:pathLst>
          </a:custGeom>
          <a:solidFill>
            <a:srgbClr val="55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1032" y="1360513"/>
            <a:ext cx="478790" cy="615950"/>
          </a:xfrm>
          <a:custGeom>
            <a:avLst/>
            <a:gdLst/>
            <a:ahLst/>
            <a:cxnLst/>
            <a:rect l="l" t="t" r="r" b="b"/>
            <a:pathLst>
              <a:path w="478790" h="615950">
                <a:moveTo>
                  <a:pt x="468541" y="615734"/>
                </a:moveTo>
                <a:lnTo>
                  <a:pt x="10210" y="615734"/>
                </a:lnTo>
                <a:lnTo>
                  <a:pt x="4584" y="615734"/>
                </a:lnTo>
                <a:lnTo>
                  <a:pt x="0" y="611162"/>
                </a:lnTo>
                <a:lnTo>
                  <a:pt x="0" y="605523"/>
                </a:lnTo>
                <a:lnTo>
                  <a:pt x="0" y="10210"/>
                </a:lnTo>
                <a:lnTo>
                  <a:pt x="0" y="4572"/>
                </a:lnTo>
                <a:lnTo>
                  <a:pt x="4584" y="0"/>
                </a:lnTo>
                <a:lnTo>
                  <a:pt x="10210" y="0"/>
                </a:lnTo>
                <a:lnTo>
                  <a:pt x="468541" y="0"/>
                </a:lnTo>
                <a:lnTo>
                  <a:pt x="474179" y="0"/>
                </a:lnTo>
                <a:lnTo>
                  <a:pt x="478764" y="4572"/>
                </a:lnTo>
                <a:lnTo>
                  <a:pt x="478764" y="10210"/>
                </a:lnTo>
                <a:lnTo>
                  <a:pt x="478764" y="605523"/>
                </a:lnTo>
                <a:lnTo>
                  <a:pt x="478764" y="611162"/>
                </a:lnTo>
                <a:lnTo>
                  <a:pt x="474179" y="615734"/>
                </a:lnTo>
                <a:lnTo>
                  <a:pt x="468541" y="61573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28075" y="1379370"/>
            <a:ext cx="424815" cy="575310"/>
          </a:xfrm>
          <a:custGeom>
            <a:avLst/>
            <a:gdLst/>
            <a:ahLst/>
            <a:cxnLst/>
            <a:rect l="l" t="t" r="r" b="b"/>
            <a:pathLst>
              <a:path w="424815" h="575310">
                <a:moveTo>
                  <a:pt x="422630" y="0"/>
                </a:moveTo>
                <a:lnTo>
                  <a:pt x="2044" y="0"/>
                </a:lnTo>
                <a:lnTo>
                  <a:pt x="0" y="2044"/>
                </a:lnTo>
                <a:lnTo>
                  <a:pt x="0" y="572706"/>
                </a:lnTo>
                <a:lnTo>
                  <a:pt x="2044" y="574738"/>
                </a:lnTo>
                <a:lnTo>
                  <a:pt x="422630" y="574738"/>
                </a:lnTo>
                <a:lnTo>
                  <a:pt x="424688" y="572706"/>
                </a:lnTo>
                <a:lnTo>
                  <a:pt x="424688" y="2044"/>
                </a:lnTo>
                <a:close/>
              </a:path>
            </a:pathLst>
          </a:custGeom>
          <a:solidFill>
            <a:srgbClr val="97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28075" y="1379370"/>
            <a:ext cx="424815" cy="575310"/>
          </a:xfrm>
          <a:custGeom>
            <a:avLst/>
            <a:gdLst/>
            <a:ahLst/>
            <a:cxnLst/>
            <a:rect l="l" t="t" r="r" b="b"/>
            <a:pathLst>
              <a:path w="424815" h="575310">
                <a:moveTo>
                  <a:pt x="420116" y="574738"/>
                </a:moveTo>
                <a:lnTo>
                  <a:pt x="4559" y="574738"/>
                </a:lnTo>
                <a:lnTo>
                  <a:pt x="2044" y="574738"/>
                </a:lnTo>
                <a:lnTo>
                  <a:pt x="0" y="572706"/>
                </a:lnTo>
                <a:lnTo>
                  <a:pt x="0" y="570179"/>
                </a:lnTo>
                <a:lnTo>
                  <a:pt x="0" y="4559"/>
                </a:lnTo>
                <a:lnTo>
                  <a:pt x="0" y="2044"/>
                </a:lnTo>
                <a:lnTo>
                  <a:pt x="2044" y="0"/>
                </a:lnTo>
                <a:lnTo>
                  <a:pt x="4559" y="0"/>
                </a:lnTo>
                <a:lnTo>
                  <a:pt x="420116" y="0"/>
                </a:lnTo>
                <a:lnTo>
                  <a:pt x="422630" y="0"/>
                </a:lnTo>
                <a:lnTo>
                  <a:pt x="424688" y="2044"/>
                </a:lnTo>
                <a:lnTo>
                  <a:pt x="424688" y="4559"/>
                </a:lnTo>
                <a:lnTo>
                  <a:pt x="424688" y="570179"/>
                </a:lnTo>
                <a:lnTo>
                  <a:pt x="424688" y="572706"/>
                </a:lnTo>
                <a:lnTo>
                  <a:pt x="422630" y="574738"/>
                </a:lnTo>
                <a:lnTo>
                  <a:pt x="420116" y="574738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37026" y="1347753"/>
            <a:ext cx="207010" cy="50165"/>
          </a:xfrm>
          <a:custGeom>
            <a:avLst/>
            <a:gdLst/>
            <a:ahLst/>
            <a:cxnLst/>
            <a:rect l="l" t="t" r="r" b="b"/>
            <a:pathLst>
              <a:path w="207009" h="50165">
                <a:moveTo>
                  <a:pt x="202869" y="0"/>
                </a:moveTo>
                <a:lnTo>
                  <a:pt x="3911" y="0"/>
                </a:lnTo>
                <a:lnTo>
                  <a:pt x="0" y="3911"/>
                </a:lnTo>
                <a:lnTo>
                  <a:pt x="0" y="45999"/>
                </a:lnTo>
                <a:lnTo>
                  <a:pt x="3911" y="49911"/>
                </a:lnTo>
                <a:lnTo>
                  <a:pt x="202869" y="49911"/>
                </a:lnTo>
                <a:lnTo>
                  <a:pt x="206781" y="45999"/>
                </a:lnTo>
                <a:lnTo>
                  <a:pt x="206781" y="3911"/>
                </a:lnTo>
                <a:close/>
              </a:path>
            </a:pathLst>
          </a:custGeom>
          <a:solidFill>
            <a:srgbClr val="D2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37026" y="1347753"/>
            <a:ext cx="207010" cy="50165"/>
          </a:xfrm>
          <a:custGeom>
            <a:avLst/>
            <a:gdLst/>
            <a:ahLst/>
            <a:cxnLst/>
            <a:rect l="l" t="t" r="r" b="b"/>
            <a:pathLst>
              <a:path w="207009" h="50165">
                <a:moveTo>
                  <a:pt x="198056" y="49911"/>
                </a:moveTo>
                <a:lnTo>
                  <a:pt x="8724" y="49911"/>
                </a:lnTo>
                <a:lnTo>
                  <a:pt x="3911" y="49911"/>
                </a:lnTo>
                <a:lnTo>
                  <a:pt x="0" y="45999"/>
                </a:lnTo>
                <a:lnTo>
                  <a:pt x="0" y="41186"/>
                </a:lnTo>
                <a:lnTo>
                  <a:pt x="0" y="8724"/>
                </a:lnTo>
                <a:lnTo>
                  <a:pt x="0" y="3911"/>
                </a:lnTo>
                <a:lnTo>
                  <a:pt x="3911" y="0"/>
                </a:lnTo>
                <a:lnTo>
                  <a:pt x="8724" y="0"/>
                </a:lnTo>
                <a:lnTo>
                  <a:pt x="198056" y="0"/>
                </a:lnTo>
                <a:lnTo>
                  <a:pt x="202869" y="0"/>
                </a:lnTo>
                <a:lnTo>
                  <a:pt x="206781" y="3911"/>
                </a:lnTo>
                <a:lnTo>
                  <a:pt x="206781" y="8724"/>
                </a:lnTo>
                <a:lnTo>
                  <a:pt x="206781" y="41186"/>
                </a:lnTo>
                <a:lnTo>
                  <a:pt x="206781" y="45999"/>
                </a:lnTo>
                <a:lnTo>
                  <a:pt x="202869" y="49911"/>
                </a:lnTo>
                <a:lnTo>
                  <a:pt x="198056" y="49911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82494" y="967471"/>
            <a:ext cx="710565" cy="788670"/>
          </a:xfrm>
          <a:custGeom>
            <a:avLst/>
            <a:gdLst/>
            <a:ahLst/>
            <a:cxnLst/>
            <a:rect l="l" t="t" r="r" b="b"/>
            <a:pathLst>
              <a:path w="710565" h="788669">
                <a:moveTo>
                  <a:pt x="310553" y="0"/>
                </a:moveTo>
                <a:lnTo>
                  <a:pt x="286397" y="4912"/>
                </a:lnTo>
                <a:lnTo>
                  <a:pt x="266614" y="18284"/>
                </a:lnTo>
                <a:lnTo>
                  <a:pt x="253245" y="38072"/>
                </a:lnTo>
                <a:lnTo>
                  <a:pt x="248335" y="62230"/>
                </a:lnTo>
                <a:lnTo>
                  <a:pt x="248335" y="64770"/>
                </a:lnTo>
                <a:lnTo>
                  <a:pt x="244881" y="65684"/>
                </a:lnTo>
                <a:lnTo>
                  <a:pt x="205816" y="40170"/>
                </a:lnTo>
                <a:lnTo>
                  <a:pt x="202374" y="40170"/>
                </a:lnTo>
                <a:lnTo>
                  <a:pt x="171932" y="46314"/>
                </a:lnTo>
                <a:lnTo>
                  <a:pt x="147073" y="63071"/>
                </a:lnTo>
                <a:lnTo>
                  <a:pt x="130313" y="87929"/>
                </a:lnTo>
                <a:lnTo>
                  <a:pt x="124167" y="118376"/>
                </a:lnTo>
                <a:lnTo>
                  <a:pt x="124167" y="120916"/>
                </a:lnTo>
                <a:lnTo>
                  <a:pt x="120713" y="121843"/>
                </a:lnTo>
                <a:lnTo>
                  <a:pt x="81661" y="96316"/>
                </a:lnTo>
                <a:lnTo>
                  <a:pt x="49875" y="102732"/>
                </a:lnTo>
                <a:lnTo>
                  <a:pt x="23918" y="120229"/>
                </a:lnTo>
                <a:lnTo>
                  <a:pt x="6417" y="146181"/>
                </a:lnTo>
                <a:lnTo>
                  <a:pt x="0" y="177965"/>
                </a:lnTo>
                <a:lnTo>
                  <a:pt x="0" y="574687"/>
                </a:lnTo>
                <a:lnTo>
                  <a:pt x="5651" y="623750"/>
                </a:lnTo>
                <a:lnTo>
                  <a:pt x="21750" y="668789"/>
                </a:lnTo>
                <a:lnTo>
                  <a:pt x="47011" y="708520"/>
                </a:lnTo>
                <a:lnTo>
                  <a:pt x="80149" y="741658"/>
                </a:lnTo>
                <a:lnTo>
                  <a:pt x="119880" y="766919"/>
                </a:lnTo>
                <a:lnTo>
                  <a:pt x="164919" y="783018"/>
                </a:lnTo>
                <a:lnTo>
                  <a:pt x="213982" y="788670"/>
                </a:lnTo>
                <a:lnTo>
                  <a:pt x="282689" y="788670"/>
                </a:lnTo>
                <a:lnTo>
                  <a:pt x="328873" y="786810"/>
                </a:lnTo>
                <a:lnTo>
                  <a:pt x="375131" y="779757"/>
                </a:lnTo>
                <a:lnTo>
                  <a:pt x="417461" y="765299"/>
                </a:lnTo>
                <a:lnTo>
                  <a:pt x="451866" y="741222"/>
                </a:lnTo>
                <a:lnTo>
                  <a:pt x="666902" y="523189"/>
                </a:lnTo>
                <a:lnTo>
                  <a:pt x="707745" y="469620"/>
                </a:lnTo>
                <a:lnTo>
                  <a:pt x="709997" y="438142"/>
                </a:lnTo>
                <a:lnTo>
                  <a:pt x="686409" y="409308"/>
                </a:lnTo>
                <a:lnTo>
                  <a:pt x="625993" y="395954"/>
                </a:lnTo>
                <a:lnTo>
                  <a:pt x="564189" y="412999"/>
                </a:lnTo>
                <a:lnTo>
                  <a:pt x="516061" y="438970"/>
                </a:lnTo>
                <a:lnTo>
                  <a:pt x="496671" y="452399"/>
                </a:lnTo>
                <a:lnTo>
                  <a:pt x="496671" y="121818"/>
                </a:lnTo>
                <a:lnTo>
                  <a:pt x="490255" y="90035"/>
                </a:lnTo>
                <a:lnTo>
                  <a:pt x="472759" y="64082"/>
                </a:lnTo>
                <a:lnTo>
                  <a:pt x="446806" y="46585"/>
                </a:lnTo>
                <a:lnTo>
                  <a:pt x="415023" y="40170"/>
                </a:lnTo>
                <a:lnTo>
                  <a:pt x="403106" y="41863"/>
                </a:lnTo>
                <a:lnTo>
                  <a:pt x="392496" y="46624"/>
                </a:lnTo>
                <a:lnTo>
                  <a:pt x="383672" y="53971"/>
                </a:lnTo>
                <a:lnTo>
                  <a:pt x="377113" y="63423"/>
                </a:lnTo>
                <a:lnTo>
                  <a:pt x="375958" y="65684"/>
                </a:lnTo>
                <a:lnTo>
                  <a:pt x="372503" y="64770"/>
                </a:lnTo>
                <a:lnTo>
                  <a:pt x="372503" y="61950"/>
                </a:lnTo>
                <a:lnTo>
                  <a:pt x="367615" y="37901"/>
                </a:lnTo>
                <a:lnTo>
                  <a:pt x="354306" y="18202"/>
                </a:lnTo>
                <a:lnTo>
                  <a:pt x="334607" y="4889"/>
                </a:lnTo>
                <a:lnTo>
                  <a:pt x="310553" y="0"/>
                </a:lnTo>
                <a:close/>
              </a:path>
            </a:pathLst>
          </a:custGeom>
          <a:solidFill>
            <a:srgbClr val="F7A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82494" y="967471"/>
            <a:ext cx="710565" cy="788670"/>
          </a:xfrm>
          <a:custGeom>
            <a:avLst/>
            <a:gdLst/>
            <a:ahLst/>
            <a:cxnLst/>
            <a:rect l="l" t="t" r="r" b="b"/>
            <a:pathLst>
              <a:path w="710565" h="788669">
                <a:moveTo>
                  <a:pt x="686409" y="409308"/>
                </a:moveTo>
                <a:lnTo>
                  <a:pt x="625993" y="395954"/>
                </a:lnTo>
                <a:lnTo>
                  <a:pt x="564189" y="412999"/>
                </a:lnTo>
                <a:lnTo>
                  <a:pt x="516061" y="438970"/>
                </a:lnTo>
                <a:lnTo>
                  <a:pt x="496671" y="452399"/>
                </a:lnTo>
                <a:lnTo>
                  <a:pt x="496671" y="374116"/>
                </a:lnTo>
                <a:lnTo>
                  <a:pt x="496671" y="121818"/>
                </a:lnTo>
                <a:lnTo>
                  <a:pt x="490255" y="90035"/>
                </a:lnTo>
                <a:lnTo>
                  <a:pt x="472759" y="64082"/>
                </a:lnTo>
                <a:lnTo>
                  <a:pt x="446806" y="46585"/>
                </a:lnTo>
                <a:lnTo>
                  <a:pt x="415023" y="40170"/>
                </a:lnTo>
                <a:lnTo>
                  <a:pt x="403106" y="41863"/>
                </a:lnTo>
                <a:lnTo>
                  <a:pt x="392496" y="46624"/>
                </a:lnTo>
                <a:lnTo>
                  <a:pt x="383672" y="53971"/>
                </a:lnTo>
                <a:lnTo>
                  <a:pt x="377113" y="63423"/>
                </a:lnTo>
                <a:lnTo>
                  <a:pt x="375958" y="65684"/>
                </a:lnTo>
                <a:lnTo>
                  <a:pt x="372503" y="64770"/>
                </a:lnTo>
                <a:lnTo>
                  <a:pt x="372503" y="62230"/>
                </a:lnTo>
                <a:lnTo>
                  <a:pt x="372503" y="61950"/>
                </a:lnTo>
                <a:lnTo>
                  <a:pt x="367615" y="37901"/>
                </a:lnTo>
                <a:lnTo>
                  <a:pt x="354306" y="18202"/>
                </a:lnTo>
                <a:lnTo>
                  <a:pt x="334607" y="4889"/>
                </a:lnTo>
                <a:lnTo>
                  <a:pt x="310553" y="0"/>
                </a:lnTo>
                <a:lnTo>
                  <a:pt x="286397" y="4912"/>
                </a:lnTo>
                <a:lnTo>
                  <a:pt x="266614" y="18284"/>
                </a:lnTo>
                <a:lnTo>
                  <a:pt x="253245" y="38072"/>
                </a:lnTo>
                <a:lnTo>
                  <a:pt x="248335" y="62230"/>
                </a:lnTo>
                <a:lnTo>
                  <a:pt x="248335" y="64770"/>
                </a:lnTo>
                <a:lnTo>
                  <a:pt x="244881" y="65684"/>
                </a:lnTo>
                <a:lnTo>
                  <a:pt x="205816" y="40170"/>
                </a:lnTo>
                <a:lnTo>
                  <a:pt x="202374" y="40170"/>
                </a:lnTo>
                <a:lnTo>
                  <a:pt x="171932" y="46314"/>
                </a:lnTo>
                <a:lnTo>
                  <a:pt x="147073" y="63071"/>
                </a:lnTo>
                <a:lnTo>
                  <a:pt x="130313" y="87929"/>
                </a:lnTo>
                <a:lnTo>
                  <a:pt x="124167" y="118376"/>
                </a:lnTo>
                <a:lnTo>
                  <a:pt x="124167" y="120916"/>
                </a:lnTo>
                <a:lnTo>
                  <a:pt x="120713" y="121843"/>
                </a:lnTo>
                <a:lnTo>
                  <a:pt x="81661" y="96316"/>
                </a:lnTo>
                <a:lnTo>
                  <a:pt x="49875" y="102732"/>
                </a:lnTo>
                <a:lnTo>
                  <a:pt x="23918" y="120229"/>
                </a:lnTo>
                <a:lnTo>
                  <a:pt x="6417" y="146181"/>
                </a:lnTo>
                <a:lnTo>
                  <a:pt x="0" y="177965"/>
                </a:lnTo>
                <a:lnTo>
                  <a:pt x="0" y="374116"/>
                </a:lnTo>
                <a:lnTo>
                  <a:pt x="0" y="574687"/>
                </a:lnTo>
                <a:lnTo>
                  <a:pt x="5651" y="623750"/>
                </a:lnTo>
                <a:lnTo>
                  <a:pt x="21750" y="668789"/>
                </a:lnTo>
                <a:lnTo>
                  <a:pt x="47011" y="708520"/>
                </a:lnTo>
                <a:lnTo>
                  <a:pt x="80149" y="741658"/>
                </a:lnTo>
                <a:lnTo>
                  <a:pt x="119880" y="766919"/>
                </a:lnTo>
                <a:lnTo>
                  <a:pt x="164919" y="783018"/>
                </a:lnTo>
                <a:lnTo>
                  <a:pt x="213982" y="788670"/>
                </a:lnTo>
                <a:lnTo>
                  <a:pt x="282689" y="788670"/>
                </a:lnTo>
                <a:lnTo>
                  <a:pt x="328873" y="786810"/>
                </a:lnTo>
                <a:lnTo>
                  <a:pt x="375131" y="779757"/>
                </a:lnTo>
                <a:lnTo>
                  <a:pt x="417461" y="765299"/>
                </a:lnTo>
                <a:lnTo>
                  <a:pt x="451866" y="741222"/>
                </a:lnTo>
                <a:lnTo>
                  <a:pt x="666902" y="523189"/>
                </a:lnTo>
                <a:lnTo>
                  <a:pt x="707745" y="469620"/>
                </a:lnTo>
                <a:lnTo>
                  <a:pt x="709997" y="438142"/>
                </a:lnTo>
                <a:lnTo>
                  <a:pt x="686409" y="409308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0828" y="1029687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607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21303" y="1029687"/>
            <a:ext cx="19050" cy="285115"/>
          </a:xfrm>
          <a:custGeom>
            <a:avLst/>
            <a:gdLst/>
            <a:ahLst/>
            <a:cxnLst/>
            <a:rect l="l" t="t" r="r" b="b"/>
            <a:pathLst>
              <a:path w="19050" h="285115">
                <a:moveTo>
                  <a:pt x="0" y="284607"/>
                </a:moveTo>
                <a:lnTo>
                  <a:pt x="19050" y="284607"/>
                </a:lnTo>
                <a:lnTo>
                  <a:pt x="19050" y="0"/>
                </a:lnTo>
                <a:lnTo>
                  <a:pt x="0" y="0"/>
                </a:lnTo>
                <a:lnTo>
                  <a:pt x="0" y="28460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21303" y="1029687"/>
            <a:ext cx="19050" cy="285115"/>
          </a:xfrm>
          <a:custGeom>
            <a:avLst/>
            <a:gdLst/>
            <a:ahLst/>
            <a:cxnLst/>
            <a:rect l="l" t="t" r="r" b="b"/>
            <a:pathLst>
              <a:path w="19050" h="285115">
                <a:moveTo>
                  <a:pt x="0" y="284607"/>
                </a:moveTo>
                <a:lnTo>
                  <a:pt x="19050" y="284607"/>
                </a:lnTo>
                <a:lnTo>
                  <a:pt x="19050" y="0"/>
                </a:lnTo>
                <a:lnTo>
                  <a:pt x="0" y="0"/>
                </a:lnTo>
                <a:lnTo>
                  <a:pt x="0" y="28460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55000" y="1029702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594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45475" y="1029702"/>
            <a:ext cx="19050" cy="285115"/>
          </a:xfrm>
          <a:custGeom>
            <a:avLst/>
            <a:gdLst/>
            <a:ahLst/>
            <a:cxnLst/>
            <a:rect l="l" t="t" r="r" b="b"/>
            <a:pathLst>
              <a:path w="19050" h="285115">
                <a:moveTo>
                  <a:pt x="0" y="284594"/>
                </a:moveTo>
                <a:lnTo>
                  <a:pt x="19050" y="284594"/>
                </a:lnTo>
                <a:lnTo>
                  <a:pt x="19050" y="0"/>
                </a:lnTo>
                <a:lnTo>
                  <a:pt x="0" y="0"/>
                </a:lnTo>
                <a:lnTo>
                  <a:pt x="0" y="28459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45475" y="1029702"/>
            <a:ext cx="19050" cy="285115"/>
          </a:xfrm>
          <a:custGeom>
            <a:avLst/>
            <a:gdLst/>
            <a:ahLst/>
            <a:cxnLst/>
            <a:rect l="l" t="t" r="r" b="b"/>
            <a:pathLst>
              <a:path w="19050" h="285115">
                <a:moveTo>
                  <a:pt x="0" y="284594"/>
                </a:moveTo>
                <a:lnTo>
                  <a:pt x="19050" y="284594"/>
                </a:lnTo>
                <a:lnTo>
                  <a:pt x="19050" y="0"/>
                </a:lnTo>
                <a:lnTo>
                  <a:pt x="0" y="0"/>
                </a:lnTo>
                <a:lnTo>
                  <a:pt x="0" y="28459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06668" y="108584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447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97143" y="1085845"/>
            <a:ext cx="19050" cy="228600"/>
          </a:xfrm>
          <a:custGeom>
            <a:avLst/>
            <a:gdLst/>
            <a:ahLst/>
            <a:cxnLst/>
            <a:rect l="l" t="t" r="r" b="b"/>
            <a:pathLst>
              <a:path w="19050" h="228600">
                <a:moveTo>
                  <a:pt x="0" y="228447"/>
                </a:moveTo>
                <a:lnTo>
                  <a:pt x="19050" y="228447"/>
                </a:lnTo>
                <a:lnTo>
                  <a:pt x="19050" y="0"/>
                </a:lnTo>
                <a:lnTo>
                  <a:pt x="0" y="0"/>
                </a:lnTo>
                <a:lnTo>
                  <a:pt x="0" y="22844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97143" y="1085845"/>
            <a:ext cx="19050" cy="228600"/>
          </a:xfrm>
          <a:custGeom>
            <a:avLst/>
            <a:gdLst/>
            <a:ahLst/>
            <a:cxnLst/>
            <a:rect l="l" t="t" r="r" b="b"/>
            <a:pathLst>
              <a:path w="19050" h="228600">
                <a:moveTo>
                  <a:pt x="0" y="228447"/>
                </a:moveTo>
                <a:lnTo>
                  <a:pt x="19050" y="228447"/>
                </a:lnTo>
                <a:lnTo>
                  <a:pt x="19050" y="0"/>
                </a:lnTo>
                <a:lnTo>
                  <a:pt x="0" y="0"/>
                </a:lnTo>
                <a:lnTo>
                  <a:pt x="0" y="22844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30828" y="1052625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670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21303" y="1052625"/>
            <a:ext cx="19050" cy="262255"/>
          </a:xfrm>
          <a:custGeom>
            <a:avLst/>
            <a:gdLst/>
            <a:ahLst/>
            <a:cxnLst/>
            <a:rect l="l" t="t" r="r" b="b"/>
            <a:pathLst>
              <a:path w="19050" h="262255">
                <a:moveTo>
                  <a:pt x="0" y="261670"/>
                </a:moveTo>
                <a:lnTo>
                  <a:pt x="19050" y="261670"/>
                </a:lnTo>
                <a:lnTo>
                  <a:pt x="19050" y="0"/>
                </a:lnTo>
                <a:lnTo>
                  <a:pt x="0" y="0"/>
                </a:lnTo>
                <a:lnTo>
                  <a:pt x="0" y="2616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1303" y="1052625"/>
            <a:ext cx="19050" cy="262255"/>
          </a:xfrm>
          <a:custGeom>
            <a:avLst/>
            <a:gdLst/>
            <a:ahLst/>
            <a:cxnLst/>
            <a:rect l="l" t="t" r="r" b="b"/>
            <a:pathLst>
              <a:path w="19050" h="262255">
                <a:moveTo>
                  <a:pt x="0" y="261670"/>
                </a:moveTo>
                <a:lnTo>
                  <a:pt x="19050" y="261670"/>
                </a:lnTo>
                <a:lnTo>
                  <a:pt x="19050" y="0"/>
                </a:lnTo>
                <a:lnTo>
                  <a:pt x="0" y="0"/>
                </a:lnTo>
                <a:lnTo>
                  <a:pt x="0" y="2616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06668" y="1108785"/>
            <a:ext cx="0" cy="205740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511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97143" y="1108785"/>
            <a:ext cx="19050" cy="205740"/>
          </a:xfrm>
          <a:custGeom>
            <a:avLst/>
            <a:gdLst/>
            <a:ahLst/>
            <a:cxnLst/>
            <a:rect l="l" t="t" r="r" b="b"/>
            <a:pathLst>
              <a:path w="19050" h="205740">
                <a:moveTo>
                  <a:pt x="0" y="205511"/>
                </a:moveTo>
                <a:lnTo>
                  <a:pt x="19050" y="205511"/>
                </a:lnTo>
                <a:lnTo>
                  <a:pt x="19050" y="0"/>
                </a:lnTo>
                <a:lnTo>
                  <a:pt x="0" y="0"/>
                </a:lnTo>
                <a:lnTo>
                  <a:pt x="0" y="20551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7143" y="1108785"/>
            <a:ext cx="19050" cy="205740"/>
          </a:xfrm>
          <a:custGeom>
            <a:avLst/>
            <a:gdLst/>
            <a:ahLst/>
            <a:cxnLst/>
            <a:rect l="l" t="t" r="r" b="b"/>
            <a:pathLst>
              <a:path w="19050" h="205740">
                <a:moveTo>
                  <a:pt x="0" y="205511"/>
                </a:moveTo>
                <a:lnTo>
                  <a:pt x="19050" y="205511"/>
                </a:lnTo>
                <a:lnTo>
                  <a:pt x="19050" y="0"/>
                </a:lnTo>
                <a:lnTo>
                  <a:pt x="0" y="0"/>
                </a:lnTo>
                <a:lnTo>
                  <a:pt x="0" y="205511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55000" y="1063794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507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45475" y="1063794"/>
            <a:ext cx="19050" cy="250825"/>
          </a:xfrm>
          <a:custGeom>
            <a:avLst/>
            <a:gdLst/>
            <a:ahLst/>
            <a:cxnLst/>
            <a:rect l="l" t="t" r="r" b="b"/>
            <a:pathLst>
              <a:path w="19050" h="250825">
                <a:moveTo>
                  <a:pt x="0" y="250507"/>
                </a:moveTo>
                <a:lnTo>
                  <a:pt x="19050" y="250507"/>
                </a:lnTo>
                <a:lnTo>
                  <a:pt x="19050" y="0"/>
                </a:lnTo>
                <a:lnTo>
                  <a:pt x="0" y="0"/>
                </a:lnTo>
                <a:lnTo>
                  <a:pt x="0" y="25050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45475" y="1063794"/>
            <a:ext cx="19050" cy="250825"/>
          </a:xfrm>
          <a:custGeom>
            <a:avLst/>
            <a:gdLst/>
            <a:ahLst/>
            <a:cxnLst/>
            <a:rect l="l" t="t" r="r" b="b"/>
            <a:pathLst>
              <a:path w="19050" h="250825">
                <a:moveTo>
                  <a:pt x="0" y="250507"/>
                </a:moveTo>
                <a:lnTo>
                  <a:pt x="19050" y="250507"/>
                </a:lnTo>
                <a:lnTo>
                  <a:pt x="19050" y="0"/>
                </a:lnTo>
                <a:lnTo>
                  <a:pt x="0" y="0"/>
                </a:lnTo>
                <a:lnTo>
                  <a:pt x="0" y="25050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0828" y="1056973"/>
            <a:ext cx="0" cy="257810"/>
          </a:xfrm>
          <a:custGeom>
            <a:avLst/>
            <a:gdLst/>
            <a:ahLst/>
            <a:cxnLst/>
            <a:rect l="l" t="t" r="r" b="b"/>
            <a:pathLst>
              <a:path h="257809">
                <a:moveTo>
                  <a:pt x="0" y="0"/>
                </a:moveTo>
                <a:lnTo>
                  <a:pt x="0" y="257327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21303" y="1056973"/>
            <a:ext cx="19050" cy="257810"/>
          </a:xfrm>
          <a:custGeom>
            <a:avLst/>
            <a:gdLst/>
            <a:ahLst/>
            <a:cxnLst/>
            <a:rect l="l" t="t" r="r" b="b"/>
            <a:pathLst>
              <a:path w="19050" h="257809">
                <a:moveTo>
                  <a:pt x="0" y="257327"/>
                </a:moveTo>
                <a:lnTo>
                  <a:pt x="19050" y="257327"/>
                </a:lnTo>
                <a:lnTo>
                  <a:pt x="19050" y="0"/>
                </a:lnTo>
                <a:lnTo>
                  <a:pt x="0" y="0"/>
                </a:lnTo>
                <a:lnTo>
                  <a:pt x="0" y="25732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1303" y="1056973"/>
            <a:ext cx="19050" cy="257810"/>
          </a:xfrm>
          <a:custGeom>
            <a:avLst/>
            <a:gdLst/>
            <a:ahLst/>
            <a:cxnLst/>
            <a:rect l="l" t="t" r="r" b="b"/>
            <a:pathLst>
              <a:path w="19050" h="257809">
                <a:moveTo>
                  <a:pt x="0" y="257327"/>
                </a:moveTo>
                <a:lnTo>
                  <a:pt x="19050" y="257327"/>
                </a:lnTo>
                <a:lnTo>
                  <a:pt x="19050" y="0"/>
                </a:lnTo>
                <a:lnTo>
                  <a:pt x="0" y="0"/>
                </a:lnTo>
                <a:lnTo>
                  <a:pt x="0" y="257327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06668" y="1113129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0" y="0"/>
                </a:moveTo>
                <a:lnTo>
                  <a:pt x="0" y="201168"/>
                </a:lnTo>
              </a:path>
            </a:pathLst>
          </a:custGeom>
          <a:solidFill>
            <a:srgbClr val="FFC8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97143" y="1113129"/>
            <a:ext cx="19050" cy="201295"/>
          </a:xfrm>
          <a:custGeom>
            <a:avLst/>
            <a:gdLst/>
            <a:ahLst/>
            <a:cxnLst/>
            <a:rect l="l" t="t" r="r" b="b"/>
            <a:pathLst>
              <a:path w="19050" h="201294">
                <a:moveTo>
                  <a:pt x="0" y="201168"/>
                </a:moveTo>
                <a:lnTo>
                  <a:pt x="19050" y="201168"/>
                </a:lnTo>
                <a:lnTo>
                  <a:pt x="19050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97143" y="1113129"/>
            <a:ext cx="19050" cy="201295"/>
          </a:xfrm>
          <a:custGeom>
            <a:avLst/>
            <a:gdLst/>
            <a:ahLst/>
            <a:cxnLst/>
            <a:rect l="l" t="t" r="r" b="b"/>
            <a:pathLst>
              <a:path w="19050" h="201294">
                <a:moveTo>
                  <a:pt x="0" y="201168"/>
                </a:moveTo>
                <a:lnTo>
                  <a:pt x="19050" y="201168"/>
                </a:lnTo>
                <a:lnTo>
                  <a:pt x="19050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57191" y="1418290"/>
            <a:ext cx="131445" cy="229235"/>
          </a:xfrm>
          <a:custGeom>
            <a:avLst/>
            <a:gdLst/>
            <a:ahLst/>
            <a:cxnLst/>
            <a:rect l="l" t="t" r="r" b="b"/>
            <a:pathLst>
              <a:path w="131445" h="229235">
                <a:moveTo>
                  <a:pt x="130873" y="0"/>
                </a:moveTo>
                <a:lnTo>
                  <a:pt x="55212" y="24834"/>
                </a:lnTo>
                <a:lnTo>
                  <a:pt x="16359" y="56945"/>
                </a:lnTo>
                <a:lnTo>
                  <a:pt x="2044" y="117780"/>
                </a:lnTo>
                <a:lnTo>
                  <a:pt x="0" y="22879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34210" y="614058"/>
            <a:ext cx="462915" cy="462915"/>
          </a:xfrm>
          <a:custGeom>
            <a:avLst/>
            <a:gdLst/>
            <a:ahLst/>
            <a:cxnLst/>
            <a:rect l="l" t="t" r="r" b="b"/>
            <a:pathLst>
              <a:path w="462915" h="462915">
                <a:moveTo>
                  <a:pt x="231317" y="0"/>
                </a:moveTo>
                <a:lnTo>
                  <a:pt x="184700" y="4700"/>
                </a:lnTo>
                <a:lnTo>
                  <a:pt x="141280" y="18180"/>
                </a:lnTo>
                <a:lnTo>
                  <a:pt x="101987" y="39511"/>
                </a:lnTo>
                <a:lnTo>
                  <a:pt x="67752" y="67760"/>
                </a:lnTo>
                <a:lnTo>
                  <a:pt x="39506" y="101999"/>
                </a:lnTo>
                <a:lnTo>
                  <a:pt x="18178" y="141296"/>
                </a:lnTo>
                <a:lnTo>
                  <a:pt x="4699" y="184721"/>
                </a:lnTo>
                <a:lnTo>
                  <a:pt x="0" y="231343"/>
                </a:lnTo>
                <a:lnTo>
                  <a:pt x="4699" y="277961"/>
                </a:lnTo>
                <a:lnTo>
                  <a:pt x="18178" y="321382"/>
                </a:lnTo>
                <a:lnTo>
                  <a:pt x="39506" y="360677"/>
                </a:lnTo>
                <a:lnTo>
                  <a:pt x="67752" y="394914"/>
                </a:lnTo>
                <a:lnTo>
                  <a:pt x="101987" y="423163"/>
                </a:lnTo>
                <a:lnTo>
                  <a:pt x="141280" y="444493"/>
                </a:lnTo>
                <a:lnTo>
                  <a:pt x="184700" y="457973"/>
                </a:lnTo>
                <a:lnTo>
                  <a:pt x="231317" y="462673"/>
                </a:lnTo>
                <a:lnTo>
                  <a:pt x="277939" y="457973"/>
                </a:lnTo>
                <a:lnTo>
                  <a:pt x="321362" y="444493"/>
                </a:lnTo>
                <a:lnTo>
                  <a:pt x="360657" y="423163"/>
                </a:lnTo>
                <a:lnTo>
                  <a:pt x="394893" y="394914"/>
                </a:lnTo>
                <a:lnTo>
                  <a:pt x="423141" y="360677"/>
                </a:lnTo>
                <a:lnTo>
                  <a:pt x="444469" y="321382"/>
                </a:lnTo>
                <a:lnTo>
                  <a:pt x="457948" y="277961"/>
                </a:lnTo>
                <a:lnTo>
                  <a:pt x="462648" y="231343"/>
                </a:lnTo>
                <a:lnTo>
                  <a:pt x="457948" y="184721"/>
                </a:lnTo>
                <a:lnTo>
                  <a:pt x="444469" y="141296"/>
                </a:lnTo>
                <a:lnTo>
                  <a:pt x="423141" y="101999"/>
                </a:lnTo>
                <a:lnTo>
                  <a:pt x="394893" y="67760"/>
                </a:lnTo>
                <a:lnTo>
                  <a:pt x="360657" y="39511"/>
                </a:lnTo>
                <a:lnTo>
                  <a:pt x="321362" y="18180"/>
                </a:lnTo>
                <a:lnTo>
                  <a:pt x="277939" y="4700"/>
                </a:lnTo>
                <a:lnTo>
                  <a:pt x="231317" y="0"/>
                </a:lnTo>
                <a:close/>
              </a:path>
            </a:pathLst>
          </a:custGeom>
          <a:solidFill>
            <a:srgbClr val="241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34210" y="614058"/>
            <a:ext cx="462915" cy="462915"/>
          </a:xfrm>
          <a:custGeom>
            <a:avLst/>
            <a:gdLst/>
            <a:ahLst/>
            <a:cxnLst/>
            <a:rect l="l" t="t" r="r" b="b"/>
            <a:pathLst>
              <a:path w="462915" h="462915">
                <a:moveTo>
                  <a:pt x="462648" y="231343"/>
                </a:moveTo>
                <a:lnTo>
                  <a:pt x="457948" y="277961"/>
                </a:lnTo>
                <a:lnTo>
                  <a:pt x="444469" y="321382"/>
                </a:lnTo>
                <a:lnTo>
                  <a:pt x="423141" y="360677"/>
                </a:lnTo>
                <a:lnTo>
                  <a:pt x="394893" y="394914"/>
                </a:lnTo>
                <a:lnTo>
                  <a:pt x="360657" y="423163"/>
                </a:lnTo>
                <a:lnTo>
                  <a:pt x="321362" y="444493"/>
                </a:lnTo>
                <a:lnTo>
                  <a:pt x="277939" y="457973"/>
                </a:lnTo>
                <a:lnTo>
                  <a:pt x="231317" y="462673"/>
                </a:lnTo>
                <a:lnTo>
                  <a:pt x="184700" y="457973"/>
                </a:lnTo>
                <a:lnTo>
                  <a:pt x="141280" y="444493"/>
                </a:lnTo>
                <a:lnTo>
                  <a:pt x="101987" y="423163"/>
                </a:lnTo>
                <a:lnTo>
                  <a:pt x="67752" y="394914"/>
                </a:lnTo>
                <a:lnTo>
                  <a:pt x="39506" y="360677"/>
                </a:lnTo>
                <a:lnTo>
                  <a:pt x="18178" y="321382"/>
                </a:lnTo>
                <a:lnTo>
                  <a:pt x="4699" y="277961"/>
                </a:lnTo>
                <a:lnTo>
                  <a:pt x="0" y="231343"/>
                </a:lnTo>
                <a:lnTo>
                  <a:pt x="4699" y="184721"/>
                </a:lnTo>
                <a:lnTo>
                  <a:pt x="18178" y="141296"/>
                </a:lnTo>
                <a:lnTo>
                  <a:pt x="39506" y="101999"/>
                </a:lnTo>
                <a:lnTo>
                  <a:pt x="67752" y="67760"/>
                </a:lnTo>
                <a:lnTo>
                  <a:pt x="101987" y="39511"/>
                </a:lnTo>
                <a:lnTo>
                  <a:pt x="141280" y="18180"/>
                </a:lnTo>
                <a:lnTo>
                  <a:pt x="184700" y="4700"/>
                </a:lnTo>
                <a:lnTo>
                  <a:pt x="231317" y="0"/>
                </a:lnTo>
                <a:lnTo>
                  <a:pt x="277939" y="4700"/>
                </a:lnTo>
                <a:lnTo>
                  <a:pt x="321362" y="18180"/>
                </a:lnTo>
                <a:lnTo>
                  <a:pt x="360657" y="39511"/>
                </a:lnTo>
                <a:lnTo>
                  <a:pt x="394893" y="67760"/>
                </a:lnTo>
                <a:lnTo>
                  <a:pt x="423141" y="101999"/>
                </a:lnTo>
                <a:lnTo>
                  <a:pt x="444469" y="141296"/>
                </a:lnTo>
                <a:lnTo>
                  <a:pt x="457948" y="184721"/>
                </a:lnTo>
                <a:lnTo>
                  <a:pt x="462648" y="231343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71993" y="862633"/>
            <a:ext cx="163474" cy="16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95606" y="862633"/>
            <a:ext cx="163474" cy="16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53540" y="686285"/>
            <a:ext cx="424180" cy="186690"/>
          </a:xfrm>
          <a:custGeom>
            <a:avLst/>
            <a:gdLst/>
            <a:ahLst/>
            <a:cxnLst/>
            <a:rect l="l" t="t" r="r" b="b"/>
            <a:pathLst>
              <a:path w="424179" h="186690">
                <a:moveTo>
                  <a:pt x="264952" y="0"/>
                </a:moveTo>
                <a:lnTo>
                  <a:pt x="36707" y="56883"/>
                </a:lnTo>
                <a:lnTo>
                  <a:pt x="7696" y="98806"/>
                </a:lnTo>
                <a:lnTo>
                  <a:pt x="0" y="140839"/>
                </a:lnTo>
                <a:lnTo>
                  <a:pt x="3098" y="173219"/>
                </a:lnTo>
                <a:lnTo>
                  <a:pt x="6469" y="186182"/>
                </a:lnTo>
                <a:lnTo>
                  <a:pt x="69052" y="159683"/>
                </a:lnTo>
                <a:lnTo>
                  <a:pt x="114290" y="115733"/>
                </a:lnTo>
                <a:lnTo>
                  <a:pt x="141752" y="74534"/>
                </a:lnTo>
                <a:lnTo>
                  <a:pt x="151007" y="56286"/>
                </a:lnTo>
                <a:lnTo>
                  <a:pt x="193331" y="128891"/>
                </a:lnTo>
                <a:lnTo>
                  <a:pt x="235854" y="166592"/>
                </a:lnTo>
                <a:lnTo>
                  <a:pt x="304150" y="181537"/>
                </a:lnTo>
                <a:lnTo>
                  <a:pt x="423791" y="185877"/>
                </a:lnTo>
                <a:lnTo>
                  <a:pt x="391769" y="88696"/>
                </a:lnTo>
                <a:lnTo>
                  <a:pt x="364550" y="36941"/>
                </a:lnTo>
                <a:lnTo>
                  <a:pt x="327241" y="13184"/>
                </a:lnTo>
                <a:lnTo>
                  <a:pt x="264952" y="0"/>
                </a:lnTo>
                <a:close/>
              </a:path>
            </a:pathLst>
          </a:custGeom>
          <a:solidFill>
            <a:srgbClr val="241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53540" y="686285"/>
            <a:ext cx="424180" cy="186690"/>
          </a:xfrm>
          <a:custGeom>
            <a:avLst/>
            <a:gdLst/>
            <a:ahLst/>
            <a:cxnLst/>
            <a:rect l="l" t="t" r="r" b="b"/>
            <a:pathLst>
              <a:path w="424179" h="186690">
                <a:moveTo>
                  <a:pt x="36707" y="56883"/>
                </a:moveTo>
                <a:lnTo>
                  <a:pt x="7696" y="98806"/>
                </a:lnTo>
                <a:lnTo>
                  <a:pt x="0" y="140839"/>
                </a:lnTo>
                <a:lnTo>
                  <a:pt x="3098" y="173219"/>
                </a:lnTo>
                <a:lnTo>
                  <a:pt x="6469" y="186182"/>
                </a:lnTo>
                <a:lnTo>
                  <a:pt x="69052" y="159683"/>
                </a:lnTo>
                <a:lnTo>
                  <a:pt x="114290" y="115733"/>
                </a:lnTo>
                <a:lnTo>
                  <a:pt x="141752" y="74534"/>
                </a:lnTo>
                <a:lnTo>
                  <a:pt x="151007" y="56286"/>
                </a:lnTo>
                <a:lnTo>
                  <a:pt x="193331" y="128891"/>
                </a:lnTo>
                <a:lnTo>
                  <a:pt x="235854" y="166592"/>
                </a:lnTo>
                <a:lnTo>
                  <a:pt x="304150" y="181537"/>
                </a:lnTo>
                <a:lnTo>
                  <a:pt x="423791" y="185877"/>
                </a:lnTo>
                <a:lnTo>
                  <a:pt x="391769" y="88696"/>
                </a:lnTo>
                <a:lnTo>
                  <a:pt x="364550" y="36941"/>
                </a:lnTo>
                <a:lnTo>
                  <a:pt x="327241" y="13184"/>
                </a:lnTo>
                <a:lnTo>
                  <a:pt x="264952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53728" y="712035"/>
            <a:ext cx="424180" cy="508634"/>
          </a:xfrm>
          <a:custGeom>
            <a:avLst/>
            <a:gdLst/>
            <a:ahLst/>
            <a:cxnLst/>
            <a:rect l="l" t="t" r="r" b="b"/>
            <a:pathLst>
              <a:path w="424179" h="508634">
                <a:moveTo>
                  <a:pt x="211797" y="0"/>
                </a:moveTo>
                <a:lnTo>
                  <a:pt x="163236" y="5592"/>
                </a:lnTo>
                <a:lnTo>
                  <a:pt x="118657" y="21523"/>
                </a:lnTo>
                <a:lnTo>
                  <a:pt x="79331" y="46522"/>
                </a:lnTo>
                <a:lnTo>
                  <a:pt x="46531" y="79318"/>
                </a:lnTo>
                <a:lnTo>
                  <a:pt x="21528" y="118641"/>
                </a:lnTo>
                <a:lnTo>
                  <a:pt x="5594" y="163220"/>
                </a:lnTo>
                <a:lnTo>
                  <a:pt x="0" y="211785"/>
                </a:lnTo>
                <a:lnTo>
                  <a:pt x="5887" y="261523"/>
                </a:lnTo>
                <a:lnTo>
                  <a:pt x="22628" y="307013"/>
                </a:lnTo>
                <a:lnTo>
                  <a:pt x="48842" y="346898"/>
                </a:lnTo>
                <a:lnTo>
                  <a:pt x="83149" y="379827"/>
                </a:lnTo>
                <a:lnTo>
                  <a:pt x="124167" y="404444"/>
                </a:lnTo>
                <a:lnTo>
                  <a:pt x="124167" y="482701"/>
                </a:lnTo>
                <a:lnTo>
                  <a:pt x="211797" y="508101"/>
                </a:lnTo>
                <a:lnTo>
                  <a:pt x="299453" y="482701"/>
                </a:lnTo>
                <a:lnTo>
                  <a:pt x="299453" y="404444"/>
                </a:lnTo>
                <a:lnTo>
                  <a:pt x="340465" y="379822"/>
                </a:lnTo>
                <a:lnTo>
                  <a:pt x="374768" y="346893"/>
                </a:lnTo>
                <a:lnTo>
                  <a:pt x="400980" y="307009"/>
                </a:lnTo>
                <a:lnTo>
                  <a:pt x="417721" y="261522"/>
                </a:lnTo>
                <a:lnTo>
                  <a:pt x="423608" y="211785"/>
                </a:lnTo>
                <a:lnTo>
                  <a:pt x="418014" y="163220"/>
                </a:lnTo>
                <a:lnTo>
                  <a:pt x="402079" y="118641"/>
                </a:lnTo>
                <a:lnTo>
                  <a:pt x="377076" y="79318"/>
                </a:lnTo>
                <a:lnTo>
                  <a:pt x="344274" y="46522"/>
                </a:lnTo>
                <a:lnTo>
                  <a:pt x="304946" y="21523"/>
                </a:lnTo>
                <a:lnTo>
                  <a:pt x="260364" y="5592"/>
                </a:lnTo>
                <a:lnTo>
                  <a:pt x="211797" y="0"/>
                </a:lnTo>
                <a:close/>
              </a:path>
            </a:pathLst>
          </a:custGeom>
          <a:solidFill>
            <a:srgbClr val="F7A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53728" y="712035"/>
            <a:ext cx="424180" cy="508634"/>
          </a:xfrm>
          <a:custGeom>
            <a:avLst/>
            <a:gdLst/>
            <a:ahLst/>
            <a:cxnLst/>
            <a:rect l="l" t="t" r="r" b="b"/>
            <a:pathLst>
              <a:path w="424179" h="508634">
                <a:moveTo>
                  <a:pt x="423608" y="211785"/>
                </a:moveTo>
                <a:lnTo>
                  <a:pt x="418014" y="163220"/>
                </a:lnTo>
                <a:lnTo>
                  <a:pt x="402079" y="118641"/>
                </a:lnTo>
                <a:lnTo>
                  <a:pt x="377076" y="79318"/>
                </a:lnTo>
                <a:lnTo>
                  <a:pt x="344274" y="46522"/>
                </a:lnTo>
                <a:lnTo>
                  <a:pt x="304946" y="21523"/>
                </a:lnTo>
                <a:lnTo>
                  <a:pt x="260364" y="5592"/>
                </a:lnTo>
                <a:lnTo>
                  <a:pt x="211797" y="0"/>
                </a:lnTo>
                <a:lnTo>
                  <a:pt x="163236" y="5592"/>
                </a:lnTo>
                <a:lnTo>
                  <a:pt x="118657" y="21523"/>
                </a:lnTo>
                <a:lnTo>
                  <a:pt x="79331" y="46522"/>
                </a:lnTo>
                <a:lnTo>
                  <a:pt x="46531" y="79318"/>
                </a:lnTo>
                <a:lnTo>
                  <a:pt x="21528" y="118641"/>
                </a:lnTo>
                <a:lnTo>
                  <a:pt x="5594" y="163220"/>
                </a:lnTo>
                <a:lnTo>
                  <a:pt x="0" y="211785"/>
                </a:lnTo>
                <a:lnTo>
                  <a:pt x="5887" y="261523"/>
                </a:lnTo>
                <a:lnTo>
                  <a:pt x="22628" y="307013"/>
                </a:lnTo>
                <a:lnTo>
                  <a:pt x="48842" y="346898"/>
                </a:lnTo>
                <a:lnTo>
                  <a:pt x="83149" y="379827"/>
                </a:lnTo>
                <a:lnTo>
                  <a:pt x="124167" y="404444"/>
                </a:lnTo>
                <a:lnTo>
                  <a:pt x="124167" y="482701"/>
                </a:lnTo>
                <a:lnTo>
                  <a:pt x="211797" y="508101"/>
                </a:lnTo>
                <a:lnTo>
                  <a:pt x="299453" y="482701"/>
                </a:lnTo>
                <a:lnTo>
                  <a:pt x="299453" y="404444"/>
                </a:lnTo>
                <a:lnTo>
                  <a:pt x="340465" y="379822"/>
                </a:lnTo>
                <a:lnTo>
                  <a:pt x="374768" y="346893"/>
                </a:lnTo>
                <a:lnTo>
                  <a:pt x="400980" y="307009"/>
                </a:lnTo>
                <a:lnTo>
                  <a:pt x="417721" y="261522"/>
                </a:lnTo>
                <a:lnTo>
                  <a:pt x="423608" y="21178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23324" y="103380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042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75811" y="885484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59" h="15875">
                <a:moveTo>
                  <a:pt x="0" y="0"/>
                </a:moveTo>
                <a:lnTo>
                  <a:pt x="48056" y="15405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07192" y="885484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59" h="15875">
                <a:moveTo>
                  <a:pt x="48044" y="0"/>
                </a:moveTo>
                <a:lnTo>
                  <a:pt x="0" y="15405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00385" y="1593516"/>
            <a:ext cx="349885" cy="334010"/>
          </a:xfrm>
          <a:custGeom>
            <a:avLst/>
            <a:gdLst/>
            <a:ahLst/>
            <a:cxnLst/>
            <a:rect l="l" t="t" r="r" b="b"/>
            <a:pathLst>
              <a:path w="349884" h="334010">
                <a:moveTo>
                  <a:pt x="133426" y="0"/>
                </a:moveTo>
                <a:lnTo>
                  <a:pt x="86411" y="8781"/>
                </a:lnTo>
                <a:lnTo>
                  <a:pt x="46542" y="39029"/>
                </a:lnTo>
                <a:lnTo>
                  <a:pt x="15866" y="85013"/>
                </a:lnTo>
                <a:lnTo>
                  <a:pt x="2535" y="132498"/>
                </a:lnTo>
                <a:lnTo>
                  <a:pt x="3870" y="137734"/>
                </a:lnTo>
                <a:lnTo>
                  <a:pt x="314" y="165951"/>
                </a:lnTo>
                <a:lnTo>
                  <a:pt x="0" y="182453"/>
                </a:lnTo>
                <a:lnTo>
                  <a:pt x="3709" y="193626"/>
                </a:lnTo>
                <a:lnTo>
                  <a:pt x="12226" y="205856"/>
                </a:lnTo>
                <a:lnTo>
                  <a:pt x="12638" y="223615"/>
                </a:lnTo>
                <a:lnTo>
                  <a:pt x="17570" y="236197"/>
                </a:lnTo>
                <a:lnTo>
                  <a:pt x="31336" y="249598"/>
                </a:lnTo>
                <a:lnTo>
                  <a:pt x="58251" y="269814"/>
                </a:lnTo>
                <a:lnTo>
                  <a:pt x="82049" y="313562"/>
                </a:lnTo>
                <a:lnTo>
                  <a:pt x="98950" y="333337"/>
                </a:lnTo>
                <a:lnTo>
                  <a:pt x="117025" y="333813"/>
                </a:lnTo>
                <a:lnTo>
                  <a:pt x="144345" y="319661"/>
                </a:lnTo>
                <a:lnTo>
                  <a:pt x="162705" y="297192"/>
                </a:lnTo>
                <a:lnTo>
                  <a:pt x="159758" y="274700"/>
                </a:lnTo>
                <a:lnTo>
                  <a:pt x="152383" y="259775"/>
                </a:lnTo>
                <a:lnTo>
                  <a:pt x="157464" y="260009"/>
                </a:lnTo>
                <a:lnTo>
                  <a:pt x="179394" y="268165"/>
                </a:lnTo>
                <a:lnTo>
                  <a:pt x="206748" y="270547"/>
                </a:lnTo>
                <a:lnTo>
                  <a:pt x="232675" y="265028"/>
                </a:lnTo>
                <a:lnTo>
                  <a:pt x="250326" y="249481"/>
                </a:lnTo>
                <a:lnTo>
                  <a:pt x="272121" y="235560"/>
                </a:lnTo>
                <a:lnTo>
                  <a:pt x="305471" y="232571"/>
                </a:lnTo>
                <a:lnTo>
                  <a:pt x="336014" y="234897"/>
                </a:lnTo>
                <a:lnTo>
                  <a:pt x="349386" y="236921"/>
                </a:lnTo>
                <a:lnTo>
                  <a:pt x="326971" y="41455"/>
                </a:lnTo>
                <a:lnTo>
                  <a:pt x="303934" y="40876"/>
                </a:lnTo>
                <a:lnTo>
                  <a:pt x="288509" y="39256"/>
                </a:lnTo>
                <a:lnTo>
                  <a:pt x="273721" y="35309"/>
                </a:lnTo>
                <a:lnTo>
                  <a:pt x="222996" y="16956"/>
                </a:lnTo>
                <a:lnTo>
                  <a:pt x="181113" y="5215"/>
                </a:lnTo>
                <a:lnTo>
                  <a:pt x="133426" y="0"/>
                </a:lnTo>
                <a:close/>
              </a:path>
            </a:pathLst>
          </a:custGeom>
          <a:solidFill>
            <a:srgbClr val="F7A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00385" y="1593516"/>
            <a:ext cx="349885" cy="334010"/>
          </a:xfrm>
          <a:custGeom>
            <a:avLst/>
            <a:gdLst/>
            <a:ahLst/>
            <a:cxnLst/>
            <a:rect l="l" t="t" r="r" b="b"/>
            <a:pathLst>
              <a:path w="349884" h="334010">
                <a:moveTo>
                  <a:pt x="326971" y="41455"/>
                </a:moveTo>
                <a:lnTo>
                  <a:pt x="288509" y="39256"/>
                </a:lnTo>
                <a:lnTo>
                  <a:pt x="222996" y="16956"/>
                </a:lnTo>
                <a:lnTo>
                  <a:pt x="181113" y="5215"/>
                </a:lnTo>
                <a:lnTo>
                  <a:pt x="133426" y="0"/>
                </a:lnTo>
                <a:lnTo>
                  <a:pt x="86411" y="8781"/>
                </a:lnTo>
                <a:lnTo>
                  <a:pt x="46542" y="39029"/>
                </a:lnTo>
                <a:lnTo>
                  <a:pt x="15866" y="85013"/>
                </a:lnTo>
                <a:lnTo>
                  <a:pt x="2535" y="132498"/>
                </a:lnTo>
                <a:lnTo>
                  <a:pt x="3870" y="137734"/>
                </a:lnTo>
                <a:lnTo>
                  <a:pt x="314" y="165951"/>
                </a:lnTo>
                <a:lnTo>
                  <a:pt x="0" y="182453"/>
                </a:lnTo>
                <a:lnTo>
                  <a:pt x="3709" y="193626"/>
                </a:lnTo>
                <a:lnTo>
                  <a:pt x="12226" y="205856"/>
                </a:lnTo>
                <a:lnTo>
                  <a:pt x="12638" y="223615"/>
                </a:lnTo>
                <a:lnTo>
                  <a:pt x="17570" y="236197"/>
                </a:lnTo>
                <a:lnTo>
                  <a:pt x="31336" y="249598"/>
                </a:lnTo>
                <a:lnTo>
                  <a:pt x="58251" y="269814"/>
                </a:lnTo>
                <a:lnTo>
                  <a:pt x="82049" y="313562"/>
                </a:lnTo>
                <a:lnTo>
                  <a:pt x="98950" y="333337"/>
                </a:lnTo>
                <a:lnTo>
                  <a:pt x="117025" y="333813"/>
                </a:lnTo>
                <a:lnTo>
                  <a:pt x="144345" y="319661"/>
                </a:lnTo>
                <a:lnTo>
                  <a:pt x="162705" y="297192"/>
                </a:lnTo>
                <a:lnTo>
                  <a:pt x="159758" y="274700"/>
                </a:lnTo>
                <a:lnTo>
                  <a:pt x="152383" y="259775"/>
                </a:lnTo>
                <a:lnTo>
                  <a:pt x="157464" y="260009"/>
                </a:lnTo>
                <a:lnTo>
                  <a:pt x="179394" y="268165"/>
                </a:lnTo>
                <a:lnTo>
                  <a:pt x="206748" y="270547"/>
                </a:lnTo>
                <a:lnTo>
                  <a:pt x="232675" y="265028"/>
                </a:lnTo>
                <a:lnTo>
                  <a:pt x="250326" y="249481"/>
                </a:lnTo>
                <a:lnTo>
                  <a:pt x="272121" y="235560"/>
                </a:lnTo>
                <a:lnTo>
                  <a:pt x="305471" y="232571"/>
                </a:lnTo>
                <a:lnTo>
                  <a:pt x="336014" y="234897"/>
                </a:lnTo>
                <a:lnTo>
                  <a:pt x="349386" y="236921"/>
                </a:lnTo>
                <a:lnTo>
                  <a:pt x="326971" y="4145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94724" y="1649941"/>
            <a:ext cx="122473" cy="222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194798" y="1194796"/>
            <a:ext cx="535940" cy="676910"/>
          </a:xfrm>
          <a:custGeom>
            <a:avLst/>
            <a:gdLst/>
            <a:ahLst/>
            <a:cxnLst/>
            <a:rect l="l" t="t" r="r" b="b"/>
            <a:pathLst>
              <a:path w="535940" h="676910">
                <a:moveTo>
                  <a:pt x="253325" y="0"/>
                </a:moveTo>
                <a:lnTo>
                  <a:pt x="203492" y="8211"/>
                </a:lnTo>
                <a:lnTo>
                  <a:pt x="160732" y="35120"/>
                </a:lnTo>
                <a:lnTo>
                  <a:pt x="132586" y="74954"/>
                </a:lnTo>
                <a:lnTo>
                  <a:pt x="121430" y="122434"/>
                </a:lnTo>
                <a:lnTo>
                  <a:pt x="129641" y="172282"/>
                </a:lnTo>
                <a:lnTo>
                  <a:pt x="224332" y="422053"/>
                </a:lnTo>
                <a:lnTo>
                  <a:pt x="0" y="422053"/>
                </a:lnTo>
                <a:lnTo>
                  <a:pt x="0" y="676498"/>
                </a:lnTo>
                <a:lnTo>
                  <a:pt x="408660" y="676548"/>
                </a:lnTo>
                <a:lnTo>
                  <a:pt x="453758" y="668243"/>
                </a:lnTo>
                <a:lnTo>
                  <a:pt x="496517" y="641335"/>
                </a:lnTo>
                <a:lnTo>
                  <a:pt x="524663" y="601504"/>
                </a:lnTo>
                <a:lnTo>
                  <a:pt x="535820" y="554025"/>
                </a:lnTo>
                <a:lnTo>
                  <a:pt x="527608" y="504171"/>
                </a:lnTo>
                <a:lnTo>
                  <a:pt x="367563" y="82074"/>
                </a:lnTo>
                <a:lnTo>
                  <a:pt x="340653" y="39308"/>
                </a:lnTo>
                <a:lnTo>
                  <a:pt x="300810" y="11157"/>
                </a:lnTo>
                <a:lnTo>
                  <a:pt x="253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194798" y="1194796"/>
            <a:ext cx="535940" cy="676910"/>
          </a:xfrm>
          <a:custGeom>
            <a:avLst/>
            <a:gdLst/>
            <a:ahLst/>
            <a:cxnLst/>
            <a:rect l="l" t="t" r="r" b="b"/>
            <a:pathLst>
              <a:path w="535940" h="676910">
                <a:moveTo>
                  <a:pt x="527608" y="504171"/>
                </a:moveTo>
                <a:lnTo>
                  <a:pt x="367563" y="82074"/>
                </a:lnTo>
                <a:lnTo>
                  <a:pt x="340653" y="39308"/>
                </a:lnTo>
                <a:lnTo>
                  <a:pt x="300810" y="11157"/>
                </a:lnTo>
                <a:lnTo>
                  <a:pt x="253325" y="0"/>
                </a:lnTo>
                <a:lnTo>
                  <a:pt x="203492" y="8211"/>
                </a:lnTo>
                <a:lnTo>
                  <a:pt x="160732" y="35120"/>
                </a:lnTo>
                <a:lnTo>
                  <a:pt x="132586" y="74954"/>
                </a:lnTo>
                <a:lnTo>
                  <a:pt x="121430" y="122434"/>
                </a:lnTo>
                <a:lnTo>
                  <a:pt x="129641" y="172282"/>
                </a:lnTo>
                <a:lnTo>
                  <a:pt x="224332" y="422053"/>
                </a:lnTo>
                <a:lnTo>
                  <a:pt x="0" y="422053"/>
                </a:lnTo>
                <a:lnTo>
                  <a:pt x="0" y="676498"/>
                </a:lnTo>
                <a:lnTo>
                  <a:pt x="407352" y="676498"/>
                </a:lnTo>
                <a:lnTo>
                  <a:pt x="407784" y="676510"/>
                </a:lnTo>
                <a:lnTo>
                  <a:pt x="408228" y="676548"/>
                </a:lnTo>
                <a:lnTo>
                  <a:pt x="408660" y="676548"/>
                </a:lnTo>
                <a:lnTo>
                  <a:pt x="453758" y="668243"/>
                </a:lnTo>
                <a:lnTo>
                  <a:pt x="496517" y="641335"/>
                </a:lnTo>
                <a:lnTo>
                  <a:pt x="524663" y="601504"/>
                </a:lnTo>
                <a:lnTo>
                  <a:pt x="535820" y="554025"/>
                </a:lnTo>
                <a:lnTo>
                  <a:pt x="527608" y="50417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44062" y="1418835"/>
            <a:ext cx="75565" cy="198120"/>
          </a:xfrm>
          <a:custGeom>
            <a:avLst/>
            <a:gdLst/>
            <a:ahLst/>
            <a:cxnLst/>
            <a:rect l="l" t="t" r="r" b="b"/>
            <a:pathLst>
              <a:path w="75565" h="198119">
                <a:moveTo>
                  <a:pt x="0" y="0"/>
                </a:moveTo>
                <a:lnTo>
                  <a:pt x="75082" y="19803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44062" y="1418835"/>
            <a:ext cx="75565" cy="198120"/>
          </a:xfrm>
          <a:custGeom>
            <a:avLst/>
            <a:gdLst/>
            <a:ahLst/>
            <a:cxnLst/>
            <a:rect l="l" t="t" r="r" b="b"/>
            <a:pathLst>
              <a:path w="75565" h="198119">
                <a:moveTo>
                  <a:pt x="0" y="0"/>
                </a:moveTo>
                <a:lnTo>
                  <a:pt x="75082" y="198031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44062" y="1418835"/>
            <a:ext cx="75565" cy="198120"/>
          </a:xfrm>
          <a:custGeom>
            <a:avLst/>
            <a:gdLst/>
            <a:ahLst/>
            <a:cxnLst/>
            <a:rect l="l" t="t" r="r" b="b"/>
            <a:pathLst>
              <a:path w="75565" h="198119">
                <a:moveTo>
                  <a:pt x="0" y="0"/>
                </a:moveTo>
                <a:lnTo>
                  <a:pt x="75082" y="198031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194800" y="1616851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64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95420" y="1871310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63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65532" y="3476348"/>
            <a:ext cx="575945" cy="187325"/>
          </a:xfrm>
          <a:custGeom>
            <a:avLst/>
            <a:gdLst/>
            <a:ahLst/>
            <a:cxnLst/>
            <a:rect l="l" t="t" r="r" b="b"/>
            <a:pathLst>
              <a:path w="575945" h="187325">
                <a:moveTo>
                  <a:pt x="349478" y="0"/>
                </a:moveTo>
                <a:lnTo>
                  <a:pt x="0" y="0"/>
                </a:lnTo>
                <a:lnTo>
                  <a:pt x="0" y="186778"/>
                </a:lnTo>
                <a:lnTo>
                  <a:pt x="575602" y="186778"/>
                </a:lnTo>
                <a:lnTo>
                  <a:pt x="575602" y="165633"/>
                </a:lnTo>
                <a:lnTo>
                  <a:pt x="563070" y="121432"/>
                </a:lnTo>
                <a:lnTo>
                  <a:pt x="529221" y="90385"/>
                </a:lnTo>
                <a:lnTo>
                  <a:pt x="349478" y="0"/>
                </a:lnTo>
                <a:close/>
              </a:path>
            </a:pathLst>
          </a:custGeom>
          <a:solidFill>
            <a:srgbClr val="131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65532" y="3476348"/>
            <a:ext cx="575945" cy="187325"/>
          </a:xfrm>
          <a:custGeom>
            <a:avLst/>
            <a:gdLst/>
            <a:ahLst/>
            <a:cxnLst/>
            <a:rect l="l" t="t" r="r" b="b"/>
            <a:pathLst>
              <a:path w="575945" h="187325">
                <a:moveTo>
                  <a:pt x="575602" y="186778"/>
                </a:moveTo>
                <a:lnTo>
                  <a:pt x="0" y="186778"/>
                </a:lnTo>
                <a:lnTo>
                  <a:pt x="0" y="0"/>
                </a:lnTo>
                <a:lnTo>
                  <a:pt x="349478" y="0"/>
                </a:lnTo>
                <a:lnTo>
                  <a:pt x="529221" y="90385"/>
                </a:lnTo>
                <a:lnTo>
                  <a:pt x="548459" y="103698"/>
                </a:lnTo>
                <a:lnTo>
                  <a:pt x="563070" y="121432"/>
                </a:lnTo>
                <a:lnTo>
                  <a:pt x="572352" y="142454"/>
                </a:lnTo>
                <a:lnTo>
                  <a:pt x="575602" y="165633"/>
                </a:lnTo>
                <a:lnTo>
                  <a:pt x="575602" y="18677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89924" y="3476348"/>
            <a:ext cx="575945" cy="187325"/>
          </a:xfrm>
          <a:custGeom>
            <a:avLst/>
            <a:gdLst/>
            <a:ahLst/>
            <a:cxnLst/>
            <a:rect l="l" t="t" r="r" b="b"/>
            <a:pathLst>
              <a:path w="575945" h="187325">
                <a:moveTo>
                  <a:pt x="575602" y="0"/>
                </a:moveTo>
                <a:lnTo>
                  <a:pt x="226136" y="0"/>
                </a:lnTo>
                <a:lnTo>
                  <a:pt x="46393" y="90385"/>
                </a:lnTo>
                <a:lnTo>
                  <a:pt x="27142" y="103698"/>
                </a:lnTo>
                <a:lnTo>
                  <a:pt x="12528" y="121432"/>
                </a:lnTo>
                <a:lnTo>
                  <a:pt x="3248" y="142454"/>
                </a:lnTo>
                <a:lnTo>
                  <a:pt x="0" y="165633"/>
                </a:lnTo>
                <a:lnTo>
                  <a:pt x="0" y="186778"/>
                </a:lnTo>
                <a:lnTo>
                  <a:pt x="575602" y="186778"/>
                </a:lnTo>
                <a:lnTo>
                  <a:pt x="575602" y="0"/>
                </a:lnTo>
                <a:close/>
              </a:path>
            </a:pathLst>
          </a:custGeom>
          <a:solidFill>
            <a:srgbClr val="131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89924" y="3476348"/>
            <a:ext cx="575945" cy="187325"/>
          </a:xfrm>
          <a:custGeom>
            <a:avLst/>
            <a:gdLst/>
            <a:ahLst/>
            <a:cxnLst/>
            <a:rect l="l" t="t" r="r" b="b"/>
            <a:pathLst>
              <a:path w="575945" h="187325">
                <a:moveTo>
                  <a:pt x="0" y="186778"/>
                </a:moveTo>
                <a:lnTo>
                  <a:pt x="575602" y="186778"/>
                </a:lnTo>
                <a:lnTo>
                  <a:pt x="575602" y="0"/>
                </a:lnTo>
                <a:lnTo>
                  <a:pt x="226136" y="0"/>
                </a:lnTo>
                <a:lnTo>
                  <a:pt x="46393" y="90385"/>
                </a:lnTo>
                <a:lnTo>
                  <a:pt x="27142" y="103698"/>
                </a:lnTo>
                <a:lnTo>
                  <a:pt x="12528" y="121432"/>
                </a:lnTo>
                <a:lnTo>
                  <a:pt x="3248" y="142454"/>
                </a:lnTo>
                <a:lnTo>
                  <a:pt x="0" y="165633"/>
                </a:lnTo>
                <a:lnTo>
                  <a:pt x="0" y="18677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50066" y="1185199"/>
            <a:ext cx="231203" cy="88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798115" y="604684"/>
            <a:ext cx="521970" cy="238125"/>
          </a:xfrm>
          <a:custGeom>
            <a:avLst/>
            <a:gdLst/>
            <a:ahLst/>
            <a:cxnLst/>
            <a:rect l="l" t="t" r="r" b="b"/>
            <a:pathLst>
              <a:path w="521970" h="238125">
                <a:moveTo>
                  <a:pt x="260680" y="0"/>
                </a:moveTo>
                <a:lnTo>
                  <a:pt x="210749" y="4756"/>
                </a:lnTo>
                <a:lnTo>
                  <a:pt x="164000" y="18435"/>
                </a:lnTo>
                <a:lnTo>
                  <a:pt x="121320" y="40146"/>
                </a:lnTo>
                <a:lnTo>
                  <a:pt x="83596" y="69003"/>
                </a:lnTo>
                <a:lnTo>
                  <a:pt x="51714" y="104118"/>
                </a:lnTo>
                <a:lnTo>
                  <a:pt x="26563" y="144602"/>
                </a:lnTo>
                <a:lnTo>
                  <a:pt x="9029" y="189566"/>
                </a:lnTo>
                <a:lnTo>
                  <a:pt x="0" y="238125"/>
                </a:lnTo>
                <a:lnTo>
                  <a:pt x="521360" y="238125"/>
                </a:lnTo>
                <a:lnTo>
                  <a:pt x="512323" y="189566"/>
                </a:lnTo>
                <a:lnTo>
                  <a:pt x="494784" y="144602"/>
                </a:lnTo>
                <a:lnTo>
                  <a:pt x="469631" y="104118"/>
                </a:lnTo>
                <a:lnTo>
                  <a:pt x="437749" y="69003"/>
                </a:lnTo>
                <a:lnTo>
                  <a:pt x="400027" y="40146"/>
                </a:lnTo>
                <a:lnTo>
                  <a:pt x="357350" y="18435"/>
                </a:lnTo>
                <a:lnTo>
                  <a:pt x="310605" y="4756"/>
                </a:lnTo>
                <a:lnTo>
                  <a:pt x="26068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98115" y="604684"/>
            <a:ext cx="521970" cy="238125"/>
          </a:xfrm>
          <a:custGeom>
            <a:avLst/>
            <a:gdLst/>
            <a:ahLst/>
            <a:cxnLst/>
            <a:rect l="l" t="t" r="r" b="b"/>
            <a:pathLst>
              <a:path w="521970" h="238125">
                <a:moveTo>
                  <a:pt x="260680" y="0"/>
                </a:moveTo>
                <a:lnTo>
                  <a:pt x="210749" y="4756"/>
                </a:lnTo>
                <a:lnTo>
                  <a:pt x="164000" y="18435"/>
                </a:lnTo>
                <a:lnTo>
                  <a:pt x="121320" y="40146"/>
                </a:lnTo>
                <a:lnTo>
                  <a:pt x="83596" y="69003"/>
                </a:lnTo>
                <a:lnTo>
                  <a:pt x="51714" y="104118"/>
                </a:lnTo>
                <a:lnTo>
                  <a:pt x="26563" y="144602"/>
                </a:lnTo>
                <a:lnTo>
                  <a:pt x="9029" y="189566"/>
                </a:lnTo>
                <a:lnTo>
                  <a:pt x="0" y="238125"/>
                </a:lnTo>
                <a:lnTo>
                  <a:pt x="521360" y="238125"/>
                </a:lnTo>
                <a:lnTo>
                  <a:pt x="512323" y="189566"/>
                </a:lnTo>
                <a:lnTo>
                  <a:pt x="494784" y="144602"/>
                </a:lnTo>
                <a:lnTo>
                  <a:pt x="469631" y="104118"/>
                </a:lnTo>
                <a:lnTo>
                  <a:pt x="437749" y="69003"/>
                </a:lnTo>
                <a:lnTo>
                  <a:pt x="400027" y="40146"/>
                </a:lnTo>
                <a:lnTo>
                  <a:pt x="357350" y="18435"/>
                </a:lnTo>
                <a:lnTo>
                  <a:pt x="310605" y="4756"/>
                </a:lnTo>
                <a:lnTo>
                  <a:pt x="26068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83421" y="795261"/>
            <a:ext cx="551180" cy="47625"/>
          </a:xfrm>
          <a:custGeom>
            <a:avLst/>
            <a:gdLst/>
            <a:ahLst/>
            <a:cxnLst/>
            <a:rect l="l" t="t" r="r" b="b"/>
            <a:pathLst>
              <a:path w="551179" h="47625">
                <a:moveTo>
                  <a:pt x="550748" y="0"/>
                </a:moveTo>
                <a:lnTo>
                  <a:pt x="0" y="0"/>
                </a:lnTo>
                <a:lnTo>
                  <a:pt x="0" y="47548"/>
                </a:lnTo>
                <a:lnTo>
                  <a:pt x="550748" y="47548"/>
                </a:lnTo>
                <a:lnTo>
                  <a:pt x="550748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83421" y="795261"/>
            <a:ext cx="551180" cy="47625"/>
          </a:xfrm>
          <a:custGeom>
            <a:avLst/>
            <a:gdLst/>
            <a:ahLst/>
            <a:cxnLst/>
            <a:rect l="l" t="t" r="r" b="b"/>
            <a:pathLst>
              <a:path w="551179" h="47625">
                <a:moveTo>
                  <a:pt x="550748" y="0"/>
                </a:moveTo>
                <a:lnTo>
                  <a:pt x="0" y="0"/>
                </a:lnTo>
                <a:lnTo>
                  <a:pt x="0" y="47548"/>
                </a:lnTo>
                <a:lnTo>
                  <a:pt x="550748" y="47548"/>
                </a:lnTo>
                <a:lnTo>
                  <a:pt x="550748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01393" y="581239"/>
            <a:ext cx="114935" cy="261620"/>
          </a:xfrm>
          <a:custGeom>
            <a:avLst/>
            <a:gdLst/>
            <a:ahLst/>
            <a:cxnLst/>
            <a:rect l="l" t="t" r="r" b="b"/>
            <a:pathLst>
              <a:path w="114934" h="261619">
                <a:moveTo>
                  <a:pt x="114795" y="0"/>
                </a:moveTo>
                <a:lnTo>
                  <a:pt x="0" y="0"/>
                </a:lnTo>
                <a:lnTo>
                  <a:pt x="14084" y="261569"/>
                </a:lnTo>
                <a:lnTo>
                  <a:pt x="100723" y="261569"/>
                </a:lnTo>
                <a:lnTo>
                  <a:pt x="114795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001393" y="581239"/>
            <a:ext cx="114935" cy="261620"/>
          </a:xfrm>
          <a:custGeom>
            <a:avLst/>
            <a:gdLst/>
            <a:ahLst/>
            <a:cxnLst/>
            <a:rect l="l" t="t" r="r" b="b"/>
            <a:pathLst>
              <a:path w="114934" h="261619">
                <a:moveTo>
                  <a:pt x="100723" y="261569"/>
                </a:moveTo>
                <a:lnTo>
                  <a:pt x="14084" y="261569"/>
                </a:lnTo>
                <a:lnTo>
                  <a:pt x="0" y="0"/>
                </a:lnTo>
                <a:lnTo>
                  <a:pt x="114795" y="0"/>
                </a:lnTo>
                <a:lnTo>
                  <a:pt x="100723" y="26156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07827" y="926996"/>
            <a:ext cx="34290" cy="32384"/>
          </a:xfrm>
          <a:custGeom>
            <a:avLst/>
            <a:gdLst/>
            <a:ahLst/>
            <a:cxnLst/>
            <a:rect l="l" t="t" r="r" b="b"/>
            <a:pathLst>
              <a:path w="34290" h="32384">
                <a:moveTo>
                  <a:pt x="23914" y="0"/>
                </a:moveTo>
                <a:lnTo>
                  <a:pt x="7620" y="88"/>
                </a:lnTo>
                <a:lnTo>
                  <a:pt x="0" y="5626"/>
                </a:lnTo>
                <a:lnTo>
                  <a:pt x="3784" y="27139"/>
                </a:lnTo>
                <a:lnTo>
                  <a:pt x="11582" y="32346"/>
                </a:lnTo>
                <a:lnTo>
                  <a:pt x="26441" y="32194"/>
                </a:lnTo>
                <a:lnTo>
                  <a:pt x="34124" y="26543"/>
                </a:lnTo>
                <a:lnTo>
                  <a:pt x="33210" y="5257"/>
                </a:lnTo>
                <a:close/>
              </a:path>
            </a:pathLst>
          </a:custGeom>
          <a:solidFill>
            <a:srgbClr val="332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75328" y="928137"/>
            <a:ext cx="31750" cy="34290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23164" y="0"/>
                </a:moveTo>
                <a:lnTo>
                  <a:pt x="6870" y="101"/>
                </a:lnTo>
                <a:lnTo>
                  <a:pt x="0" y="6438"/>
                </a:lnTo>
                <a:lnTo>
                  <a:pt x="3809" y="27939"/>
                </a:lnTo>
                <a:lnTo>
                  <a:pt x="10845" y="33680"/>
                </a:lnTo>
                <a:lnTo>
                  <a:pt x="25692" y="33540"/>
                </a:lnTo>
                <a:lnTo>
                  <a:pt x="31686" y="27558"/>
                </a:lnTo>
                <a:lnTo>
                  <a:pt x="30772" y="6261"/>
                </a:lnTo>
                <a:close/>
              </a:path>
            </a:pathLst>
          </a:custGeom>
          <a:solidFill>
            <a:srgbClr val="332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0690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0690" y="1939225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5006784"/>
                </a:lnTo>
                <a:lnTo>
                  <a:pt x="4091" y="5052438"/>
                </a:lnTo>
                <a:lnTo>
                  <a:pt x="15888" y="5095409"/>
                </a:lnTo>
                <a:lnTo>
                  <a:pt x="34674" y="5134979"/>
                </a:lnTo>
                <a:lnTo>
                  <a:pt x="59732" y="5170429"/>
                </a:lnTo>
                <a:lnTo>
                  <a:pt x="90344" y="5201043"/>
                </a:lnTo>
                <a:lnTo>
                  <a:pt x="125793" y="5226104"/>
                </a:lnTo>
                <a:lnTo>
                  <a:pt x="165364" y="5244892"/>
                </a:lnTo>
                <a:lnTo>
                  <a:pt x="208338" y="5256691"/>
                </a:lnTo>
                <a:lnTo>
                  <a:pt x="254000" y="5260784"/>
                </a:lnTo>
                <a:lnTo>
                  <a:pt x="1865871" y="5260784"/>
                </a:lnTo>
                <a:lnTo>
                  <a:pt x="2095690" y="5260784"/>
                </a:lnTo>
                <a:lnTo>
                  <a:pt x="8524900" y="5260784"/>
                </a:lnTo>
                <a:lnTo>
                  <a:pt x="8761971" y="5260784"/>
                </a:lnTo>
                <a:lnTo>
                  <a:pt x="9717379" y="5260784"/>
                </a:lnTo>
                <a:lnTo>
                  <a:pt x="9763040" y="5256691"/>
                </a:lnTo>
                <a:lnTo>
                  <a:pt x="9806015" y="5244892"/>
                </a:lnTo>
                <a:lnTo>
                  <a:pt x="9845585" y="5226104"/>
                </a:lnTo>
                <a:lnTo>
                  <a:pt x="9881035" y="5201043"/>
                </a:lnTo>
                <a:lnTo>
                  <a:pt x="9911647" y="5170429"/>
                </a:lnTo>
                <a:lnTo>
                  <a:pt x="9936704" y="5134979"/>
                </a:lnTo>
                <a:lnTo>
                  <a:pt x="9955490" y="5095409"/>
                </a:lnTo>
                <a:lnTo>
                  <a:pt x="9967287" y="5052438"/>
                </a:lnTo>
                <a:lnTo>
                  <a:pt x="9971379" y="5006784"/>
                </a:lnTo>
                <a:lnTo>
                  <a:pt x="9971379" y="4907153"/>
                </a:lnTo>
                <a:lnTo>
                  <a:pt x="9971379" y="481916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45946" y="3565196"/>
            <a:ext cx="286385" cy="3171825"/>
          </a:xfrm>
          <a:custGeom>
            <a:avLst/>
            <a:gdLst/>
            <a:ahLst/>
            <a:cxnLst/>
            <a:rect l="l" t="t" r="r" b="b"/>
            <a:pathLst>
              <a:path w="286385" h="3171825">
                <a:moveTo>
                  <a:pt x="286016" y="3171355"/>
                </a:moveTo>
                <a:lnTo>
                  <a:pt x="107988" y="3171355"/>
                </a:lnTo>
                <a:lnTo>
                  <a:pt x="65954" y="3162866"/>
                </a:lnTo>
                <a:lnTo>
                  <a:pt x="31629" y="3139719"/>
                </a:lnTo>
                <a:lnTo>
                  <a:pt x="8486" y="3105389"/>
                </a:lnTo>
                <a:lnTo>
                  <a:pt x="0" y="3063354"/>
                </a:lnTo>
                <a:lnTo>
                  <a:pt x="0" y="1738985"/>
                </a:lnTo>
                <a:lnTo>
                  <a:pt x="0" y="1141971"/>
                </a:lnTo>
                <a:lnTo>
                  <a:pt x="0" y="108000"/>
                </a:lnTo>
                <a:lnTo>
                  <a:pt x="8486" y="65965"/>
                </a:lnTo>
                <a:lnTo>
                  <a:pt x="31629" y="31635"/>
                </a:lnTo>
                <a:lnTo>
                  <a:pt x="65954" y="8488"/>
                </a:lnTo>
                <a:lnTo>
                  <a:pt x="107988" y="0"/>
                </a:lnTo>
                <a:lnTo>
                  <a:pt x="286016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1962" y="2065605"/>
            <a:ext cx="2132330" cy="1037590"/>
          </a:xfrm>
          <a:custGeom>
            <a:avLst/>
            <a:gdLst/>
            <a:ahLst/>
            <a:cxnLst/>
            <a:rect l="l" t="t" r="r" b="b"/>
            <a:pathLst>
              <a:path w="2132330" h="1037589">
                <a:moveTo>
                  <a:pt x="213182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893597"/>
                </a:lnTo>
                <a:lnTo>
                  <a:pt x="7340" y="939111"/>
                </a:lnTo>
                <a:lnTo>
                  <a:pt x="27782" y="978638"/>
                </a:lnTo>
                <a:lnTo>
                  <a:pt x="58954" y="1009808"/>
                </a:lnTo>
                <a:lnTo>
                  <a:pt x="98485" y="1030249"/>
                </a:lnTo>
                <a:lnTo>
                  <a:pt x="144005" y="1037590"/>
                </a:lnTo>
                <a:lnTo>
                  <a:pt x="2131822" y="1037590"/>
                </a:lnTo>
                <a:lnTo>
                  <a:pt x="213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1962" y="2065605"/>
            <a:ext cx="2132330" cy="1037590"/>
          </a:xfrm>
          <a:custGeom>
            <a:avLst/>
            <a:gdLst/>
            <a:ahLst/>
            <a:cxnLst/>
            <a:rect l="l" t="t" r="r" b="b"/>
            <a:pathLst>
              <a:path w="2132330" h="1037589">
                <a:moveTo>
                  <a:pt x="144005" y="0"/>
                </a:move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356895"/>
                </a:lnTo>
                <a:lnTo>
                  <a:pt x="0" y="400050"/>
                </a:lnTo>
                <a:lnTo>
                  <a:pt x="0" y="893597"/>
                </a:lnTo>
                <a:lnTo>
                  <a:pt x="7340" y="939111"/>
                </a:lnTo>
                <a:lnTo>
                  <a:pt x="27782" y="978638"/>
                </a:lnTo>
                <a:lnTo>
                  <a:pt x="58954" y="1009808"/>
                </a:lnTo>
                <a:lnTo>
                  <a:pt x="98485" y="1030249"/>
                </a:lnTo>
                <a:lnTo>
                  <a:pt x="144005" y="1037590"/>
                </a:lnTo>
                <a:lnTo>
                  <a:pt x="2131822" y="1037590"/>
                </a:lnTo>
                <a:lnTo>
                  <a:pt x="2131822" y="718820"/>
                </a:lnTo>
                <a:lnTo>
                  <a:pt x="2131822" y="654037"/>
                </a:lnTo>
                <a:lnTo>
                  <a:pt x="2131822" y="400050"/>
                </a:lnTo>
                <a:lnTo>
                  <a:pt x="2131822" y="0"/>
                </a:lnTo>
                <a:lnTo>
                  <a:pt x="14400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23781" y="2065605"/>
            <a:ext cx="7566025" cy="1037590"/>
          </a:xfrm>
          <a:custGeom>
            <a:avLst/>
            <a:gdLst/>
            <a:ahLst/>
            <a:cxnLst/>
            <a:rect l="l" t="t" r="r" b="b"/>
            <a:pathLst>
              <a:path w="7566025" h="1037589">
                <a:moveTo>
                  <a:pt x="7421930" y="0"/>
                </a:moveTo>
                <a:lnTo>
                  <a:pt x="0" y="0"/>
                </a:lnTo>
                <a:lnTo>
                  <a:pt x="0" y="1037590"/>
                </a:lnTo>
                <a:lnTo>
                  <a:pt x="7421930" y="1037590"/>
                </a:lnTo>
                <a:lnTo>
                  <a:pt x="7467450" y="1030249"/>
                </a:lnTo>
                <a:lnTo>
                  <a:pt x="7506981" y="1009808"/>
                </a:lnTo>
                <a:lnTo>
                  <a:pt x="7538153" y="978638"/>
                </a:lnTo>
                <a:lnTo>
                  <a:pt x="7558595" y="939111"/>
                </a:lnTo>
                <a:lnTo>
                  <a:pt x="7565936" y="893597"/>
                </a:lnTo>
                <a:lnTo>
                  <a:pt x="7565936" y="144005"/>
                </a:lnTo>
                <a:lnTo>
                  <a:pt x="7558595" y="98485"/>
                </a:lnTo>
                <a:lnTo>
                  <a:pt x="7538153" y="58954"/>
                </a:lnTo>
                <a:lnTo>
                  <a:pt x="7506981" y="27782"/>
                </a:lnTo>
                <a:lnTo>
                  <a:pt x="7467450" y="7340"/>
                </a:lnTo>
                <a:lnTo>
                  <a:pt x="7421930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23781" y="2065605"/>
            <a:ext cx="7566025" cy="1037590"/>
          </a:xfrm>
          <a:custGeom>
            <a:avLst/>
            <a:gdLst/>
            <a:ahLst/>
            <a:cxnLst/>
            <a:rect l="l" t="t" r="r" b="b"/>
            <a:pathLst>
              <a:path w="7566025" h="1037589">
                <a:moveTo>
                  <a:pt x="7421930" y="0"/>
                </a:moveTo>
                <a:lnTo>
                  <a:pt x="0" y="0"/>
                </a:lnTo>
                <a:lnTo>
                  <a:pt x="0" y="400050"/>
                </a:lnTo>
                <a:lnTo>
                  <a:pt x="0" y="654037"/>
                </a:lnTo>
                <a:lnTo>
                  <a:pt x="0" y="718820"/>
                </a:lnTo>
                <a:lnTo>
                  <a:pt x="0" y="1037590"/>
                </a:lnTo>
                <a:lnTo>
                  <a:pt x="7421930" y="1037590"/>
                </a:lnTo>
                <a:lnTo>
                  <a:pt x="7467450" y="1030249"/>
                </a:lnTo>
                <a:lnTo>
                  <a:pt x="7506981" y="1009808"/>
                </a:lnTo>
                <a:lnTo>
                  <a:pt x="7538153" y="978638"/>
                </a:lnTo>
                <a:lnTo>
                  <a:pt x="7558595" y="939111"/>
                </a:lnTo>
                <a:lnTo>
                  <a:pt x="7565936" y="893597"/>
                </a:lnTo>
                <a:lnTo>
                  <a:pt x="7565936" y="815365"/>
                </a:lnTo>
                <a:lnTo>
                  <a:pt x="7565936" y="718820"/>
                </a:lnTo>
                <a:lnTo>
                  <a:pt x="7565936" y="144005"/>
                </a:lnTo>
                <a:lnTo>
                  <a:pt x="7558595" y="98485"/>
                </a:lnTo>
                <a:lnTo>
                  <a:pt x="7538153" y="58954"/>
                </a:lnTo>
                <a:lnTo>
                  <a:pt x="7506981" y="27782"/>
                </a:lnTo>
                <a:lnTo>
                  <a:pt x="7467450" y="7340"/>
                </a:lnTo>
                <a:lnTo>
                  <a:pt x="7421930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69432" y="3747313"/>
            <a:ext cx="1882774" cy="531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69432" y="4790224"/>
            <a:ext cx="1882774" cy="531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69432" y="5858535"/>
            <a:ext cx="1882774" cy="531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31959" y="3238432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2"/>
                </a:lnTo>
                <a:lnTo>
                  <a:pt x="7013752" y="653542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032332" y="3238432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10769"/>
                </a:lnTo>
                <a:lnTo>
                  <a:pt x="0" y="24988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2"/>
                </a:lnTo>
                <a:lnTo>
                  <a:pt x="2673083" y="653542"/>
                </a:lnTo>
                <a:lnTo>
                  <a:pt x="2774683" y="653542"/>
                </a:lnTo>
                <a:lnTo>
                  <a:pt x="4374883" y="653542"/>
                </a:lnTo>
                <a:lnTo>
                  <a:pt x="7013752" y="653542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431304"/>
                </a:lnTo>
                <a:lnTo>
                  <a:pt x="7157758" y="427316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31959" y="4299739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2"/>
                </a:lnTo>
                <a:lnTo>
                  <a:pt x="7013752" y="653542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31959" y="4299739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10769"/>
                </a:lnTo>
                <a:lnTo>
                  <a:pt x="0" y="24988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2"/>
                </a:lnTo>
                <a:lnTo>
                  <a:pt x="2673083" y="653542"/>
                </a:lnTo>
                <a:lnTo>
                  <a:pt x="2774683" y="653542"/>
                </a:lnTo>
                <a:lnTo>
                  <a:pt x="4374883" y="653542"/>
                </a:lnTo>
                <a:lnTo>
                  <a:pt x="7013752" y="653542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431304"/>
                </a:lnTo>
                <a:lnTo>
                  <a:pt x="7157758" y="427316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31959" y="5361044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1"/>
                </a:lnTo>
                <a:lnTo>
                  <a:pt x="7013752" y="653541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31959" y="5361044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10769"/>
                </a:lnTo>
                <a:lnTo>
                  <a:pt x="0" y="24988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1"/>
                </a:lnTo>
                <a:lnTo>
                  <a:pt x="2673083" y="653541"/>
                </a:lnTo>
                <a:lnTo>
                  <a:pt x="2774683" y="653541"/>
                </a:lnTo>
                <a:lnTo>
                  <a:pt x="4374883" y="653541"/>
                </a:lnTo>
                <a:lnTo>
                  <a:pt x="7013752" y="653541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431304"/>
                </a:lnTo>
                <a:lnTo>
                  <a:pt x="7157758" y="427316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031959" y="6422351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2"/>
                </a:lnTo>
                <a:lnTo>
                  <a:pt x="7013752" y="653542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31959" y="6422351"/>
            <a:ext cx="7158355" cy="654050"/>
          </a:xfrm>
          <a:custGeom>
            <a:avLst/>
            <a:gdLst/>
            <a:ahLst/>
            <a:cxnLst/>
            <a:rect l="l" t="t" r="r" b="b"/>
            <a:pathLst>
              <a:path w="7158355" h="654050">
                <a:moveTo>
                  <a:pt x="7013752" y="0"/>
                </a:moveTo>
                <a:lnTo>
                  <a:pt x="4374883" y="0"/>
                </a:lnTo>
                <a:lnTo>
                  <a:pt x="2774683" y="0"/>
                </a:lnTo>
                <a:lnTo>
                  <a:pt x="2673083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10769"/>
                </a:lnTo>
                <a:lnTo>
                  <a:pt x="0" y="249885"/>
                </a:lnTo>
                <a:lnTo>
                  <a:pt x="0" y="509549"/>
                </a:lnTo>
                <a:lnTo>
                  <a:pt x="7340" y="555063"/>
                </a:lnTo>
                <a:lnTo>
                  <a:pt x="27782" y="594590"/>
                </a:lnTo>
                <a:lnTo>
                  <a:pt x="58954" y="625760"/>
                </a:lnTo>
                <a:lnTo>
                  <a:pt x="98485" y="646201"/>
                </a:lnTo>
                <a:lnTo>
                  <a:pt x="144005" y="653542"/>
                </a:lnTo>
                <a:lnTo>
                  <a:pt x="2673083" y="653542"/>
                </a:lnTo>
                <a:lnTo>
                  <a:pt x="2774683" y="653542"/>
                </a:lnTo>
                <a:lnTo>
                  <a:pt x="4374883" y="653542"/>
                </a:lnTo>
                <a:lnTo>
                  <a:pt x="7013752" y="653542"/>
                </a:lnTo>
                <a:lnTo>
                  <a:pt x="7059272" y="646201"/>
                </a:lnTo>
                <a:lnTo>
                  <a:pt x="7098803" y="625760"/>
                </a:lnTo>
                <a:lnTo>
                  <a:pt x="7129975" y="594590"/>
                </a:lnTo>
                <a:lnTo>
                  <a:pt x="7150417" y="555063"/>
                </a:lnTo>
                <a:lnTo>
                  <a:pt x="7157758" y="509549"/>
                </a:lnTo>
                <a:lnTo>
                  <a:pt x="7157758" y="431304"/>
                </a:lnTo>
                <a:lnTo>
                  <a:pt x="7157758" y="427316"/>
                </a:lnTo>
                <a:lnTo>
                  <a:pt x="7157758" y="144005"/>
                </a:lnTo>
                <a:lnTo>
                  <a:pt x="7150417" y="98485"/>
                </a:lnTo>
                <a:lnTo>
                  <a:pt x="7129975" y="58954"/>
                </a:lnTo>
                <a:lnTo>
                  <a:pt x="7098803" y="27782"/>
                </a:lnTo>
                <a:lnTo>
                  <a:pt x="7059272" y="7340"/>
                </a:lnTo>
                <a:lnTo>
                  <a:pt x="701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956381" y="2205759"/>
            <a:ext cx="1176659" cy="75661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ctr">
              <a:lnSpc>
                <a:spcPts val="2820"/>
              </a:lnSpc>
              <a:spcBef>
                <a:spcPts val="300"/>
              </a:spcBef>
              <a:tabLst>
                <a:tab pos="2817495" algn="l"/>
                <a:tab pos="4075429" algn="l"/>
              </a:tabLst>
            </a:pPr>
            <a:r>
              <a:rPr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“</a:t>
            </a:r>
            <a:r>
              <a:rPr sz="24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”의</a:t>
            </a:r>
            <a:r>
              <a:rPr lang="en-US"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의미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032333" y="5487236"/>
            <a:ext cx="7143708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파악된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제거</a:t>
            </a:r>
            <a:r>
              <a:rPr sz="25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대체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통제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방안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검토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031959" y="6558264"/>
            <a:ext cx="7144082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종합적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대책</a:t>
            </a:r>
            <a:r>
              <a:rPr lang="en-US"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수립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331144" y="5004043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3156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5815" y="4029527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805038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805038"/>
                </a:lnTo>
                <a:lnTo>
                  <a:pt x="7340" y="1850553"/>
                </a:lnTo>
                <a:lnTo>
                  <a:pt x="27782" y="1890084"/>
                </a:lnTo>
                <a:lnTo>
                  <a:pt x="58954" y="1921257"/>
                </a:lnTo>
                <a:lnTo>
                  <a:pt x="98485" y="1941701"/>
                </a:lnTo>
                <a:lnTo>
                  <a:pt x="144005" y="1949043"/>
                </a:lnTo>
                <a:lnTo>
                  <a:pt x="1805038" y="1949043"/>
                </a:lnTo>
                <a:lnTo>
                  <a:pt x="1850552" y="1941701"/>
                </a:lnTo>
                <a:lnTo>
                  <a:pt x="1890079" y="1921257"/>
                </a:lnTo>
                <a:lnTo>
                  <a:pt x="1921249" y="1890084"/>
                </a:lnTo>
                <a:lnTo>
                  <a:pt x="1941690" y="1850553"/>
                </a:lnTo>
                <a:lnTo>
                  <a:pt x="1949030" y="1805038"/>
                </a:lnTo>
                <a:lnTo>
                  <a:pt x="1949030" y="144005"/>
                </a:lnTo>
                <a:lnTo>
                  <a:pt x="1941690" y="98485"/>
                </a:lnTo>
                <a:lnTo>
                  <a:pt x="1921249" y="58954"/>
                </a:lnTo>
                <a:lnTo>
                  <a:pt x="1890079" y="27782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B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5815" y="4029527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3"/>
                </a:lnTo>
                <a:lnTo>
                  <a:pt x="1921249" y="1890084"/>
                </a:lnTo>
                <a:lnTo>
                  <a:pt x="1890079" y="1921257"/>
                </a:lnTo>
                <a:lnTo>
                  <a:pt x="1850552" y="1941701"/>
                </a:lnTo>
                <a:lnTo>
                  <a:pt x="1805038" y="1949043"/>
                </a:lnTo>
                <a:lnTo>
                  <a:pt x="144005" y="1949043"/>
                </a:lnTo>
                <a:lnTo>
                  <a:pt x="98485" y="1941701"/>
                </a:lnTo>
                <a:lnTo>
                  <a:pt x="58954" y="1921257"/>
                </a:lnTo>
                <a:lnTo>
                  <a:pt x="27782" y="1890084"/>
                </a:lnTo>
                <a:lnTo>
                  <a:pt x="7340" y="1850553"/>
                </a:lnTo>
                <a:lnTo>
                  <a:pt x="0" y="1805038"/>
                </a:lnTo>
                <a:lnTo>
                  <a:pt x="0" y="144005"/>
                </a:lnTo>
                <a:lnTo>
                  <a:pt x="7340" y="98485"/>
                </a:lnTo>
                <a:lnTo>
                  <a:pt x="27782" y="58954"/>
                </a:lnTo>
                <a:lnTo>
                  <a:pt x="58954" y="27782"/>
                </a:lnTo>
                <a:lnTo>
                  <a:pt x="98485" y="7340"/>
                </a:lnTo>
                <a:lnTo>
                  <a:pt x="144005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2"/>
                </a:lnTo>
                <a:lnTo>
                  <a:pt x="1921249" y="58954"/>
                </a:lnTo>
                <a:lnTo>
                  <a:pt x="1941690" y="98485"/>
                </a:lnTo>
                <a:lnTo>
                  <a:pt x="1949030" y="144005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842420" y="4991598"/>
            <a:ext cx="1300245" cy="75636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0640" algn="ctr">
              <a:lnSpc>
                <a:spcPct val="100699"/>
              </a:lnSpc>
              <a:spcBef>
                <a:spcPts val="80"/>
              </a:spcBef>
            </a:pPr>
            <a:r>
              <a:rPr sz="24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재발방지  대책 수립</a:t>
            </a:r>
            <a:endParaRPr sz="24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69578" y="3803816"/>
            <a:ext cx="364490" cy="477520"/>
          </a:xfrm>
          <a:custGeom>
            <a:avLst/>
            <a:gdLst/>
            <a:ahLst/>
            <a:cxnLst/>
            <a:rect l="l" t="t" r="r" b="b"/>
            <a:pathLst>
              <a:path w="364490" h="477520">
                <a:moveTo>
                  <a:pt x="182054" y="0"/>
                </a:moveTo>
                <a:lnTo>
                  <a:pt x="156275" y="5206"/>
                </a:lnTo>
                <a:lnTo>
                  <a:pt x="135223" y="19405"/>
                </a:lnTo>
                <a:lnTo>
                  <a:pt x="121029" y="40462"/>
                </a:lnTo>
                <a:lnTo>
                  <a:pt x="115823" y="66243"/>
                </a:lnTo>
                <a:lnTo>
                  <a:pt x="117194" y="79682"/>
                </a:lnTo>
                <a:lnTo>
                  <a:pt x="121119" y="92194"/>
                </a:lnTo>
                <a:lnTo>
                  <a:pt x="127321" y="103503"/>
                </a:lnTo>
                <a:lnTo>
                  <a:pt x="135521" y="113334"/>
                </a:lnTo>
                <a:lnTo>
                  <a:pt x="0" y="113334"/>
                </a:lnTo>
                <a:lnTo>
                  <a:pt x="0" y="477443"/>
                </a:lnTo>
                <a:lnTo>
                  <a:pt x="364108" y="477443"/>
                </a:lnTo>
                <a:lnTo>
                  <a:pt x="364108" y="113334"/>
                </a:lnTo>
                <a:lnTo>
                  <a:pt x="228587" y="113334"/>
                </a:lnTo>
                <a:lnTo>
                  <a:pt x="236792" y="103503"/>
                </a:lnTo>
                <a:lnTo>
                  <a:pt x="242993" y="92194"/>
                </a:lnTo>
                <a:lnTo>
                  <a:pt x="246916" y="79682"/>
                </a:lnTo>
                <a:lnTo>
                  <a:pt x="248284" y="66243"/>
                </a:lnTo>
                <a:lnTo>
                  <a:pt x="243081" y="40462"/>
                </a:lnTo>
                <a:lnTo>
                  <a:pt x="228890" y="19405"/>
                </a:lnTo>
                <a:lnTo>
                  <a:pt x="207838" y="5206"/>
                </a:lnTo>
                <a:lnTo>
                  <a:pt x="182054" y="0"/>
                </a:lnTo>
                <a:close/>
              </a:path>
            </a:pathLst>
          </a:custGeom>
          <a:solidFill>
            <a:srgbClr val="FFE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69578" y="3803816"/>
            <a:ext cx="364490" cy="477520"/>
          </a:xfrm>
          <a:custGeom>
            <a:avLst/>
            <a:gdLst/>
            <a:ahLst/>
            <a:cxnLst/>
            <a:rect l="l" t="t" r="r" b="b"/>
            <a:pathLst>
              <a:path w="364490" h="477520">
                <a:moveTo>
                  <a:pt x="228587" y="113334"/>
                </a:moveTo>
                <a:lnTo>
                  <a:pt x="236792" y="103503"/>
                </a:lnTo>
                <a:lnTo>
                  <a:pt x="242993" y="92194"/>
                </a:lnTo>
                <a:lnTo>
                  <a:pt x="246916" y="79682"/>
                </a:lnTo>
                <a:lnTo>
                  <a:pt x="248284" y="66243"/>
                </a:lnTo>
                <a:lnTo>
                  <a:pt x="243081" y="40462"/>
                </a:lnTo>
                <a:lnTo>
                  <a:pt x="228890" y="19405"/>
                </a:lnTo>
                <a:lnTo>
                  <a:pt x="207838" y="5206"/>
                </a:lnTo>
                <a:lnTo>
                  <a:pt x="182054" y="0"/>
                </a:lnTo>
                <a:lnTo>
                  <a:pt x="156275" y="5206"/>
                </a:lnTo>
                <a:lnTo>
                  <a:pt x="135223" y="19405"/>
                </a:lnTo>
                <a:lnTo>
                  <a:pt x="121029" y="40462"/>
                </a:lnTo>
                <a:lnTo>
                  <a:pt x="115823" y="66243"/>
                </a:lnTo>
                <a:lnTo>
                  <a:pt x="117194" y="79682"/>
                </a:lnTo>
                <a:lnTo>
                  <a:pt x="121119" y="92194"/>
                </a:lnTo>
                <a:lnTo>
                  <a:pt x="127321" y="103503"/>
                </a:lnTo>
                <a:lnTo>
                  <a:pt x="135521" y="113334"/>
                </a:lnTo>
                <a:lnTo>
                  <a:pt x="0" y="113334"/>
                </a:lnTo>
                <a:lnTo>
                  <a:pt x="0" y="477443"/>
                </a:lnTo>
                <a:lnTo>
                  <a:pt x="364108" y="477443"/>
                </a:lnTo>
                <a:lnTo>
                  <a:pt x="364108" y="113334"/>
                </a:lnTo>
                <a:lnTo>
                  <a:pt x="228587" y="1133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28444" y="3917150"/>
            <a:ext cx="573405" cy="364490"/>
          </a:xfrm>
          <a:custGeom>
            <a:avLst/>
            <a:gdLst/>
            <a:ahLst/>
            <a:cxnLst/>
            <a:rect l="l" t="t" r="r" b="b"/>
            <a:pathLst>
              <a:path w="573405" h="364489">
                <a:moveTo>
                  <a:pt x="469392" y="0"/>
                </a:moveTo>
                <a:lnTo>
                  <a:pt x="105257" y="0"/>
                </a:lnTo>
                <a:lnTo>
                  <a:pt x="105257" y="128638"/>
                </a:lnTo>
                <a:lnTo>
                  <a:pt x="96577" y="123240"/>
                </a:lnTo>
                <a:lnTo>
                  <a:pt x="87102" y="119203"/>
                </a:lnTo>
                <a:lnTo>
                  <a:pt x="76932" y="116674"/>
                </a:lnTo>
                <a:lnTo>
                  <a:pt x="66167" y="115798"/>
                </a:lnTo>
                <a:lnTo>
                  <a:pt x="40430" y="121005"/>
                </a:lnTo>
                <a:lnTo>
                  <a:pt x="19396" y="135207"/>
                </a:lnTo>
                <a:lnTo>
                  <a:pt x="5205" y="156271"/>
                </a:lnTo>
                <a:lnTo>
                  <a:pt x="0" y="182067"/>
                </a:lnTo>
                <a:lnTo>
                  <a:pt x="5205" y="207860"/>
                </a:lnTo>
                <a:lnTo>
                  <a:pt x="19396" y="228920"/>
                </a:lnTo>
                <a:lnTo>
                  <a:pt x="40430" y="243117"/>
                </a:lnTo>
                <a:lnTo>
                  <a:pt x="66167" y="248323"/>
                </a:lnTo>
                <a:lnTo>
                  <a:pt x="76932" y="247447"/>
                </a:lnTo>
                <a:lnTo>
                  <a:pt x="87102" y="244917"/>
                </a:lnTo>
                <a:lnTo>
                  <a:pt x="96577" y="240881"/>
                </a:lnTo>
                <a:lnTo>
                  <a:pt x="105257" y="235483"/>
                </a:lnTo>
                <a:lnTo>
                  <a:pt x="105257" y="364121"/>
                </a:lnTo>
                <a:lnTo>
                  <a:pt x="235115" y="364121"/>
                </a:lnTo>
                <a:lnTo>
                  <a:pt x="228849" y="355016"/>
                </a:lnTo>
                <a:lnTo>
                  <a:pt x="224166" y="344895"/>
                </a:lnTo>
                <a:lnTo>
                  <a:pt x="221233" y="333948"/>
                </a:lnTo>
                <a:lnTo>
                  <a:pt x="220218" y="322364"/>
                </a:lnTo>
                <a:lnTo>
                  <a:pt x="225425" y="296561"/>
                </a:lnTo>
                <a:lnTo>
                  <a:pt x="239620" y="275493"/>
                </a:lnTo>
                <a:lnTo>
                  <a:pt x="260658" y="261290"/>
                </a:lnTo>
                <a:lnTo>
                  <a:pt x="286397" y="256082"/>
                </a:lnTo>
                <a:lnTo>
                  <a:pt x="312191" y="261290"/>
                </a:lnTo>
                <a:lnTo>
                  <a:pt x="333251" y="275493"/>
                </a:lnTo>
                <a:lnTo>
                  <a:pt x="347448" y="296561"/>
                </a:lnTo>
                <a:lnTo>
                  <a:pt x="352653" y="322364"/>
                </a:lnTo>
                <a:lnTo>
                  <a:pt x="351642" y="333948"/>
                </a:lnTo>
                <a:lnTo>
                  <a:pt x="348718" y="344895"/>
                </a:lnTo>
                <a:lnTo>
                  <a:pt x="344043" y="355016"/>
                </a:lnTo>
                <a:lnTo>
                  <a:pt x="337781" y="364121"/>
                </a:lnTo>
                <a:lnTo>
                  <a:pt x="469392" y="364121"/>
                </a:lnTo>
                <a:lnTo>
                  <a:pt x="469392" y="236778"/>
                </a:lnTo>
                <a:lnTo>
                  <a:pt x="477753" y="241620"/>
                </a:lnTo>
                <a:lnTo>
                  <a:pt x="486829" y="245251"/>
                </a:lnTo>
                <a:lnTo>
                  <a:pt x="496495" y="247531"/>
                </a:lnTo>
                <a:lnTo>
                  <a:pt x="506628" y="248323"/>
                </a:lnTo>
                <a:lnTo>
                  <a:pt x="532424" y="243117"/>
                </a:lnTo>
                <a:lnTo>
                  <a:pt x="553488" y="228920"/>
                </a:lnTo>
                <a:lnTo>
                  <a:pt x="567689" y="207860"/>
                </a:lnTo>
                <a:lnTo>
                  <a:pt x="572897" y="182067"/>
                </a:lnTo>
                <a:lnTo>
                  <a:pt x="567689" y="156271"/>
                </a:lnTo>
                <a:lnTo>
                  <a:pt x="553488" y="135207"/>
                </a:lnTo>
                <a:lnTo>
                  <a:pt x="532424" y="121005"/>
                </a:lnTo>
                <a:lnTo>
                  <a:pt x="506628" y="115798"/>
                </a:lnTo>
                <a:lnTo>
                  <a:pt x="496495" y="116575"/>
                </a:lnTo>
                <a:lnTo>
                  <a:pt x="486829" y="118832"/>
                </a:lnTo>
                <a:lnTo>
                  <a:pt x="477753" y="122458"/>
                </a:lnTo>
                <a:lnTo>
                  <a:pt x="469392" y="127342"/>
                </a:lnTo>
                <a:lnTo>
                  <a:pt x="469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28444" y="3917150"/>
            <a:ext cx="573405" cy="364490"/>
          </a:xfrm>
          <a:custGeom>
            <a:avLst/>
            <a:gdLst/>
            <a:ahLst/>
            <a:cxnLst/>
            <a:rect l="l" t="t" r="r" b="b"/>
            <a:pathLst>
              <a:path w="573405" h="364489">
                <a:moveTo>
                  <a:pt x="572897" y="182067"/>
                </a:moveTo>
                <a:lnTo>
                  <a:pt x="567689" y="207860"/>
                </a:lnTo>
                <a:lnTo>
                  <a:pt x="553488" y="228920"/>
                </a:lnTo>
                <a:lnTo>
                  <a:pt x="532424" y="243117"/>
                </a:lnTo>
                <a:lnTo>
                  <a:pt x="506628" y="248323"/>
                </a:lnTo>
                <a:lnTo>
                  <a:pt x="496495" y="247531"/>
                </a:lnTo>
                <a:lnTo>
                  <a:pt x="486829" y="245251"/>
                </a:lnTo>
                <a:lnTo>
                  <a:pt x="477753" y="241620"/>
                </a:lnTo>
                <a:lnTo>
                  <a:pt x="469392" y="236778"/>
                </a:lnTo>
                <a:lnTo>
                  <a:pt x="469392" y="364121"/>
                </a:lnTo>
                <a:lnTo>
                  <a:pt x="337781" y="364121"/>
                </a:lnTo>
                <a:lnTo>
                  <a:pt x="344043" y="355016"/>
                </a:lnTo>
                <a:lnTo>
                  <a:pt x="348718" y="344895"/>
                </a:lnTo>
                <a:lnTo>
                  <a:pt x="351642" y="333948"/>
                </a:lnTo>
                <a:lnTo>
                  <a:pt x="352653" y="322364"/>
                </a:lnTo>
                <a:lnTo>
                  <a:pt x="347448" y="296561"/>
                </a:lnTo>
                <a:lnTo>
                  <a:pt x="333251" y="275493"/>
                </a:lnTo>
                <a:lnTo>
                  <a:pt x="312191" y="261290"/>
                </a:lnTo>
                <a:lnTo>
                  <a:pt x="286397" y="256082"/>
                </a:lnTo>
                <a:lnTo>
                  <a:pt x="260658" y="261290"/>
                </a:lnTo>
                <a:lnTo>
                  <a:pt x="239620" y="275493"/>
                </a:lnTo>
                <a:lnTo>
                  <a:pt x="225425" y="296561"/>
                </a:lnTo>
                <a:lnTo>
                  <a:pt x="220218" y="322364"/>
                </a:lnTo>
                <a:lnTo>
                  <a:pt x="221233" y="333948"/>
                </a:lnTo>
                <a:lnTo>
                  <a:pt x="224166" y="344895"/>
                </a:lnTo>
                <a:lnTo>
                  <a:pt x="228849" y="355016"/>
                </a:lnTo>
                <a:lnTo>
                  <a:pt x="235115" y="364121"/>
                </a:lnTo>
                <a:lnTo>
                  <a:pt x="105257" y="364121"/>
                </a:lnTo>
                <a:lnTo>
                  <a:pt x="105257" y="235483"/>
                </a:lnTo>
                <a:lnTo>
                  <a:pt x="96577" y="240881"/>
                </a:lnTo>
                <a:lnTo>
                  <a:pt x="87102" y="244917"/>
                </a:lnTo>
                <a:lnTo>
                  <a:pt x="76932" y="247447"/>
                </a:lnTo>
                <a:lnTo>
                  <a:pt x="66167" y="248323"/>
                </a:lnTo>
                <a:lnTo>
                  <a:pt x="40430" y="243117"/>
                </a:lnTo>
                <a:lnTo>
                  <a:pt x="19396" y="228920"/>
                </a:lnTo>
                <a:lnTo>
                  <a:pt x="5205" y="207860"/>
                </a:lnTo>
                <a:lnTo>
                  <a:pt x="0" y="182067"/>
                </a:lnTo>
                <a:lnTo>
                  <a:pt x="5205" y="156271"/>
                </a:lnTo>
                <a:lnTo>
                  <a:pt x="19396" y="135207"/>
                </a:lnTo>
                <a:lnTo>
                  <a:pt x="40430" y="121005"/>
                </a:lnTo>
                <a:lnTo>
                  <a:pt x="66167" y="115798"/>
                </a:lnTo>
                <a:lnTo>
                  <a:pt x="76932" y="116674"/>
                </a:lnTo>
                <a:lnTo>
                  <a:pt x="87102" y="119203"/>
                </a:lnTo>
                <a:lnTo>
                  <a:pt x="96577" y="123240"/>
                </a:lnTo>
                <a:lnTo>
                  <a:pt x="105257" y="128638"/>
                </a:lnTo>
                <a:lnTo>
                  <a:pt x="105257" y="0"/>
                </a:lnTo>
                <a:lnTo>
                  <a:pt x="469392" y="0"/>
                </a:lnTo>
                <a:lnTo>
                  <a:pt x="469392" y="127342"/>
                </a:lnTo>
                <a:lnTo>
                  <a:pt x="477753" y="122458"/>
                </a:lnTo>
                <a:lnTo>
                  <a:pt x="486829" y="118832"/>
                </a:lnTo>
                <a:lnTo>
                  <a:pt x="496495" y="116575"/>
                </a:lnTo>
                <a:lnTo>
                  <a:pt x="506628" y="115798"/>
                </a:lnTo>
                <a:lnTo>
                  <a:pt x="532424" y="121005"/>
                </a:lnTo>
                <a:lnTo>
                  <a:pt x="553488" y="135207"/>
                </a:lnTo>
                <a:lnTo>
                  <a:pt x="567689" y="156271"/>
                </a:lnTo>
                <a:lnTo>
                  <a:pt x="572897" y="18206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9572" y="4181378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30" h="464185">
                <a:moveTo>
                  <a:pt x="182067" y="0"/>
                </a:moveTo>
                <a:lnTo>
                  <a:pt x="156280" y="5205"/>
                </a:lnTo>
                <a:lnTo>
                  <a:pt x="135224" y="19402"/>
                </a:lnTo>
                <a:lnTo>
                  <a:pt x="121029" y="40462"/>
                </a:lnTo>
                <a:lnTo>
                  <a:pt x="115823" y="66255"/>
                </a:lnTo>
                <a:lnTo>
                  <a:pt x="116446" y="75307"/>
                </a:lnTo>
                <a:lnTo>
                  <a:pt x="118254" y="83977"/>
                </a:lnTo>
                <a:lnTo>
                  <a:pt x="121155" y="92196"/>
                </a:lnTo>
                <a:lnTo>
                  <a:pt x="125056" y="99898"/>
                </a:lnTo>
                <a:lnTo>
                  <a:pt x="0" y="99898"/>
                </a:lnTo>
                <a:lnTo>
                  <a:pt x="0" y="225958"/>
                </a:lnTo>
                <a:lnTo>
                  <a:pt x="7569" y="222192"/>
                </a:lnTo>
                <a:lnTo>
                  <a:pt x="15655" y="219405"/>
                </a:lnTo>
                <a:lnTo>
                  <a:pt x="24185" y="217675"/>
                </a:lnTo>
                <a:lnTo>
                  <a:pt x="33083" y="217081"/>
                </a:lnTo>
                <a:lnTo>
                  <a:pt x="58881" y="222288"/>
                </a:lnTo>
                <a:lnTo>
                  <a:pt x="79949" y="236488"/>
                </a:lnTo>
                <a:lnTo>
                  <a:pt x="94155" y="257548"/>
                </a:lnTo>
                <a:lnTo>
                  <a:pt x="99364" y="283336"/>
                </a:lnTo>
                <a:lnTo>
                  <a:pt x="94155" y="309140"/>
                </a:lnTo>
                <a:lnTo>
                  <a:pt x="79949" y="330207"/>
                </a:lnTo>
                <a:lnTo>
                  <a:pt x="58881" y="344410"/>
                </a:lnTo>
                <a:lnTo>
                  <a:pt x="33083" y="349618"/>
                </a:lnTo>
                <a:lnTo>
                  <a:pt x="24185" y="349023"/>
                </a:lnTo>
                <a:lnTo>
                  <a:pt x="15655" y="347292"/>
                </a:lnTo>
                <a:lnTo>
                  <a:pt x="7569" y="344501"/>
                </a:lnTo>
                <a:lnTo>
                  <a:pt x="0" y="340728"/>
                </a:lnTo>
                <a:lnTo>
                  <a:pt x="0" y="464019"/>
                </a:lnTo>
                <a:lnTo>
                  <a:pt x="364121" y="464019"/>
                </a:lnTo>
                <a:lnTo>
                  <a:pt x="364121" y="335102"/>
                </a:lnTo>
                <a:lnTo>
                  <a:pt x="372567" y="340054"/>
                </a:lnTo>
                <a:lnTo>
                  <a:pt x="381738" y="343741"/>
                </a:lnTo>
                <a:lnTo>
                  <a:pt x="391530" y="346042"/>
                </a:lnTo>
                <a:lnTo>
                  <a:pt x="401840" y="346836"/>
                </a:lnTo>
                <a:lnTo>
                  <a:pt x="427620" y="341645"/>
                </a:lnTo>
                <a:lnTo>
                  <a:pt x="448649" y="327477"/>
                </a:lnTo>
                <a:lnTo>
                  <a:pt x="462816" y="306444"/>
                </a:lnTo>
                <a:lnTo>
                  <a:pt x="468007" y="280657"/>
                </a:lnTo>
                <a:lnTo>
                  <a:pt x="462816" y="254866"/>
                </a:lnTo>
                <a:lnTo>
                  <a:pt x="448649" y="233802"/>
                </a:lnTo>
                <a:lnTo>
                  <a:pt x="427620" y="219597"/>
                </a:lnTo>
                <a:lnTo>
                  <a:pt x="401840" y="214388"/>
                </a:lnTo>
                <a:lnTo>
                  <a:pt x="391530" y="215186"/>
                </a:lnTo>
                <a:lnTo>
                  <a:pt x="381738" y="217503"/>
                </a:lnTo>
                <a:lnTo>
                  <a:pt x="372567" y="221225"/>
                </a:lnTo>
                <a:lnTo>
                  <a:pt x="364121" y="226237"/>
                </a:lnTo>
                <a:lnTo>
                  <a:pt x="364121" y="99898"/>
                </a:lnTo>
                <a:lnTo>
                  <a:pt x="239014" y="99898"/>
                </a:lnTo>
                <a:lnTo>
                  <a:pt x="242961" y="92196"/>
                </a:lnTo>
                <a:lnTo>
                  <a:pt x="245889" y="83977"/>
                </a:lnTo>
                <a:lnTo>
                  <a:pt x="247709" y="75307"/>
                </a:lnTo>
                <a:lnTo>
                  <a:pt x="248335" y="66255"/>
                </a:lnTo>
                <a:lnTo>
                  <a:pt x="243128" y="40462"/>
                </a:lnTo>
                <a:lnTo>
                  <a:pt x="228927" y="19402"/>
                </a:lnTo>
                <a:lnTo>
                  <a:pt x="207862" y="5205"/>
                </a:lnTo>
                <a:lnTo>
                  <a:pt x="182067" y="0"/>
                </a:lnTo>
                <a:close/>
              </a:path>
            </a:pathLst>
          </a:custGeom>
          <a:solidFill>
            <a:srgbClr val="8EC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69572" y="4181378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30" h="464185">
                <a:moveTo>
                  <a:pt x="468007" y="280657"/>
                </a:moveTo>
                <a:lnTo>
                  <a:pt x="462816" y="306444"/>
                </a:lnTo>
                <a:lnTo>
                  <a:pt x="448649" y="327477"/>
                </a:lnTo>
                <a:lnTo>
                  <a:pt x="427620" y="341645"/>
                </a:lnTo>
                <a:lnTo>
                  <a:pt x="401840" y="346836"/>
                </a:lnTo>
                <a:lnTo>
                  <a:pt x="391530" y="346042"/>
                </a:lnTo>
                <a:lnTo>
                  <a:pt x="381738" y="343741"/>
                </a:lnTo>
                <a:lnTo>
                  <a:pt x="372567" y="340054"/>
                </a:lnTo>
                <a:lnTo>
                  <a:pt x="364121" y="335102"/>
                </a:lnTo>
                <a:lnTo>
                  <a:pt x="364121" y="464019"/>
                </a:lnTo>
                <a:lnTo>
                  <a:pt x="0" y="464019"/>
                </a:lnTo>
                <a:lnTo>
                  <a:pt x="0" y="340728"/>
                </a:lnTo>
                <a:lnTo>
                  <a:pt x="7569" y="344501"/>
                </a:lnTo>
                <a:lnTo>
                  <a:pt x="15655" y="347292"/>
                </a:lnTo>
                <a:lnTo>
                  <a:pt x="24185" y="349023"/>
                </a:lnTo>
                <a:lnTo>
                  <a:pt x="33083" y="349618"/>
                </a:lnTo>
                <a:lnTo>
                  <a:pt x="58881" y="344410"/>
                </a:lnTo>
                <a:lnTo>
                  <a:pt x="79949" y="330207"/>
                </a:lnTo>
                <a:lnTo>
                  <a:pt x="94155" y="309140"/>
                </a:lnTo>
                <a:lnTo>
                  <a:pt x="99364" y="283336"/>
                </a:lnTo>
                <a:lnTo>
                  <a:pt x="94155" y="257548"/>
                </a:lnTo>
                <a:lnTo>
                  <a:pt x="79949" y="236488"/>
                </a:lnTo>
                <a:lnTo>
                  <a:pt x="58881" y="222288"/>
                </a:lnTo>
                <a:lnTo>
                  <a:pt x="33083" y="217081"/>
                </a:lnTo>
                <a:lnTo>
                  <a:pt x="24185" y="217675"/>
                </a:lnTo>
                <a:lnTo>
                  <a:pt x="15655" y="219405"/>
                </a:lnTo>
                <a:lnTo>
                  <a:pt x="7569" y="222192"/>
                </a:lnTo>
                <a:lnTo>
                  <a:pt x="0" y="225958"/>
                </a:lnTo>
                <a:lnTo>
                  <a:pt x="0" y="99898"/>
                </a:lnTo>
                <a:lnTo>
                  <a:pt x="125056" y="99898"/>
                </a:lnTo>
                <a:lnTo>
                  <a:pt x="121155" y="92196"/>
                </a:lnTo>
                <a:lnTo>
                  <a:pt x="118254" y="83977"/>
                </a:lnTo>
                <a:lnTo>
                  <a:pt x="116446" y="75307"/>
                </a:lnTo>
                <a:lnTo>
                  <a:pt x="115823" y="66255"/>
                </a:lnTo>
                <a:lnTo>
                  <a:pt x="121029" y="40462"/>
                </a:lnTo>
                <a:lnTo>
                  <a:pt x="135224" y="19402"/>
                </a:lnTo>
                <a:lnTo>
                  <a:pt x="156280" y="5205"/>
                </a:lnTo>
                <a:lnTo>
                  <a:pt x="182067" y="0"/>
                </a:lnTo>
                <a:lnTo>
                  <a:pt x="207862" y="5205"/>
                </a:lnTo>
                <a:lnTo>
                  <a:pt x="228927" y="19402"/>
                </a:lnTo>
                <a:lnTo>
                  <a:pt x="243128" y="40462"/>
                </a:lnTo>
                <a:lnTo>
                  <a:pt x="248335" y="66255"/>
                </a:lnTo>
                <a:lnTo>
                  <a:pt x="247709" y="75307"/>
                </a:lnTo>
                <a:lnTo>
                  <a:pt x="245889" y="83977"/>
                </a:lnTo>
                <a:lnTo>
                  <a:pt x="242961" y="92196"/>
                </a:lnTo>
                <a:lnTo>
                  <a:pt x="239014" y="99898"/>
                </a:lnTo>
                <a:lnTo>
                  <a:pt x="364121" y="99898"/>
                </a:lnTo>
                <a:lnTo>
                  <a:pt x="364121" y="226237"/>
                </a:lnTo>
                <a:lnTo>
                  <a:pt x="372567" y="221225"/>
                </a:lnTo>
                <a:lnTo>
                  <a:pt x="381738" y="217503"/>
                </a:lnTo>
                <a:lnTo>
                  <a:pt x="391530" y="215186"/>
                </a:lnTo>
                <a:lnTo>
                  <a:pt x="401840" y="214388"/>
                </a:lnTo>
                <a:lnTo>
                  <a:pt x="427620" y="219597"/>
                </a:lnTo>
                <a:lnTo>
                  <a:pt x="448649" y="233802"/>
                </a:lnTo>
                <a:lnTo>
                  <a:pt x="462816" y="254866"/>
                </a:lnTo>
                <a:lnTo>
                  <a:pt x="468007" y="28065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22299" y="4222506"/>
            <a:ext cx="364490" cy="583565"/>
          </a:xfrm>
          <a:custGeom>
            <a:avLst/>
            <a:gdLst/>
            <a:ahLst/>
            <a:cxnLst/>
            <a:rect l="l" t="t" r="r" b="b"/>
            <a:pathLst>
              <a:path w="364489" h="583564">
                <a:moveTo>
                  <a:pt x="181165" y="0"/>
                </a:moveTo>
                <a:lnTo>
                  <a:pt x="155391" y="5205"/>
                </a:lnTo>
                <a:lnTo>
                  <a:pt x="134339" y="19400"/>
                </a:lnTo>
                <a:lnTo>
                  <a:pt x="120141" y="40456"/>
                </a:lnTo>
                <a:lnTo>
                  <a:pt x="114934" y="66243"/>
                </a:lnTo>
                <a:lnTo>
                  <a:pt x="115953" y="77865"/>
                </a:lnTo>
                <a:lnTo>
                  <a:pt x="118892" y="88825"/>
                </a:lnTo>
                <a:lnTo>
                  <a:pt x="123577" y="98949"/>
                </a:lnTo>
                <a:lnTo>
                  <a:pt x="129832" y="108064"/>
                </a:lnTo>
                <a:lnTo>
                  <a:pt x="0" y="108064"/>
                </a:lnTo>
                <a:lnTo>
                  <a:pt x="0" y="234391"/>
                </a:lnTo>
                <a:lnTo>
                  <a:pt x="8441" y="229387"/>
                </a:lnTo>
                <a:lnTo>
                  <a:pt x="17605" y="225674"/>
                </a:lnTo>
                <a:lnTo>
                  <a:pt x="27392" y="223363"/>
                </a:lnTo>
                <a:lnTo>
                  <a:pt x="37706" y="222567"/>
                </a:lnTo>
                <a:lnTo>
                  <a:pt x="63486" y="227774"/>
                </a:lnTo>
                <a:lnTo>
                  <a:pt x="84515" y="241974"/>
                </a:lnTo>
                <a:lnTo>
                  <a:pt x="98681" y="263035"/>
                </a:lnTo>
                <a:lnTo>
                  <a:pt x="103873" y="288823"/>
                </a:lnTo>
                <a:lnTo>
                  <a:pt x="98681" y="314603"/>
                </a:lnTo>
                <a:lnTo>
                  <a:pt x="84515" y="335632"/>
                </a:lnTo>
                <a:lnTo>
                  <a:pt x="63486" y="349798"/>
                </a:lnTo>
                <a:lnTo>
                  <a:pt x="37706" y="354990"/>
                </a:lnTo>
                <a:lnTo>
                  <a:pt x="27392" y="354198"/>
                </a:lnTo>
                <a:lnTo>
                  <a:pt x="17605" y="351901"/>
                </a:lnTo>
                <a:lnTo>
                  <a:pt x="8441" y="348218"/>
                </a:lnTo>
                <a:lnTo>
                  <a:pt x="0" y="343268"/>
                </a:lnTo>
                <a:lnTo>
                  <a:pt x="0" y="472185"/>
                </a:lnTo>
                <a:lnTo>
                  <a:pt x="133642" y="472185"/>
                </a:lnTo>
                <a:lnTo>
                  <a:pt x="126214" y="481764"/>
                </a:lnTo>
                <a:lnTo>
                  <a:pt x="120596" y="492620"/>
                </a:lnTo>
                <a:lnTo>
                  <a:pt x="117040" y="504532"/>
                </a:lnTo>
                <a:lnTo>
                  <a:pt x="115798" y="517283"/>
                </a:lnTo>
                <a:lnTo>
                  <a:pt x="121005" y="543022"/>
                </a:lnTo>
                <a:lnTo>
                  <a:pt x="135205" y="564060"/>
                </a:lnTo>
                <a:lnTo>
                  <a:pt x="156266" y="578255"/>
                </a:lnTo>
                <a:lnTo>
                  <a:pt x="182054" y="583463"/>
                </a:lnTo>
                <a:lnTo>
                  <a:pt x="207798" y="578255"/>
                </a:lnTo>
                <a:lnTo>
                  <a:pt x="228836" y="564060"/>
                </a:lnTo>
                <a:lnTo>
                  <a:pt x="243028" y="543022"/>
                </a:lnTo>
                <a:lnTo>
                  <a:pt x="248234" y="517283"/>
                </a:lnTo>
                <a:lnTo>
                  <a:pt x="247007" y="504532"/>
                </a:lnTo>
                <a:lnTo>
                  <a:pt x="243474" y="492620"/>
                </a:lnTo>
                <a:lnTo>
                  <a:pt x="237861" y="481764"/>
                </a:lnTo>
                <a:lnTo>
                  <a:pt x="230390" y="472185"/>
                </a:lnTo>
                <a:lnTo>
                  <a:pt x="364121" y="472185"/>
                </a:lnTo>
                <a:lnTo>
                  <a:pt x="364121" y="108064"/>
                </a:lnTo>
                <a:lnTo>
                  <a:pt x="232511" y="108064"/>
                </a:lnTo>
                <a:lnTo>
                  <a:pt x="238763" y="98949"/>
                </a:lnTo>
                <a:lnTo>
                  <a:pt x="243452" y="88825"/>
                </a:lnTo>
                <a:lnTo>
                  <a:pt x="246399" y="77865"/>
                </a:lnTo>
                <a:lnTo>
                  <a:pt x="247421" y="66243"/>
                </a:lnTo>
                <a:lnTo>
                  <a:pt x="242214" y="40456"/>
                </a:lnTo>
                <a:lnTo>
                  <a:pt x="228014" y="19400"/>
                </a:lnTo>
                <a:lnTo>
                  <a:pt x="206953" y="5205"/>
                </a:lnTo>
                <a:lnTo>
                  <a:pt x="181165" y="0"/>
                </a:lnTo>
                <a:close/>
              </a:path>
            </a:pathLst>
          </a:custGeom>
          <a:solidFill>
            <a:srgbClr val="FF9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22299" y="4222506"/>
            <a:ext cx="364490" cy="583565"/>
          </a:xfrm>
          <a:custGeom>
            <a:avLst/>
            <a:gdLst/>
            <a:ahLst/>
            <a:cxnLst/>
            <a:rect l="l" t="t" r="r" b="b"/>
            <a:pathLst>
              <a:path w="364489" h="583564">
                <a:moveTo>
                  <a:pt x="364121" y="108064"/>
                </a:moveTo>
                <a:lnTo>
                  <a:pt x="232511" y="108064"/>
                </a:lnTo>
                <a:lnTo>
                  <a:pt x="238763" y="98949"/>
                </a:lnTo>
                <a:lnTo>
                  <a:pt x="243452" y="88825"/>
                </a:lnTo>
                <a:lnTo>
                  <a:pt x="246399" y="77865"/>
                </a:lnTo>
                <a:lnTo>
                  <a:pt x="247421" y="66243"/>
                </a:lnTo>
                <a:lnTo>
                  <a:pt x="242214" y="40456"/>
                </a:lnTo>
                <a:lnTo>
                  <a:pt x="228014" y="19400"/>
                </a:lnTo>
                <a:lnTo>
                  <a:pt x="206953" y="5205"/>
                </a:lnTo>
                <a:lnTo>
                  <a:pt x="181165" y="0"/>
                </a:lnTo>
                <a:lnTo>
                  <a:pt x="155391" y="5205"/>
                </a:lnTo>
                <a:lnTo>
                  <a:pt x="134339" y="19400"/>
                </a:lnTo>
                <a:lnTo>
                  <a:pt x="120141" y="40456"/>
                </a:lnTo>
                <a:lnTo>
                  <a:pt x="114934" y="66243"/>
                </a:lnTo>
                <a:lnTo>
                  <a:pt x="115953" y="77865"/>
                </a:lnTo>
                <a:lnTo>
                  <a:pt x="118892" y="88825"/>
                </a:lnTo>
                <a:lnTo>
                  <a:pt x="123577" y="98949"/>
                </a:lnTo>
                <a:lnTo>
                  <a:pt x="129832" y="108064"/>
                </a:lnTo>
                <a:lnTo>
                  <a:pt x="0" y="108064"/>
                </a:lnTo>
                <a:lnTo>
                  <a:pt x="0" y="234391"/>
                </a:lnTo>
                <a:lnTo>
                  <a:pt x="8441" y="229387"/>
                </a:lnTo>
                <a:lnTo>
                  <a:pt x="17605" y="225674"/>
                </a:lnTo>
                <a:lnTo>
                  <a:pt x="27392" y="223363"/>
                </a:lnTo>
                <a:lnTo>
                  <a:pt x="37706" y="222567"/>
                </a:lnTo>
                <a:lnTo>
                  <a:pt x="63486" y="227774"/>
                </a:lnTo>
                <a:lnTo>
                  <a:pt x="84515" y="241974"/>
                </a:lnTo>
                <a:lnTo>
                  <a:pt x="98681" y="263035"/>
                </a:lnTo>
                <a:lnTo>
                  <a:pt x="103873" y="288823"/>
                </a:lnTo>
                <a:lnTo>
                  <a:pt x="98681" y="314603"/>
                </a:lnTo>
                <a:lnTo>
                  <a:pt x="84515" y="335632"/>
                </a:lnTo>
                <a:lnTo>
                  <a:pt x="63486" y="349798"/>
                </a:lnTo>
                <a:lnTo>
                  <a:pt x="37706" y="354990"/>
                </a:lnTo>
                <a:lnTo>
                  <a:pt x="27392" y="354198"/>
                </a:lnTo>
                <a:lnTo>
                  <a:pt x="17605" y="351901"/>
                </a:lnTo>
                <a:lnTo>
                  <a:pt x="8441" y="348218"/>
                </a:lnTo>
                <a:lnTo>
                  <a:pt x="0" y="343268"/>
                </a:lnTo>
                <a:lnTo>
                  <a:pt x="0" y="472185"/>
                </a:lnTo>
                <a:lnTo>
                  <a:pt x="133642" y="472185"/>
                </a:lnTo>
                <a:lnTo>
                  <a:pt x="126214" y="481764"/>
                </a:lnTo>
                <a:lnTo>
                  <a:pt x="120596" y="492620"/>
                </a:lnTo>
                <a:lnTo>
                  <a:pt x="117040" y="504532"/>
                </a:lnTo>
                <a:lnTo>
                  <a:pt x="115798" y="517283"/>
                </a:lnTo>
                <a:lnTo>
                  <a:pt x="121005" y="543022"/>
                </a:lnTo>
                <a:lnTo>
                  <a:pt x="135205" y="564060"/>
                </a:lnTo>
                <a:lnTo>
                  <a:pt x="156266" y="578255"/>
                </a:lnTo>
                <a:lnTo>
                  <a:pt x="182054" y="583463"/>
                </a:lnTo>
                <a:lnTo>
                  <a:pt x="207798" y="578255"/>
                </a:lnTo>
                <a:lnTo>
                  <a:pt x="228836" y="564060"/>
                </a:lnTo>
                <a:lnTo>
                  <a:pt x="243028" y="543022"/>
                </a:lnTo>
                <a:lnTo>
                  <a:pt x="248234" y="517283"/>
                </a:lnTo>
                <a:lnTo>
                  <a:pt x="247007" y="504532"/>
                </a:lnTo>
                <a:lnTo>
                  <a:pt x="243474" y="492620"/>
                </a:lnTo>
                <a:lnTo>
                  <a:pt x="237861" y="481764"/>
                </a:lnTo>
                <a:lnTo>
                  <a:pt x="230390" y="472185"/>
                </a:lnTo>
                <a:lnTo>
                  <a:pt x="364121" y="472185"/>
                </a:lnTo>
                <a:lnTo>
                  <a:pt x="364121" y="10806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29143" y="4442633"/>
            <a:ext cx="431800" cy="533400"/>
          </a:xfrm>
          <a:custGeom>
            <a:avLst/>
            <a:gdLst/>
            <a:ahLst/>
            <a:cxnLst/>
            <a:rect l="l" t="t" r="r" b="b"/>
            <a:pathLst>
              <a:path w="431800" h="533400">
                <a:moveTo>
                  <a:pt x="161072" y="0"/>
                </a:moveTo>
                <a:lnTo>
                  <a:pt x="161072" y="153352"/>
                </a:lnTo>
                <a:lnTo>
                  <a:pt x="76414" y="68681"/>
                </a:lnTo>
                <a:lnTo>
                  <a:pt x="62148" y="58859"/>
                </a:lnTo>
                <a:lnTo>
                  <a:pt x="45777" y="54773"/>
                </a:lnTo>
                <a:lnTo>
                  <a:pt x="29245" y="56799"/>
                </a:lnTo>
                <a:lnTo>
                  <a:pt x="14501" y="65316"/>
                </a:lnTo>
                <a:lnTo>
                  <a:pt x="3837" y="79886"/>
                </a:lnTo>
                <a:lnTo>
                  <a:pt x="0" y="96785"/>
                </a:lnTo>
                <a:lnTo>
                  <a:pt x="2984" y="113823"/>
                </a:lnTo>
                <a:lnTo>
                  <a:pt x="12787" y="128816"/>
                </a:lnTo>
                <a:lnTo>
                  <a:pt x="71448" y="187477"/>
                </a:lnTo>
                <a:lnTo>
                  <a:pt x="71601" y="200941"/>
                </a:lnTo>
                <a:lnTo>
                  <a:pt x="88267" y="280900"/>
                </a:lnTo>
                <a:lnTo>
                  <a:pt x="115078" y="328922"/>
                </a:lnTo>
                <a:lnTo>
                  <a:pt x="161072" y="369989"/>
                </a:lnTo>
                <a:lnTo>
                  <a:pt x="205156" y="396011"/>
                </a:lnTo>
                <a:lnTo>
                  <a:pt x="236383" y="404202"/>
                </a:lnTo>
                <a:lnTo>
                  <a:pt x="332763" y="533234"/>
                </a:lnTo>
                <a:lnTo>
                  <a:pt x="431392" y="451612"/>
                </a:lnTo>
                <a:lnTo>
                  <a:pt x="321879" y="314032"/>
                </a:lnTo>
                <a:lnTo>
                  <a:pt x="299362" y="124231"/>
                </a:lnTo>
                <a:lnTo>
                  <a:pt x="296605" y="112017"/>
                </a:lnTo>
                <a:lnTo>
                  <a:pt x="291457" y="100749"/>
                </a:lnTo>
                <a:lnTo>
                  <a:pt x="284118" y="90766"/>
                </a:lnTo>
                <a:lnTo>
                  <a:pt x="274788" y="82410"/>
                </a:lnTo>
                <a:lnTo>
                  <a:pt x="161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29143" y="4442633"/>
            <a:ext cx="431800" cy="533400"/>
          </a:xfrm>
          <a:custGeom>
            <a:avLst/>
            <a:gdLst/>
            <a:ahLst/>
            <a:cxnLst/>
            <a:rect l="l" t="t" r="r" b="b"/>
            <a:pathLst>
              <a:path w="431800" h="533400">
                <a:moveTo>
                  <a:pt x="14501" y="65316"/>
                </a:moveTo>
                <a:lnTo>
                  <a:pt x="29245" y="56799"/>
                </a:lnTo>
                <a:lnTo>
                  <a:pt x="45777" y="54773"/>
                </a:lnTo>
                <a:lnTo>
                  <a:pt x="62148" y="58859"/>
                </a:lnTo>
                <a:lnTo>
                  <a:pt x="76414" y="68681"/>
                </a:lnTo>
                <a:lnTo>
                  <a:pt x="89406" y="81686"/>
                </a:lnTo>
                <a:lnTo>
                  <a:pt x="126719" y="118999"/>
                </a:lnTo>
                <a:lnTo>
                  <a:pt x="161072" y="153352"/>
                </a:lnTo>
                <a:lnTo>
                  <a:pt x="161072" y="0"/>
                </a:lnTo>
                <a:lnTo>
                  <a:pt x="274788" y="82410"/>
                </a:lnTo>
                <a:lnTo>
                  <a:pt x="299362" y="124231"/>
                </a:lnTo>
                <a:lnTo>
                  <a:pt x="321879" y="314032"/>
                </a:lnTo>
                <a:lnTo>
                  <a:pt x="431392" y="451612"/>
                </a:lnTo>
                <a:lnTo>
                  <a:pt x="332763" y="533234"/>
                </a:lnTo>
                <a:lnTo>
                  <a:pt x="236383" y="404202"/>
                </a:lnTo>
                <a:lnTo>
                  <a:pt x="205156" y="396011"/>
                </a:lnTo>
                <a:lnTo>
                  <a:pt x="166353" y="374386"/>
                </a:lnTo>
                <a:lnTo>
                  <a:pt x="115078" y="328922"/>
                </a:lnTo>
                <a:lnTo>
                  <a:pt x="88267" y="280900"/>
                </a:lnTo>
                <a:lnTo>
                  <a:pt x="75491" y="235161"/>
                </a:lnTo>
                <a:lnTo>
                  <a:pt x="71448" y="187477"/>
                </a:lnTo>
                <a:lnTo>
                  <a:pt x="12787" y="128816"/>
                </a:lnTo>
                <a:lnTo>
                  <a:pt x="2984" y="113823"/>
                </a:lnTo>
                <a:lnTo>
                  <a:pt x="0" y="96785"/>
                </a:lnTo>
                <a:lnTo>
                  <a:pt x="3837" y="79886"/>
                </a:lnTo>
                <a:lnTo>
                  <a:pt x="14501" y="6531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62925" y="4779236"/>
            <a:ext cx="237490" cy="230504"/>
          </a:xfrm>
          <a:custGeom>
            <a:avLst/>
            <a:gdLst/>
            <a:ahLst/>
            <a:cxnLst/>
            <a:rect l="l" t="t" r="r" b="b"/>
            <a:pathLst>
              <a:path w="237489" h="230504">
                <a:moveTo>
                  <a:pt x="147878" y="0"/>
                </a:moveTo>
                <a:lnTo>
                  <a:pt x="0" y="124066"/>
                </a:lnTo>
                <a:lnTo>
                  <a:pt x="89115" y="230276"/>
                </a:lnTo>
                <a:lnTo>
                  <a:pt x="236994" y="106222"/>
                </a:lnTo>
                <a:lnTo>
                  <a:pt x="1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62925" y="4779236"/>
            <a:ext cx="237490" cy="230504"/>
          </a:xfrm>
          <a:custGeom>
            <a:avLst/>
            <a:gdLst/>
            <a:ahLst/>
            <a:cxnLst/>
            <a:rect l="l" t="t" r="r" b="b"/>
            <a:pathLst>
              <a:path w="237489" h="230504">
                <a:moveTo>
                  <a:pt x="89115" y="230276"/>
                </a:moveTo>
                <a:lnTo>
                  <a:pt x="236994" y="106222"/>
                </a:lnTo>
                <a:lnTo>
                  <a:pt x="147878" y="0"/>
                </a:lnTo>
                <a:lnTo>
                  <a:pt x="0" y="124066"/>
                </a:lnTo>
                <a:lnTo>
                  <a:pt x="89115" y="23027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0319468" y="7221491"/>
            <a:ext cx="2393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0"/>
              </a:lnSpc>
            </a:pPr>
            <a:r>
              <a:rPr sz="1400" spc="-85" dirty="0">
                <a:solidFill>
                  <a:srgbClr val="3D3939"/>
                </a:solidFill>
                <a:latin typeface="G마켓 산스 Medium"/>
                <a:cs typeface="G마켓 산스 Medium"/>
              </a:rPr>
              <a:t>38</a:t>
            </a:r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155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56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57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59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60" name="object 135"/>
          <p:cNvSpPr txBox="1"/>
          <p:nvPr/>
        </p:nvSpPr>
        <p:spPr>
          <a:xfrm>
            <a:off x="3517900" y="2196134"/>
            <a:ext cx="5715189" cy="75661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ctr">
              <a:lnSpc>
                <a:spcPts val="2820"/>
              </a:lnSpc>
              <a:spcBef>
                <a:spcPts val="300"/>
              </a:spcBef>
              <a:tabLst>
                <a:tab pos="2817495" algn="l"/>
                <a:tab pos="4075429" algn="l"/>
              </a:tabLst>
            </a:pP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중대산업재해는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물론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경미한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산업재해까지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아우르는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포괄적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개념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61" name="object 135"/>
          <p:cNvSpPr txBox="1"/>
          <p:nvPr/>
        </p:nvSpPr>
        <p:spPr>
          <a:xfrm>
            <a:off x="2984500" y="3329528"/>
            <a:ext cx="7191541" cy="4231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재해</a:t>
            </a:r>
            <a:r>
              <a:rPr sz="25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조사와</a:t>
            </a:r>
            <a:r>
              <a:rPr sz="25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결과분석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62" name="object 135"/>
          <p:cNvSpPr txBox="1"/>
          <p:nvPr/>
        </p:nvSpPr>
        <p:spPr>
          <a:xfrm>
            <a:off x="3032332" y="4410275"/>
            <a:ext cx="7171918" cy="4231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25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·위험</a:t>
            </a:r>
            <a:r>
              <a:rPr sz="25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요인과 발생원인 파악</a:t>
            </a:r>
            <a:endParaRPr sz="2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647441"/>
            <a:ext cx="10332085" cy="6732905"/>
          </a:xfrm>
          <a:custGeom>
            <a:avLst/>
            <a:gdLst/>
            <a:ahLst/>
            <a:cxnLst/>
            <a:rect l="l" t="t" r="r" b="b"/>
            <a:pathLst>
              <a:path w="10332085" h="673290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3"/>
                </a:lnTo>
                <a:lnTo>
                  <a:pt x="186111" y="29817"/>
                </a:lnTo>
                <a:lnTo>
                  <a:pt x="146556" y="51684"/>
                </a:lnTo>
                <a:lnTo>
                  <a:pt x="110660" y="78689"/>
                </a:lnTo>
                <a:lnTo>
                  <a:pt x="78921" y="110333"/>
                </a:lnTo>
                <a:lnTo>
                  <a:pt x="51837" y="146122"/>
                </a:lnTo>
                <a:lnTo>
                  <a:pt x="29904" y="185559"/>
                </a:lnTo>
                <a:lnTo>
                  <a:pt x="13622" y="228146"/>
                </a:lnTo>
                <a:lnTo>
                  <a:pt x="3488" y="273388"/>
                </a:lnTo>
                <a:lnTo>
                  <a:pt x="0" y="320789"/>
                </a:lnTo>
                <a:lnTo>
                  <a:pt x="0" y="6411671"/>
                </a:lnTo>
                <a:lnTo>
                  <a:pt x="3488" y="6459077"/>
                </a:lnTo>
                <a:lnTo>
                  <a:pt x="13624" y="6504323"/>
                </a:lnTo>
                <a:lnTo>
                  <a:pt x="29907" y="6546912"/>
                </a:lnTo>
                <a:lnTo>
                  <a:pt x="51840" y="6586349"/>
                </a:lnTo>
                <a:lnTo>
                  <a:pt x="78927" y="6622136"/>
                </a:lnTo>
                <a:lnTo>
                  <a:pt x="110667" y="6653779"/>
                </a:lnTo>
                <a:lnTo>
                  <a:pt x="146565" y="6680782"/>
                </a:lnTo>
                <a:lnTo>
                  <a:pt x="186122" y="6702647"/>
                </a:lnTo>
                <a:lnTo>
                  <a:pt x="228839" y="6718879"/>
                </a:lnTo>
                <a:lnTo>
                  <a:pt x="274220" y="6728982"/>
                </a:lnTo>
                <a:lnTo>
                  <a:pt x="321767" y="6732460"/>
                </a:lnTo>
                <a:lnTo>
                  <a:pt x="10010254" y="6732460"/>
                </a:lnTo>
                <a:lnTo>
                  <a:pt x="10057800" y="6728982"/>
                </a:lnTo>
                <a:lnTo>
                  <a:pt x="10103180" y="6718879"/>
                </a:lnTo>
                <a:lnTo>
                  <a:pt x="10145897" y="6702647"/>
                </a:lnTo>
                <a:lnTo>
                  <a:pt x="10185452" y="6680782"/>
                </a:lnTo>
                <a:lnTo>
                  <a:pt x="10221348" y="6653779"/>
                </a:lnTo>
                <a:lnTo>
                  <a:pt x="10253087" y="6622136"/>
                </a:lnTo>
                <a:lnTo>
                  <a:pt x="10280171" y="6586349"/>
                </a:lnTo>
                <a:lnTo>
                  <a:pt x="10302103" y="6546912"/>
                </a:lnTo>
                <a:lnTo>
                  <a:pt x="10318385" y="6504323"/>
                </a:lnTo>
                <a:lnTo>
                  <a:pt x="10328520" y="6459077"/>
                </a:lnTo>
                <a:lnTo>
                  <a:pt x="10332008" y="6411671"/>
                </a:lnTo>
                <a:lnTo>
                  <a:pt x="10332008" y="320789"/>
                </a:lnTo>
                <a:lnTo>
                  <a:pt x="10328519" y="273388"/>
                </a:lnTo>
                <a:lnTo>
                  <a:pt x="10318384" y="228146"/>
                </a:lnTo>
                <a:lnTo>
                  <a:pt x="10302101" y="185559"/>
                </a:lnTo>
                <a:lnTo>
                  <a:pt x="10280167" y="146122"/>
                </a:lnTo>
                <a:lnTo>
                  <a:pt x="10253081" y="110333"/>
                </a:lnTo>
                <a:lnTo>
                  <a:pt x="10221340" y="78689"/>
                </a:lnTo>
                <a:lnTo>
                  <a:pt x="10185443" y="51684"/>
                </a:lnTo>
                <a:lnTo>
                  <a:pt x="10145886" y="29817"/>
                </a:lnTo>
                <a:lnTo>
                  <a:pt x="10103169" y="13583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ahLst/>
            <a:cxnLst/>
            <a:rect l="l" t="t" r="r" b="b"/>
            <a:pathLst>
              <a:path w="10692130" h="483870">
                <a:moveTo>
                  <a:pt x="10691977" y="0"/>
                </a:moveTo>
                <a:lnTo>
                  <a:pt x="0" y="0"/>
                </a:lnTo>
                <a:lnTo>
                  <a:pt x="0" y="483298"/>
                </a:lnTo>
                <a:lnTo>
                  <a:pt x="10691977" y="483298"/>
                </a:lnTo>
                <a:lnTo>
                  <a:pt x="10691977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8290" y="1124082"/>
            <a:ext cx="7315834" cy="547370"/>
          </a:xfrm>
          <a:custGeom>
            <a:avLst/>
            <a:gdLst/>
            <a:ahLst/>
            <a:cxnLst/>
            <a:rect l="l" t="t" r="r" b="b"/>
            <a:pathLst>
              <a:path w="7315834" h="547369">
                <a:moveTo>
                  <a:pt x="7041718" y="0"/>
                </a:moveTo>
                <a:lnTo>
                  <a:pt x="273697" y="0"/>
                </a:lnTo>
                <a:lnTo>
                  <a:pt x="224501" y="4409"/>
                </a:lnTo>
                <a:lnTo>
                  <a:pt x="178197" y="17121"/>
                </a:lnTo>
                <a:lnTo>
                  <a:pt x="135558" y="37364"/>
                </a:lnTo>
                <a:lnTo>
                  <a:pt x="97359" y="64365"/>
                </a:lnTo>
                <a:lnTo>
                  <a:pt x="64371" y="97349"/>
                </a:lnTo>
                <a:lnTo>
                  <a:pt x="37368" y="135545"/>
                </a:lnTo>
                <a:lnTo>
                  <a:pt x="17123" y="178180"/>
                </a:lnTo>
                <a:lnTo>
                  <a:pt x="4409" y="224479"/>
                </a:lnTo>
                <a:lnTo>
                  <a:pt x="0" y="273672"/>
                </a:lnTo>
                <a:lnTo>
                  <a:pt x="4409" y="322868"/>
                </a:lnTo>
                <a:lnTo>
                  <a:pt x="17123" y="369171"/>
                </a:lnTo>
                <a:lnTo>
                  <a:pt x="37368" y="411807"/>
                </a:lnTo>
                <a:lnTo>
                  <a:pt x="64371" y="450005"/>
                </a:lnTo>
                <a:lnTo>
                  <a:pt x="97359" y="482991"/>
                </a:lnTo>
                <a:lnTo>
                  <a:pt x="135558" y="509992"/>
                </a:lnTo>
                <a:lnTo>
                  <a:pt x="178197" y="530235"/>
                </a:lnTo>
                <a:lnTo>
                  <a:pt x="224501" y="542947"/>
                </a:lnTo>
                <a:lnTo>
                  <a:pt x="273697" y="547357"/>
                </a:lnTo>
                <a:lnTo>
                  <a:pt x="7041718" y="547357"/>
                </a:lnTo>
                <a:lnTo>
                  <a:pt x="7090911" y="542947"/>
                </a:lnTo>
                <a:lnTo>
                  <a:pt x="7137213" y="530235"/>
                </a:lnTo>
                <a:lnTo>
                  <a:pt x="7179851" y="509992"/>
                </a:lnTo>
                <a:lnTo>
                  <a:pt x="7218051" y="482991"/>
                </a:lnTo>
                <a:lnTo>
                  <a:pt x="7251040" y="450005"/>
                </a:lnTo>
                <a:lnTo>
                  <a:pt x="7278044" y="411807"/>
                </a:lnTo>
                <a:lnTo>
                  <a:pt x="7298290" y="369171"/>
                </a:lnTo>
                <a:lnTo>
                  <a:pt x="7311005" y="322868"/>
                </a:lnTo>
                <a:lnTo>
                  <a:pt x="7315415" y="273672"/>
                </a:lnTo>
                <a:lnTo>
                  <a:pt x="7311005" y="224479"/>
                </a:lnTo>
                <a:lnTo>
                  <a:pt x="7298290" y="178180"/>
                </a:lnTo>
                <a:lnTo>
                  <a:pt x="7278044" y="135545"/>
                </a:lnTo>
                <a:lnTo>
                  <a:pt x="7251040" y="97349"/>
                </a:lnTo>
                <a:lnTo>
                  <a:pt x="7218051" y="64365"/>
                </a:lnTo>
                <a:lnTo>
                  <a:pt x="7179851" y="37364"/>
                </a:lnTo>
                <a:lnTo>
                  <a:pt x="7137213" y="17121"/>
                </a:lnTo>
                <a:lnTo>
                  <a:pt x="7090911" y="4409"/>
                </a:lnTo>
                <a:lnTo>
                  <a:pt x="7041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3373" y="1821352"/>
            <a:ext cx="1065530" cy="829310"/>
          </a:xfrm>
          <a:custGeom>
            <a:avLst/>
            <a:gdLst/>
            <a:ahLst/>
            <a:cxnLst/>
            <a:rect l="l" t="t" r="r" b="b"/>
            <a:pathLst>
              <a:path w="1065529" h="829310">
                <a:moveTo>
                  <a:pt x="532625" y="0"/>
                </a:moveTo>
                <a:lnTo>
                  <a:pt x="484144" y="2176"/>
                </a:lnTo>
                <a:lnTo>
                  <a:pt x="436882" y="8581"/>
                </a:lnTo>
                <a:lnTo>
                  <a:pt x="391029" y="19025"/>
                </a:lnTo>
                <a:lnTo>
                  <a:pt x="346771" y="33321"/>
                </a:lnTo>
                <a:lnTo>
                  <a:pt x="304297" y="51281"/>
                </a:lnTo>
                <a:lnTo>
                  <a:pt x="263794" y="72717"/>
                </a:lnTo>
                <a:lnTo>
                  <a:pt x="225452" y="97441"/>
                </a:lnTo>
                <a:lnTo>
                  <a:pt x="189457" y="125264"/>
                </a:lnTo>
                <a:lnTo>
                  <a:pt x="155998" y="156000"/>
                </a:lnTo>
                <a:lnTo>
                  <a:pt x="125263" y="189459"/>
                </a:lnTo>
                <a:lnTo>
                  <a:pt x="97440" y="225455"/>
                </a:lnTo>
                <a:lnTo>
                  <a:pt x="72716" y="263798"/>
                </a:lnTo>
                <a:lnTo>
                  <a:pt x="51281" y="304302"/>
                </a:lnTo>
                <a:lnTo>
                  <a:pt x="33321" y="346777"/>
                </a:lnTo>
                <a:lnTo>
                  <a:pt x="19025" y="391036"/>
                </a:lnTo>
                <a:lnTo>
                  <a:pt x="8581" y="436891"/>
                </a:lnTo>
                <a:lnTo>
                  <a:pt x="2176" y="484154"/>
                </a:lnTo>
                <a:lnTo>
                  <a:pt x="0" y="532638"/>
                </a:lnTo>
                <a:lnTo>
                  <a:pt x="0" y="829005"/>
                </a:lnTo>
                <a:lnTo>
                  <a:pt x="1065237" y="829005"/>
                </a:lnTo>
                <a:lnTo>
                  <a:pt x="1065237" y="532638"/>
                </a:lnTo>
                <a:lnTo>
                  <a:pt x="1063061" y="484154"/>
                </a:lnTo>
                <a:lnTo>
                  <a:pt x="1056656" y="436891"/>
                </a:lnTo>
                <a:lnTo>
                  <a:pt x="1046212" y="391036"/>
                </a:lnTo>
                <a:lnTo>
                  <a:pt x="1031916" y="346777"/>
                </a:lnTo>
                <a:lnTo>
                  <a:pt x="1013956" y="304302"/>
                </a:lnTo>
                <a:lnTo>
                  <a:pt x="992521" y="263798"/>
                </a:lnTo>
                <a:lnTo>
                  <a:pt x="967798" y="225455"/>
                </a:lnTo>
                <a:lnTo>
                  <a:pt x="939975" y="189459"/>
                </a:lnTo>
                <a:lnTo>
                  <a:pt x="909240" y="156000"/>
                </a:lnTo>
                <a:lnTo>
                  <a:pt x="875782" y="125264"/>
                </a:lnTo>
                <a:lnTo>
                  <a:pt x="839788" y="97441"/>
                </a:lnTo>
                <a:lnTo>
                  <a:pt x="801446" y="72717"/>
                </a:lnTo>
                <a:lnTo>
                  <a:pt x="760945" y="51281"/>
                </a:lnTo>
                <a:lnTo>
                  <a:pt x="718472" y="33321"/>
                </a:lnTo>
                <a:lnTo>
                  <a:pt x="674216" y="19025"/>
                </a:lnTo>
                <a:lnTo>
                  <a:pt x="628364" y="8581"/>
                </a:lnTo>
                <a:lnTo>
                  <a:pt x="581104" y="2176"/>
                </a:lnTo>
                <a:lnTo>
                  <a:pt x="532625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0478" y="3033007"/>
            <a:ext cx="6400800" cy="4527550"/>
          </a:xfrm>
          <a:custGeom>
            <a:avLst/>
            <a:gdLst/>
            <a:ahLst/>
            <a:cxnLst/>
            <a:rect l="l" t="t" r="r" b="b"/>
            <a:pathLst>
              <a:path w="6400800" h="4527550">
                <a:moveTo>
                  <a:pt x="6400507" y="0"/>
                </a:moveTo>
                <a:lnTo>
                  <a:pt x="0" y="0"/>
                </a:lnTo>
                <a:lnTo>
                  <a:pt x="0" y="4527016"/>
                </a:lnTo>
                <a:lnTo>
                  <a:pt x="6400507" y="4527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478" y="2548198"/>
            <a:ext cx="6400800" cy="684530"/>
          </a:xfrm>
          <a:custGeom>
            <a:avLst/>
            <a:gdLst/>
            <a:ahLst/>
            <a:cxnLst/>
            <a:rect l="l" t="t" r="r" b="b"/>
            <a:pathLst>
              <a:path w="6400800" h="684530">
                <a:moveTo>
                  <a:pt x="6146507" y="0"/>
                </a:moveTo>
                <a:lnTo>
                  <a:pt x="254000" y="0"/>
                </a:lnTo>
                <a:lnTo>
                  <a:pt x="208342" y="4091"/>
                </a:lnTo>
                <a:lnTo>
                  <a:pt x="165369" y="15888"/>
                </a:lnTo>
                <a:lnTo>
                  <a:pt x="125799" y="34674"/>
                </a:lnTo>
                <a:lnTo>
                  <a:pt x="90349" y="59732"/>
                </a:lnTo>
                <a:lnTo>
                  <a:pt x="59736" y="90344"/>
                </a:lnTo>
                <a:lnTo>
                  <a:pt x="34677" y="125793"/>
                </a:lnTo>
                <a:lnTo>
                  <a:pt x="15890" y="165364"/>
                </a:lnTo>
                <a:lnTo>
                  <a:pt x="4092" y="208338"/>
                </a:lnTo>
                <a:lnTo>
                  <a:pt x="0" y="254000"/>
                </a:lnTo>
                <a:lnTo>
                  <a:pt x="0" y="683907"/>
                </a:lnTo>
                <a:lnTo>
                  <a:pt x="6400507" y="683907"/>
                </a:lnTo>
                <a:lnTo>
                  <a:pt x="6400507" y="254000"/>
                </a:lnTo>
                <a:lnTo>
                  <a:pt x="6396416" y="208338"/>
                </a:lnTo>
                <a:lnTo>
                  <a:pt x="6384618" y="165364"/>
                </a:lnTo>
                <a:lnTo>
                  <a:pt x="6365833" y="125793"/>
                </a:lnTo>
                <a:lnTo>
                  <a:pt x="6340775" y="90344"/>
                </a:lnTo>
                <a:lnTo>
                  <a:pt x="6310163" y="59732"/>
                </a:lnTo>
                <a:lnTo>
                  <a:pt x="6274713" y="34674"/>
                </a:lnTo>
                <a:lnTo>
                  <a:pt x="6235143" y="15888"/>
                </a:lnTo>
                <a:lnTo>
                  <a:pt x="6192169" y="4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88290" y="969927"/>
            <a:ext cx="7315834" cy="66620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2800" spc="-10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사업주·경영책임자등의 안전 및 보건 </a:t>
            </a:r>
            <a:r>
              <a:rPr sz="2800" spc="-100" dirty="0" err="1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확보</a:t>
            </a:r>
            <a:r>
              <a:rPr sz="2800" spc="-100" dirty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800" spc="-100" dirty="0" err="1" smtClean="0">
                <a:solidFill>
                  <a:srgbClr val="3E85BB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의무</a:t>
            </a:r>
            <a:endParaRPr sz="34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6749" y="4617089"/>
            <a:ext cx="2805000" cy="2942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2048" y="5106425"/>
            <a:ext cx="861060" cy="99695"/>
          </a:xfrm>
          <a:custGeom>
            <a:avLst/>
            <a:gdLst/>
            <a:ahLst/>
            <a:cxnLst/>
            <a:rect l="l" t="t" r="r" b="b"/>
            <a:pathLst>
              <a:path w="861060" h="99695">
                <a:moveTo>
                  <a:pt x="860640" y="0"/>
                </a:moveTo>
                <a:lnTo>
                  <a:pt x="0" y="0"/>
                </a:lnTo>
                <a:lnTo>
                  <a:pt x="0" y="99275"/>
                </a:lnTo>
                <a:lnTo>
                  <a:pt x="860640" y="9927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6603" y="4899642"/>
            <a:ext cx="652145" cy="207010"/>
          </a:xfrm>
          <a:custGeom>
            <a:avLst/>
            <a:gdLst/>
            <a:ahLst/>
            <a:cxnLst/>
            <a:rect l="l" t="t" r="r" b="b"/>
            <a:pathLst>
              <a:path w="652145" h="207010">
                <a:moveTo>
                  <a:pt x="0" y="207010"/>
                </a:moveTo>
                <a:lnTo>
                  <a:pt x="651548" y="207010"/>
                </a:lnTo>
                <a:lnTo>
                  <a:pt x="651548" y="0"/>
                </a:lnTo>
                <a:lnTo>
                  <a:pt x="0" y="0"/>
                </a:lnTo>
                <a:lnTo>
                  <a:pt x="0" y="2070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6603" y="4883132"/>
            <a:ext cx="95885" cy="16510"/>
          </a:xfrm>
          <a:custGeom>
            <a:avLst/>
            <a:gdLst/>
            <a:ahLst/>
            <a:cxnLst/>
            <a:rect l="l" t="t" r="r" b="b"/>
            <a:pathLst>
              <a:path w="95885" h="16510">
                <a:moveTo>
                  <a:pt x="0" y="16509"/>
                </a:moveTo>
                <a:lnTo>
                  <a:pt x="95618" y="16509"/>
                </a:lnTo>
                <a:lnTo>
                  <a:pt x="9561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7789" y="4883132"/>
            <a:ext cx="510540" cy="16510"/>
          </a:xfrm>
          <a:custGeom>
            <a:avLst/>
            <a:gdLst/>
            <a:ahLst/>
            <a:cxnLst/>
            <a:rect l="l" t="t" r="r" b="b"/>
            <a:pathLst>
              <a:path w="510539" h="16510">
                <a:moveTo>
                  <a:pt x="0" y="16509"/>
                </a:moveTo>
                <a:lnTo>
                  <a:pt x="510362" y="16509"/>
                </a:lnTo>
                <a:lnTo>
                  <a:pt x="510362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2216" y="4676495"/>
            <a:ext cx="45720" cy="223520"/>
          </a:xfrm>
          <a:custGeom>
            <a:avLst/>
            <a:gdLst/>
            <a:ahLst/>
            <a:cxnLst/>
            <a:rect l="l" t="t" r="r" b="b"/>
            <a:pathLst>
              <a:path w="45719" h="223520">
                <a:moveTo>
                  <a:pt x="0" y="223316"/>
                </a:moveTo>
                <a:lnTo>
                  <a:pt x="45580" y="223316"/>
                </a:lnTo>
                <a:lnTo>
                  <a:pt x="45580" y="0"/>
                </a:lnTo>
                <a:lnTo>
                  <a:pt x="0" y="0"/>
                </a:lnTo>
                <a:lnTo>
                  <a:pt x="0" y="22331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1408" y="5888266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1502" y="6135154"/>
            <a:ext cx="762000" cy="1424940"/>
          </a:xfrm>
          <a:custGeom>
            <a:avLst/>
            <a:gdLst/>
            <a:ahLst/>
            <a:cxnLst/>
            <a:rect l="l" t="t" r="r" b="b"/>
            <a:pathLst>
              <a:path w="762000" h="1424940">
                <a:moveTo>
                  <a:pt x="0" y="1424940"/>
                </a:moveTo>
                <a:lnTo>
                  <a:pt x="761733" y="1424940"/>
                </a:lnTo>
                <a:lnTo>
                  <a:pt x="761733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1502" y="608943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1502" y="601196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502" y="596624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1502" y="588877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1502" y="5841784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92" y="46990"/>
                </a:lnTo>
                <a:lnTo>
                  <a:pt x="66192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1502" y="576431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1502" y="571859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502" y="564112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1502" y="559540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1502" y="551793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1502" y="547221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19"/>
                </a:moveTo>
                <a:lnTo>
                  <a:pt x="66192" y="45719"/>
                </a:lnTo>
                <a:lnTo>
                  <a:pt x="6619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1502" y="539474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1502" y="5347754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92" y="46990"/>
                </a:lnTo>
                <a:lnTo>
                  <a:pt x="66192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1502" y="5205514"/>
            <a:ext cx="762000" cy="142240"/>
          </a:xfrm>
          <a:custGeom>
            <a:avLst/>
            <a:gdLst/>
            <a:ahLst/>
            <a:cxnLst/>
            <a:rect l="l" t="t" r="r" b="b"/>
            <a:pathLst>
              <a:path w="762000" h="142239">
                <a:moveTo>
                  <a:pt x="0" y="142239"/>
                </a:moveTo>
                <a:lnTo>
                  <a:pt x="761733" y="142239"/>
                </a:lnTo>
                <a:lnTo>
                  <a:pt x="761733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97055" y="608943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6956" y="601196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7055" y="596624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6956" y="588877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97055" y="5841784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79" y="46990"/>
                </a:lnTo>
                <a:lnTo>
                  <a:pt x="661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6956" y="576431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97055" y="571859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6956" y="564112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7055" y="559540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66956" y="551793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97055" y="5472214"/>
            <a:ext cx="66675" cy="45720"/>
          </a:xfrm>
          <a:custGeom>
            <a:avLst/>
            <a:gdLst/>
            <a:ahLst/>
            <a:cxnLst/>
            <a:rect l="l" t="t" r="r" b="b"/>
            <a:pathLst>
              <a:path w="66675" h="45720">
                <a:moveTo>
                  <a:pt x="0" y="45719"/>
                </a:moveTo>
                <a:lnTo>
                  <a:pt x="66179" y="45719"/>
                </a:lnTo>
                <a:lnTo>
                  <a:pt x="66179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66956" y="5394744"/>
            <a:ext cx="196850" cy="77470"/>
          </a:xfrm>
          <a:custGeom>
            <a:avLst/>
            <a:gdLst/>
            <a:ahLst/>
            <a:cxn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97055" y="5347754"/>
            <a:ext cx="66675" cy="46990"/>
          </a:xfrm>
          <a:custGeom>
            <a:avLst/>
            <a:gdLst/>
            <a:ahLst/>
            <a:cxnLst/>
            <a:rect l="l" t="t" r="r" b="b"/>
            <a:pathLst>
              <a:path w="66675" h="46989">
                <a:moveTo>
                  <a:pt x="0" y="46990"/>
                </a:moveTo>
                <a:lnTo>
                  <a:pt x="66179" y="46990"/>
                </a:lnTo>
                <a:lnTo>
                  <a:pt x="661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41408" y="5517693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47"/>
                </a:lnTo>
                <a:lnTo>
                  <a:pt x="281939" y="77647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1408" y="5394173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1408" y="5764746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1408" y="5641225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41408" y="6011812"/>
            <a:ext cx="281940" cy="78105"/>
          </a:xfrm>
          <a:custGeom>
            <a:avLst/>
            <a:gdLst/>
            <a:ahLst/>
            <a:cxn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22"/>
                </a:lnTo>
                <a:lnTo>
                  <a:pt x="281939" y="77622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19584" y="5348287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24">
            <a:solidFill>
              <a:srgbClr val="E3E3E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45148" y="5348287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11">
            <a:solidFill>
              <a:srgbClr val="E3E3E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6693" y="7259002"/>
            <a:ext cx="646430" cy="300990"/>
          </a:xfrm>
          <a:custGeom>
            <a:avLst/>
            <a:gdLst/>
            <a:ahLst/>
            <a:cxnLst/>
            <a:rect l="l" t="t" r="r" b="b"/>
            <a:pathLst>
              <a:path w="646429" h="300990">
                <a:moveTo>
                  <a:pt x="0" y="300990"/>
                </a:moveTo>
                <a:lnTo>
                  <a:pt x="646290" y="300990"/>
                </a:lnTo>
                <a:lnTo>
                  <a:pt x="646290" y="0"/>
                </a:lnTo>
                <a:lnTo>
                  <a:pt x="0" y="0"/>
                </a:lnTo>
                <a:lnTo>
                  <a:pt x="0" y="300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6693" y="7209473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6693" y="714978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76693" y="7101523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59">
                <a:moveTo>
                  <a:pt x="0" y="48260"/>
                </a:moveTo>
                <a:lnTo>
                  <a:pt x="86537" y="48260"/>
                </a:lnTo>
                <a:lnTo>
                  <a:pt x="8653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6693" y="704183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76693" y="699230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76693" y="693261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76693" y="688308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6693" y="682339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76693" y="6775132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59">
                <a:moveTo>
                  <a:pt x="0" y="48259"/>
                </a:moveTo>
                <a:lnTo>
                  <a:pt x="86537" y="48259"/>
                </a:lnTo>
                <a:lnTo>
                  <a:pt x="8653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76693" y="6715442"/>
            <a:ext cx="646430" cy="59690"/>
          </a:xfrm>
          <a:custGeom>
            <a:avLst/>
            <a:gdLst/>
            <a:ahLst/>
            <a:cxn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76693" y="6665912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76693" y="6549073"/>
            <a:ext cx="646430" cy="116839"/>
          </a:xfrm>
          <a:custGeom>
            <a:avLst/>
            <a:gdLst/>
            <a:ahLst/>
            <a:cxnLst/>
            <a:rect l="l" t="t" r="r" b="b"/>
            <a:pathLst>
              <a:path w="646429" h="116840">
                <a:moveTo>
                  <a:pt x="0" y="116840"/>
                </a:moveTo>
                <a:lnTo>
                  <a:pt x="646290" y="116840"/>
                </a:lnTo>
                <a:lnTo>
                  <a:pt x="64629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36433" y="7209815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36433" y="710107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36433" y="699232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36433" y="6883578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36433" y="6774815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99"/>
                </a:lnTo>
                <a:lnTo>
                  <a:pt x="86550" y="49199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36433" y="6666077"/>
            <a:ext cx="86995" cy="49530"/>
          </a:xfrm>
          <a:custGeom>
            <a:avLst/>
            <a:gdLst/>
            <a:ahLst/>
            <a:cxn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97052" y="5278387"/>
            <a:ext cx="71120" cy="27940"/>
          </a:xfrm>
          <a:custGeom>
            <a:avLst/>
            <a:gdLst/>
            <a:ahLst/>
            <a:cxnLst/>
            <a:rect l="l" t="t" r="r" b="b"/>
            <a:pathLst>
              <a:path w="71120" h="27939">
                <a:moveTo>
                  <a:pt x="70954" y="0"/>
                </a:moveTo>
                <a:lnTo>
                  <a:pt x="0" y="0"/>
                </a:lnTo>
                <a:lnTo>
                  <a:pt x="0" y="27622"/>
                </a:lnTo>
                <a:lnTo>
                  <a:pt x="70954" y="27622"/>
                </a:lnTo>
                <a:lnTo>
                  <a:pt x="7095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5630" y="5278399"/>
            <a:ext cx="233045" cy="27940"/>
          </a:xfrm>
          <a:custGeom>
            <a:avLst/>
            <a:gdLst/>
            <a:ahLst/>
            <a:cxnLst/>
            <a:rect l="l" t="t" r="r" b="b"/>
            <a:pathLst>
              <a:path w="233045" h="27939">
                <a:moveTo>
                  <a:pt x="232892" y="0"/>
                </a:moveTo>
                <a:lnTo>
                  <a:pt x="0" y="0"/>
                </a:lnTo>
                <a:lnTo>
                  <a:pt x="0" y="27622"/>
                </a:lnTo>
                <a:lnTo>
                  <a:pt x="232892" y="27622"/>
                </a:lnTo>
                <a:lnTo>
                  <a:pt x="232892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56132" y="5278399"/>
            <a:ext cx="71120" cy="27940"/>
          </a:xfrm>
          <a:custGeom>
            <a:avLst/>
            <a:gdLst/>
            <a:ahLst/>
            <a:cxnLst/>
            <a:rect l="l" t="t" r="r" b="b"/>
            <a:pathLst>
              <a:path w="71120" h="27939">
                <a:moveTo>
                  <a:pt x="70954" y="0"/>
                </a:moveTo>
                <a:lnTo>
                  <a:pt x="0" y="0"/>
                </a:lnTo>
                <a:lnTo>
                  <a:pt x="0" y="27622"/>
                </a:lnTo>
                <a:lnTo>
                  <a:pt x="70954" y="27622"/>
                </a:lnTo>
                <a:lnTo>
                  <a:pt x="7095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01459" y="5832830"/>
            <a:ext cx="685800" cy="1727200"/>
          </a:xfrm>
          <a:custGeom>
            <a:avLst/>
            <a:gdLst/>
            <a:ahLst/>
            <a:cxnLst/>
            <a:rect l="l" t="t" r="r" b="b"/>
            <a:pathLst>
              <a:path w="685800" h="1727200">
                <a:moveTo>
                  <a:pt x="685393" y="0"/>
                </a:moveTo>
                <a:lnTo>
                  <a:pt x="0" y="0"/>
                </a:lnTo>
                <a:lnTo>
                  <a:pt x="0" y="1727200"/>
                </a:lnTo>
                <a:lnTo>
                  <a:pt x="685393" y="1727200"/>
                </a:lnTo>
                <a:lnTo>
                  <a:pt x="685393" y="1282700"/>
                </a:lnTo>
                <a:lnTo>
                  <a:pt x="61023" y="1282700"/>
                </a:lnTo>
                <a:lnTo>
                  <a:pt x="61023" y="1219200"/>
                </a:lnTo>
                <a:lnTo>
                  <a:pt x="685393" y="1219200"/>
                </a:lnTo>
                <a:lnTo>
                  <a:pt x="685393" y="1181100"/>
                </a:lnTo>
                <a:lnTo>
                  <a:pt x="61023" y="1181100"/>
                </a:lnTo>
                <a:lnTo>
                  <a:pt x="61023" y="1117600"/>
                </a:lnTo>
                <a:lnTo>
                  <a:pt x="685393" y="1117600"/>
                </a:lnTo>
                <a:lnTo>
                  <a:pt x="685393" y="1079500"/>
                </a:lnTo>
                <a:lnTo>
                  <a:pt x="61023" y="1079500"/>
                </a:lnTo>
                <a:lnTo>
                  <a:pt x="61023" y="1016000"/>
                </a:lnTo>
                <a:lnTo>
                  <a:pt x="685393" y="1016000"/>
                </a:lnTo>
                <a:lnTo>
                  <a:pt x="685393" y="977900"/>
                </a:lnTo>
                <a:lnTo>
                  <a:pt x="61023" y="977900"/>
                </a:lnTo>
                <a:lnTo>
                  <a:pt x="61023" y="914400"/>
                </a:lnTo>
                <a:lnTo>
                  <a:pt x="685393" y="914400"/>
                </a:lnTo>
                <a:lnTo>
                  <a:pt x="685393" y="876300"/>
                </a:lnTo>
                <a:lnTo>
                  <a:pt x="61023" y="876300"/>
                </a:lnTo>
                <a:lnTo>
                  <a:pt x="61023" y="812800"/>
                </a:lnTo>
                <a:lnTo>
                  <a:pt x="685393" y="812800"/>
                </a:lnTo>
                <a:lnTo>
                  <a:pt x="685393" y="774700"/>
                </a:lnTo>
                <a:lnTo>
                  <a:pt x="61023" y="774700"/>
                </a:lnTo>
                <a:lnTo>
                  <a:pt x="61023" y="711200"/>
                </a:lnTo>
                <a:lnTo>
                  <a:pt x="685393" y="711200"/>
                </a:lnTo>
                <a:lnTo>
                  <a:pt x="685393" y="673100"/>
                </a:lnTo>
                <a:lnTo>
                  <a:pt x="61023" y="673100"/>
                </a:lnTo>
                <a:lnTo>
                  <a:pt x="61023" y="622300"/>
                </a:lnTo>
                <a:lnTo>
                  <a:pt x="685393" y="622300"/>
                </a:lnTo>
                <a:lnTo>
                  <a:pt x="685393" y="571500"/>
                </a:lnTo>
                <a:lnTo>
                  <a:pt x="61023" y="571500"/>
                </a:lnTo>
                <a:lnTo>
                  <a:pt x="61023" y="520700"/>
                </a:lnTo>
                <a:lnTo>
                  <a:pt x="685393" y="520700"/>
                </a:lnTo>
                <a:lnTo>
                  <a:pt x="685393" y="469900"/>
                </a:lnTo>
                <a:lnTo>
                  <a:pt x="61023" y="469900"/>
                </a:lnTo>
                <a:lnTo>
                  <a:pt x="61023" y="419100"/>
                </a:lnTo>
                <a:lnTo>
                  <a:pt x="685393" y="419100"/>
                </a:lnTo>
                <a:lnTo>
                  <a:pt x="685393" y="368300"/>
                </a:lnTo>
                <a:lnTo>
                  <a:pt x="61023" y="368300"/>
                </a:lnTo>
                <a:lnTo>
                  <a:pt x="61023" y="317500"/>
                </a:lnTo>
                <a:lnTo>
                  <a:pt x="685393" y="317500"/>
                </a:lnTo>
                <a:lnTo>
                  <a:pt x="685393" y="266700"/>
                </a:lnTo>
                <a:lnTo>
                  <a:pt x="61023" y="266700"/>
                </a:lnTo>
                <a:lnTo>
                  <a:pt x="61023" y="215900"/>
                </a:lnTo>
                <a:lnTo>
                  <a:pt x="685393" y="215900"/>
                </a:lnTo>
                <a:lnTo>
                  <a:pt x="685393" y="165100"/>
                </a:lnTo>
                <a:lnTo>
                  <a:pt x="61023" y="165100"/>
                </a:lnTo>
                <a:lnTo>
                  <a:pt x="61023" y="114300"/>
                </a:lnTo>
                <a:lnTo>
                  <a:pt x="685393" y="114300"/>
                </a:lnTo>
                <a:lnTo>
                  <a:pt x="685393" y="0"/>
                </a:lnTo>
                <a:close/>
              </a:path>
              <a:path w="685800" h="1727200">
                <a:moveTo>
                  <a:pt x="183997" y="1219200"/>
                </a:moveTo>
                <a:lnTo>
                  <a:pt x="132473" y="1219200"/>
                </a:lnTo>
                <a:lnTo>
                  <a:pt x="132473" y="1282700"/>
                </a:lnTo>
                <a:lnTo>
                  <a:pt x="183997" y="1282700"/>
                </a:lnTo>
                <a:lnTo>
                  <a:pt x="183997" y="1219200"/>
                </a:lnTo>
                <a:close/>
              </a:path>
              <a:path w="685800" h="1727200">
                <a:moveTo>
                  <a:pt x="306971" y="1219200"/>
                </a:moveTo>
                <a:lnTo>
                  <a:pt x="255447" y="1219200"/>
                </a:lnTo>
                <a:lnTo>
                  <a:pt x="255447" y="1282700"/>
                </a:lnTo>
                <a:lnTo>
                  <a:pt x="306971" y="1282700"/>
                </a:lnTo>
                <a:lnTo>
                  <a:pt x="306971" y="1219200"/>
                </a:lnTo>
                <a:close/>
              </a:path>
              <a:path w="685800" h="1727200">
                <a:moveTo>
                  <a:pt x="429920" y="1219200"/>
                </a:moveTo>
                <a:lnTo>
                  <a:pt x="378409" y="1219200"/>
                </a:lnTo>
                <a:lnTo>
                  <a:pt x="378409" y="1282700"/>
                </a:lnTo>
                <a:lnTo>
                  <a:pt x="429920" y="1282700"/>
                </a:lnTo>
                <a:lnTo>
                  <a:pt x="429920" y="1219200"/>
                </a:lnTo>
                <a:close/>
              </a:path>
              <a:path w="685800" h="1727200">
                <a:moveTo>
                  <a:pt x="552894" y="1219200"/>
                </a:moveTo>
                <a:lnTo>
                  <a:pt x="501383" y="1219200"/>
                </a:lnTo>
                <a:lnTo>
                  <a:pt x="501383" y="1282700"/>
                </a:lnTo>
                <a:lnTo>
                  <a:pt x="552894" y="1282700"/>
                </a:lnTo>
                <a:lnTo>
                  <a:pt x="552894" y="1219200"/>
                </a:lnTo>
                <a:close/>
              </a:path>
              <a:path w="685800" h="1727200">
                <a:moveTo>
                  <a:pt x="685393" y="1219200"/>
                </a:moveTo>
                <a:lnTo>
                  <a:pt x="624344" y="1219200"/>
                </a:lnTo>
                <a:lnTo>
                  <a:pt x="624344" y="1282700"/>
                </a:lnTo>
                <a:lnTo>
                  <a:pt x="685393" y="1282700"/>
                </a:lnTo>
                <a:lnTo>
                  <a:pt x="685393" y="1219200"/>
                </a:lnTo>
                <a:close/>
              </a:path>
              <a:path w="685800" h="1727200">
                <a:moveTo>
                  <a:pt x="183997" y="1117600"/>
                </a:moveTo>
                <a:lnTo>
                  <a:pt x="132473" y="1117600"/>
                </a:lnTo>
                <a:lnTo>
                  <a:pt x="132473" y="1181100"/>
                </a:lnTo>
                <a:lnTo>
                  <a:pt x="183997" y="1181100"/>
                </a:lnTo>
                <a:lnTo>
                  <a:pt x="183997" y="1117600"/>
                </a:lnTo>
                <a:close/>
              </a:path>
              <a:path w="685800" h="1727200">
                <a:moveTo>
                  <a:pt x="306971" y="1117600"/>
                </a:moveTo>
                <a:lnTo>
                  <a:pt x="255447" y="1117600"/>
                </a:lnTo>
                <a:lnTo>
                  <a:pt x="255447" y="1181100"/>
                </a:lnTo>
                <a:lnTo>
                  <a:pt x="306971" y="1181100"/>
                </a:lnTo>
                <a:lnTo>
                  <a:pt x="306971" y="1117600"/>
                </a:lnTo>
                <a:close/>
              </a:path>
              <a:path w="685800" h="1727200">
                <a:moveTo>
                  <a:pt x="429920" y="1117600"/>
                </a:moveTo>
                <a:lnTo>
                  <a:pt x="378409" y="1117600"/>
                </a:lnTo>
                <a:lnTo>
                  <a:pt x="378409" y="1181100"/>
                </a:lnTo>
                <a:lnTo>
                  <a:pt x="429920" y="1181100"/>
                </a:lnTo>
                <a:lnTo>
                  <a:pt x="429920" y="1117600"/>
                </a:lnTo>
                <a:close/>
              </a:path>
              <a:path w="685800" h="1727200">
                <a:moveTo>
                  <a:pt x="552894" y="1117600"/>
                </a:moveTo>
                <a:lnTo>
                  <a:pt x="501383" y="1117600"/>
                </a:lnTo>
                <a:lnTo>
                  <a:pt x="501383" y="1181100"/>
                </a:lnTo>
                <a:lnTo>
                  <a:pt x="552894" y="1181100"/>
                </a:lnTo>
                <a:lnTo>
                  <a:pt x="552894" y="1117600"/>
                </a:lnTo>
                <a:close/>
              </a:path>
              <a:path w="685800" h="1727200">
                <a:moveTo>
                  <a:pt x="685393" y="1117600"/>
                </a:moveTo>
                <a:lnTo>
                  <a:pt x="624344" y="1117600"/>
                </a:lnTo>
                <a:lnTo>
                  <a:pt x="624344" y="1181100"/>
                </a:lnTo>
                <a:lnTo>
                  <a:pt x="685393" y="1181100"/>
                </a:lnTo>
                <a:lnTo>
                  <a:pt x="685393" y="1117600"/>
                </a:lnTo>
                <a:close/>
              </a:path>
              <a:path w="685800" h="1727200">
                <a:moveTo>
                  <a:pt x="183997" y="1016000"/>
                </a:moveTo>
                <a:lnTo>
                  <a:pt x="132473" y="1016000"/>
                </a:lnTo>
                <a:lnTo>
                  <a:pt x="132473" y="1079500"/>
                </a:lnTo>
                <a:lnTo>
                  <a:pt x="183997" y="1079500"/>
                </a:lnTo>
                <a:lnTo>
                  <a:pt x="183997" y="1016000"/>
                </a:lnTo>
                <a:close/>
              </a:path>
              <a:path w="685800" h="1727200">
                <a:moveTo>
                  <a:pt x="306971" y="1016000"/>
                </a:moveTo>
                <a:lnTo>
                  <a:pt x="255447" y="1016000"/>
                </a:lnTo>
                <a:lnTo>
                  <a:pt x="255447" y="1079500"/>
                </a:lnTo>
                <a:lnTo>
                  <a:pt x="306971" y="1079500"/>
                </a:lnTo>
                <a:lnTo>
                  <a:pt x="306971" y="1016000"/>
                </a:lnTo>
                <a:close/>
              </a:path>
              <a:path w="685800" h="1727200">
                <a:moveTo>
                  <a:pt x="429920" y="1016000"/>
                </a:moveTo>
                <a:lnTo>
                  <a:pt x="378409" y="1016000"/>
                </a:lnTo>
                <a:lnTo>
                  <a:pt x="378409" y="1079500"/>
                </a:lnTo>
                <a:lnTo>
                  <a:pt x="429920" y="1079500"/>
                </a:lnTo>
                <a:lnTo>
                  <a:pt x="429920" y="1016000"/>
                </a:lnTo>
                <a:close/>
              </a:path>
              <a:path w="685800" h="1727200">
                <a:moveTo>
                  <a:pt x="552894" y="1016000"/>
                </a:moveTo>
                <a:lnTo>
                  <a:pt x="501383" y="1016000"/>
                </a:lnTo>
                <a:lnTo>
                  <a:pt x="501383" y="1079500"/>
                </a:lnTo>
                <a:lnTo>
                  <a:pt x="552894" y="1079500"/>
                </a:lnTo>
                <a:lnTo>
                  <a:pt x="552894" y="1016000"/>
                </a:lnTo>
                <a:close/>
              </a:path>
              <a:path w="685800" h="1727200">
                <a:moveTo>
                  <a:pt x="685393" y="1016000"/>
                </a:moveTo>
                <a:lnTo>
                  <a:pt x="624344" y="1016000"/>
                </a:lnTo>
                <a:lnTo>
                  <a:pt x="624344" y="1079500"/>
                </a:lnTo>
                <a:lnTo>
                  <a:pt x="685393" y="1079500"/>
                </a:lnTo>
                <a:lnTo>
                  <a:pt x="685393" y="1016000"/>
                </a:lnTo>
                <a:close/>
              </a:path>
              <a:path w="685800" h="1727200">
                <a:moveTo>
                  <a:pt x="183997" y="914400"/>
                </a:moveTo>
                <a:lnTo>
                  <a:pt x="132473" y="914400"/>
                </a:lnTo>
                <a:lnTo>
                  <a:pt x="132473" y="977900"/>
                </a:lnTo>
                <a:lnTo>
                  <a:pt x="183997" y="977900"/>
                </a:lnTo>
                <a:lnTo>
                  <a:pt x="183997" y="914400"/>
                </a:lnTo>
                <a:close/>
              </a:path>
              <a:path w="685800" h="1727200">
                <a:moveTo>
                  <a:pt x="306971" y="914400"/>
                </a:moveTo>
                <a:lnTo>
                  <a:pt x="255447" y="914400"/>
                </a:lnTo>
                <a:lnTo>
                  <a:pt x="255447" y="977900"/>
                </a:lnTo>
                <a:lnTo>
                  <a:pt x="306971" y="977900"/>
                </a:lnTo>
                <a:lnTo>
                  <a:pt x="306971" y="914400"/>
                </a:lnTo>
                <a:close/>
              </a:path>
              <a:path w="685800" h="1727200">
                <a:moveTo>
                  <a:pt x="429920" y="914400"/>
                </a:moveTo>
                <a:lnTo>
                  <a:pt x="378409" y="914400"/>
                </a:lnTo>
                <a:lnTo>
                  <a:pt x="378409" y="977900"/>
                </a:lnTo>
                <a:lnTo>
                  <a:pt x="429920" y="977900"/>
                </a:lnTo>
                <a:lnTo>
                  <a:pt x="429920" y="914400"/>
                </a:lnTo>
                <a:close/>
              </a:path>
              <a:path w="685800" h="1727200">
                <a:moveTo>
                  <a:pt x="552894" y="914400"/>
                </a:moveTo>
                <a:lnTo>
                  <a:pt x="501383" y="914400"/>
                </a:lnTo>
                <a:lnTo>
                  <a:pt x="501383" y="977900"/>
                </a:lnTo>
                <a:lnTo>
                  <a:pt x="552894" y="977900"/>
                </a:lnTo>
                <a:lnTo>
                  <a:pt x="552894" y="914400"/>
                </a:lnTo>
                <a:close/>
              </a:path>
              <a:path w="685800" h="1727200">
                <a:moveTo>
                  <a:pt x="685393" y="914400"/>
                </a:moveTo>
                <a:lnTo>
                  <a:pt x="624344" y="914400"/>
                </a:lnTo>
                <a:lnTo>
                  <a:pt x="624344" y="977900"/>
                </a:lnTo>
                <a:lnTo>
                  <a:pt x="685393" y="977900"/>
                </a:lnTo>
                <a:lnTo>
                  <a:pt x="685393" y="914400"/>
                </a:lnTo>
                <a:close/>
              </a:path>
              <a:path w="685800" h="1727200">
                <a:moveTo>
                  <a:pt x="183997" y="812800"/>
                </a:moveTo>
                <a:lnTo>
                  <a:pt x="132473" y="812800"/>
                </a:lnTo>
                <a:lnTo>
                  <a:pt x="132473" y="876300"/>
                </a:lnTo>
                <a:lnTo>
                  <a:pt x="183997" y="876300"/>
                </a:lnTo>
                <a:lnTo>
                  <a:pt x="183997" y="812800"/>
                </a:lnTo>
                <a:close/>
              </a:path>
              <a:path w="685800" h="1727200">
                <a:moveTo>
                  <a:pt x="306971" y="812800"/>
                </a:moveTo>
                <a:lnTo>
                  <a:pt x="255447" y="812800"/>
                </a:lnTo>
                <a:lnTo>
                  <a:pt x="255447" y="876300"/>
                </a:lnTo>
                <a:lnTo>
                  <a:pt x="306971" y="876300"/>
                </a:lnTo>
                <a:lnTo>
                  <a:pt x="306971" y="812800"/>
                </a:lnTo>
                <a:close/>
              </a:path>
              <a:path w="685800" h="1727200">
                <a:moveTo>
                  <a:pt x="429920" y="812800"/>
                </a:moveTo>
                <a:lnTo>
                  <a:pt x="378409" y="812800"/>
                </a:lnTo>
                <a:lnTo>
                  <a:pt x="378409" y="876300"/>
                </a:lnTo>
                <a:lnTo>
                  <a:pt x="429920" y="876300"/>
                </a:lnTo>
                <a:lnTo>
                  <a:pt x="429920" y="812800"/>
                </a:lnTo>
                <a:close/>
              </a:path>
              <a:path w="685800" h="1727200">
                <a:moveTo>
                  <a:pt x="552894" y="812800"/>
                </a:moveTo>
                <a:lnTo>
                  <a:pt x="501383" y="812800"/>
                </a:lnTo>
                <a:lnTo>
                  <a:pt x="501383" y="876300"/>
                </a:lnTo>
                <a:lnTo>
                  <a:pt x="552894" y="876300"/>
                </a:lnTo>
                <a:lnTo>
                  <a:pt x="552894" y="812800"/>
                </a:lnTo>
                <a:close/>
              </a:path>
              <a:path w="685800" h="1727200">
                <a:moveTo>
                  <a:pt x="685393" y="812800"/>
                </a:moveTo>
                <a:lnTo>
                  <a:pt x="624344" y="812800"/>
                </a:lnTo>
                <a:lnTo>
                  <a:pt x="624344" y="876300"/>
                </a:lnTo>
                <a:lnTo>
                  <a:pt x="685393" y="876300"/>
                </a:lnTo>
                <a:lnTo>
                  <a:pt x="685393" y="812800"/>
                </a:lnTo>
                <a:close/>
              </a:path>
              <a:path w="685800" h="1727200">
                <a:moveTo>
                  <a:pt x="183997" y="711200"/>
                </a:moveTo>
                <a:lnTo>
                  <a:pt x="132473" y="711200"/>
                </a:lnTo>
                <a:lnTo>
                  <a:pt x="132473" y="774700"/>
                </a:lnTo>
                <a:lnTo>
                  <a:pt x="183997" y="774700"/>
                </a:lnTo>
                <a:lnTo>
                  <a:pt x="183997" y="711200"/>
                </a:lnTo>
                <a:close/>
              </a:path>
              <a:path w="685800" h="1727200">
                <a:moveTo>
                  <a:pt x="306971" y="711200"/>
                </a:moveTo>
                <a:lnTo>
                  <a:pt x="255447" y="711200"/>
                </a:lnTo>
                <a:lnTo>
                  <a:pt x="255447" y="774700"/>
                </a:lnTo>
                <a:lnTo>
                  <a:pt x="306971" y="774700"/>
                </a:lnTo>
                <a:lnTo>
                  <a:pt x="306971" y="711200"/>
                </a:lnTo>
                <a:close/>
              </a:path>
              <a:path w="685800" h="1727200">
                <a:moveTo>
                  <a:pt x="429920" y="711200"/>
                </a:moveTo>
                <a:lnTo>
                  <a:pt x="378409" y="711200"/>
                </a:lnTo>
                <a:lnTo>
                  <a:pt x="378409" y="774700"/>
                </a:lnTo>
                <a:lnTo>
                  <a:pt x="429920" y="774700"/>
                </a:lnTo>
                <a:lnTo>
                  <a:pt x="429920" y="711200"/>
                </a:lnTo>
                <a:close/>
              </a:path>
              <a:path w="685800" h="1727200">
                <a:moveTo>
                  <a:pt x="552894" y="711200"/>
                </a:moveTo>
                <a:lnTo>
                  <a:pt x="501383" y="711200"/>
                </a:lnTo>
                <a:lnTo>
                  <a:pt x="501383" y="774700"/>
                </a:lnTo>
                <a:lnTo>
                  <a:pt x="552894" y="774700"/>
                </a:lnTo>
                <a:lnTo>
                  <a:pt x="552894" y="711200"/>
                </a:lnTo>
                <a:close/>
              </a:path>
              <a:path w="685800" h="1727200">
                <a:moveTo>
                  <a:pt x="685393" y="711200"/>
                </a:moveTo>
                <a:lnTo>
                  <a:pt x="624344" y="711200"/>
                </a:lnTo>
                <a:lnTo>
                  <a:pt x="624344" y="774700"/>
                </a:lnTo>
                <a:lnTo>
                  <a:pt x="685393" y="774700"/>
                </a:lnTo>
                <a:lnTo>
                  <a:pt x="685393" y="711200"/>
                </a:lnTo>
                <a:close/>
              </a:path>
              <a:path w="685800" h="1727200">
                <a:moveTo>
                  <a:pt x="183997" y="622300"/>
                </a:moveTo>
                <a:lnTo>
                  <a:pt x="132473" y="622300"/>
                </a:lnTo>
                <a:lnTo>
                  <a:pt x="132473" y="673100"/>
                </a:lnTo>
                <a:lnTo>
                  <a:pt x="183997" y="673100"/>
                </a:lnTo>
                <a:lnTo>
                  <a:pt x="183997" y="622300"/>
                </a:lnTo>
                <a:close/>
              </a:path>
              <a:path w="685800" h="1727200">
                <a:moveTo>
                  <a:pt x="306971" y="622300"/>
                </a:moveTo>
                <a:lnTo>
                  <a:pt x="255447" y="622300"/>
                </a:lnTo>
                <a:lnTo>
                  <a:pt x="255447" y="673100"/>
                </a:lnTo>
                <a:lnTo>
                  <a:pt x="306971" y="673100"/>
                </a:lnTo>
                <a:lnTo>
                  <a:pt x="306971" y="622300"/>
                </a:lnTo>
                <a:close/>
              </a:path>
              <a:path w="685800" h="1727200">
                <a:moveTo>
                  <a:pt x="429920" y="622300"/>
                </a:moveTo>
                <a:lnTo>
                  <a:pt x="378409" y="622300"/>
                </a:lnTo>
                <a:lnTo>
                  <a:pt x="378409" y="673100"/>
                </a:lnTo>
                <a:lnTo>
                  <a:pt x="429920" y="673100"/>
                </a:lnTo>
                <a:lnTo>
                  <a:pt x="429920" y="622300"/>
                </a:lnTo>
                <a:close/>
              </a:path>
              <a:path w="685800" h="1727200">
                <a:moveTo>
                  <a:pt x="552894" y="622300"/>
                </a:moveTo>
                <a:lnTo>
                  <a:pt x="501383" y="622300"/>
                </a:lnTo>
                <a:lnTo>
                  <a:pt x="501383" y="673100"/>
                </a:lnTo>
                <a:lnTo>
                  <a:pt x="552894" y="673100"/>
                </a:lnTo>
                <a:lnTo>
                  <a:pt x="552894" y="622300"/>
                </a:lnTo>
                <a:close/>
              </a:path>
              <a:path w="685800" h="1727200">
                <a:moveTo>
                  <a:pt x="685393" y="622300"/>
                </a:moveTo>
                <a:lnTo>
                  <a:pt x="624344" y="622300"/>
                </a:lnTo>
                <a:lnTo>
                  <a:pt x="624344" y="673100"/>
                </a:lnTo>
                <a:lnTo>
                  <a:pt x="685393" y="673100"/>
                </a:lnTo>
                <a:lnTo>
                  <a:pt x="685393" y="622300"/>
                </a:lnTo>
                <a:close/>
              </a:path>
              <a:path w="685800" h="1727200">
                <a:moveTo>
                  <a:pt x="183997" y="520700"/>
                </a:moveTo>
                <a:lnTo>
                  <a:pt x="132473" y="520700"/>
                </a:lnTo>
                <a:lnTo>
                  <a:pt x="132473" y="571500"/>
                </a:lnTo>
                <a:lnTo>
                  <a:pt x="183997" y="571500"/>
                </a:lnTo>
                <a:lnTo>
                  <a:pt x="183997" y="520700"/>
                </a:lnTo>
                <a:close/>
              </a:path>
              <a:path w="685800" h="1727200">
                <a:moveTo>
                  <a:pt x="306971" y="520700"/>
                </a:moveTo>
                <a:lnTo>
                  <a:pt x="255447" y="520700"/>
                </a:lnTo>
                <a:lnTo>
                  <a:pt x="255447" y="571500"/>
                </a:lnTo>
                <a:lnTo>
                  <a:pt x="306971" y="571500"/>
                </a:lnTo>
                <a:lnTo>
                  <a:pt x="306971" y="520700"/>
                </a:lnTo>
                <a:close/>
              </a:path>
              <a:path w="685800" h="1727200">
                <a:moveTo>
                  <a:pt x="429920" y="520700"/>
                </a:moveTo>
                <a:lnTo>
                  <a:pt x="378409" y="520700"/>
                </a:lnTo>
                <a:lnTo>
                  <a:pt x="378409" y="571500"/>
                </a:lnTo>
                <a:lnTo>
                  <a:pt x="429920" y="571500"/>
                </a:lnTo>
                <a:lnTo>
                  <a:pt x="429920" y="520700"/>
                </a:lnTo>
                <a:close/>
              </a:path>
              <a:path w="685800" h="1727200">
                <a:moveTo>
                  <a:pt x="552894" y="520700"/>
                </a:moveTo>
                <a:lnTo>
                  <a:pt x="501383" y="520700"/>
                </a:lnTo>
                <a:lnTo>
                  <a:pt x="501383" y="571500"/>
                </a:lnTo>
                <a:lnTo>
                  <a:pt x="552894" y="571500"/>
                </a:lnTo>
                <a:lnTo>
                  <a:pt x="552894" y="520700"/>
                </a:lnTo>
                <a:close/>
              </a:path>
              <a:path w="685800" h="1727200">
                <a:moveTo>
                  <a:pt x="685393" y="520700"/>
                </a:moveTo>
                <a:lnTo>
                  <a:pt x="624344" y="520700"/>
                </a:lnTo>
                <a:lnTo>
                  <a:pt x="624344" y="571500"/>
                </a:lnTo>
                <a:lnTo>
                  <a:pt x="685393" y="571500"/>
                </a:lnTo>
                <a:lnTo>
                  <a:pt x="685393" y="520700"/>
                </a:lnTo>
                <a:close/>
              </a:path>
              <a:path w="685800" h="1727200">
                <a:moveTo>
                  <a:pt x="183997" y="419100"/>
                </a:moveTo>
                <a:lnTo>
                  <a:pt x="132473" y="419100"/>
                </a:lnTo>
                <a:lnTo>
                  <a:pt x="132473" y="469900"/>
                </a:lnTo>
                <a:lnTo>
                  <a:pt x="183997" y="469900"/>
                </a:lnTo>
                <a:lnTo>
                  <a:pt x="183997" y="419100"/>
                </a:lnTo>
                <a:close/>
              </a:path>
              <a:path w="685800" h="1727200">
                <a:moveTo>
                  <a:pt x="306971" y="419100"/>
                </a:moveTo>
                <a:lnTo>
                  <a:pt x="255447" y="419100"/>
                </a:lnTo>
                <a:lnTo>
                  <a:pt x="255447" y="469900"/>
                </a:lnTo>
                <a:lnTo>
                  <a:pt x="306971" y="469900"/>
                </a:lnTo>
                <a:lnTo>
                  <a:pt x="306971" y="419100"/>
                </a:lnTo>
                <a:close/>
              </a:path>
              <a:path w="685800" h="1727200">
                <a:moveTo>
                  <a:pt x="429920" y="419100"/>
                </a:moveTo>
                <a:lnTo>
                  <a:pt x="378409" y="419100"/>
                </a:lnTo>
                <a:lnTo>
                  <a:pt x="378409" y="469900"/>
                </a:lnTo>
                <a:lnTo>
                  <a:pt x="429920" y="469900"/>
                </a:lnTo>
                <a:lnTo>
                  <a:pt x="429920" y="419100"/>
                </a:lnTo>
                <a:close/>
              </a:path>
              <a:path w="685800" h="1727200">
                <a:moveTo>
                  <a:pt x="552894" y="419100"/>
                </a:moveTo>
                <a:lnTo>
                  <a:pt x="501383" y="419100"/>
                </a:lnTo>
                <a:lnTo>
                  <a:pt x="501383" y="469900"/>
                </a:lnTo>
                <a:lnTo>
                  <a:pt x="552894" y="469900"/>
                </a:lnTo>
                <a:lnTo>
                  <a:pt x="552894" y="419100"/>
                </a:lnTo>
                <a:close/>
              </a:path>
              <a:path w="685800" h="1727200">
                <a:moveTo>
                  <a:pt x="685393" y="419100"/>
                </a:moveTo>
                <a:lnTo>
                  <a:pt x="624344" y="419100"/>
                </a:lnTo>
                <a:lnTo>
                  <a:pt x="624344" y="469900"/>
                </a:lnTo>
                <a:lnTo>
                  <a:pt x="685393" y="469900"/>
                </a:lnTo>
                <a:lnTo>
                  <a:pt x="685393" y="419100"/>
                </a:lnTo>
                <a:close/>
              </a:path>
              <a:path w="685800" h="1727200">
                <a:moveTo>
                  <a:pt x="183997" y="317500"/>
                </a:moveTo>
                <a:lnTo>
                  <a:pt x="132473" y="317500"/>
                </a:lnTo>
                <a:lnTo>
                  <a:pt x="132473" y="368300"/>
                </a:lnTo>
                <a:lnTo>
                  <a:pt x="183997" y="368300"/>
                </a:lnTo>
                <a:lnTo>
                  <a:pt x="183997" y="317500"/>
                </a:lnTo>
                <a:close/>
              </a:path>
              <a:path w="685800" h="1727200">
                <a:moveTo>
                  <a:pt x="306971" y="317500"/>
                </a:moveTo>
                <a:lnTo>
                  <a:pt x="255447" y="317500"/>
                </a:lnTo>
                <a:lnTo>
                  <a:pt x="255447" y="368300"/>
                </a:lnTo>
                <a:lnTo>
                  <a:pt x="306971" y="368300"/>
                </a:lnTo>
                <a:lnTo>
                  <a:pt x="306971" y="317500"/>
                </a:lnTo>
                <a:close/>
              </a:path>
              <a:path w="685800" h="1727200">
                <a:moveTo>
                  <a:pt x="429920" y="317500"/>
                </a:moveTo>
                <a:lnTo>
                  <a:pt x="378409" y="317500"/>
                </a:lnTo>
                <a:lnTo>
                  <a:pt x="378409" y="368300"/>
                </a:lnTo>
                <a:lnTo>
                  <a:pt x="429920" y="368300"/>
                </a:lnTo>
                <a:lnTo>
                  <a:pt x="429920" y="317500"/>
                </a:lnTo>
                <a:close/>
              </a:path>
              <a:path w="685800" h="1727200">
                <a:moveTo>
                  <a:pt x="552894" y="317500"/>
                </a:moveTo>
                <a:lnTo>
                  <a:pt x="501383" y="317500"/>
                </a:lnTo>
                <a:lnTo>
                  <a:pt x="501383" y="368300"/>
                </a:lnTo>
                <a:lnTo>
                  <a:pt x="552894" y="368300"/>
                </a:lnTo>
                <a:lnTo>
                  <a:pt x="552894" y="317500"/>
                </a:lnTo>
                <a:close/>
              </a:path>
              <a:path w="685800" h="1727200">
                <a:moveTo>
                  <a:pt x="685393" y="317500"/>
                </a:moveTo>
                <a:lnTo>
                  <a:pt x="624344" y="317500"/>
                </a:lnTo>
                <a:lnTo>
                  <a:pt x="624344" y="368300"/>
                </a:lnTo>
                <a:lnTo>
                  <a:pt x="685393" y="368300"/>
                </a:lnTo>
                <a:lnTo>
                  <a:pt x="685393" y="317500"/>
                </a:lnTo>
                <a:close/>
              </a:path>
              <a:path w="685800" h="1727200">
                <a:moveTo>
                  <a:pt x="183997" y="215900"/>
                </a:moveTo>
                <a:lnTo>
                  <a:pt x="132473" y="215900"/>
                </a:lnTo>
                <a:lnTo>
                  <a:pt x="132473" y="266700"/>
                </a:lnTo>
                <a:lnTo>
                  <a:pt x="183997" y="266700"/>
                </a:lnTo>
                <a:lnTo>
                  <a:pt x="183997" y="215900"/>
                </a:lnTo>
                <a:close/>
              </a:path>
              <a:path w="685800" h="1727200">
                <a:moveTo>
                  <a:pt x="306971" y="215900"/>
                </a:moveTo>
                <a:lnTo>
                  <a:pt x="255447" y="215900"/>
                </a:lnTo>
                <a:lnTo>
                  <a:pt x="255447" y="266700"/>
                </a:lnTo>
                <a:lnTo>
                  <a:pt x="306971" y="266700"/>
                </a:lnTo>
                <a:lnTo>
                  <a:pt x="306971" y="215900"/>
                </a:lnTo>
                <a:close/>
              </a:path>
              <a:path w="685800" h="1727200">
                <a:moveTo>
                  <a:pt x="429920" y="215900"/>
                </a:moveTo>
                <a:lnTo>
                  <a:pt x="378409" y="215900"/>
                </a:lnTo>
                <a:lnTo>
                  <a:pt x="378409" y="266700"/>
                </a:lnTo>
                <a:lnTo>
                  <a:pt x="429920" y="266700"/>
                </a:lnTo>
                <a:lnTo>
                  <a:pt x="429920" y="215900"/>
                </a:lnTo>
                <a:close/>
              </a:path>
              <a:path w="685800" h="1727200">
                <a:moveTo>
                  <a:pt x="552894" y="215900"/>
                </a:moveTo>
                <a:lnTo>
                  <a:pt x="501383" y="215900"/>
                </a:lnTo>
                <a:lnTo>
                  <a:pt x="501383" y="266700"/>
                </a:lnTo>
                <a:lnTo>
                  <a:pt x="552894" y="266700"/>
                </a:lnTo>
                <a:lnTo>
                  <a:pt x="552894" y="215900"/>
                </a:lnTo>
                <a:close/>
              </a:path>
              <a:path w="685800" h="1727200">
                <a:moveTo>
                  <a:pt x="685393" y="215900"/>
                </a:moveTo>
                <a:lnTo>
                  <a:pt x="624344" y="215900"/>
                </a:lnTo>
                <a:lnTo>
                  <a:pt x="624344" y="266700"/>
                </a:lnTo>
                <a:lnTo>
                  <a:pt x="685393" y="266700"/>
                </a:lnTo>
                <a:lnTo>
                  <a:pt x="685393" y="215900"/>
                </a:lnTo>
                <a:close/>
              </a:path>
              <a:path w="685800" h="1727200">
                <a:moveTo>
                  <a:pt x="183997" y="114300"/>
                </a:moveTo>
                <a:lnTo>
                  <a:pt x="132473" y="114300"/>
                </a:lnTo>
                <a:lnTo>
                  <a:pt x="132473" y="165100"/>
                </a:lnTo>
                <a:lnTo>
                  <a:pt x="183997" y="165100"/>
                </a:lnTo>
                <a:lnTo>
                  <a:pt x="183997" y="114300"/>
                </a:lnTo>
                <a:close/>
              </a:path>
              <a:path w="685800" h="1727200">
                <a:moveTo>
                  <a:pt x="306971" y="114300"/>
                </a:moveTo>
                <a:lnTo>
                  <a:pt x="255447" y="114300"/>
                </a:lnTo>
                <a:lnTo>
                  <a:pt x="255447" y="165100"/>
                </a:lnTo>
                <a:lnTo>
                  <a:pt x="306971" y="165100"/>
                </a:lnTo>
                <a:lnTo>
                  <a:pt x="306971" y="114300"/>
                </a:lnTo>
                <a:close/>
              </a:path>
              <a:path w="685800" h="1727200">
                <a:moveTo>
                  <a:pt x="429920" y="114300"/>
                </a:moveTo>
                <a:lnTo>
                  <a:pt x="378409" y="114300"/>
                </a:lnTo>
                <a:lnTo>
                  <a:pt x="378409" y="165100"/>
                </a:lnTo>
                <a:lnTo>
                  <a:pt x="429920" y="165100"/>
                </a:lnTo>
                <a:lnTo>
                  <a:pt x="429920" y="114300"/>
                </a:lnTo>
                <a:close/>
              </a:path>
              <a:path w="685800" h="1727200">
                <a:moveTo>
                  <a:pt x="552894" y="114300"/>
                </a:moveTo>
                <a:lnTo>
                  <a:pt x="501383" y="114300"/>
                </a:lnTo>
                <a:lnTo>
                  <a:pt x="501383" y="165100"/>
                </a:lnTo>
                <a:lnTo>
                  <a:pt x="552894" y="165100"/>
                </a:lnTo>
                <a:lnTo>
                  <a:pt x="552894" y="114300"/>
                </a:lnTo>
                <a:close/>
              </a:path>
              <a:path w="685800" h="1727200">
                <a:moveTo>
                  <a:pt x="685393" y="114300"/>
                </a:moveTo>
                <a:lnTo>
                  <a:pt x="624344" y="114300"/>
                </a:lnTo>
                <a:lnTo>
                  <a:pt x="624344" y="165100"/>
                </a:lnTo>
                <a:lnTo>
                  <a:pt x="685393" y="165100"/>
                </a:lnTo>
                <a:lnTo>
                  <a:pt x="685393" y="11430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49563" y="5752909"/>
            <a:ext cx="789305" cy="74930"/>
          </a:xfrm>
          <a:custGeom>
            <a:avLst/>
            <a:gdLst/>
            <a:ahLst/>
            <a:cxnLst/>
            <a:rect l="l" t="t" r="r" b="b"/>
            <a:pathLst>
              <a:path w="789304" h="74929">
                <a:moveTo>
                  <a:pt x="789177" y="0"/>
                </a:moveTo>
                <a:lnTo>
                  <a:pt x="0" y="0"/>
                </a:lnTo>
                <a:lnTo>
                  <a:pt x="0" y="74498"/>
                </a:lnTo>
                <a:lnTo>
                  <a:pt x="789177" y="7449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43303" y="5622151"/>
            <a:ext cx="601980" cy="130810"/>
          </a:xfrm>
          <a:custGeom>
            <a:avLst/>
            <a:gdLst/>
            <a:ahLst/>
            <a:cxnLst/>
            <a:rect l="l" t="t" r="r" b="b"/>
            <a:pathLst>
              <a:path w="601979" h="130810">
                <a:moveTo>
                  <a:pt x="601687" y="0"/>
                </a:moveTo>
                <a:lnTo>
                  <a:pt x="0" y="0"/>
                </a:lnTo>
                <a:lnTo>
                  <a:pt x="0" y="130759"/>
                </a:lnTo>
                <a:lnTo>
                  <a:pt x="601687" y="130759"/>
                </a:lnTo>
                <a:lnTo>
                  <a:pt x="601687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40756" y="5480110"/>
            <a:ext cx="342900" cy="142240"/>
          </a:xfrm>
          <a:custGeom>
            <a:avLst/>
            <a:gdLst/>
            <a:ahLst/>
            <a:cxnLst/>
            <a:rect l="l" t="t" r="r" b="b"/>
            <a:pathLst>
              <a:path w="342900" h="142239">
                <a:moveTo>
                  <a:pt x="0" y="142240"/>
                </a:moveTo>
                <a:lnTo>
                  <a:pt x="342595" y="142240"/>
                </a:lnTo>
                <a:lnTo>
                  <a:pt x="342595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40756" y="5457249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22859"/>
                </a:moveTo>
                <a:lnTo>
                  <a:pt x="27254" y="22859"/>
                </a:lnTo>
                <a:lnTo>
                  <a:pt x="272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95632" y="5457249"/>
            <a:ext cx="233045" cy="22860"/>
          </a:xfrm>
          <a:custGeom>
            <a:avLst/>
            <a:gdLst/>
            <a:ahLst/>
            <a:cxnLst/>
            <a:rect l="l" t="t" r="r" b="b"/>
            <a:pathLst>
              <a:path w="233045" h="22860">
                <a:moveTo>
                  <a:pt x="0" y="22859"/>
                </a:moveTo>
                <a:lnTo>
                  <a:pt x="232892" y="22859"/>
                </a:lnTo>
                <a:lnTo>
                  <a:pt x="23289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56122" y="5457249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22859"/>
                </a:moveTo>
                <a:lnTo>
                  <a:pt x="27228" y="22859"/>
                </a:lnTo>
                <a:lnTo>
                  <a:pt x="2722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68007" y="5216538"/>
            <a:ext cx="27940" cy="264160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4058"/>
                </a:moveTo>
                <a:lnTo>
                  <a:pt x="27622" y="264058"/>
                </a:lnTo>
                <a:lnTo>
                  <a:pt x="27622" y="0"/>
                </a:lnTo>
                <a:lnTo>
                  <a:pt x="0" y="0"/>
                </a:lnTo>
                <a:lnTo>
                  <a:pt x="0" y="26405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28523" y="5216538"/>
            <a:ext cx="27940" cy="264160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4058"/>
                </a:moveTo>
                <a:lnTo>
                  <a:pt x="27609" y="264058"/>
                </a:lnTo>
                <a:lnTo>
                  <a:pt x="27609" y="0"/>
                </a:lnTo>
                <a:lnTo>
                  <a:pt x="0" y="0"/>
                </a:lnTo>
                <a:lnTo>
                  <a:pt x="0" y="26405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35104" y="5591918"/>
            <a:ext cx="949960" cy="1968500"/>
          </a:xfrm>
          <a:custGeom>
            <a:avLst/>
            <a:gdLst/>
            <a:ahLst/>
            <a:cxnLst/>
            <a:rect l="l" t="t" r="r" b="b"/>
            <a:pathLst>
              <a:path w="949960" h="1968500">
                <a:moveTo>
                  <a:pt x="803550" y="0"/>
                </a:moveTo>
                <a:lnTo>
                  <a:pt x="201684" y="0"/>
                </a:lnTo>
                <a:lnTo>
                  <a:pt x="161331" y="124317"/>
                </a:lnTo>
                <a:lnTo>
                  <a:pt x="106915" y="230578"/>
                </a:lnTo>
                <a:lnTo>
                  <a:pt x="59108" y="304677"/>
                </a:lnTo>
                <a:lnTo>
                  <a:pt x="38578" y="332511"/>
                </a:lnTo>
                <a:lnTo>
                  <a:pt x="52403" y="510080"/>
                </a:lnTo>
                <a:lnTo>
                  <a:pt x="57879" y="711304"/>
                </a:lnTo>
                <a:lnTo>
                  <a:pt x="58559" y="876100"/>
                </a:lnTo>
                <a:lnTo>
                  <a:pt x="57997" y="944384"/>
                </a:lnTo>
                <a:lnTo>
                  <a:pt x="0" y="1968074"/>
                </a:lnTo>
                <a:lnTo>
                  <a:pt x="383498" y="1968074"/>
                </a:lnTo>
                <a:lnTo>
                  <a:pt x="474341" y="1408709"/>
                </a:lnTo>
                <a:lnTo>
                  <a:pt x="917525" y="1408709"/>
                </a:lnTo>
                <a:lnTo>
                  <a:pt x="890685" y="944384"/>
                </a:lnTo>
                <a:lnTo>
                  <a:pt x="925356" y="372160"/>
                </a:lnTo>
                <a:lnTo>
                  <a:pt x="872162" y="260979"/>
                </a:lnTo>
                <a:lnTo>
                  <a:pt x="834087" y="138941"/>
                </a:lnTo>
                <a:lnTo>
                  <a:pt x="811195" y="40472"/>
                </a:lnTo>
                <a:lnTo>
                  <a:pt x="803550" y="0"/>
                </a:lnTo>
                <a:close/>
              </a:path>
              <a:path w="949960" h="1968500">
                <a:moveTo>
                  <a:pt x="917525" y="1408709"/>
                </a:moveTo>
                <a:lnTo>
                  <a:pt x="474341" y="1408709"/>
                </a:lnTo>
                <a:lnTo>
                  <a:pt x="566193" y="1968074"/>
                </a:lnTo>
                <a:lnTo>
                  <a:pt x="949860" y="1968074"/>
                </a:lnTo>
                <a:lnTo>
                  <a:pt x="917525" y="1408709"/>
                </a:lnTo>
                <a:close/>
              </a:path>
            </a:pathLst>
          </a:custGeom>
          <a:solidFill>
            <a:srgbClr val="5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35104" y="5591918"/>
            <a:ext cx="925830" cy="1968500"/>
          </a:xfrm>
          <a:custGeom>
            <a:avLst/>
            <a:gdLst/>
            <a:ahLst/>
            <a:cxnLst/>
            <a:rect l="l" t="t" r="r" b="b"/>
            <a:pathLst>
              <a:path w="925829" h="1968500">
                <a:moveTo>
                  <a:pt x="890685" y="944384"/>
                </a:moveTo>
                <a:lnTo>
                  <a:pt x="925356" y="372160"/>
                </a:lnTo>
                <a:lnTo>
                  <a:pt x="872162" y="260979"/>
                </a:lnTo>
                <a:lnTo>
                  <a:pt x="834087" y="138941"/>
                </a:lnTo>
                <a:lnTo>
                  <a:pt x="811195" y="40472"/>
                </a:lnTo>
                <a:lnTo>
                  <a:pt x="803550" y="0"/>
                </a:lnTo>
                <a:lnTo>
                  <a:pt x="201684" y="0"/>
                </a:lnTo>
                <a:lnTo>
                  <a:pt x="161331" y="124317"/>
                </a:lnTo>
                <a:lnTo>
                  <a:pt x="106915" y="230578"/>
                </a:lnTo>
                <a:lnTo>
                  <a:pt x="59108" y="304677"/>
                </a:lnTo>
                <a:lnTo>
                  <a:pt x="38578" y="332511"/>
                </a:lnTo>
                <a:lnTo>
                  <a:pt x="52403" y="510080"/>
                </a:lnTo>
                <a:lnTo>
                  <a:pt x="57879" y="711304"/>
                </a:lnTo>
                <a:lnTo>
                  <a:pt x="58559" y="876100"/>
                </a:lnTo>
                <a:lnTo>
                  <a:pt x="57997" y="944384"/>
                </a:lnTo>
                <a:lnTo>
                  <a:pt x="0" y="196807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18603" y="7000627"/>
            <a:ext cx="182880" cy="559435"/>
          </a:xfrm>
          <a:custGeom>
            <a:avLst/>
            <a:gdLst/>
            <a:ahLst/>
            <a:cxnLst/>
            <a:rect l="l" t="t" r="r" b="b"/>
            <a:pathLst>
              <a:path w="182879" h="559434">
                <a:moveTo>
                  <a:pt x="0" y="559365"/>
                </a:moveTo>
                <a:lnTo>
                  <a:pt x="90842" y="0"/>
                </a:lnTo>
                <a:lnTo>
                  <a:pt x="182694" y="559365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25790" y="6536302"/>
            <a:ext cx="59690" cy="1024255"/>
          </a:xfrm>
          <a:custGeom>
            <a:avLst/>
            <a:gdLst/>
            <a:ahLst/>
            <a:cxnLst/>
            <a:rect l="l" t="t" r="r" b="b"/>
            <a:pathLst>
              <a:path w="59689" h="1024254">
                <a:moveTo>
                  <a:pt x="59174" y="1023689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42540" y="6799009"/>
            <a:ext cx="330835" cy="407034"/>
          </a:xfrm>
          <a:custGeom>
            <a:avLst/>
            <a:gdLst/>
            <a:ahLst/>
            <a:cxnLst/>
            <a:rect l="l" t="t" r="r" b="b"/>
            <a:pathLst>
              <a:path w="330835" h="407034">
                <a:moveTo>
                  <a:pt x="22771" y="0"/>
                </a:moveTo>
                <a:lnTo>
                  <a:pt x="0" y="349453"/>
                </a:lnTo>
                <a:lnTo>
                  <a:pt x="2113" y="365045"/>
                </a:lnTo>
                <a:lnTo>
                  <a:pt x="9777" y="378171"/>
                </a:lnTo>
                <a:lnTo>
                  <a:pt x="21800" y="387472"/>
                </a:lnTo>
                <a:lnTo>
                  <a:pt x="36995" y="391591"/>
                </a:lnTo>
                <a:lnTo>
                  <a:pt x="265302" y="406450"/>
                </a:lnTo>
                <a:lnTo>
                  <a:pt x="280900" y="404351"/>
                </a:lnTo>
                <a:lnTo>
                  <a:pt x="294024" y="396697"/>
                </a:lnTo>
                <a:lnTo>
                  <a:pt x="303318" y="384680"/>
                </a:lnTo>
                <a:lnTo>
                  <a:pt x="307428" y="369493"/>
                </a:lnTo>
                <a:lnTo>
                  <a:pt x="330212" y="20040"/>
                </a:lnTo>
                <a:lnTo>
                  <a:pt x="22771" y="0"/>
                </a:lnTo>
                <a:close/>
              </a:path>
            </a:pathLst>
          </a:custGeom>
          <a:solidFill>
            <a:srgbClr val="5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42540" y="6799009"/>
            <a:ext cx="330835" cy="407034"/>
          </a:xfrm>
          <a:custGeom>
            <a:avLst/>
            <a:gdLst/>
            <a:ahLst/>
            <a:cxnLst/>
            <a:rect l="l" t="t" r="r" b="b"/>
            <a:pathLst>
              <a:path w="330835" h="407034">
                <a:moveTo>
                  <a:pt x="265302" y="406450"/>
                </a:moveTo>
                <a:lnTo>
                  <a:pt x="36995" y="391591"/>
                </a:lnTo>
                <a:lnTo>
                  <a:pt x="2113" y="365045"/>
                </a:lnTo>
                <a:lnTo>
                  <a:pt x="0" y="349453"/>
                </a:lnTo>
                <a:lnTo>
                  <a:pt x="22771" y="0"/>
                </a:lnTo>
                <a:lnTo>
                  <a:pt x="330212" y="20040"/>
                </a:lnTo>
                <a:lnTo>
                  <a:pt x="307428" y="369493"/>
                </a:lnTo>
                <a:lnTo>
                  <a:pt x="303318" y="384680"/>
                </a:lnTo>
                <a:lnTo>
                  <a:pt x="294024" y="396697"/>
                </a:lnTo>
                <a:lnTo>
                  <a:pt x="280900" y="404351"/>
                </a:lnTo>
                <a:lnTo>
                  <a:pt x="265302" y="4064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42865" y="6805752"/>
            <a:ext cx="126364" cy="407670"/>
          </a:xfrm>
          <a:custGeom>
            <a:avLst/>
            <a:gdLst/>
            <a:ahLst/>
            <a:cxnLst/>
            <a:rect l="l" t="t" r="r" b="b"/>
            <a:pathLst>
              <a:path w="126364" h="407670">
                <a:moveTo>
                  <a:pt x="26136" y="0"/>
                </a:moveTo>
                <a:lnTo>
                  <a:pt x="0" y="401129"/>
                </a:lnTo>
                <a:lnTo>
                  <a:pt x="100075" y="407644"/>
                </a:lnTo>
                <a:lnTo>
                  <a:pt x="126199" y="6540"/>
                </a:lnTo>
                <a:lnTo>
                  <a:pt x="26136" y="0"/>
                </a:lnTo>
                <a:close/>
              </a:path>
            </a:pathLst>
          </a:custGeom>
          <a:solidFill>
            <a:srgbClr val="5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42865" y="6805752"/>
            <a:ext cx="126364" cy="407670"/>
          </a:xfrm>
          <a:custGeom>
            <a:avLst/>
            <a:gdLst/>
            <a:ahLst/>
            <a:cxnLst/>
            <a:rect l="l" t="t" r="r" b="b"/>
            <a:pathLst>
              <a:path w="126364" h="407670">
                <a:moveTo>
                  <a:pt x="100075" y="407644"/>
                </a:moveTo>
                <a:lnTo>
                  <a:pt x="0" y="401129"/>
                </a:lnTo>
                <a:lnTo>
                  <a:pt x="26136" y="0"/>
                </a:lnTo>
                <a:lnTo>
                  <a:pt x="126199" y="6540"/>
                </a:lnTo>
                <a:lnTo>
                  <a:pt x="100075" y="407644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40089" y="6768107"/>
            <a:ext cx="351155" cy="132715"/>
          </a:xfrm>
          <a:custGeom>
            <a:avLst/>
            <a:gdLst/>
            <a:ahLst/>
            <a:cxnLst/>
            <a:rect l="l" t="t" r="r" b="b"/>
            <a:pathLst>
              <a:path w="351154" h="132715">
                <a:moveTo>
                  <a:pt x="7150" y="0"/>
                </a:moveTo>
                <a:lnTo>
                  <a:pt x="0" y="109766"/>
                </a:lnTo>
                <a:lnTo>
                  <a:pt x="343395" y="132143"/>
                </a:lnTo>
                <a:lnTo>
                  <a:pt x="350545" y="22364"/>
                </a:lnTo>
                <a:lnTo>
                  <a:pt x="7150" y="0"/>
                </a:lnTo>
                <a:close/>
              </a:path>
            </a:pathLst>
          </a:custGeom>
          <a:solidFill>
            <a:srgbClr val="5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40089" y="6768107"/>
            <a:ext cx="351155" cy="132715"/>
          </a:xfrm>
          <a:custGeom>
            <a:avLst/>
            <a:gdLst/>
            <a:ahLst/>
            <a:cxnLst/>
            <a:rect l="l" t="t" r="r" b="b"/>
            <a:pathLst>
              <a:path w="351154" h="132715">
                <a:moveTo>
                  <a:pt x="343395" y="132143"/>
                </a:moveTo>
                <a:lnTo>
                  <a:pt x="0" y="109766"/>
                </a:lnTo>
                <a:lnTo>
                  <a:pt x="7150" y="0"/>
                </a:lnTo>
                <a:lnTo>
                  <a:pt x="350545" y="22364"/>
                </a:lnTo>
                <a:lnTo>
                  <a:pt x="343395" y="13214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83390" y="4421628"/>
            <a:ext cx="2059300" cy="2015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7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98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9" name="object 11"/>
          <p:cNvSpPr txBox="1"/>
          <p:nvPr/>
        </p:nvSpPr>
        <p:spPr>
          <a:xfrm>
            <a:off x="1957350" y="1726740"/>
            <a:ext cx="6777355" cy="83548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415"/>
              </a:spcBef>
            </a:pPr>
            <a:r>
              <a:rPr sz="3900" spc="-100" dirty="0" smtClean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34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00" name="object 11"/>
          <p:cNvSpPr txBox="1"/>
          <p:nvPr/>
        </p:nvSpPr>
        <p:spPr>
          <a:xfrm>
            <a:off x="1832225" y="2486025"/>
            <a:ext cx="7046774" cy="185211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85775" marR="475615" algn="ctr">
              <a:lnSpc>
                <a:spcPct val="102899"/>
              </a:lnSpc>
              <a:spcBef>
                <a:spcPts val="1700"/>
              </a:spcBef>
            </a:pPr>
            <a:r>
              <a:rPr sz="34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중앙행정기관</a:t>
            </a:r>
            <a:r>
              <a:rPr sz="34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·지방자치단체가</a:t>
            </a:r>
            <a:r>
              <a:rPr sz="34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 </a:t>
            </a:r>
            <a:endParaRPr lang="en-US" sz="3400" spc="-100" dirty="0" smtClean="0">
              <a:solidFill>
                <a:srgbClr val="3D3939"/>
              </a:solidFill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485775" marR="475615" algn="ctr">
              <a:lnSpc>
                <a:spcPct val="102899"/>
              </a:lnSpc>
            </a:pPr>
            <a:r>
              <a:rPr sz="34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관계</a:t>
            </a:r>
            <a:r>
              <a:rPr sz="34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34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법령에 따라 개선, 시정 등을  명한 사항의 이행에 관한 조치</a:t>
            </a:r>
            <a:endParaRPr sz="34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113" y="1992427"/>
            <a:ext cx="578317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110" dirty="0">
                <a:solidFill>
                  <a:srgbClr val="3E85BB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제정 배경 </a:t>
            </a:r>
            <a:r>
              <a:rPr sz="5600" b="0" spc="180" dirty="0">
                <a:solidFill>
                  <a:srgbClr val="3E85BB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및</a:t>
            </a:r>
            <a:r>
              <a:rPr sz="5600" b="0" spc="-715" dirty="0">
                <a:solidFill>
                  <a:srgbClr val="3E85BB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sz="5600" b="0" spc="40" dirty="0">
                <a:solidFill>
                  <a:srgbClr val="3E85BB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목적</a:t>
            </a:r>
            <a:endParaRPr sz="5600" b="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657" y="1939126"/>
            <a:ext cx="372110" cy="918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850" spc="-844" dirty="0">
                <a:solidFill>
                  <a:srgbClr val="FFFFFF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  <a:cs typeface="나눔스퀘어OTF Bold"/>
              </a:rPr>
              <a:t>1</a:t>
            </a:r>
            <a:endParaRPr sz="5850" dirty="0">
              <a:latin typeface="G마켓 산스 Bold" panose="02000000000000000000" pitchFamily="50" charset="-127"/>
              <a:ea typeface="G마켓 산스 Bold" panose="02000000000000000000" pitchFamily="50" charset="-127"/>
              <a:cs typeface="나눔스퀘어OTF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6552" y="3378053"/>
            <a:ext cx="3766820" cy="3766820"/>
          </a:xfrm>
          <a:custGeom>
            <a:avLst/>
            <a:gdLst/>
            <a:ahLst/>
            <a:cxnLst/>
            <a:rect l="l" t="t" r="r" b="b"/>
            <a:pathLst>
              <a:path w="3766820" h="3766820">
                <a:moveTo>
                  <a:pt x="1883295" y="0"/>
                </a:moveTo>
                <a:lnTo>
                  <a:pt x="1834686" y="615"/>
                </a:lnTo>
                <a:lnTo>
                  <a:pt x="1786380" y="2450"/>
                </a:lnTo>
                <a:lnTo>
                  <a:pt x="1738392" y="5491"/>
                </a:lnTo>
                <a:lnTo>
                  <a:pt x="1690737" y="9723"/>
                </a:lnTo>
                <a:lnTo>
                  <a:pt x="1643429" y="15130"/>
                </a:lnTo>
                <a:lnTo>
                  <a:pt x="1596484" y="21699"/>
                </a:lnTo>
                <a:lnTo>
                  <a:pt x="1549917" y="29414"/>
                </a:lnTo>
                <a:lnTo>
                  <a:pt x="1503741" y="38261"/>
                </a:lnTo>
                <a:lnTo>
                  <a:pt x="1457973" y="48225"/>
                </a:lnTo>
                <a:lnTo>
                  <a:pt x="1412625" y="59291"/>
                </a:lnTo>
                <a:lnTo>
                  <a:pt x="1367715" y="71443"/>
                </a:lnTo>
                <a:lnTo>
                  <a:pt x="1323255" y="84669"/>
                </a:lnTo>
                <a:lnTo>
                  <a:pt x="1279262" y="98951"/>
                </a:lnTo>
                <a:lnTo>
                  <a:pt x="1235749" y="114277"/>
                </a:lnTo>
                <a:lnTo>
                  <a:pt x="1192732" y="130631"/>
                </a:lnTo>
                <a:lnTo>
                  <a:pt x="1150225" y="147998"/>
                </a:lnTo>
                <a:lnTo>
                  <a:pt x="1108244" y="166363"/>
                </a:lnTo>
                <a:lnTo>
                  <a:pt x="1066802" y="185713"/>
                </a:lnTo>
                <a:lnTo>
                  <a:pt x="1025915" y="206031"/>
                </a:lnTo>
                <a:lnTo>
                  <a:pt x="985598" y="227303"/>
                </a:lnTo>
                <a:lnTo>
                  <a:pt x="945865" y="249514"/>
                </a:lnTo>
                <a:lnTo>
                  <a:pt x="906731" y="272650"/>
                </a:lnTo>
                <a:lnTo>
                  <a:pt x="868212" y="296696"/>
                </a:lnTo>
                <a:lnTo>
                  <a:pt x="830320" y="321636"/>
                </a:lnTo>
                <a:lnTo>
                  <a:pt x="793073" y="347457"/>
                </a:lnTo>
                <a:lnTo>
                  <a:pt x="756483" y="374143"/>
                </a:lnTo>
                <a:lnTo>
                  <a:pt x="720567" y="401680"/>
                </a:lnTo>
                <a:lnTo>
                  <a:pt x="685338" y="430052"/>
                </a:lnTo>
                <a:lnTo>
                  <a:pt x="650812" y="459245"/>
                </a:lnTo>
                <a:lnTo>
                  <a:pt x="617004" y="489245"/>
                </a:lnTo>
                <a:lnTo>
                  <a:pt x="583928" y="520036"/>
                </a:lnTo>
                <a:lnTo>
                  <a:pt x="551599" y="551603"/>
                </a:lnTo>
                <a:lnTo>
                  <a:pt x="520031" y="583933"/>
                </a:lnTo>
                <a:lnTo>
                  <a:pt x="489241" y="617009"/>
                </a:lnTo>
                <a:lnTo>
                  <a:pt x="459241" y="650818"/>
                </a:lnTo>
                <a:lnTo>
                  <a:pt x="430048" y="685343"/>
                </a:lnTo>
                <a:lnTo>
                  <a:pt x="401676" y="720572"/>
                </a:lnTo>
                <a:lnTo>
                  <a:pt x="374139" y="756489"/>
                </a:lnTo>
                <a:lnTo>
                  <a:pt x="347454" y="793078"/>
                </a:lnTo>
                <a:lnTo>
                  <a:pt x="321633" y="830326"/>
                </a:lnTo>
                <a:lnTo>
                  <a:pt x="296693" y="868217"/>
                </a:lnTo>
                <a:lnTo>
                  <a:pt x="272647" y="906737"/>
                </a:lnTo>
                <a:lnTo>
                  <a:pt x="249511" y="945871"/>
                </a:lnTo>
                <a:lnTo>
                  <a:pt x="227300" y="985604"/>
                </a:lnTo>
                <a:lnTo>
                  <a:pt x="206028" y="1025921"/>
                </a:lnTo>
                <a:lnTo>
                  <a:pt x="185710" y="1066808"/>
                </a:lnTo>
                <a:lnTo>
                  <a:pt x="166361" y="1108249"/>
                </a:lnTo>
                <a:lnTo>
                  <a:pt x="147996" y="1150231"/>
                </a:lnTo>
                <a:lnTo>
                  <a:pt x="130629" y="1192737"/>
                </a:lnTo>
                <a:lnTo>
                  <a:pt x="114276" y="1235754"/>
                </a:lnTo>
                <a:lnTo>
                  <a:pt x="98950" y="1279267"/>
                </a:lnTo>
                <a:lnTo>
                  <a:pt x="84668" y="1323260"/>
                </a:lnTo>
                <a:lnTo>
                  <a:pt x="71442" y="1367719"/>
                </a:lnTo>
                <a:lnTo>
                  <a:pt x="59290" y="1412630"/>
                </a:lnTo>
                <a:lnTo>
                  <a:pt x="48224" y="1457976"/>
                </a:lnTo>
                <a:lnTo>
                  <a:pt x="38261" y="1503745"/>
                </a:lnTo>
                <a:lnTo>
                  <a:pt x="29414" y="1549920"/>
                </a:lnTo>
                <a:lnTo>
                  <a:pt x="21699" y="1596487"/>
                </a:lnTo>
                <a:lnTo>
                  <a:pt x="15130" y="1643432"/>
                </a:lnTo>
                <a:lnTo>
                  <a:pt x="9723" y="1690739"/>
                </a:lnTo>
                <a:lnTo>
                  <a:pt x="5491" y="1738393"/>
                </a:lnTo>
                <a:lnTo>
                  <a:pt x="2450" y="1786381"/>
                </a:lnTo>
                <a:lnTo>
                  <a:pt x="615" y="1834686"/>
                </a:lnTo>
                <a:lnTo>
                  <a:pt x="0" y="1883295"/>
                </a:lnTo>
                <a:lnTo>
                  <a:pt x="615" y="1931903"/>
                </a:lnTo>
                <a:lnTo>
                  <a:pt x="2450" y="1980208"/>
                </a:lnTo>
                <a:lnTo>
                  <a:pt x="5491" y="2028195"/>
                </a:lnTo>
                <a:lnTo>
                  <a:pt x="9723" y="2075849"/>
                </a:lnTo>
                <a:lnTo>
                  <a:pt x="15130" y="2123156"/>
                </a:lnTo>
                <a:lnTo>
                  <a:pt x="21699" y="2170100"/>
                </a:lnTo>
                <a:lnTo>
                  <a:pt x="29414" y="2216667"/>
                </a:lnTo>
                <a:lnTo>
                  <a:pt x="38261" y="2262841"/>
                </a:lnTo>
                <a:lnTo>
                  <a:pt x="48224" y="2308609"/>
                </a:lnTo>
                <a:lnTo>
                  <a:pt x="59290" y="2353956"/>
                </a:lnTo>
                <a:lnTo>
                  <a:pt x="71442" y="2398866"/>
                </a:lnTo>
                <a:lnTo>
                  <a:pt x="84668" y="2443325"/>
                </a:lnTo>
                <a:lnTo>
                  <a:pt x="98950" y="2487317"/>
                </a:lnTo>
                <a:lnTo>
                  <a:pt x="114276" y="2530830"/>
                </a:lnTo>
                <a:lnTo>
                  <a:pt x="130629" y="2573846"/>
                </a:lnTo>
                <a:lnTo>
                  <a:pt x="147996" y="2616352"/>
                </a:lnTo>
                <a:lnTo>
                  <a:pt x="166361" y="2658333"/>
                </a:lnTo>
                <a:lnTo>
                  <a:pt x="185710" y="2699775"/>
                </a:lnTo>
                <a:lnTo>
                  <a:pt x="206028" y="2740661"/>
                </a:lnTo>
                <a:lnTo>
                  <a:pt x="227300" y="2780978"/>
                </a:lnTo>
                <a:lnTo>
                  <a:pt x="249511" y="2820711"/>
                </a:lnTo>
                <a:lnTo>
                  <a:pt x="272647" y="2859844"/>
                </a:lnTo>
                <a:lnTo>
                  <a:pt x="296693" y="2898364"/>
                </a:lnTo>
                <a:lnTo>
                  <a:pt x="321633" y="2936255"/>
                </a:lnTo>
                <a:lnTo>
                  <a:pt x="347454" y="2973502"/>
                </a:lnTo>
                <a:lnTo>
                  <a:pt x="374139" y="3010092"/>
                </a:lnTo>
                <a:lnTo>
                  <a:pt x="401676" y="3046008"/>
                </a:lnTo>
                <a:lnTo>
                  <a:pt x="430048" y="3081236"/>
                </a:lnTo>
                <a:lnTo>
                  <a:pt x="459241" y="3115762"/>
                </a:lnTo>
                <a:lnTo>
                  <a:pt x="489241" y="3149571"/>
                </a:lnTo>
                <a:lnTo>
                  <a:pt x="520031" y="3182647"/>
                </a:lnTo>
                <a:lnTo>
                  <a:pt x="551599" y="3214976"/>
                </a:lnTo>
                <a:lnTo>
                  <a:pt x="583928" y="3246543"/>
                </a:lnTo>
                <a:lnTo>
                  <a:pt x="617004" y="3277334"/>
                </a:lnTo>
                <a:lnTo>
                  <a:pt x="650812" y="3307333"/>
                </a:lnTo>
                <a:lnTo>
                  <a:pt x="685338" y="3336527"/>
                </a:lnTo>
                <a:lnTo>
                  <a:pt x="720567" y="3364899"/>
                </a:lnTo>
                <a:lnTo>
                  <a:pt x="756483" y="3392435"/>
                </a:lnTo>
                <a:lnTo>
                  <a:pt x="793073" y="3419121"/>
                </a:lnTo>
                <a:lnTo>
                  <a:pt x="830320" y="3444942"/>
                </a:lnTo>
                <a:lnTo>
                  <a:pt x="868212" y="3469883"/>
                </a:lnTo>
                <a:lnTo>
                  <a:pt x="906731" y="3493928"/>
                </a:lnTo>
                <a:lnTo>
                  <a:pt x="945865" y="3517064"/>
                </a:lnTo>
                <a:lnTo>
                  <a:pt x="985598" y="3539275"/>
                </a:lnTo>
                <a:lnTo>
                  <a:pt x="1025915" y="3560547"/>
                </a:lnTo>
                <a:lnTo>
                  <a:pt x="1066802" y="3580865"/>
                </a:lnTo>
                <a:lnTo>
                  <a:pt x="1108244" y="3600214"/>
                </a:lnTo>
                <a:lnTo>
                  <a:pt x="1150225" y="3618580"/>
                </a:lnTo>
                <a:lnTo>
                  <a:pt x="1192732" y="3635947"/>
                </a:lnTo>
                <a:lnTo>
                  <a:pt x="1235749" y="3652301"/>
                </a:lnTo>
                <a:lnTo>
                  <a:pt x="1279262" y="3667626"/>
                </a:lnTo>
                <a:lnTo>
                  <a:pt x="1323255" y="3681909"/>
                </a:lnTo>
                <a:lnTo>
                  <a:pt x="1367715" y="3695134"/>
                </a:lnTo>
                <a:lnTo>
                  <a:pt x="1412625" y="3707287"/>
                </a:lnTo>
                <a:lnTo>
                  <a:pt x="1457973" y="3718353"/>
                </a:lnTo>
                <a:lnTo>
                  <a:pt x="1503741" y="3728316"/>
                </a:lnTo>
                <a:lnTo>
                  <a:pt x="1549917" y="3737163"/>
                </a:lnTo>
                <a:lnTo>
                  <a:pt x="1596484" y="3744878"/>
                </a:lnTo>
                <a:lnTo>
                  <a:pt x="1643429" y="3751447"/>
                </a:lnTo>
                <a:lnTo>
                  <a:pt x="1690737" y="3756855"/>
                </a:lnTo>
                <a:lnTo>
                  <a:pt x="1738392" y="3761087"/>
                </a:lnTo>
                <a:lnTo>
                  <a:pt x="1786380" y="3764128"/>
                </a:lnTo>
                <a:lnTo>
                  <a:pt x="1834686" y="3765963"/>
                </a:lnTo>
                <a:lnTo>
                  <a:pt x="1883295" y="3766578"/>
                </a:lnTo>
                <a:lnTo>
                  <a:pt x="1931903" y="3765963"/>
                </a:lnTo>
                <a:lnTo>
                  <a:pt x="1980208" y="3764128"/>
                </a:lnTo>
                <a:lnTo>
                  <a:pt x="2028195" y="3761087"/>
                </a:lnTo>
                <a:lnTo>
                  <a:pt x="2075849" y="3756855"/>
                </a:lnTo>
                <a:lnTo>
                  <a:pt x="2123156" y="3751447"/>
                </a:lnTo>
                <a:lnTo>
                  <a:pt x="2170099" y="3744878"/>
                </a:lnTo>
                <a:lnTo>
                  <a:pt x="2216666" y="3737163"/>
                </a:lnTo>
                <a:lnTo>
                  <a:pt x="2262841" y="3728316"/>
                </a:lnTo>
                <a:lnTo>
                  <a:pt x="2308609" y="3718353"/>
                </a:lnTo>
                <a:lnTo>
                  <a:pt x="2353955" y="3707287"/>
                </a:lnTo>
                <a:lnTo>
                  <a:pt x="2398865" y="3695134"/>
                </a:lnTo>
                <a:lnTo>
                  <a:pt x="2443323" y="3681909"/>
                </a:lnTo>
                <a:lnTo>
                  <a:pt x="2487316" y="3667626"/>
                </a:lnTo>
                <a:lnTo>
                  <a:pt x="2530828" y="3652301"/>
                </a:lnTo>
                <a:lnTo>
                  <a:pt x="2573844" y="3635947"/>
                </a:lnTo>
                <a:lnTo>
                  <a:pt x="2616350" y="3618580"/>
                </a:lnTo>
                <a:lnTo>
                  <a:pt x="2658331" y="3600214"/>
                </a:lnTo>
                <a:lnTo>
                  <a:pt x="2699772" y="3580865"/>
                </a:lnTo>
                <a:lnTo>
                  <a:pt x="2740658" y="3560547"/>
                </a:lnTo>
                <a:lnTo>
                  <a:pt x="2780975" y="3539275"/>
                </a:lnTo>
                <a:lnTo>
                  <a:pt x="2820707" y="3517064"/>
                </a:lnTo>
                <a:lnTo>
                  <a:pt x="2859841" y="3493928"/>
                </a:lnTo>
                <a:lnTo>
                  <a:pt x="2898360" y="3469883"/>
                </a:lnTo>
                <a:lnTo>
                  <a:pt x="2936251" y="3444942"/>
                </a:lnTo>
                <a:lnTo>
                  <a:pt x="2973498" y="3419121"/>
                </a:lnTo>
                <a:lnTo>
                  <a:pt x="3010087" y="3392435"/>
                </a:lnTo>
                <a:lnTo>
                  <a:pt x="3046003" y="3364899"/>
                </a:lnTo>
                <a:lnTo>
                  <a:pt x="3081231" y="3336527"/>
                </a:lnTo>
                <a:lnTo>
                  <a:pt x="3115757" y="3307333"/>
                </a:lnTo>
                <a:lnTo>
                  <a:pt x="3149565" y="3277334"/>
                </a:lnTo>
                <a:lnTo>
                  <a:pt x="3182641" y="3246543"/>
                </a:lnTo>
                <a:lnTo>
                  <a:pt x="3214970" y="3214976"/>
                </a:lnTo>
                <a:lnTo>
                  <a:pt x="3246537" y="3182647"/>
                </a:lnTo>
                <a:lnTo>
                  <a:pt x="3277327" y="3149571"/>
                </a:lnTo>
                <a:lnTo>
                  <a:pt x="3307326" y="3115762"/>
                </a:lnTo>
                <a:lnTo>
                  <a:pt x="3336519" y="3081236"/>
                </a:lnTo>
                <a:lnTo>
                  <a:pt x="3364891" y="3046008"/>
                </a:lnTo>
                <a:lnTo>
                  <a:pt x="3392427" y="3010092"/>
                </a:lnTo>
                <a:lnTo>
                  <a:pt x="3419113" y="2973502"/>
                </a:lnTo>
                <a:lnTo>
                  <a:pt x="3444933" y="2936255"/>
                </a:lnTo>
                <a:lnTo>
                  <a:pt x="3469874" y="2898364"/>
                </a:lnTo>
                <a:lnTo>
                  <a:pt x="3493919" y="2859844"/>
                </a:lnTo>
                <a:lnTo>
                  <a:pt x="3517054" y="2820711"/>
                </a:lnTo>
                <a:lnTo>
                  <a:pt x="3539266" y="2780978"/>
                </a:lnTo>
                <a:lnTo>
                  <a:pt x="3560537" y="2740661"/>
                </a:lnTo>
                <a:lnTo>
                  <a:pt x="3580855" y="2699775"/>
                </a:lnTo>
                <a:lnTo>
                  <a:pt x="3600204" y="2658333"/>
                </a:lnTo>
                <a:lnTo>
                  <a:pt x="3618569" y="2616352"/>
                </a:lnTo>
                <a:lnTo>
                  <a:pt x="3635936" y="2573846"/>
                </a:lnTo>
                <a:lnTo>
                  <a:pt x="3652290" y="2530830"/>
                </a:lnTo>
                <a:lnTo>
                  <a:pt x="3667615" y="2487317"/>
                </a:lnTo>
                <a:lnTo>
                  <a:pt x="3681898" y="2443325"/>
                </a:lnTo>
                <a:lnTo>
                  <a:pt x="3695123" y="2398866"/>
                </a:lnTo>
                <a:lnTo>
                  <a:pt x="3707275" y="2353956"/>
                </a:lnTo>
                <a:lnTo>
                  <a:pt x="3718341" y="2308609"/>
                </a:lnTo>
                <a:lnTo>
                  <a:pt x="3728304" y="2262841"/>
                </a:lnTo>
                <a:lnTo>
                  <a:pt x="3737151" y="2216667"/>
                </a:lnTo>
                <a:lnTo>
                  <a:pt x="3744866" y="2170100"/>
                </a:lnTo>
                <a:lnTo>
                  <a:pt x="3751435" y="2123156"/>
                </a:lnTo>
                <a:lnTo>
                  <a:pt x="3756842" y="2075849"/>
                </a:lnTo>
                <a:lnTo>
                  <a:pt x="3761074" y="2028195"/>
                </a:lnTo>
                <a:lnTo>
                  <a:pt x="3764115" y="1980208"/>
                </a:lnTo>
                <a:lnTo>
                  <a:pt x="3765950" y="1931903"/>
                </a:lnTo>
                <a:lnTo>
                  <a:pt x="3766566" y="1883295"/>
                </a:lnTo>
                <a:lnTo>
                  <a:pt x="3765950" y="1834686"/>
                </a:lnTo>
                <a:lnTo>
                  <a:pt x="3764115" y="1786381"/>
                </a:lnTo>
                <a:lnTo>
                  <a:pt x="3761074" y="1738393"/>
                </a:lnTo>
                <a:lnTo>
                  <a:pt x="3756842" y="1690739"/>
                </a:lnTo>
                <a:lnTo>
                  <a:pt x="3751435" y="1643432"/>
                </a:lnTo>
                <a:lnTo>
                  <a:pt x="3744866" y="1596487"/>
                </a:lnTo>
                <a:lnTo>
                  <a:pt x="3737151" y="1549920"/>
                </a:lnTo>
                <a:lnTo>
                  <a:pt x="3728304" y="1503745"/>
                </a:lnTo>
                <a:lnTo>
                  <a:pt x="3718341" y="1457976"/>
                </a:lnTo>
                <a:lnTo>
                  <a:pt x="3707275" y="1412630"/>
                </a:lnTo>
                <a:lnTo>
                  <a:pt x="3695123" y="1367719"/>
                </a:lnTo>
                <a:lnTo>
                  <a:pt x="3681898" y="1323260"/>
                </a:lnTo>
                <a:lnTo>
                  <a:pt x="3667615" y="1279267"/>
                </a:lnTo>
                <a:lnTo>
                  <a:pt x="3652290" y="1235754"/>
                </a:lnTo>
                <a:lnTo>
                  <a:pt x="3635936" y="1192737"/>
                </a:lnTo>
                <a:lnTo>
                  <a:pt x="3618569" y="1150231"/>
                </a:lnTo>
                <a:lnTo>
                  <a:pt x="3600204" y="1108249"/>
                </a:lnTo>
                <a:lnTo>
                  <a:pt x="3580855" y="1066808"/>
                </a:lnTo>
                <a:lnTo>
                  <a:pt x="3560537" y="1025921"/>
                </a:lnTo>
                <a:lnTo>
                  <a:pt x="3539266" y="985604"/>
                </a:lnTo>
                <a:lnTo>
                  <a:pt x="3517054" y="945871"/>
                </a:lnTo>
                <a:lnTo>
                  <a:pt x="3493919" y="906737"/>
                </a:lnTo>
                <a:lnTo>
                  <a:pt x="3469874" y="868217"/>
                </a:lnTo>
                <a:lnTo>
                  <a:pt x="3444933" y="830326"/>
                </a:lnTo>
                <a:lnTo>
                  <a:pt x="3419113" y="793078"/>
                </a:lnTo>
                <a:lnTo>
                  <a:pt x="3392427" y="756489"/>
                </a:lnTo>
                <a:lnTo>
                  <a:pt x="3364891" y="720572"/>
                </a:lnTo>
                <a:lnTo>
                  <a:pt x="3336519" y="685343"/>
                </a:lnTo>
                <a:lnTo>
                  <a:pt x="3307326" y="650818"/>
                </a:lnTo>
                <a:lnTo>
                  <a:pt x="3277327" y="617009"/>
                </a:lnTo>
                <a:lnTo>
                  <a:pt x="3246537" y="583933"/>
                </a:lnTo>
                <a:lnTo>
                  <a:pt x="3214970" y="551603"/>
                </a:lnTo>
                <a:lnTo>
                  <a:pt x="3182641" y="520036"/>
                </a:lnTo>
                <a:lnTo>
                  <a:pt x="3149565" y="489245"/>
                </a:lnTo>
                <a:lnTo>
                  <a:pt x="3115757" y="459245"/>
                </a:lnTo>
                <a:lnTo>
                  <a:pt x="3081231" y="430052"/>
                </a:lnTo>
                <a:lnTo>
                  <a:pt x="3046003" y="401680"/>
                </a:lnTo>
                <a:lnTo>
                  <a:pt x="3010087" y="374143"/>
                </a:lnTo>
                <a:lnTo>
                  <a:pt x="2973498" y="347457"/>
                </a:lnTo>
                <a:lnTo>
                  <a:pt x="2936251" y="321636"/>
                </a:lnTo>
                <a:lnTo>
                  <a:pt x="2898360" y="296696"/>
                </a:lnTo>
                <a:lnTo>
                  <a:pt x="2859841" y="272650"/>
                </a:lnTo>
                <a:lnTo>
                  <a:pt x="2820707" y="249514"/>
                </a:lnTo>
                <a:lnTo>
                  <a:pt x="2780975" y="227303"/>
                </a:lnTo>
                <a:lnTo>
                  <a:pt x="2740658" y="206031"/>
                </a:lnTo>
                <a:lnTo>
                  <a:pt x="2699772" y="185713"/>
                </a:lnTo>
                <a:lnTo>
                  <a:pt x="2658331" y="166363"/>
                </a:lnTo>
                <a:lnTo>
                  <a:pt x="2616350" y="147998"/>
                </a:lnTo>
                <a:lnTo>
                  <a:pt x="2573844" y="130631"/>
                </a:lnTo>
                <a:lnTo>
                  <a:pt x="2530828" y="114277"/>
                </a:lnTo>
                <a:lnTo>
                  <a:pt x="2487316" y="98951"/>
                </a:lnTo>
                <a:lnTo>
                  <a:pt x="2443323" y="84669"/>
                </a:lnTo>
                <a:lnTo>
                  <a:pt x="2398865" y="71443"/>
                </a:lnTo>
                <a:lnTo>
                  <a:pt x="2353955" y="59291"/>
                </a:lnTo>
                <a:lnTo>
                  <a:pt x="2308609" y="48225"/>
                </a:lnTo>
                <a:lnTo>
                  <a:pt x="2262841" y="38261"/>
                </a:lnTo>
                <a:lnTo>
                  <a:pt x="2216666" y="29414"/>
                </a:lnTo>
                <a:lnTo>
                  <a:pt x="2170099" y="21699"/>
                </a:lnTo>
                <a:lnTo>
                  <a:pt x="2123156" y="15130"/>
                </a:lnTo>
                <a:lnTo>
                  <a:pt x="2075849" y="9723"/>
                </a:lnTo>
                <a:lnTo>
                  <a:pt x="2028195" y="5491"/>
                </a:lnTo>
                <a:lnTo>
                  <a:pt x="1980208" y="2450"/>
                </a:lnTo>
                <a:lnTo>
                  <a:pt x="1931903" y="615"/>
                </a:lnTo>
                <a:lnTo>
                  <a:pt x="1883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6480" y="4331444"/>
            <a:ext cx="4594860" cy="2653030"/>
          </a:xfrm>
          <a:custGeom>
            <a:avLst/>
            <a:gdLst/>
            <a:ahLst/>
            <a:cxnLst/>
            <a:rect l="l" t="t" r="r" b="b"/>
            <a:pathLst>
              <a:path w="4594859" h="2653029">
                <a:moveTo>
                  <a:pt x="1887118" y="0"/>
                </a:moveTo>
                <a:lnTo>
                  <a:pt x="0" y="1089545"/>
                </a:lnTo>
                <a:lnTo>
                  <a:pt x="2707106" y="2652496"/>
                </a:lnTo>
                <a:lnTo>
                  <a:pt x="4594250" y="1562950"/>
                </a:lnTo>
                <a:lnTo>
                  <a:pt x="188711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6480" y="4331444"/>
            <a:ext cx="4594860" cy="2653030"/>
          </a:xfrm>
          <a:custGeom>
            <a:avLst/>
            <a:gdLst/>
            <a:ahLst/>
            <a:cxnLst/>
            <a:rect l="l" t="t" r="r" b="b"/>
            <a:pathLst>
              <a:path w="4594859" h="2653029">
                <a:moveTo>
                  <a:pt x="4594250" y="1562950"/>
                </a:moveTo>
                <a:lnTo>
                  <a:pt x="2707106" y="2652496"/>
                </a:lnTo>
                <a:lnTo>
                  <a:pt x="0" y="1089545"/>
                </a:lnTo>
                <a:lnTo>
                  <a:pt x="1887118" y="0"/>
                </a:lnTo>
                <a:lnTo>
                  <a:pt x="4594250" y="15629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3830" y="5416392"/>
            <a:ext cx="4599940" cy="1574165"/>
          </a:xfrm>
          <a:custGeom>
            <a:avLst/>
            <a:gdLst/>
            <a:ahLst/>
            <a:cxnLst/>
            <a:rect l="l" t="t" r="r" b="b"/>
            <a:pathLst>
              <a:path w="4599940" h="1574165">
                <a:moveTo>
                  <a:pt x="5283" y="0"/>
                </a:moveTo>
                <a:lnTo>
                  <a:pt x="0" y="9169"/>
                </a:lnTo>
                <a:lnTo>
                  <a:pt x="2709760" y="1573657"/>
                </a:lnTo>
                <a:lnTo>
                  <a:pt x="4599558" y="482600"/>
                </a:lnTo>
                <a:lnTo>
                  <a:pt x="4594250" y="473430"/>
                </a:lnTo>
                <a:lnTo>
                  <a:pt x="2709760" y="1561439"/>
                </a:lnTo>
                <a:lnTo>
                  <a:pt x="5283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3830" y="5416392"/>
            <a:ext cx="4599940" cy="1574165"/>
          </a:xfrm>
          <a:custGeom>
            <a:avLst/>
            <a:gdLst/>
            <a:ahLst/>
            <a:cxnLst/>
            <a:rect l="l" t="t" r="r" b="b"/>
            <a:pathLst>
              <a:path w="4599940" h="1574165">
                <a:moveTo>
                  <a:pt x="2709760" y="1573657"/>
                </a:moveTo>
                <a:lnTo>
                  <a:pt x="2707106" y="1572133"/>
                </a:lnTo>
                <a:lnTo>
                  <a:pt x="0" y="9169"/>
                </a:lnTo>
                <a:lnTo>
                  <a:pt x="5283" y="0"/>
                </a:lnTo>
                <a:lnTo>
                  <a:pt x="2709760" y="1561439"/>
                </a:lnTo>
                <a:lnTo>
                  <a:pt x="4594250" y="473430"/>
                </a:lnTo>
                <a:lnTo>
                  <a:pt x="4599558" y="482600"/>
                </a:lnTo>
                <a:lnTo>
                  <a:pt x="2709760" y="157365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4354" y="4732984"/>
            <a:ext cx="3379470" cy="2068830"/>
          </a:xfrm>
          <a:custGeom>
            <a:avLst/>
            <a:gdLst/>
            <a:ahLst/>
            <a:cxnLst/>
            <a:rect l="l" t="t" r="r" b="b"/>
            <a:pathLst>
              <a:path w="3379470" h="2068829">
                <a:moveTo>
                  <a:pt x="3352673" y="1079715"/>
                </a:moveTo>
                <a:lnTo>
                  <a:pt x="1666405" y="2053297"/>
                </a:lnTo>
                <a:lnTo>
                  <a:pt x="1692846" y="2068563"/>
                </a:lnTo>
                <a:lnTo>
                  <a:pt x="3379114" y="1094981"/>
                </a:lnTo>
                <a:lnTo>
                  <a:pt x="3352673" y="1079715"/>
                </a:lnTo>
                <a:close/>
              </a:path>
              <a:path w="3379470" h="2068829">
                <a:moveTo>
                  <a:pt x="3295751" y="1046848"/>
                </a:moveTo>
                <a:lnTo>
                  <a:pt x="1609458" y="2020430"/>
                </a:lnTo>
                <a:lnTo>
                  <a:pt x="1635899" y="2035695"/>
                </a:lnTo>
                <a:lnTo>
                  <a:pt x="3322193" y="1062101"/>
                </a:lnTo>
                <a:lnTo>
                  <a:pt x="3295751" y="1046848"/>
                </a:lnTo>
                <a:close/>
              </a:path>
              <a:path w="3379470" h="2068829">
                <a:moveTo>
                  <a:pt x="3238817" y="1013968"/>
                </a:moveTo>
                <a:lnTo>
                  <a:pt x="1552524" y="1987550"/>
                </a:lnTo>
                <a:lnTo>
                  <a:pt x="1578940" y="2002815"/>
                </a:lnTo>
                <a:lnTo>
                  <a:pt x="3265246" y="1029233"/>
                </a:lnTo>
                <a:lnTo>
                  <a:pt x="3238817" y="1013968"/>
                </a:lnTo>
                <a:close/>
              </a:path>
              <a:path w="3379470" h="2068829">
                <a:moveTo>
                  <a:pt x="3181870" y="981100"/>
                </a:moveTo>
                <a:lnTo>
                  <a:pt x="1495577" y="1954682"/>
                </a:lnTo>
                <a:lnTo>
                  <a:pt x="1522018" y="1969947"/>
                </a:lnTo>
                <a:lnTo>
                  <a:pt x="3208312" y="996365"/>
                </a:lnTo>
                <a:lnTo>
                  <a:pt x="3181870" y="981100"/>
                </a:lnTo>
                <a:close/>
              </a:path>
              <a:path w="3379470" h="2068829">
                <a:moveTo>
                  <a:pt x="3124949" y="948220"/>
                </a:moveTo>
                <a:lnTo>
                  <a:pt x="1438617" y="1921814"/>
                </a:lnTo>
                <a:lnTo>
                  <a:pt x="1465059" y="1937080"/>
                </a:lnTo>
                <a:lnTo>
                  <a:pt x="3151365" y="963485"/>
                </a:lnTo>
                <a:lnTo>
                  <a:pt x="3124949" y="948220"/>
                </a:lnTo>
                <a:close/>
              </a:path>
              <a:path w="3379470" h="2068829">
                <a:moveTo>
                  <a:pt x="3067989" y="915352"/>
                </a:moveTo>
                <a:lnTo>
                  <a:pt x="1381696" y="1888934"/>
                </a:lnTo>
                <a:lnTo>
                  <a:pt x="1408137" y="1904212"/>
                </a:lnTo>
                <a:lnTo>
                  <a:pt x="3094431" y="930617"/>
                </a:lnTo>
                <a:lnTo>
                  <a:pt x="3067989" y="915352"/>
                </a:lnTo>
                <a:close/>
              </a:path>
              <a:path w="3379470" h="2068829">
                <a:moveTo>
                  <a:pt x="3010738" y="882294"/>
                </a:moveTo>
                <a:lnTo>
                  <a:pt x="1324444" y="1855876"/>
                </a:lnTo>
                <a:lnTo>
                  <a:pt x="1350886" y="1871141"/>
                </a:lnTo>
                <a:lnTo>
                  <a:pt x="3037179" y="897559"/>
                </a:lnTo>
                <a:lnTo>
                  <a:pt x="3010738" y="882294"/>
                </a:lnTo>
                <a:close/>
              </a:path>
              <a:path w="3379470" h="2068829">
                <a:moveTo>
                  <a:pt x="2953816" y="849439"/>
                </a:moveTo>
                <a:lnTo>
                  <a:pt x="1267523" y="1823008"/>
                </a:lnTo>
                <a:lnTo>
                  <a:pt x="1293964" y="1838274"/>
                </a:lnTo>
                <a:lnTo>
                  <a:pt x="2980258" y="864692"/>
                </a:lnTo>
                <a:lnTo>
                  <a:pt x="2953816" y="849439"/>
                </a:lnTo>
                <a:close/>
              </a:path>
              <a:path w="3379470" h="2068829">
                <a:moveTo>
                  <a:pt x="2896895" y="816559"/>
                </a:moveTo>
                <a:lnTo>
                  <a:pt x="1210564" y="1790141"/>
                </a:lnTo>
                <a:lnTo>
                  <a:pt x="1237005" y="1805406"/>
                </a:lnTo>
                <a:lnTo>
                  <a:pt x="2923311" y="831811"/>
                </a:lnTo>
                <a:lnTo>
                  <a:pt x="2896895" y="816559"/>
                </a:lnTo>
                <a:close/>
              </a:path>
              <a:path w="3379470" h="2068829">
                <a:moveTo>
                  <a:pt x="2839935" y="783678"/>
                </a:moveTo>
                <a:lnTo>
                  <a:pt x="1153642" y="1757260"/>
                </a:lnTo>
                <a:lnTo>
                  <a:pt x="1180084" y="1772526"/>
                </a:lnTo>
                <a:lnTo>
                  <a:pt x="2866377" y="798944"/>
                </a:lnTo>
                <a:lnTo>
                  <a:pt x="2839935" y="783678"/>
                </a:lnTo>
                <a:close/>
              </a:path>
              <a:path w="3379470" h="2068829">
                <a:moveTo>
                  <a:pt x="2783014" y="750798"/>
                </a:moveTo>
                <a:lnTo>
                  <a:pt x="1096695" y="1724393"/>
                </a:lnTo>
                <a:lnTo>
                  <a:pt x="1123137" y="1739658"/>
                </a:lnTo>
                <a:lnTo>
                  <a:pt x="2809430" y="766064"/>
                </a:lnTo>
                <a:lnTo>
                  <a:pt x="2783014" y="750798"/>
                </a:lnTo>
                <a:close/>
              </a:path>
              <a:path w="3379470" h="2068829">
                <a:moveTo>
                  <a:pt x="2726055" y="717931"/>
                </a:moveTo>
                <a:lnTo>
                  <a:pt x="1039761" y="1691513"/>
                </a:lnTo>
                <a:lnTo>
                  <a:pt x="1066203" y="1706778"/>
                </a:lnTo>
                <a:lnTo>
                  <a:pt x="2752496" y="733196"/>
                </a:lnTo>
                <a:lnTo>
                  <a:pt x="2726055" y="717931"/>
                </a:lnTo>
                <a:close/>
              </a:path>
              <a:path w="3379470" h="2068829">
                <a:moveTo>
                  <a:pt x="2444051" y="555117"/>
                </a:moveTo>
                <a:lnTo>
                  <a:pt x="757758" y="1528699"/>
                </a:lnTo>
                <a:lnTo>
                  <a:pt x="784199" y="1543964"/>
                </a:lnTo>
                <a:lnTo>
                  <a:pt x="2470492" y="570369"/>
                </a:lnTo>
                <a:lnTo>
                  <a:pt x="2444051" y="555117"/>
                </a:lnTo>
                <a:close/>
              </a:path>
              <a:path w="3379470" h="2068829">
                <a:moveTo>
                  <a:pt x="2386977" y="522173"/>
                </a:moveTo>
                <a:lnTo>
                  <a:pt x="700684" y="1495742"/>
                </a:lnTo>
                <a:lnTo>
                  <a:pt x="727125" y="1511020"/>
                </a:lnTo>
                <a:lnTo>
                  <a:pt x="2413419" y="537438"/>
                </a:lnTo>
                <a:lnTo>
                  <a:pt x="2386977" y="522173"/>
                </a:lnTo>
                <a:close/>
              </a:path>
              <a:path w="3379470" h="2068829">
                <a:moveTo>
                  <a:pt x="2329903" y="489216"/>
                </a:moveTo>
                <a:lnTo>
                  <a:pt x="643636" y="1462811"/>
                </a:lnTo>
                <a:lnTo>
                  <a:pt x="670077" y="1478064"/>
                </a:lnTo>
                <a:lnTo>
                  <a:pt x="2356345" y="504482"/>
                </a:lnTo>
                <a:lnTo>
                  <a:pt x="2329903" y="489216"/>
                </a:lnTo>
                <a:close/>
              </a:path>
              <a:path w="3379470" h="2068829">
                <a:moveTo>
                  <a:pt x="2272855" y="456272"/>
                </a:moveTo>
                <a:lnTo>
                  <a:pt x="586562" y="1429867"/>
                </a:lnTo>
                <a:lnTo>
                  <a:pt x="613003" y="1445120"/>
                </a:lnTo>
                <a:lnTo>
                  <a:pt x="2299296" y="471525"/>
                </a:lnTo>
                <a:lnTo>
                  <a:pt x="2272855" y="456272"/>
                </a:lnTo>
                <a:close/>
              </a:path>
              <a:path w="3379470" h="2068829">
                <a:moveTo>
                  <a:pt x="2215807" y="423329"/>
                </a:moveTo>
                <a:lnTo>
                  <a:pt x="529475" y="1396911"/>
                </a:lnTo>
                <a:lnTo>
                  <a:pt x="555917" y="1412176"/>
                </a:lnTo>
                <a:lnTo>
                  <a:pt x="2242223" y="438594"/>
                </a:lnTo>
                <a:lnTo>
                  <a:pt x="2215807" y="423329"/>
                </a:lnTo>
                <a:close/>
              </a:path>
              <a:path w="3379470" h="2068829">
                <a:moveTo>
                  <a:pt x="1630184" y="695540"/>
                </a:moveTo>
                <a:lnTo>
                  <a:pt x="589483" y="1296377"/>
                </a:lnTo>
                <a:lnTo>
                  <a:pt x="615924" y="1311643"/>
                </a:lnTo>
                <a:lnTo>
                  <a:pt x="1656600" y="710806"/>
                </a:lnTo>
                <a:lnTo>
                  <a:pt x="1630184" y="695540"/>
                </a:lnTo>
                <a:close/>
              </a:path>
              <a:path w="3379470" h="2068829">
                <a:moveTo>
                  <a:pt x="1974405" y="1001788"/>
                </a:moveTo>
                <a:lnTo>
                  <a:pt x="1532750" y="1256779"/>
                </a:lnTo>
                <a:lnTo>
                  <a:pt x="1582991" y="1285786"/>
                </a:lnTo>
                <a:lnTo>
                  <a:pt x="2024634" y="1030795"/>
                </a:lnTo>
                <a:lnTo>
                  <a:pt x="1974405" y="1001788"/>
                </a:lnTo>
                <a:close/>
              </a:path>
              <a:path w="3379470" h="2068829">
                <a:moveTo>
                  <a:pt x="1573110" y="662584"/>
                </a:moveTo>
                <a:lnTo>
                  <a:pt x="532434" y="1263434"/>
                </a:lnTo>
                <a:lnTo>
                  <a:pt x="558876" y="1278712"/>
                </a:lnTo>
                <a:lnTo>
                  <a:pt x="1599552" y="677862"/>
                </a:lnTo>
                <a:lnTo>
                  <a:pt x="1573110" y="662584"/>
                </a:lnTo>
                <a:close/>
              </a:path>
              <a:path w="3379470" h="2068829">
                <a:moveTo>
                  <a:pt x="1516062" y="629653"/>
                </a:moveTo>
                <a:lnTo>
                  <a:pt x="475386" y="1230490"/>
                </a:lnTo>
                <a:lnTo>
                  <a:pt x="501802" y="1245743"/>
                </a:lnTo>
                <a:lnTo>
                  <a:pt x="1542503" y="644918"/>
                </a:lnTo>
                <a:lnTo>
                  <a:pt x="1516062" y="629653"/>
                </a:lnTo>
                <a:close/>
              </a:path>
              <a:path w="3379470" h="2068829">
                <a:moveTo>
                  <a:pt x="1458988" y="596696"/>
                </a:moveTo>
                <a:lnTo>
                  <a:pt x="418312" y="1197546"/>
                </a:lnTo>
                <a:lnTo>
                  <a:pt x="444754" y="1212811"/>
                </a:lnTo>
                <a:lnTo>
                  <a:pt x="1485430" y="611962"/>
                </a:lnTo>
                <a:lnTo>
                  <a:pt x="1458988" y="596696"/>
                </a:lnTo>
                <a:close/>
              </a:path>
              <a:path w="3379470" h="2068829">
                <a:moveTo>
                  <a:pt x="1401914" y="563765"/>
                </a:moveTo>
                <a:lnTo>
                  <a:pt x="361226" y="1164602"/>
                </a:lnTo>
                <a:lnTo>
                  <a:pt x="387667" y="1179868"/>
                </a:lnTo>
                <a:lnTo>
                  <a:pt x="1428381" y="579031"/>
                </a:lnTo>
                <a:lnTo>
                  <a:pt x="1401914" y="563765"/>
                </a:lnTo>
                <a:close/>
              </a:path>
              <a:path w="3379470" h="2068829">
                <a:moveTo>
                  <a:pt x="301028" y="980833"/>
                </a:moveTo>
                <a:lnTo>
                  <a:pt x="38519" y="1132395"/>
                </a:lnTo>
                <a:lnTo>
                  <a:pt x="64960" y="1147648"/>
                </a:lnTo>
                <a:lnTo>
                  <a:pt x="327469" y="996099"/>
                </a:lnTo>
                <a:lnTo>
                  <a:pt x="301028" y="980833"/>
                </a:lnTo>
                <a:close/>
              </a:path>
              <a:path w="3379470" h="2068829">
                <a:moveTo>
                  <a:pt x="1344866" y="530809"/>
                </a:moveTo>
                <a:lnTo>
                  <a:pt x="304177" y="1131646"/>
                </a:lnTo>
                <a:lnTo>
                  <a:pt x="330619" y="1146924"/>
                </a:lnTo>
                <a:lnTo>
                  <a:pt x="1371307" y="546074"/>
                </a:lnTo>
                <a:lnTo>
                  <a:pt x="1344866" y="530809"/>
                </a:lnTo>
                <a:close/>
              </a:path>
              <a:path w="3379470" h="2068829">
                <a:moveTo>
                  <a:pt x="1188986" y="336372"/>
                </a:moveTo>
                <a:lnTo>
                  <a:pt x="380225" y="803325"/>
                </a:lnTo>
                <a:lnTo>
                  <a:pt x="430466" y="832332"/>
                </a:lnTo>
                <a:lnTo>
                  <a:pt x="1239240" y="365379"/>
                </a:lnTo>
                <a:lnTo>
                  <a:pt x="1188986" y="336372"/>
                </a:lnTo>
                <a:close/>
              </a:path>
              <a:path w="3379470" h="2068829">
                <a:moveTo>
                  <a:pt x="1074813" y="116852"/>
                </a:moveTo>
                <a:lnTo>
                  <a:pt x="0" y="737400"/>
                </a:lnTo>
                <a:lnTo>
                  <a:pt x="50228" y="766406"/>
                </a:lnTo>
                <a:lnTo>
                  <a:pt x="1125067" y="145846"/>
                </a:lnTo>
                <a:lnTo>
                  <a:pt x="1074813" y="116852"/>
                </a:lnTo>
                <a:close/>
              </a:path>
              <a:path w="3379470" h="2068829">
                <a:moveTo>
                  <a:pt x="923480" y="395033"/>
                </a:moveTo>
                <a:lnTo>
                  <a:pt x="481825" y="650024"/>
                </a:lnTo>
                <a:lnTo>
                  <a:pt x="532066" y="679018"/>
                </a:lnTo>
                <a:lnTo>
                  <a:pt x="973709" y="424040"/>
                </a:lnTo>
                <a:lnTo>
                  <a:pt x="923480" y="395033"/>
                </a:lnTo>
                <a:close/>
              </a:path>
              <a:path w="3379470" h="2068829">
                <a:moveTo>
                  <a:pt x="788073" y="175564"/>
                </a:moveTo>
                <a:lnTo>
                  <a:pt x="101650" y="571855"/>
                </a:lnTo>
                <a:lnTo>
                  <a:pt x="151904" y="600862"/>
                </a:lnTo>
                <a:lnTo>
                  <a:pt x="838301" y="204558"/>
                </a:lnTo>
                <a:lnTo>
                  <a:pt x="788073" y="175564"/>
                </a:lnTo>
                <a:close/>
              </a:path>
              <a:path w="3379470" h="2068829">
                <a:moveTo>
                  <a:pt x="1740763" y="149593"/>
                </a:moveTo>
                <a:lnTo>
                  <a:pt x="1241475" y="437857"/>
                </a:lnTo>
                <a:lnTo>
                  <a:pt x="1267942" y="453123"/>
                </a:lnTo>
                <a:lnTo>
                  <a:pt x="1767205" y="164846"/>
                </a:lnTo>
                <a:lnTo>
                  <a:pt x="1740763" y="149593"/>
                </a:lnTo>
                <a:close/>
              </a:path>
              <a:path w="3379470" h="2068829">
                <a:moveTo>
                  <a:pt x="275260" y="182753"/>
                </a:moveTo>
                <a:lnTo>
                  <a:pt x="229333" y="182835"/>
                </a:lnTo>
                <a:lnTo>
                  <a:pt x="185108" y="191032"/>
                </a:lnTo>
                <a:lnTo>
                  <a:pt x="146075" y="207340"/>
                </a:lnTo>
                <a:lnTo>
                  <a:pt x="112966" y="236053"/>
                </a:lnTo>
                <a:lnTo>
                  <a:pt x="101803" y="268666"/>
                </a:lnTo>
                <a:lnTo>
                  <a:pt x="112614" y="301239"/>
                </a:lnTo>
                <a:lnTo>
                  <a:pt x="145427" y="329831"/>
                </a:lnTo>
                <a:lnTo>
                  <a:pt x="184273" y="346002"/>
                </a:lnTo>
                <a:lnTo>
                  <a:pt x="228408" y="354042"/>
                </a:lnTo>
                <a:lnTo>
                  <a:pt x="274335" y="353959"/>
                </a:lnTo>
                <a:lnTo>
                  <a:pt x="318558" y="345759"/>
                </a:lnTo>
                <a:lnTo>
                  <a:pt x="357581" y="329450"/>
                </a:lnTo>
                <a:lnTo>
                  <a:pt x="390692" y="300742"/>
                </a:lnTo>
                <a:lnTo>
                  <a:pt x="401861" y="268128"/>
                </a:lnTo>
                <a:lnTo>
                  <a:pt x="391058" y="235553"/>
                </a:lnTo>
                <a:lnTo>
                  <a:pt x="358254" y="206959"/>
                </a:lnTo>
                <a:lnTo>
                  <a:pt x="319398" y="190793"/>
                </a:lnTo>
                <a:lnTo>
                  <a:pt x="275260" y="182753"/>
                </a:lnTo>
                <a:close/>
              </a:path>
              <a:path w="3379470" h="2068829">
                <a:moveTo>
                  <a:pt x="1481683" y="0"/>
                </a:moveTo>
                <a:lnTo>
                  <a:pt x="982395" y="288264"/>
                </a:lnTo>
                <a:lnTo>
                  <a:pt x="1008837" y="303530"/>
                </a:lnTo>
                <a:lnTo>
                  <a:pt x="1508099" y="15265"/>
                </a:lnTo>
                <a:lnTo>
                  <a:pt x="1481683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4597" y="4909344"/>
            <a:ext cx="319405" cy="182245"/>
          </a:xfrm>
          <a:custGeom>
            <a:avLst/>
            <a:gdLst/>
            <a:ahLst/>
            <a:cxnLst/>
            <a:rect l="l" t="t" r="r" b="b"/>
            <a:pathLst>
              <a:path w="319404" h="182245">
                <a:moveTo>
                  <a:pt x="184334" y="0"/>
                </a:moveTo>
                <a:lnTo>
                  <a:pt x="135525" y="89"/>
                </a:lnTo>
                <a:lnTo>
                  <a:pt x="88525" y="8801"/>
                </a:lnTo>
                <a:lnTo>
                  <a:pt x="47050" y="26129"/>
                </a:lnTo>
                <a:lnTo>
                  <a:pt x="11861" y="56647"/>
                </a:lnTo>
                <a:lnTo>
                  <a:pt x="0" y="91309"/>
                </a:lnTo>
                <a:lnTo>
                  <a:pt x="11488" y="125928"/>
                </a:lnTo>
                <a:lnTo>
                  <a:pt x="46351" y="156317"/>
                </a:lnTo>
                <a:lnTo>
                  <a:pt x="87638" y="173498"/>
                </a:lnTo>
                <a:lnTo>
                  <a:pt x="134543" y="182041"/>
                </a:lnTo>
                <a:lnTo>
                  <a:pt x="183352" y="181951"/>
                </a:lnTo>
                <a:lnTo>
                  <a:pt x="230352" y="173239"/>
                </a:lnTo>
                <a:lnTo>
                  <a:pt x="271827" y="155911"/>
                </a:lnTo>
                <a:lnTo>
                  <a:pt x="307017" y="125398"/>
                </a:lnTo>
                <a:lnTo>
                  <a:pt x="318882" y="90736"/>
                </a:lnTo>
                <a:lnTo>
                  <a:pt x="307394" y="56114"/>
                </a:lnTo>
                <a:lnTo>
                  <a:pt x="272526" y="25723"/>
                </a:lnTo>
                <a:lnTo>
                  <a:pt x="231239" y="8542"/>
                </a:lnTo>
                <a:lnTo>
                  <a:pt x="184334" y="0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4597" y="4909344"/>
            <a:ext cx="319405" cy="182245"/>
          </a:xfrm>
          <a:custGeom>
            <a:avLst/>
            <a:gdLst/>
            <a:ahLst/>
            <a:cxnLst/>
            <a:rect l="l" t="t" r="r" b="b"/>
            <a:pathLst>
              <a:path w="319404" h="182245">
                <a:moveTo>
                  <a:pt x="272526" y="25723"/>
                </a:moveTo>
                <a:lnTo>
                  <a:pt x="307394" y="56114"/>
                </a:lnTo>
                <a:lnTo>
                  <a:pt x="318882" y="90736"/>
                </a:lnTo>
                <a:lnTo>
                  <a:pt x="307017" y="125398"/>
                </a:lnTo>
                <a:lnTo>
                  <a:pt x="271827" y="155911"/>
                </a:lnTo>
                <a:lnTo>
                  <a:pt x="230352" y="173239"/>
                </a:lnTo>
                <a:lnTo>
                  <a:pt x="183352" y="181951"/>
                </a:lnTo>
                <a:lnTo>
                  <a:pt x="134543" y="182041"/>
                </a:lnTo>
                <a:lnTo>
                  <a:pt x="87638" y="173498"/>
                </a:lnTo>
                <a:lnTo>
                  <a:pt x="46351" y="156317"/>
                </a:lnTo>
                <a:lnTo>
                  <a:pt x="11488" y="125928"/>
                </a:lnTo>
                <a:lnTo>
                  <a:pt x="0" y="91309"/>
                </a:lnTo>
                <a:lnTo>
                  <a:pt x="11861" y="56647"/>
                </a:lnTo>
                <a:lnTo>
                  <a:pt x="47050" y="26129"/>
                </a:lnTo>
                <a:lnTo>
                  <a:pt x="88525" y="8801"/>
                </a:lnTo>
                <a:lnTo>
                  <a:pt x="135525" y="89"/>
                </a:lnTo>
                <a:lnTo>
                  <a:pt x="184334" y="0"/>
                </a:lnTo>
                <a:lnTo>
                  <a:pt x="231239" y="8542"/>
                </a:lnTo>
                <a:lnTo>
                  <a:pt x="272526" y="2572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7460" y="4512476"/>
            <a:ext cx="1741805" cy="1438275"/>
          </a:xfrm>
          <a:custGeom>
            <a:avLst/>
            <a:gdLst/>
            <a:ahLst/>
            <a:cxnLst/>
            <a:rect l="l" t="t" r="r" b="b"/>
            <a:pathLst>
              <a:path w="1741804" h="1438275">
                <a:moveTo>
                  <a:pt x="691210" y="0"/>
                </a:moveTo>
                <a:lnTo>
                  <a:pt x="0" y="1437982"/>
                </a:lnTo>
                <a:lnTo>
                  <a:pt x="340550" y="1414843"/>
                </a:lnTo>
                <a:lnTo>
                  <a:pt x="1741195" y="606196"/>
                </a:lnTo>
                <a:lnTo>
                  <a:pt x="691210" y="0"/>
                </a:lnTo>
                <a:close/>
              </a:path>
            </a:pathLst>
          </a:custGeom>
          <a:solidFill>
            <a:srgbClr val="3D6492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7460" y="4512476"/>
            <a:ext cx="1741805" cy="1438275"/>
          </a:xfrm>
          <a:custGeom>
            <a:avLst/>
            <a:gdLst/>
            <a:ahLst/>
            <a:cxnLst/>
            <a:rect l="l" t="t" r="r" b="b"/>
            <a:pathLst>
              <a:path w="1741804" h="1438275">
                <a:moveTo>
                  <a:pt x="691210" y="0"/>
                </a:moveTo>
                <a:lnTo>
                  <a:pt x="0" y="1437982"/>
                </a:lnTo>
                <a:lnTo>
                  <a:pt x="340550" y="1414843"/>
                </a:lnTo>
                <a:lnTo>
                  <a:pt x="1741195" y="606196"/>
                </a:lnTo>
                <a:lnTo>
                  <a:pt x="69121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9615" y="4420726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61"/>
                </a:lnTo>
                <a:lnTo>
                  <a:pt x="0" y="878052"/>
                </a:lnTo>
                <a:lnTo>
                  <a:pt x="1117942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9615" y="4420726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lnTo>
                  <a:pt x="0" y="846861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9615" y="4389540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52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9615" y="4389540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3792" y="4245934"/>
            <a:ext cx="2550795" cy="1642110"/>
          </a:xfrm>
          <a:custGeom>
            <a:avLst/>
            <a:gdLst/>
            <a:ahLst/>
            <a:cxnLst/>
            <a:rect l="l" t="t" r="r" b="b"/>
            <a:pathLst>
              <a:path w="2550795" h="1642110">
                <a:moveTo>
                  <a:pt x="1469923" y="0"/>
                </a:moveTo>
                <a:lnTo>
                  <a:pt x="1358" y="773341"/>
                </a:lnTo>
                <a:lnTo>
                  <a:pt x="0" y="1017765"/>
                </a:lnTo>
                <a:lnTo>
                  <a:pt x="1080516" y="1641602"/>
                </a:lnTo>
                <a:lnTo>
                  <a:pt x="2550439" y="623836"/>
                </a:lnTo>
                <a:lnTo>
                  <a:pt x="1469923" y="0"/>
                </a:lnTo>
                <a:close/>
              </a:path>
            </a:pathLst>
          </a:custGeom>
          <a:solidFill>
            <a:srgbClr val="DD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3792" y="4245934"/>
            <a:ext cx="2550795" cy="1642110"/>
          </a:xfrm>
          <a:custGeom>
            <a:avLst/>
            <a:gdLst/>
            <a:ahLst/>
            <a:cxnLst/>
            <a:rect l="l" t="t" r="r" b="b"/>
            <a:pathLst>
              <a:path w="2550795" h="1642110">
                <a:moveTo>
                  <a:pt x="0" y="1017765"/>
                </a:moveTo>
                <a:lnTo>
                  <a:pt x="1080516" y="1641602"/>
                </a:lnTo>
                <a:lnTo>
                  <a:pt x="2550439" y="623836"/>
                </a:lnTo>
                <a:lnTo>
                  <a:pt x="1469923" y="0"/>
                </a:lnTo>
                <a:lnTo>
                  <a:pt x="1358" y="773341"/>
                </a:lnTo>
                <a:lnTo>
                  <a:pt x="0" y="10177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7589" y="5239723"/>
            <a:ext cx="896619" cy="517525"/>
          </a:xfrm>
          <a:custGeom>
            <a:avLst/>
            <a:gdLst/>
            <a:ahLst/>
            <a:cxnLst/>
            <a:rect l="l" t="t" r="r" b="b"/>
            <a:pathLst>
              <a:path w="896620" h="517525">
                <a:moveTo>
                  <a:pt x="0" y="0"/>
                </a:moveTo>
                <a:lnTo>
                  <a:pt x="44219" y="26867"/>
                </a:lnTo>
                <a:lnTo>
                  <a:pt x="88574" y="53501"/>
                </a:lnTo>
                <a:lnTo>
                  <a:pt x="177600" y="106237"/>
                </a:lnTo>
                <a:lnTo>
                  <a:pt x="445452" y="263156"/>
                </a:lnTo>
                <a:lnTo>
                  <a:pt x="760202" y="442251"/>
                </a:lnTo>
                <a:lnTo>
                  <a:pt x="850644" y="492535"/>
                </a:lnTo>
                <a:lnTo>
                  <a:pt x="896048" y="517347"/>
                </a:lnTo>
                <a:lnTo>
                  <a:pt x="851853" y="490420"/>
                </a:lnTo>
                <a:lnTo>
                  <a:pt x="807530" y="463719"/>
                </a:lnTo>
                <a:lnTo>
                  <a:pt x="718532" y="410945"/>
                </a:lnTo>
                <a:lnTo>
                  <a:pt x="450608" y="254190"/>
                </a:lnTo>
                <a:lnTo>
                  <a:pt x="135757" y="75260"/>
                </a:lnTo>
                <a:lnTo>
                  <a:pt x="45378" y="24868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7589" y="5239723"/>
            <a:ext cx="896619" cy="517525"/>
          </a:xfrm>
          <a:custGeom>
            <a:avLst/>
            <a:gdLst/>
            <a:ahLst/>
            <a:cxnLst/>
            <a:rect l="l" t="t" r="r" b="b"/>
            <a:pathLst>
              <a:path w="896620" h="517525">
                <a:moveTo>
                  <a:pt x="896048" y="517347"/>
                </a:moveTo>
                <a:lnTo>
                  <a:pt x="850644" y="492535"/>
                </a:lnTo>
                <a:lnTo>
                  <a:pt x="805364" y="467499"/>
                </a:lnTo>
                <a:lnTo>
                  <a:pt x="760202" y="442251"/>
                </a:lnTo>
                <a:lnTo>
                  <a:pt x="715151" y="416800"/>
                </a:lnTo>
                <a:lnTo>
                  <a:pt x="670204" y="391159"/>
                </a:lnTo>
                <a:lnTo>
                  <a:pt x="445452" y="263156"/>
                </a:lnTo>
                <a:lnTo>
                  <a:pt x="400869" y="236896"/>
                </a:lnTo>
                <a:lnTo>
                  <a:pt x="356231" y="210733"/>
                </a:lnTo>
                <a:lnTo>
                  <a:pt x="311561" y="184628"/>
                </a:lnTo>
                <a:lnTo>
                  <a:pt x="266883" y="158537"/>
                </a:lnTo>
                <a:lnTo>
                  <a:pt x="222221" y="132421"/>
                </a:lnTo>
                <a:lnTo>
                  <a:pt x="177600" y="106237"/>
                </a:lnTo>
                <a:lnTo>
                  <a:pt x="133043" y="79944"/>
                </a:lnTo>
                <a:lnTo>
                  <a:pt x="88574" y="53501"/>
                </a:lnTo>
                <a:lnTo>
                  <a:pt x="44219" y="26867"/>
                </a:lnTo>
                <a:lnTo>
                  <a:pt x="0" y="0"/>
                </a:lnTo>
                <a:lnTo>
                  <a:pt x="45378" y="24868"/>
                </a:lnTo>
                <a:lnTo>
                  <a:pt x="90622" y="49968"/>
                </a:lnTo>
                <a:lnTo>
                  <a:pt x="135757" y="75260"/>
                </a:lnTo>
                <a:lnTo>
                  <a:pt x="180804" y="100702"/>
                </a:lnTo>
                <a:lnTo>
                  <a:pt x="225790" y="126252"/>
                </a:lnTo>
                <a:lnTo>
                  <a:pt x="270736" y="151869"/>
                </a:lnTo>
                <a:lnTo>
                  <a:pt x="315667" y="177513"/>
                </a:lnTo>
                <a:lnTo>
                  <a:pt x="360607" y="203142"/>
                </a:lnTo>
                <a:lnTo>
                  <a:pt x="405580" y="228715"/>
                </a:lnTo>
                <a:lnTo>
                  <a:pt x="450608" y="254190"/>
                </a:lnTo>
                <a:lnTo>
                  <a:pt x="673874" y="384848"/>
                </a:lnTo>
                <a:lnTo>
                  <a:pt x="718532" y="410945"/>
                </a:lnTo>
                <a:lnTo>
                  <a:pt x="763087" y="437232"/>
                </a:lnTo>
                <a:lnTo>
                  <a:pt x="807530" y="463719"/>
                </a:lnTo>
                <a:lnTo>
                  <a:pt x="851853" y="490420"/>
                </a:lnTo>
                <a:lnTo>
                  <a:pt x="896048" y="51734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0640" y="5394114"/>
            <a:ext cx="483234" cy="278765"/>
          </a:xfrm>
          <a:custGeom>
            <a:avLst/>
            <a:gdLst/>
            <a:ahLst/>
            <a:cxnLst/>
            <a:rect l="l" t="t" r="r" b="b"/>
            <a:pathLst>
              <a:path w="483234" h="278764">
                <a:moveTo>
                  <a:pt x="0" y="0"/>
                </a:moveTo>
                <a:lnTo>
                  <a:pt x="47226" y="29654"/>
                </a:lnTo>
                <a:lnTo>
                  <a:pt x="94789" y="58728"/>
                </a:lnTo>
                <a:lnTo>
                  <a:pt x="142608" y="87362"/>
                </a:lnTo>
                <a:lnTo>
                  <a:pt x="238696" y="143878"/>
                </a:lnTo>
                <a:lnTo>
                  <a:pt x="335532" y="199040"/>
                </a:lnTo>
                <a:lnTo>
                  <a:pt x="384216" y="226173"/>
                </a:lnTo>
                <a:lnTo>
                  <a:pt x="433214" y="252766"/>
                </a:lnTo>
                <a:lnTo>
                  <a:pt x="482625" y="278638"/>
                </a:lnTo>
                <a:lnTo>
                  <a:pt x="435516" y="248787"/>
                </a:lnTo>
                <a:lnTo>
                  <a:pt x="387987" y="219650"/>
                </a:lnTo>
                <a:lnTo>
                  <a:pt x="340146" y="191053"/>
                </a:lnTo>
                <a:lnTo>
                  <a:pt x="243954" y="134772"/>
                </a:lnTo>
                <a:lnTo>
                  <a:pt x="146976" y="79817"/>
                </a:lnTo>
                <a:lnTo>
                  <a:pt x="98267" y="52723"/>
                </a:lnTo>
                <a:lnTo>
                  <a:pt x="49302" y="26070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60640" y="5394114"/>
            <a:ext cx="483234" cy="278765"/>
          </a:xfrm>
          <a:custGeom>
            <a:avLst/>
            <a:gdLst/>
            <a:ahLst/>
            <a:cxnLst/>
            <a:rect l="l" t="t" r="r" b="b"/>
            <a:pathLst>
              <a:path w="483234" h="278764">
                <a:moveTo>
                  <a:pt x="482625" y="278638"/>
                </a:moveTo>
                <a:lnTo>
                  <a:pt x="433214" y="252766"/>
                </a:lnTo>
                <a:lnTo>
                  <a:pt x="384216" y="226173"/>
                </a:lnTo>
                <a:lnTo>
                  <a:pt x="335532" y="199040"/>
                </a:lnTo>
                <a:lnTo>
                  <a:pt x="287059" y="171548"/>
                </a:lnTo>
                <a:lnTo>
                  <a:pt x="238696" y="143878"/>
                </a:lnTo>
                <a:lnTo>
                  <a:pt x="190604" y="115698"/>
                </a:lnTo>
                <a:lnTo>
                  <a:pt x="142608" y="87362"/>
                </a:lnTo>
                <a:lnTo>
                  <a:pt x="94789" y="58728"/>
                </a:lnTo>
                <a:lnTo>
                  <a:pt x="47226" y="29654"/>
                </a:lnTo>
                <a:lnTo>
                  <a:pt x="0" y="0"/>
                </a:lnTo>
                <a:lnTo>
                  <a:pt x="49302" y="26070"/>
                </a:lnTo>
                <a:lnTo>
                  <a:pt x="98267" y="52723"/>
                </a:lnTo>
                <a:lnTo>
                  <a:pt x="146976" y="79817"/>
                </a:lnTo>
                <a:lnTo>
                  <a:pt x="195510" y="107214"/>
                </a:lnTo>
                <a:lnTo>
                  <a:pt x="243954" y="134772"/>
                </a:lnTo>
                <a:lnTo>
                  <a:pt x="292099" y="162818"/>
                </a:lnTo>
                <a:lnTo>
                  <a:pt x="340146" y="191053"/>
                </a:lnTo>
                <a:lnTo>
                  <a:pt x="387987" y="219650"/>
                </a:lnTo>
                <a:lnTo>
                  <a:pt x="435516" y="248787"/>
                </a:lnTo>
                <a:lnTo>
                  <a:pt x="482625" y="2786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3762" y="5627436"/>
            <a:ext cx="24765" cy="277495"/>
          </a:xfrm>
          <a:custGeom>
            <a:avLst/>
            <a:gdLst/>
            <a:ahLst/>
            <a:cxnLst/>
            <a:rect l="l" t="t" r="r" b="b"/>
            <a:pathLst>
              <a:path w="24765" h="277495">
                <a:moveTo>
                  <a:pt x="5130" y="0"/>
                </a:moveTo>
                <a:lnTo>
                  <a:pt x="0" y="3886"/>
                </a:lnTo>
                <a:lnTo>
                  <a:pt x="0" y="259092"/>
                </a:lnTo>
                <a:lnTo>
                  <a:pt x="5105" y="268884"/>
                </a:lnTo>
                <a:lnTo>
                  <a:pt x="19443" y="277152"/>
                </a:lnTo>
                <a:lnTo>
                  <a:pt x="24549" y="273278"/>
                </a:lnTo>
                <a:lnTo>
                  <a:pt x="24549" y="18072"/>
                </a:lnTo>
                <a:lnTo>
                  <a:pt x="19443" y="8267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3762" y="5627436"/>
            <a:ext cx="24765" cy="277495"/>
          </a:xfrm>
          <a:custGeom>
            <a:avLst/>
            <a:gdLst/>
            <a:ahLst/>
            <a:cxnLst/>
            <a:rect l="l" t="t" r="r" b="b"/>
            <a:pathLst>
              <a:path w="24765" h="277495">
                <a:moveTo>
                  <a:pt x="13169" y="273532"/>
                </a:moveTo>
                <a:lnTo>
                  <a:pt x="11379" y="272503"/>
                </a:lnTo>
                <a:lnTo>
                  <a:pt x="5105" y="268884"/>
                </a:lnTo>
                <a:lnTo>
                  <a:pt x="0" y="259092"/>
                </a:lnTo>
                <a:lnTo>
                  <a:pt x="0" y="250736"/>
                </a:lnTo>
                <a:lnTo>
                  <a:pt x="0" y="12242"/>
                </a:lnTo>
                <a:lnTo>
                  <a:pt x="0" y="3886"/>
                </a:lnTo>
                <a:lnTo>
                  <a:pt x="5130" y="0"/>
                </a:lnTo>
                <a:lnTo>
                  <a:pt x="11379" y="3632"/>
                </a:lnTo>
                <a:lnTo>
                  <a:pt x="13169" y="4660"/>
                </a:lnTo>
                <a:lnTo>
                  <a:pt x="19443" y="8267"/>
                </a:lnTo>
                <a:lnTo>
                  <a:pt x="24549" y="18072"/>
                </a:lnTo>
                <a:lnTo>
                  <a:pt x="24549" y="26428"/>
                </a:lnTo>
                <a:lnTo>
                  <a:pt x="24549" y="264922"/>
                </a:lnTo>
                <a:lnTo>
                  <a:pt x="24549" y="273278"/>
                </a:lnTo>
                <a:lnTo>
                  <a:pt x="19443" y="277152"/>
                </a:lnTo>
                <a:lnTo>
                  <a:pt x="13169" y="27353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9615" y="4137289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25" y="0"/>
                </a:moveTo>
                <a:lnTo>
                  <a:pt x="0" y="846861"/>
                </a:lnTo>
                <a:lnTo>
                  <a:pt x="0" y="878052"/>
                </a:lnTo>
                <a:lnTo>
                  <a:pt x="1117942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25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9615" y="4137289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25" y="0"/>
                </a:lnTo>
                <a:lnTo>
                  <a:pt x="0" y="846861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5291" y="4732780"/>
            <a:ext cx="1520825" cy="1201420"/>
          </a:xfrm>
          <a:custGeom>
            <a:avLst/>
            <a:gdLst/>
            <a:ahLst/>
            <a:cxnLst/>
            <a:rect l="l" t="t" r="r" b="b"/>
            <a:pathLst>
              <a:path w="1520825" h="1201420">
                <a:moveTo>
                  <a:pt x="1520825" y="0"/>
                </a:moveTo>
                <a:lnTo>
                  <a:pt x="0" y="878052"/>
                </a:lnTo>
                <a:lnTo>
                  <a:pt x="0" y="1192682"/>
                </a:lnTo>
                <a:lnTo>
                  <a:pt x="32004" y="1200810"/>
                </a:lnTo>
                <a:lnTo>
                  <a:pt x="1520825" y="314617"/>
                </a:lnTo>
                <a:lnTo>
                  <a:pt x="1520825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5291" y="4732780"/>
            <a:ext cx="1520825" cy="1201420"/>
          </a:xfrm>
          <a:custGeom>
            <a:avLst/>
            <a:gdLst/>
            <a:ahLst/>
            <a:cxnLst/>
            <a:rect l="l" t="t" r="r" b="b"/>
            <a:pathLst>
              <a:path w="1520825" h="1201420">
                <a:moveTo>
                  <a:pt x="0" y="1192682"/>
                </a:moveTo>
                <a:lnTo>
                  <a:pt x="0" y="878052"/>
                </a:lnTo>
                <a:lnTo>
                  <a:pt x="1520825" y="0"/>
                </a:lnTo>
                <a:lnTo>
                  <a:pt x="1520825" y="314617"/>
                </a:lnTo>
                <a:lnTo>
                  <a:pt x="32004" y="1200810"/>
                </a:lnTo>
                <a:lnTo>
                  <a:pt x="0" y="119268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9615" y="4106097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52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9615" y="4106097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2622" y="4252181"/>
            <a:ext cx="2132965" cy="1231900"/>
          </a:xfrm>
          <a:custGeom>
            <a:avLst/>
            <a:gdLst/>
            <a:ahLst/>
            <a:cxnLst/>
            <a:rect l="l" t="t" r="r" b="b"/>
            <a:pathLst>
              <a:path w="2132965" h="1231900">
                <a:moveTo>
                  <a:pt x="1227836" y="0"/>
                </a:moveTo>
                <a:lnTo>
                  <a:pt x="0" y="708875"/>
                </a:lnTo>
                <a:lnTo>
                  <a:pt x="904951" y="1231341"/>
                </a:lnTo>
                <a:lnTo>
                  <a:pt x="922967" y="1220939"/>
                </a:lnTo>
                <a:lnTo>
                  <a:pt x="904951" y="1220939"/>
                </a:lnTo>
                <a:lnTo>
                  <a:pt x="18034" y="708875"/>
                </a:lnTo>
                <a:lnTo>
                  <a:pt x="1227836" y="10388"/>
                </a:lnTo>
                <a:lnTo>
                  <a:pt x="1245829" y="10388"/>
                </a:lnTo>
                <a:lnTo>
                  <a:pt x="1227836" y="0"/>
                </a:lnTo>
                <a:close/>
              </a:path>
              <a:path w="2132965" h="1231900">
                <a:moveTo>
                  <a:pt x="1245829" y="10388"/>
                </a:moveTo>
                <a:lnTo>
                  <a:pt x="1227836" y="10388"/>
                </a:lnTo>
                <a:lnTo>
                  <a:pt x="2114753" y="522465"/>
                </a:lnTo>
                <a:lnTo>
                  <a:pt x="904951" y="1220939"/>
                </a:lnTo>
                <a:lnTo>
                  <a:pt x="922967" y="1220939"/>
                </a:lnTo>
                <a:lnTo>
                  <a:pt x="2132787" y="522465"/>
                </a:lnTo>
                <a:lnTo>
                  <a:pt x="1245829" y="10388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20656" y="4262570"/>
            <a:ext cx="2096770" cy="1210945"/>
          </a:xfrm>
          <a:custGeom>
            <a:avLst/>
            <a:gdLst/>
            <a:ahLst/>
            <a:cxnLst/>
            <a:rect l="l" t="t" r="r" b="b"/>
            <a:pathLst>
              <a:path w="2096770" h="1210945">
                <a:moveTo>
                  <a:pt x="0" y="698487"/>
                </a:moveTo>
                <a:lnTo>
                  <a:pt x="886917" y="1210551"/>
                </a:lnTo>
                <a:lnTo>
                  <a:pt x="2096719" y="512076"/>
                </a:lnTo>
                <a:lnTo>
                  <a:pt x="1209802" y="0"/>
                </a:lnTo>
                <a:lnTo>
                  <a:pt x="0" y="6984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2622" y="4252181"/>
            <a:ext cx="2132965" cy="1231900"/>
          </a:xfrm>
          <a:custGeom>
            <a:avLst/>
            <a:gdLst/>
            <a:ahLst/>
            <a:cxnLst/>
            <a:rect l="l" t="t" r="r" b="b"/>
            <a:pathLst>
              <a:path w="2132965" h="1231900">
                <a:moveTo>
                  <a:pt x="904951" y="1231341"/>
                </a:moveTo>
                <a:lnTo>
                  <a:pt x="0" y="708875"/>
                </a:lnTo>
                <a:lnTo>
                  <a:pt x="1227836" y="0"/>
                </a:lnTo>
                <a:lnTo>
                  <a:pt x="2132787" y="522465"/>
                </a:lnTo>
                <a:lnTo>
                  <a:pt x="904951" y="123134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87492" y="4457231"/>
            <a:ext cx="1363345" cy="821690"/>
          </a:xfrm>
          <a:custGeom>
            <a:avLst/>
            <a:gdLst/>
            <a:ahLst/>
            <a:cxnLst/>
            <a:rect l="l" t="t" r="r" b="b"/>
            <a:pathLst>
              <a:path w="1363345" h="821689">
                <a:moveTo>
                  <a:pt x="728116" y="0"/>
                </a:moveTo>
                <a:lnTo>
                  <a:pt x="0" y="420370"/>
                </a:lnTo>
                <a:lnTo>
                  <a:pt x="9817" y="426021"/>
                </a:lnTo>
                <a:lnTo>
                  <a:pt x="22541" y="435749"/>
                </a:lnTo>
                <a:lnTo>
                  <a:pt x="32046" y="448117"/>
                </a:lnTo>
                <a:lnTo>
                  <a:pt x="37997" y="462531"/>
                </a:lnTo>
                <a:lnTo>
                  <a:pt x="40055" y="478396"/>
                </a:lnTo>
                <a:lnTo>
                  <a:pt x="37997" y="494262"/>
                </a:lnTo>
                <a:lnTo>
                  <a:pt x="32046" y="508679"/>
                </a:lnTo>
                <a:lnTo>
                  <a:pt x="22541" y="521048"/>
                </a:lnTo>
                <a:lnTo>
                  <a:pt x="9817" y="530771"/>
                </a:lnTo>
                <a:lnTo>
                  <a:pt x="0" y="536448"/>
                </a:lnTo>
                <a:lnTo>
                  <a:pt x="493318" y="821258"/>
                </a:lnTo>
                <a:lnTo>
                  <a:pt x="496595" y="819365"/>
                </a:lnTo>
                <a:lnTo>
                  <a:pt x="528703" y="806132"/>
                </a:lnTo>
                <a:lnTo>
                  <a:pt x="493369" y="806132"/>
                </a:lnTo>
                <a:lnTo>
                  <a:pt x="25425" y="535990"/>
                </a:lnTo>
                <a:lnTo>
                  <a:pt x="37158" y="524378"/>
                </a:lnTo>
                <a:lnTo>
                  <a:pt x="45870" y="510598"/>
                </a:lnTo>
                <a:lnTo>
                  <a:pt x="51294" y="495116"/>
                </a:lnTo>
                <a:lnTo>
                  <a:pt x="53162" y="478396"/>
                </a:lnTo>
                <a:lnTo>
                  <a:pt x="51294" y="461685"/>
                </a:lnTo>
                <a:lnTo>
                  <a:pt x="45870" y="446209"/>
                </a:lnTo>
                <a:lnTo>
                  <a:pt x="37158" y="432431"/>
                </a:lnTo>
                <a:lnTo>
                  <a:pt x="25425" y="420814"/>
                </a:lnTo>
                <a:lnTo>
                  <a:pt x="728167" y="15087"/>
                </a:lnTo>
                <a:lnTo>
                  <a:pt x="763429" y="15087"/>
                </a:lnTo>
                <a:lnTo>
                  <a:pt x="731392" y="1879"/>
                </a:lnTo>
                <a:lnTo>
                  <a:pt x="728116" y="0"/>
                </a:lnTo>
                <a:close/>
              </a:path>
              <a:path w="1363345" h="821689">
                <a:moveTo>
                  <a:pt x="622550" y="801330"/>
                </a:moveTo>
                <a:lnTo>
                  <a:pt x="564127" y="801330"/>
                </a:lnTo>
                <a:lnTo>
                  <a:pt x="598826" y="805840"/>
                </a:lnTo>
                <a:lnTo>
                  <a:pt x="631621" y="819365"/>
                </a:lnTo>
                <a:lnTo>
                  <a:pt x="634898" y="821258"/>
                </a:lnTo>
                <a:lnTo>
                  <a:pt x="661097" y="806132"/>
                </a:lnTo>
                <a:lnTo>
                  <a:pt x="634872" y="806132"/>
                </a:lnTo>
                <a:lnTo>
                  <a:pt x="622550" y="801330"/>
                </a:lnTo>
                <a:close/>
              </a:path>
              <a:path w="1363345" h="821689">
                <a:moveTo>
                  <a:pt x="564121" y="788215"/>
                </a:moveTo>
                <a:lnTo>
                  <a:pt x="527848" y="792695"/>
                </a:lnTo>
                <a:lnTo>
                  <a:pt x="493369" y="806132"/>
                </a:lnTo>
                <a:lnTo>
                  <a:pt x="528703" y="806132"/>
                </a:lnTo>
                <a:lnTo>
                  <a:pt x="529419" y="805837"/>
                </a:lnTo>
                <a:lnTo>
                  <a:pt x="564127" y="801330"/>
                </a:lnTo>
                <a:lnTo>
                  <a:pt x="622550" y="801330"/>
                </a:lnTo>
                <a:lnTo>
                  <a:pt x="600393" y="792695"/>
                </a:lnTo>
                <a:lnTo>
                  <a:pt x="564121" y="788215"/>
                </a:lnTo>
                <a:close/>
              </a:path>
              <a:path w="1363345" h="821689">
                <a:moveTo>
                  <a:pt x="895855" y="15087"/>
                </a:moveTo>
                <a:lnTo>
                  <a:pt x="869683" y="15087"/>
                </a:lnTo>
                <a:lnTo>
                  <a:pt x="1337614" y="285254"/>
                </a:lnTo>
                <a:lnTo>
                  <a:pt x="1325869" y="296872"/>
                </a:lnTo>
                <a:lnTo>
                  <a:pt x="1317153" y="310651"/>
                </a:lnTo>
                <a:lnTo>
                  <a:pt x="1311731" y="326131"/>
                </a:lnTo>
                <a:lnTo>
                  <a:pt x="1309865" y="342849"/>
                </a:lnTo>
                <a:lnTo>
                  <a:pt x="1311731" y="359559"/>
                </a:lnTo>
                <a:lnTo>
                  <a:pt x="1317153" y="375034"/>
                </a:lnTo>
                <a:lnTo>
                  <a:pt x="1325869" y="388808"/>
                </a:lnTo>
                <a:lnTo>
                  <a:pt x="1337614" y="400418"/>
                </a:lnTo>
                <a:lnTo>
                  <a:pt x="634872" y="806132"/>
                </a:lnTo>
                <a:lnTo>
                  <a:pt x="661097" y="806132"/>
                </a:lnTo>
                <a:lnTo>
                  <a:pt x="1363040" y="400875"/>
                </a:lnTo>
                <a:lnTo>
                  <a:pt x="1353197" y="395211"/>
                </a:lnTo>
                <a:lnTo>
                  <a:pt x="1340493" y="385490"/>
                </a:lnTo>
                <a:lnTo>
                  <a:pt x="1330994" y="373126"/>
                </a:lnTo>
                <a:lnTo>
                  <a:pt x="1325044" y="358713"/>
                </a:lnTo>
                <a:lnTo>
                  <a:pt x="1322984" y="342849"/>
                </a:lnTo>
                <a:lnTo>
                  <a:pt x="1325044" y="326977"/>
                </a:lnTo>
                <a:lnTo>
                  <a:pt x="1330994" y="312561"/>
                </a:lnTo>
                <a:lnTo>
                  <a:pt x="1340493" y="300195"/>
                </a:lnTo>
                <a:lnTo>
                  <a:pt x="1353197" y="290474"/>
                </a:lnTo>
                <a:lnTo>
                  <a:pt x="1363040" y="284797"/>
                </a:lnTo>
                <a:lnTo>
                  <a:pt x="895855" y="15087"/>
                </a:lnTo>
                <a:close/>
              </a:path>
              <a:path w="1363345" h="821689">
                <a:moveTo>
                  <a:pt x="763429" y="15087"/>
                </a:moveTo>
                <a:lnTo>
                  <a:pt x="728167" y="15087"/>
                </a:lnTo>
                <a:lnTo>
                  <a:pt x="762659" y="28532"/>
                </a:lnTo>
                <a:lnTo>
                  <a:pt x="798934" y="33013"/>
                </a:lnTo>
                <a:lnTo>
                  <a:pt x="835205" y="28532"/>
                </a:lnTo>
                <a:lnTo>
                  <a:pt x="857303" y="19915"/>
                </a:lnTo>
                <a:lnTo>
                  <a:pt x="798920" y="19915"/>
                </a:lnTo>
                <a:lnTo>
                  <a:pt x="764198" y="15404"/>
                </a:lnTo>
                <a:lnTo>
                  <a:pt x="763429" y="15087"/>
                </a:lnTo>
                <a:close/>
              </a:path>
              <a:path w="1363345" h="821689">
                <a:moveTo>
                  <a:pt x="869721" y="0"/>
                </a:moveTo>
                <a:lnTo>
                  <a:pt x="866457" y="1879"/>
                </a:lnTo>
                <a:lnTo>
                  <a:pt x="833608" y="15408"/>
                </a:lnTo>
                <a:lnTo>
                  <a:pt x="798920" y="19915"/>
                </a:lnTo>
                <a:lnTo>
                  <a:pt x="857303" y="19915"/>
                </a:lnTo>
                <a:lnTo>
                  <a:pt x="869683" y="15087"/>
                </a:lnTo>
                <a:lnTo>
                  <a:pt x="895855" y="15087"/>
                </a:lnTo>
                <a:lnTo>
                  <a:pt x="869721" y="0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12917" y="4472319"/>
            <a:ext cx="1312545" cy="791210"/>
          </a:xfrm>
          <a:custGeom>
            <a:avLst/>
            <a:gdLst/>
            <a:ahLst/>
            <a:cxnLst/>
            <a:rect l="l" t="t" r="r" b="b"/>
            <a:pathLst>
              <a:path w="1312545" h="791210">
                <a:moveTo>
                  <a:pt x="0" y="520903"/>
                </a:moveTo>
                <a:lnTo>
                  <a:pt x="467944" y="791044"/>
                </a:lnTo>
                <a:lnTo>
                  <a:pt x="502423" y="777607"/>
                </a:lnTo>
                <a:lnTo>
                  <a:pt x="538695" y="773128"/>
                </a:lnTo>
                <a:lnTo>
                  <a:pt x="574968" y="777607"/>
                </a:lnTo>
                <a:lnTo>
                  <a:pt x="609447" y="791044"/>
                </a:lnTo>
                <a:lnTo>
                  <a:pt x="1312189" y="385330"/>
                </a:lnTo>
                <a:lnTo>
                  <a:pt x="1300443" y="373720"/>
                </a:lnTo>
                <a:lnTo>
                  <a:pt x="1291728" y="359946"/>
                </a:lnTo>
                <a:lnTo>
                  <a:pt x="1286305" y="344472"/>
                </a:lnTo>
                <a:lnTo>
                  <a:pt x="1284439" y="327761"/>
                </a:lnTo>
                <a:lnTo>
                  <a:pt x="1286305" y="311043"/>
                </a:lnTo>
                <a:lnTo>
                  <a:pt x="1291728" y="295563"/>
                </a:lnTo>
                <a:lnTo>
                  <a:pt x="1300443" y="281784"/>
                </a:lnTo>
                <a:lnTo>
                  <a:pt x="1312189" y="270167"/>
                </a:lnTo>
                <a:lnTo>
                  <a:pt x="844257" y="0"/>
                </a:lnTo>
                <a:lnTo>
                  <a:pt x="809780" y="13444"/>
                </a:lnTo>
                <a:lnTo>
                  <a:pt x="773509" y="17926"/>
                </a:lnTo>
                <a:lnTo>
                  <a:pt x="737233" y="13444"/>
                </a:lnTo>
                <a:lnTo>
                  <a:pt x="702741" y="0"/>
                </a:lnTo>
                <a:lnTo>
                  <a:pt x="0" y="405726"/>
                </a:lnTo>
                <a:lnTo>
                  <a:pt x="11733" y="417344"/>
                </a:lnTo>
                <a:lnTo>
                  <a:pt x="20445" y="431122"/>
                </a:lnTo>
                <a:lnTo>
                  <a:pt x="25869" y="446598"/>
                </a:lnTo>
                <a:lnTo>
                  <a:pt x="27736" y="463308"/>
                </a:lnTo>
                <a:lnTo>
                  <a:pt x="25869" y="480028"/>
                </a:lnTo>
                <a:lnTo>
                  <a:pt x="20445" y="495511"/>
                </a:lnTo>
                <a:lnTo>
                  <a:pt x="11733" y="509291"/>
                </a:lnTo>
                <a:lnTo>
                  <a:pt x="0" y="52090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7492" y="4457231"/>
            <a:ext cx="1363345" cy="821690"/>
          </a:xfrm>
          <a:custGeom>
            <a:avLst/>
            <a:gdLst/>
            <a:ahLst/>
            <a:cxnLst/>
            <a:rect l="l" t="t" r="r" b="b"/>
            <a:pathLst>
              <a:path w="1363345" h="821689">
                <a:moveTo>
                  <a:pt x="634898" y="821258"/>
                </a:moveTo>
                <a:lnTo>
                  <a:pt x="631621" y="819365"/>
                </a:lnTo>
                <a:lnTo>
                  <a:pt x="598826" y="805840"/>
                </a:lnTo>
                <a:lnTo>
                  <a:pt x="564127" y="801330"/>
                </a:lnTo>
                <a:lnTo>
                  <a:pt x="529419" y="805837"/>
                </a:lnTo>
                <a:lnTo>
                  <a:pt x="496595" y="819365"/>
                </a:lnTo>
                <a:lnTo>
                  <a:pt x="493318" y="821258"/>
                </a:lnTo>
                <a:lnTo>
                  <a:pt x="0" y="536448"/>
                </a:lnTo>
                <a:lnTo>
                  <a:pt x="32046" y="508679"/>
                </a:lnTo>
                <a:lnTo>
                  <a:pt x="40055" y="478396"/>
                </a:lnTo>
                <a:lnTo>
                  <a:pt x="37997" y="462531"/>
                </a:lnTo>
                <a:lnTo>
                  <a:pt x="32046" y="448117"/>
                </a:lnTo>
                <a:lnTo>
                  <a:pt x="22541" y="435749"/>
                </a:lnTo>
                <a:lnTo>
                  <a:pt x="9817" y="426021"/>
                </a:lnTo>
                <a:lnTo>
                  <a:pt x="0" y="420370"/>
                </a:lnTo>
                <a:lnTo>
                  <a:pt x="728116" y="0"/>
                </a:lnTo>
                <a:lnTo>
                  <a:pt x="731392" y="1879"/>
                </a:lnTo>
                <a:lnTo>
                  <a:pt x="764207" y="15408"/>
                </a:lnTo>
                <a:lnTo>
                  <a:pt x="798920" y="19915"/>
                </a:lnTo>
                <a:lnTo>
                  <a:pt x="833636" y="15404"/>
                </a:lnTo>
                <a:lnTo>
                  <a:pt x="866457" y="1879"/>
                </a:lnTo>
                <a:lnTo>
                  <a:pt x="869721" y="0"/>
                </a:lnTo>
                <a:lnTo>
                  <a:pt x="1363040" y="284797"/>
                </a:lnTo>
                <a:lnTo>
                  <a:pt x="1330994" y="312561"/>
                </a:lnTo>
                <a:lnTo>
                  <a:pt x="1322984" y="342849"/>
                </a:lnTo>
                <a:lnTo>
                  <a:pt x="1325044" y="358713"/>
                </a:lnTo>
                <a:lnTo>
                  <a:pt x="1330994" y="373126"/>
                </a:lnTo>
                <a:lnTo>
                  <a:pt x="1340493" y="385490"/>
                </a:lnTo>
                <a:lnTo>
                  <a:pt x="1353197" y="395211"/>
                </a:lnTo>
                <a:lnTo>
                  <a:pt x="1363040" y="400875"/>
                </a:lnTo>
                <a:lnTo>
                  <a:pt x="634898" y="82125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7562" y="4751545"/>
            <a:ext cx="1521460" cy="1193165"/>
          </a:xfrm>
          <a:custGeom>
            <a:avLst/>
            <a:gdLst/>
            <a:ahLst/>
            <a:cxnLst/>
            <a:rect l="l" t="t" r="r" b="b"/>
            <a:pathLst>
              <a:path w="1521459" h="1193164">
                <a:moveTo>
                  <a:pt x="1520850" y="0"/>
                </a:moveTo>
                <a:lnTo>
                  <a:pt x="0" y="878065"/>
                </a:lnTo>
                <a:lnTo>
                  <a:pt x="0" y="1192682"/>
                </a:lnTo>
                <a:lnTo>
                  <a:pt x="1520850" y="314617"/>
                </a:lnTo>
                <a:lnTo>
                  <a:pt x="1520850" y="0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7562" y="4751545"/>
            <a:ext cx="1521460" cy="1193165"/>
          </a:xfrm>
          <a:custGeom>
            <a:avLst/>
            <a:gdLst/>
            <a:ahLst/>
            <a:cxnLst/>
            <a:rect l="l" t="t" r="r" b="b"/>
            <a:pathLst>
              <a:path w="1521459" h="1193164">
                <a:moveTo>
                  <a:pt x="0" y="1192682"/>
                </a:moveTo>
                <a:lnTo>
                  <a:pt x="0" y="878065"/>
                </a:lnTo>
                <a:lnTo>
                  <a:pt x="1520850" y="0"/>
                </a:lnTo>
                <a:lnTo>
                  <a:pt x="1520850" y="314617"/>
                </a:lnTo>
                <a:lnTo>
                  <a:pt x="0" y="1192682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5954" y="4859840"/>
            <a:ext cx="96470" cy="22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7288" y="5429521"/>
            <a:ext cx="96113" cy="117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225" y="5183701"/>
            <a:ext cx="394335" cy="309245"/>
          </a:xfrm>
          <a:custGeom>
            <a:avLst/>
            <a:gdLst/>
            <a:ahLst/>
            <a:cxnLst/>
            <a:rect l="l" t="t" r="r" b="b"/>
            <a:pathLst>
              <a:path w="394334" h="309245">
                <a:moveTo>
                  <a:pt x="393852" y="0"/>
                </a:moveTo>
                <a:lnTo>
                  <a:pt x="0" y="227380"/>
                </a:lnTo>
                <a:lnTo>
                  <a:pt x="0" y="308863"/>
                </a:lnTo>
                <a:lnTo>
                  <a:pt x="393852" y="81483"/>
                </a:lnTo>
                <a:lnTo>
                  <a:pt x="393852" y="0"/>
                </a:lnTo>
                <a:close/>
              </a:path>
            </a:pathLst>
          </a:custGeom>
          <a:solidFill>
            <a:srgbClr val="C58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53225" y="5183701"/>
            <a:ext cx="394335" cy="309245"/>
          </a:xfrm>
          <a:custGeom>
            <a:avLst/>
            <a:gdLst/>
            <a:ahLst/>
            <a:cxnLst/>
            <a:rect l="l" t="t" r="r" b="b"/>
            <a:pathLst>
              <a:path w="394334" h="309245">
                <a:moveTo>
                  <a:pt x="0" y="308863"/>
                </a:moveTo>
                <a:lnTo>
                  <a:pt x="0" y="227380"/>
                </a:lnTo>
                <a:lnTo>
                  <a:pt x="393852" y="0"/>
                </a:lnTo>
                <a:lnTo>
                  <a:pt x="393852" y="81483"/>
                </a:lnTo>
                <a:lnTo>
                  <a:pt x="0" y="308863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57295" y="4736368"/>
            <a:ext cx="1496695" cy="869315"/>
          </a:xfrm>
          <a:custGeom>
            <a:avLst/>
            <a:gdLst/>
            <a:ahLst/>
            <a:cxnLst/>
            <a:rect l="l" t="t" r="r" b="b"/>
            <a:pathLst>
              <a:path w="1496695" h="869314">
                <a:moveTo>
                  <a:pt x="1490357" y="0"/>
                </a:moveTo>
                <a:lnTo>
                  <a:pt x="2031" y="859320"/>
                </a:lnTo>
                <a:lnTo>
                  <a:pt x="50" y="862304"/>
                </a:lnTo>
                <a:lnTo>
                  <a:pt x="0" y="864285"/>
                </a:lnTo>
                <a:lnTo>
                  <a:pt x="2400" y="868413"/>
                </a:lnTo>
                <a:lnTo>
                  <a:pt x="5575" y="869289"/>
                </a:lnTo>
                <a:lnTo>
                  <a:pt x="1495577" y="9042"/>
                </a:lnTo>
                <a:lnTo>
                  <a:pt x="1496415" y="5854"/>
                </a:lnTo>
                <a:lnTo>
                  <a:pt x="1493558" y="863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7295" y="4736368"/>
            <a:ext cx="1496695" cy="869315"/>
          </a:xfrm>
          <a:custGeom>
            <a:avLst/>
            <a:gdLst/>
            <a:ahLst/>
            <a:cxnLst/>
            <a:rect l="l" t="t" r="r" b="b"/>
            <a:pathLst>
              <a:path w="1496695" h="869314">
                <a:moveTo>
                  <a:pt x="939" y="860742"/>
                </a:moveTo>
                <a:lnTo>
                  <a:pt x="1384" y="859980"/>
                </a:lnTo>
                <a:lnTo>
                  <a:pt x="2031" y="859320"/>
                </a:lnTo>
                <a:lnTo>
                  <a:pt x="2844" y="858850"/>
                </a:lnTo>
                <a:lnTo>
                  <a:pt x="1487881" y="1435"/>
                </a:lnTo>
                <a:lnTo>
                  <a:pt x="1490357" y="0"/>
                </a:lnTo>
                <a:lnTo>
                  <a:pt x="1493558" y="863"/>
                </a:lnTo>
                <a:lnTo>
                  <a:pt x="1494980" y="3352"/>
                </a:lnTo>
                <a:lnTo>
                  <a:pt x="1496415" y="5854"/>
                </a:lnTo>
                <a:lnTo>
                  <a:pt x="1495577" y="9042"/>
                </a:lnTo>
                <a:lnTo>
                  <a:pt x="1493062" y="10439"/>
                </a:lnTo>
                <a:lnTo>
                  <a:pt x="8039" y="867854"/>
                </a:lnTo>
                <a:lnTo>
                  <a:pt x="5575" y="869289"/>
                </a:lnTo>
                <a:lnTo>
                  <a:pt x="2400" y="868413"/>
                </a:lnTo>
                <a:lnTo>
                  <a:pt x="939" y="865949"/>
                </a:lnTo>
                <a:lnTo>
                  <a:pt x="0" y="864285"/>
                </a:lnTo>
                <a:lnTo>
                  <a:pt x="50" y="862304"/>
                </a:lnTo>
                <a:lnTo>
                  <a:pt x="939" y="86074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5677" y="4081490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3D6492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5677" y="4081490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9834" y="3946479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74"/>
                </a:lnTo>
                <a:lnTo>
                  <a:pt x="0" y="878052"/>
                </a:lnTo>
                <a:lnTo>
                  <a:pt x="1117942" y="1523491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59834" y="3946479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491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lnTo>
                  <a:pt x="0" y="846874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59834" y="3915293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9834" y="3915293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4011" y="3771693"/>
            <a:ext cx="2550795" cy="1642110"/>
          </a:xfrm>
          <a:custGeom>
            <a:avLst/>
            <a:gdLst/>
            <a:ahLst/>
            <a:cxnLst/>
            <a:rect l="l" t="t" r="r" b="b"/>
            <a:pathLst>
              <a:path w="2550795" h="1642110">
                <a:moveTo>
                  <a:pt x="1469923" y="0"/>
                </a:moveTo>
                <a:lnTo>
                  <a:pt x="1358" y="773328"/>
                </a:lnTo>
                <a:lnTo>
                  <a:pt x="0" y="1017765"/>
                </a:lnTo>
                <a:lnTo>
                  <a:pt x="1080516" y="1641589"/>
                </a:lnTo>
                <a:lnTo>
                  <a:pt x="2550439" y="623836"/>
                </a:lnTo>
                <a:lnTo>
                  <a:pt x="1469923" y="0"/>
                </a:lnTo>
                <a:close/>
              </a:path>
            </a:pathLst>
          </a:custGeom>
          <a:solidFill>
            <a:srgbClr val="DD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4011" y="3771693"/>
            <a:ext cx="2550795" cy="1642110"/>
          </a:xfrm>
          <a:custGeom>
            <a:avLst/>
            <a:gdLst/>
            <a:ahLst/>
            <a:cxnLst/>
            <a:rect l="l" t="t" r="r" b="b"/>
            <a:pathLst>
              <a:path w="2550795" h="1642110">
                <a:moveTo>
                  <a:pt x="0" y="1017765"/>
                </a:moveTo>
                <a:lnTo>
                  <a:pt x="1080516" y="1641589"/>
                </a:lnTo>
                <a:lnTo>
                  <a:pt x="2550439" y="623836"/>
                </a:lnTo>
                <a:lnTo>
                  <a:pt x="1469923" y="0"/>
                </a:lnTo>
                <a:lnTo>
                  <a:pt x="1358" y="773328"/>
                </a:lnTo>
                <a:lnTo>
                  <a:pt x="0" y="10177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7808" y="4765469"/>
            <a:ext cx="896619" cy="517525"/>
          </a:xfrm>
          <a:custGeom>
            <a:avLst/>
            <a:gdLst/>
            <a:ahLst/>
            <a:cxnLst/>
            <a:rect l="l" t="t" r="r" b="b"/>
            <a:pathLst>
              <a:path w="896620" h="517525">
                <a:moveTo>
                  <a:pt x="0" y="0"/>
                </a:moveTo>
                <a:lnTo>
                  <a:pt x="44225" y="26873"/>
                </a:lnTo>
                <a:lnTo>
                  <a:pt x="88586" y="53511"/>
                </a:lnTo>
                <a:lnTo>
                  <a:pt x="177618" y="106247"/>
                </a:lnTo>
                <a:lnTo>
                  <a:pt x="445452" y="263143"/>
                </a:lnTo>
                <a:lnTo>
                  <a:pt x="760207" y="442253"/>
                </a:lnTo>
                <a:lnTo>
                  <a:pt x="850644" y="492535"/>
                </a:lnTo>
                <a:lnTo>
                  <a:pt x="896048" y="517347"/>
                </a:lnTo>
                <a:lnTo>
                  <a:pt x="851856" y="490425"/>
                </a:lnTo>
                <a:lnTo>
                  <a:pt x="807538" y="463725"/>
                </a:lnTo>
                <a:lnTo>
                  <a:pt x="718542" y="410946"/>
                </a:lnTo>
                <a:lnTo>
                  <a:pt x="450608" y="254190"/>
                </a:lnTo>
                <a:lnTo>
                  <a:pt x="135757" y="75254"/>
                </a:lnTo>
                <a:lnTo>
                  <a:pt x="45378" y="24865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57808" y="4765469"/>
            <a:ext cx="896619" cy="517525"/>
          </a:xfrm>
          <a:custGeom>
            <a:avLst/>
            <a:gdLst/>
            <a:ahLst/>
            <a:cxnLst/>
            <a:rect l="l" t="t" r="r" b="b"/>
            <a:pathLst>
              <a:path w="896620" h="517525">
                <a:moveTo>
                  <a:pt x="896048" y="517347"/>
                </a:moveTo>
                <a:lnTo>
                  <a:pt x="850644" y="492535"/>
                </a:lnTo>
                <a:lnTo>
                  <a:pt x="805366" y="467500"/>
                </a:lnTo>
                <a:lnTo>
                  <a:pt x="760207" y="442253"/>
                </a:lnTo>
                <a:lnTo>
                  <a:pt x="715164" y="416807"/>
                </a:lnTo>
                <a:lnTo>
                  <a:pt x="670229" y="391172"/>
                </a:lnTo>
                <a:lnTo>
                  <a:pt x="445452" y="263143"/>
                </a:lnTo>
                <a:lnTo>
                  <a:pt x="400876" y="236887"/>
                </a:lnTo>
                <a:lnTo>
                  <a:pt x="356243" y="210729"/>
                </a:lnTo>
                <a:lnTo>
                  <a:pt x="311577" y="184628"/>
                </a:lnTo>
                <a:lnTo>
                  <a:pt x="266901" y="158542"/>
                </a:lnTo>
                <a:lnTo>
                  <a:pt x="222240" y="132429"/>
                </a:lnTo>
                <a:lnTo>
                  <a:pt x="177618" y="106247"/>
                </a:lnTo>
                <a:lnTo>
                  <a:pt x="133059" y="79955"/>
                </a:lnTo>
                <a:lnTo>
                  <a:pt x="88586" y="53511"/>
                </a:lnTo>
                <a:lnTo>
                  <a:pt x="44225" y="26873"/>
                </a:lnTo>
                <a:lnTo>
                  <a:pt x="0" y="0"/>
                </a:lnTo>
                <a:lnTo>
                  <a:pt x="45378" y="24865"/>
                </a:lnTo>
                <a:lnTo>
                  <a:pt x="90622" y="49963"/>
                </a:lnTo>
                <a:lnTo>
                  <a:pt x="135757" y="75254"/>
                </a:lnTo>
                <a:lnTo>
                  <a:pt x="180804" y="100696"/>
                </a:lnTo>
                <a:lnTo>
                  <a:pt x="225790" y="126247"/>
                </a:lnTo>
                <a:lnTo>
                  <a:pt x="270736" y="151866"/>
                </a:lnTo>
                <a:lnTo>
                  <a:pt x="315667" y="177511"/>
                </a:lnTo>
                <a:lnTo>
                  <a:pt x="360607" y="203141"/>
                </a:lnTo>
                <a:lnTo>
                  <a:pt x="405580" y="228714"/>
                </a:lnTo>
                <a:lnTo>
                  <a:pt x="450608" y="254190"/>
                </a:lnTo>
                <a:lnTo>
                  <a:pt x="673874" y="384848"/>
                </a:lnTo>
                <a:lnTo>
                  <a:pt x="718542" y="410946"/>
                </a:lnTo>
                <a:lnTo>
                  <a:pt x="763098" y="437235"/>
                </a:lnTo>
                <a:lnTo>
                  <a:pt x="807538" y="463725"/>
                </a:lnTo>
                <a:lnTo>
                  <a:pt x="851856" y="490425"/>
                </a:lnTo>
                <a:lnTo>
                  <a:pt x="896048" y="51734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0859" y="4919855"/>
            <a:ext cx="483234" cy="278765"/>
          </a:xfrm>
          <a:custGeom>
            <a:avLst/>
            <a:gdLst/>
            <a:ahLst/>
            <a:cxnLst/>
            <a:rect l="l" t="t" r="r" b="b"/>
            <a:pathLst>
              <a:path w="483234" h="278764">
                <a:moveTo>
                  <a:pt x="0" y="0"/>
                </a:moveTo>
                <a:lnTo>
                  <a:pt x="47226" y="29662"/>
                </a:lnTo>
                <a:lnTo>
                  <a:pt x="94789" y="58742"/>
                </a:lnTo>
                <a:lnTo>
                  <a:pt x="142608" y="87380"/>
                </a:lnTo>
                <a:lnTo>
                  <a:pt x="238696" y="143891"/>
                </a:lnTo>
                <a:lnTo>
                  <a:pt x="335543" y="199049"/>
                </a:lnTo>
                <a:lnTo>
                  <a:pt x="384224" y="226180"/>
                </a:lnTo>
                <a:lnTo>
                  <a:pt x="433216" y="252774"/>
                </a:lnTo>
                <a:lnTo>
                  <a:pt x="482625" y="278650"/>
                </a:lnTo>
                <a:lnTo>
                  <a:pt x="435516" y="248796"/>
                </a:lnTo>
                <a:lnTo>
                  <a:pt x="387987" y="219661"/>
                </a:lnTo>
                <a:lnTo>
                  <a:pt x="340146" y="191067"/>
                </a:lnTo>
                <a:lnTo>
                  <a:pt x="243954" y="134785"/>
                </a:lnTo>
                <a:lnTo>
                  <a:pt x="146976" y="79824"/>
                </a:lnTo>
                <a:lnTo>
                  <a:pt x="98267" y="52729"/>
                </a:lnTo>
                <a:lnTo>
                  <a:pt x="49302" y="26075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70859" y="4919855"/>
            <a:ext cx="483234" cy="278765"/>
          </a:xfrm>
          <a:custGeom>
            <a:avLst/>
            <a:gdLst/>
            <a:ahLst/>
            <a:cxnLst/>
            <a:rect l="l" t="t" r="r" b="b"/>
            <a:pathLst>
              <a:path w="483234" h="278764">
                <a:moveTo>
                  <a:pt x="482625" y="278650"/>
                </a:moveTo>
                <a:lnTo>
                  <a:pt x="433216" y="252774"/>
                </a:lnTo>
                <a:lnTo>
                  <a:pt x="384224" y="226180"/>
                </a:lnTo>
                <a:lnTo>
                  <a:pt x="335543" y="199049"/>
                </a:lnTo>
                <a:lnTo>
                  <a:pt x="287068" y="171559"/>
                </a:lnTo>
                <a:lnTo>
                  <a:pt x="238696" y="143891"/>
                </a:lnTo>
                <a:lnTo>
                  <a:pt x="190604" y="115716"/>
                </a:lnTo>
                <a:lnTo>
                  <a:pt x="142608" y="87380"/>
                </a:lnTo>
                <a:lnTo>
                  <a:pt x="94789" y="58742"/>
                </a:lnTo>
                <a:lnTo>
                  <a:pt x="47226" y="29662"/>
                </a:lnTo>
                <a:lnTo>
                  <a:pt x="0" y="0"/>
                </a:lnTo>
                <a:lnTo>
                  <a:pt x="49302" y="26075"/>
                </a:lnTo>
                <a:lnTo>
                  <a:pt x="98267" y="52729"/>
                </a:lnTo>
                <a:lnTo>
                  <a:pt x="146976" y="79824"/>
                </a:lnTo>
                <a:lnTo>
                  <a:pt x="195510" y="107222"/>
                </a:lnTo>
                <a:lnTo>
                  <a:pt x="243954" y="134785"/>
                </a:lnTo>
                <a:lnTo>
                  <a:pt x="292099" y="162835"/>
                </a:lnTo>
                <a:lnTo>
                  <a:pt x="340146" y="191067"/>
                </a:lnTo>
                <a:lnTo>
                  <a:pt x="387987" y="219661"/>
                </a:lnTo>
                <a:lnTo>
                  <a:pt x="435516" y="248796"/>
                </a:lnTo>
                <a:lnTo>
                  <a:pt x="482625" y="2786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23981" y="5153201"/>
            <a:ext cx="24765" cy="277495"/>
          </a:xfrm>
          <a:custGeom>
            <a:avLst/>
            <a:gdLst/>
            <a:ahLst/>
            <a:cxnLst/>
            <a:rect l="l" t="t" r="r" b="b"/>
            <a:pathLst>
              <a:path w="24765" h="277495">
                <a:moveTo>
                  <a:pt x="5130" y="0"/>
                </a:moveTo>
                <a:lnTo>
                  <a:pt x="0" y="3860"/>
                </a:lnTo>
                <a:lnTo>
                  <a:pt x="0" y="259080"/>
                </a:lnTo>
                <a:lnTo>
                  <a:pt x="5130" y="268871"/>
                </a:lnTo>
                <a:lnTo>
                  <a:pt x="19443" y="277139"/>
                </a:lnTo>
                <a:lnTo>
                  <a:pt x="24574" y="273265"/>
                </a:lnTo>
                <a:lnTo>
                  <a:pt x="24574" y="18046"/>
                </a:lnTo>
                <a:lnTo>
                  <a:pt x="19443" y="8255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3981" y="5153201"/>
            <a:ext cx="24765" cy="277495"/>
          </a:xfrm>
          <a:custGeom>
            <a:avLst/>
            <a:gdLst/>
            <a:ahLst/>
            <a:cxnLst/>
            <a:rect l="l" t="t" r="r" b="b"/>
            <a:pathLst>
              <a:path w="24765" h="277495">
                <a:moveTo>
                  <a:pt x="13169" y="273519"/>
                </a:moveTo>
                <a:lnTo>
                  <a:pt x="11404" y="272491"/>
                </a:lnTo>
                <a:lnTo>
                  <a:pt x="5130" y="268871"/>
                </a:lnTo>
                <a:lnTo>
                  <a:pt x="0" y="259080"/>
                </a:lnTo>
                <a:lnTo>
                  <a:pt x="0" y="250723"/>
                </a:lnTo>
                <a:lnTo>
                  <a:pt x="0" y="12217"/>
                </a:lnTo>
                <a:lnTo>
                  <a:pt x="0" y="3860"/>
                </a:lnTo>
                <a:lnTo>
                  <a:pt x="5130" y="0"/>
                </a:lnTo>
                <a:lnTo>
                  <a:pt x="11404" y="3619"/>
                </a:lnTo>
                <a:lnTo>
                  <a:pt x="13169" y="4635"/>
                </a:lnTo>
                <a:lnTo>
                  <a:pt x="19443" y="8255"/>
                </a:lnTo>
                <a:lnTo>
                  <a:pt x="24574" y="18046"/>
                </a:lnTo>
                <a:lnTo>
                  <a:pt x="24574" y="26416"/>
                </a:lnTo>
                <a:lnTo>
                  <a:pt x="24574" y="264909"/>
                </a:lnTo>
                <a:lnTo>
                  <a:pt x="24574" y="273265"/>
                </a:lnTo>
                <a:lnTo>
                  <a:pt x="19443" y="277139"/>
                </a:lnTo>
                <a:lnTo>
                  <a:pt x="13169" y="27351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59834" y="3663036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74"/>
                </a:lnTo>
                <a:lnTo>
                  <a:pt x="0" y="878052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2638793" y="614260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59834" y="3663036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52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2638793" y="614260"/>
                </a:lnTo>
                <a:lnTo>
                  <a:pt x="1520850" y="0"/>
                </a:lnTo>
                <a:lnTo>
                  <a:pt x="0" y="846874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45510" y="4258527"/>
            <a:ext cx="1520825" cy="1201420"/>
          </a:xfrm>
          <a:custGeom>
            <a:avLst/>
            <a:gdLst/>
            <a:ahLst/>
            <a:cxnLst/>
            <a:rect l="l" t="t" r="r" b="b"/>
            <a:pathLst>
              <a:path w="1520825" h="1201420">
                <a:moveTo>
                  <a:pt x="1520825" y="0"/>
                </a:moveTo>
                <a:lnTo>
                  <a:pt x="0" y="878065"/>
                </a:lnTo>
                <a:lnTo>
                  <a:pt x="0" y="1192682"/>
                </a:lnTo>
                <a:lnTo>
                  <a:pt x="32004" y="1200810"/>
                </a:lnTo>
                <a:lnTo>
                  <a:pt x="1520825" y="314629"/>
                </a:lnTo>
                <a:lnTo>
                  <a:pt x="1520825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45510" y="4258527"/>
            <a:ext cx="1520825" cy="1201420"/>
          </a:xfrm>
          <a:custGeom>
            <a:avLst/>
            <a:gdLst/>
            <a:ahLst/>
            <a:cxnLst/>
            <a:rect l="l" t="t" r="r" b="b"/>
            <a:pathLst>
              <a:path w="1520825" h="1201420">
                <a:moveTo>
                  <a:pt x="0" y="1192682"/>
                </a:moveTo>
                <a:lnTo>
                  <a:pt x="0" y="878065"/>
                </a:lnTo>
                <a:lnTo>
                  <a:pt x="1520825" y="0"/>
                </a:lnTo>
                <a:lnTo>
                  <a:pt x="1520825" y="314629"/>
                </a:lnTo>
                <a:lnTo>
                  <a:pt x="32004" y="1200810"/>
                </a:lnTo>
                <a:lnTo>
                  <a:pt x="0" y="119268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59834" y="3631837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78"/>
                </a:lnTo>
                <a:lnTo>
                  <a:pt x="1117942" y="1523517"/>
                </a:lnTo>
                <a:lnTo>
                  <a:pt x="2638793" y="645464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59834" y="3631837"/>
            <a:ext cx="2639060" cy="1524000"/>
          </a:xfrm>
          <a:custGeom>
            <a:avLst/>
            <a:gdLst/>
            <a:ahLst/>
            <a:cxnLst/>
            <a:rect l="l" t="t" r="r" b="b"/>
            <a:pathLst>
              <a:path w="2639059" h="1524000">
                <a:moveTo>
                  <a:pt x="0" y="878078"/>
                </a:moveTo>
                <a:lnTo>
                  <a:pt x="1117942" y="1523517"/>
                </a:lnTo>
                <a:lnTo>
                  <a:pt x="2638793" y="645464"/>
                </a:lnTo>
                <a:lnTo>
                  <a:pt x="1520850" y="0"/>
                </a:lnTo>
                <a:lnTo>
                  <a:pt x="0" y="87807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12841" y="3777934"/>
            <a:ext cx="2132965" cy="1231900"/>
          </a:xfrm>
          <a:custGeom>
            <a:avLst/>
            <a:gdLst/>
            <a:ahLst/>
            <a:cxnLst/>
            <a:rect l="l" t="t" r="r" b="b"/>
            <a:pathLst>
              <a:path w="2132965" h="1231900">
                <a:moveTo>
                  <a:pt x="1227836" y="0"/>
                </a:moveTo>
                <a:lnTo>
                  <a:pt x="0" y="708875"/>
                </a:lnTo>
                <a:lnTo>
                  <a:pt x="904951" y="1231341"/>
                </a:lnTo>
                <a:lnTo>
                  <a:pt x="922967" y="1220939"/>
                </a:lnTo>
                <a:lnTo>
                  <a:pt x="904951" y="1220939"/>
                </a:lnTo>
                <a:lnTo>
                  <a:pt x="18034" y="708875"/>
                </a:lnTo>
                <a:lnTo>
                  <a:pt x="1227836" y="10388"/>
                </a:lnTo>
                <a:lnTo>
                  <a:pt x="1245829" y="10388"/>
                </a:lnTo>
                <a:lnTo>
                  <a:pt x="1227836" y="0"/>
                </a:lnTo>
                <a:close/>
              </a:path>
              <a:path w="2132965" h="1231900">
                <a:moveTo>
                  <a:pt x="1245829" y="10388"/>
                </a:moveTo>
                <a:lnTo>
                  <a:pt x="1227836" y="10388"/>
                </a:lnTo>
                <a:lnTo>
                  <a:pt x="2114753" y="522465"/>
                </a:lnTo>
                <a:lnTo>
                  <a:pt x="904951" y="1220939"/>
                </a:lnTo>
                <a:lnTo>
                  <a:pt x="922967" y="1220939"/>
                </a:lnTo>
                <a:lnTo>
                  <a:pt x="2132787" y="522465"/>
                </a:lnTo>
                <a:lnTo>
                  <a:pt x="1245829" y="10388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0875" y="3788322"/>
            <a:ext cx="2096770" cy="1210945"/>
          </a:xfrm>
          <a:custGeom>
            <a:avLst/>
            <a:gdLst/>
            <a:ahLst/>
            <a:cxnLst/>
            <a:rect l="l" t="t" r="r" b="b"/>
            <a:pathLst>
              <a:path w="2096770" h="1210945">
                <a:moveTo>
                  <a:pt x="0" y="698487"/>
                </a:moveTo>
                <a:lnTo>
                  <a:pt x="886917" y="1210551"/>
                </a:lnTo>
                <a:lnTo>
                  <a:pt x="2096719" y="512076"/>
                </a:lnTo>
                <a:lnTo>
                  <a:pt x="1209802" y="0"/>
                </a:lnTo>
                <a:lnTo>
                  <a:pt x="0" y="6984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12841" y="3777934"/>
            <a:ext cx="2132965" cy="1231900"/>
          </a:xfrm>
          <a:custGeom>
            <a:avLst/>
            <a:gdLst/>
            <a:ahLst/>
            <a:cxnLst/>
            <a:rect l="l" t="t" r="r" b="b"/>
            <a:pathLst>
              <a:path w="2132965" h="1231900">
                <a:moveTo>
                  <a:pt x="904951" y="1231341"/>
                </a:moveTo>
                <a:lnTo>
                  <a:pt x="0" y="708875"/>
                </a:lnTo>
                <a:lnTo>
                  <a:pt x="1227836" y="0"/>
                </a:lnTo>
                <a:lnTo>
                  <a:pt x="2132787" y="522465"/>
                </a:lnTo>
                <a:lnTo>
                  <a:pt x="904951" y="123134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14302" y="3515893"/>
            <a:ext cx="3197519" cy="328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52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33"/>
                </a:moveTo>
                <a:lnTo>
                  <a:pt x="636040" y="193433"/>
                </a:lnTo>
                <a:lnTo>
                  <a:pt x="636040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52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33"/>
                </a:moveTo>
                <a:lnTo>
                  <a:pt x="9439022" y="193433"/>
                </a:lnTo>
                <a:lnTo>
                  <a:pt x="9439022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52"/>
                </a:moveTo>
                <a:lnTo>
                  <a:pt x="10691977" y="289852"/>
                </a:lnTo>
                <a:lnTo>
                  <a:pt x="10691977" y="0"/>
                </a:lnTo>
                <a:lnTo>
                  <a:pt x="0" y="0"/>
                </a:lnTo>
                <a:lnTo>
                  <a:pt x="0" y="289852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1995" y="289856"/>
            <a:ext cx="6217920" cy="377825"/>
          </a:xfrm>
          <a:custGeom>
            <a:avLst/>
            <a:gdLst/>
            <a:ahLst/>
            <a:cxnLst/>
            <a:rect l="l" t="t" r="r" b="b"/>
            <a:pathLst>
              <a:path w="6217920" h="377825">
                <a:moveTo>
                  <a:pt x="6028613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6028613" y="377825"/>
                </a:lnTo>
                <a:lnTo>
                  <a:pt x="6078836" y="371076"/>
                </a:lnTo>
                <a:lnTo>
                  <a:pt x="6123962" y="352032"/>
                </a:lnTo>
                <a:lnTo>
                  <a:pt x="6162192" y="322492"/>
                </a:lnTo>
                <a:lnTo>
                  <a:pt x="6191726" y="284258"/>
                </a:lnTo>
                <a:lnTo>
                  <a:pt x="6210767" y="239131"/>
                </a:lnTo>
                <a:lnTo>
                  <a:pt x="6217513" y="188912"/>
                </a:lnTo>
                <a:lnTo>
                  <a:pt x="6210767" y="138693"/>
                </a:lnTo>
                <a:lnTo>
                  <a:pt x="6191726" y="93566"/>
                </a:lnTo>
                <a:lnTo>
                  <a:pt x="6162192" y="55332"/>
                </a:lnTo>
                <a:lnTo>
                  <a:pt x="6123962" y="25792"/>
                </a:lnTo>
                <a:lnTo>
                  <a:pt x="6078836" y="6748"/>
                </a:lnTo>
                <a:lnTo>
                  <a:pt x="602861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995" y="289856"/>
            <a:ext cx="6217920" cy="377825"/>
          </a:xfrm>
          <a:custGeom>
            <a:avLst/>
            <a:gdLst/>
            <a:ahLst/>
            <a:cxnLst/>
            <a:rect l="l" t="t" r="r" b="b"/>
            <a:pathLst>
              <a:path w="6217920" h="377825">
                <a:moveTo>
                  <a:pt x="6028613" y="0"/>
                </a:moveTo>
                <a:lnTo>
                  <a:pt x="6028613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250380" y="377825"/>
                </a:lnTo>
                <a:lnTo>
                  <a:pt x="664603" y="377825"/>
                </a:lnTo>
                <a:lnTo>
                  <a:pt x="6028613" y="377825"/>
                </a:lnTo>
                <a:lnTo>
                  <a:pt x="6078836" y="371076"/>
                </a:lnTo>
                <a:lnTo>
                  <a:pt x="6123962" y="352032"/>
                </a:lnTo>
                <a:lnTo>
                  <a:pt x="6162192" y="322492"/>
                </a:lnTo>
                <a:lnTo>
                  <a:pt x="6191726" y="284258"/>
                </a:lnTo>
                <a:lnTo>
                  <a:pt x="6210767" y="239131"/>
                </a:lnTo>
                <a:lnTo>
                  <a:pt x="6217513" y="188912"/>
                </a:lnTo>
                <a:lnTo>
                  <a:pt x="6210767" y="138693"/>
                </a:lnTo>
                <a:lnTo>
                  <a:pt x="6191726" y="93566"/>
                </a:lnTo>
                <a:lnTo>
                  <a:pt x="6162192" y="55332"/>
                </a:lnTo>
                <a:lnTo>
                  <a:pt x="6123962" y="25792"/>
                </a:lnTo>
                <a:lnTo>
                  <a:pt x="6078836" y="6748"/>
                </a:lnTo>
                <a:lnTo>
                  <a:pt x="6028613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2062" y="357591"/>
            <a:ext cx="59823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35" dirty="0">
                <a:solidFill>
                  <a:srgbClr val="3D3939"/>
                </a:solidFill>
                <a:latin typeface="Adobe 고딕 Std B"/>
                <a:cs typeface="Adobe 고딕 Std B"/>
              </a:rPr>
              <a:t>3. </a:t>
            </a:r>
            <a:r>
              <a:rPr sz="1300" b="1" spc="-245" dirty="0">
                <a:solidFill>
                  <a:srgbClr val="3D3939"/>
                </a:solidFill>
                <a:latin typeface="Adobe 고딕 Std B"/>
                <a:cs typeface="Adobe 고딕 Std B"/>
              </a:rPr>
              <a:t>중앙행정기관·지방자치단체가 </a:t>
            </a:r>
            <a:r>
              <a:rPr sz="1300" b="1" spc="-130" dirty="0">
                <a:solidFill>
                  <a:srgbClr val="3D3939"/>
                </a:solidFill>
                <a:latin typeface="Adobe 고딕 Std B"/>
                <a:cs typeface="Adobe 고딕 Std B"/>
              </a:rPr>
              <a:t>관계 </a:t>
            </a:r>
            <a:r>
              <a:rPr sz="1300" b="1" spc="-155" dirty="0">
                <a:solidFill>
                  <a:srgbClr val="3D3939"/>
                </a:solidFill>
                <a:latin typeface="Adobe 고딕 Std B"/>
                <a:cs typeface="Adobe 고딕 Std B"/>
              </a:rPr>
              <a:t>법령에 </a:t>
            </a:r>
            <a:r>
              <a:rPr sz="1300" b="1" spc="-175" dirty="0">
                <a:solidFill>
                  <a:srgbClr val="3D3939"/>
                </a:solidFill>
                <a:latin typeface="Adobe 고딕 Std B"/>
                <a:cs typeface="Adobe 고딕 Std B"/>
              </a:rPr>
              <a:t>따라 </a:t>
            </a:r>
            <a:r>
              <a:rPr sz="1300" b="1" spc="-110" dirty="0">
                <a:solidFill>
                  <a:srgbClr val="3D3939"/>
                </a:solidFill>
                <a:latin typeface="Adobe 고딕 Std B"/>
                <a:cs typeface="Adobe 고딕 Std B"/>
              </a:rPr>
              <a:t>개선, </a:t>
            </a:r>
            <a:r>
              <a:rPr sz="1300" b="1" spc="-175" dirty="0">
                <a:solidFill>
                  <a:srgbClr val="3D3939"/>
                </a:solidFill>
                <a:latin typeface="Adobe 고딕 Std B"/>
                <a:cs typeface="Adobe 고딕 Std B"/>
              </a:rPr>
              <a:t>시정 등을 명한 </a:t>
            </a:r>
            <a:r>
              <a:rPr sz="1300" b="1" spc="-185" dirty="0">
                <a:solidFill>
                  <a:srgbClr val="3D3939"/>
                </a:solidFill>
                <a:latin typeface="Adobe 고딕 Std B"/>
                <a:cs typeface="Adobe 고딕 Std B"/>
              </a:rPr>
              <a:t>사항의 </a:t>
            </a:r>
            <a:r>
              <a:rPr sz="1300" b="1" spc="-125" dirty="0">
                <a:solidFill>
                  <a:srgbClr val="3D3939"/>
                </a:solidFill>
                <a:latin typeface="Adobe 고딕 Std B"/>
                <a:cs typeface="Adobe 고딕 Std B"/>
              </a:rPr>
              <a:t>이행에 </a:t>
            </a:r>
            <a:r>
              <a:rPr sz="1300" b="1" spc="-175" dirty="0">
                <a:solidFill>
                  <a:srgbClr val="3D3939"/>
                </a:solidFill>
                <a:latin typeface="Adobe 고딕 Std B"/>
                <a:cs typeface="Adobe 고딕 Std B"/>
              </a:rPr>
              <a:t>관한</a:t>
            </a:r>
            <a:r>
              <a:rPr sz="1300" b="1" spc="-170" dirty="0">
                <a:solidFill>
                  <a:srgbClr val="3D3939"/>
                </a:solidFill>
                <a:latin typeface="Adobe 고딕 Std B"/>
                <a:cs typeface="Adobe 고딕 Std B"/>
              </a:rPr>
              <a:t> </a:t>
            </a:r>
            <a:r>
              <a:rPr sz="1300" b="1" spc="-204" dirty="0">
                <a:solidFill>
                  <a:srgbClr val="3D3939"/>
                </a:solidFill>
                <a:latin typeface="Adobe 고딕 Std B"/>
                <a:cs typeface="Adobe 고딕 Std B"/>
              </a:rPr>
              <a:t>조치</a:t>
            </a:r>
            <a:endParaRPr sz="1300">
              <a:latin typeface="Adobe 고딕 Std B"/>
              <a:cs typeface="Adobe 고딕 Std 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89852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9078" y="289856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1"/>
                </a:lnTo>
                <a:lnTo>
                  <a:pt x="494643" y="93556"/>
                </a:lnTo>
                <a:lnTo>
                  <a:pt x="465105" y="55325"/>
                </a:lnTo>
                <a:lnTo>
                  <a:pt x="426872" y="25789"/>
                </a:lnTo>
                <a:lnTo>
                  <a:pt x="381744" y="6747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89857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3"/>
                </a:lnTo>
                <a:lnTo>
                  <a:pt x="1655953" y="352019"/>
                </a:lnTo>
                <a:lnTo>
                  <a:pt x="1694186" y="322479"/>
                </a:lnTo>
                <a:lnTo>
                  <a:pt x="1723723" y="284246"/>
                </a:lnTo>
                <a:lnTo>
                  <a:pt x="1742766" y="239119"/>
                </a:lnTo>
                <a:lnTo>
                  <a:pt x="1749513" y="188899"/>
                </a:lnTo>
                <a:lnTo>
                  <a:pt x="1742766" y="138681"/>
                </a:lnTo>
                <a:lnTo>
                  <a:pt x="1723723" y="93556"/>
                </a:lnTo>
                <a:lnTo>
                  <a:pt x="1694186" y="55325"/>
                </a:lnTo>
                <a:lnTo>
                  <a:pt x="1655953" y="25789"/>
                </a:lnTo>
                <a:lnTo>
                  <a:pt x="1610825" y="6747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74066" y="1039195"/>
            <a:ext cx="519183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개선, 시정명령에 대한 이행</a:t>
            </a:r>
            <a:endParaRPr sz="35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1" y="929197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5"/>
                </a:lnTo>
                <a:lnTo>
                  <a:pt x="1240847" y="248920"/>
                </a:lnTo>
                <a:lnTo>
                  <a:pt x="1226317" y="207079"/>
                </a:lnTo>
                <a:lnTo>
                  <a:pt x="1206674" y="167927"/>
                </a:lnTo>
                <a:lnTo>
                  <a:pt x="1182322" y="131869"/>
                </a:lnTo>
                <a:lnTo>
                  <a:pt x="1153666" y="99307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019" y="1083265"/>
            <a:ext cx="904240" cy="270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3 - ①</a:t>
            </a:r>
            <a:endParaRPr sz="27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929192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78"/>
                </a:moveTo>
                <a:lnTo>
                  <a:pt x="749566" y="678078"/>
                </a:lnTo>
                <a:lnTo>
                  <a:pt x="819962" y="678078"/>
                </a:lnTo>
                <a:lnTo>
                  <a:pt x="913930" y="678078"/>
                </a:lnTo>
                <a:lnTo>
                  <a:pt x="959938" y="674983"/>
                </a:lnTo>
                <a:lnTo>
                  <a:pt x="1004064" y="665967"/>
                </a:lnTo>
                <a:lnTo>
                  <a:pt x="1045903" y="651435"/>
                </a:lnTo>
                <a:lnTo>
                  <a:pt x="1085053" y="631790"/>
                </a:lnTo>
                <a:lnTo>
                  <a:pt x="1121108" y="607437"/>
                </a:lnTo>
                <a:lnTo>
                  <a:pt x="1153666" y="578778"/>
                </a:lnTo>
                <a:lnTo>
                  <a:pt x="1182322" y="546219"/>
                </a:lnTo>
                <a:lnTo>
                  <a:pt x="1206674" y="510163"/>
                </a:lnTo>
                <a:lnTo>
                  <a:pt x="1226317" y="471015"/>
                </a:lnTo>
                <a:lnTo>
                  <a:pt x="1240847" y="429177"/>
                </a:lnTo>
                <a:lnTo>
                  <a:pt x="1249862" y="385055"/>
                </a:lnTo>
                <a:lnTo>
                  <a:pt x="1252956" y="339051"/>
                </a:lnTo>
                <a:lnTo>
                  <a:pt x="1249862" y="293048"/>
                </a:lnTo>
                <a:lnTo>
                  <a:pt x="1240847" y="248924"/>
                </a:lnTo>
                <a:lnTo>
                  <a:pt x="1226317" y="207084"/>
                </a:lnTo>
                <a:lnTo>
                  <a:pt x="1206674" y="167933"/>
                </a:lnTo>
                <a:lnTo>
                  <a:pt x="1182322" y="131874"/>
                </a:lnTo>
                <a:lnTo>
                  <a:pt x="1153666" y="99312"/>
                </a:lnTo>
                <a:lnTo>
                  <a:pt x="1121108" y="70650"/>
                </a:lnTo>
                <a:lnTo>
                  <a:pt x="1085053" y="46294"/>
                </a:lnTo>
                <a:lnTo>
                  <a:pt x="1045903" y="26646"/>
                </a:lnTo>
                <a:lnTo>
                  <a:pt x="1004064" y="12112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1914" y="849223"/>
            <a:ext cx="859155" cy="1121410"/>
          </a:xfrm>
          <a:custGeom>
            <a:avLst/>
            <a:gdLst/>
            <a:ahLst/>
            <a:cxnLst/>
            <a:rect l="l" t="t" r="r" b="b"/>
            <a:pathLst>
              <a:path w="859154" h="1121410">
                <a:moveTo>
                  <a:pt x="0" y="1121105"/>
                </a:moveTo>
                <a:lnTo>
                  <a:pt x="858799" y="1121105"/>
                </a:lnTo>
                <a:lnTo>
                  <a:pt x="858799" y="0"/>
                </a:lnTo>
                <a:lnTo>
                  <a:pt x="0" y="0"/>
                </a:lnTo>
                <a:lnTo>
                  <a:pt x="0" y="1121105"/>
                </a:lnTo>
                <a:close/>
              </a:path>
            </a:pathLst>
          </a:custGeom>
          <a:solidFill>
            <a:srgbClr val="C2C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51914" y="1970329"/>
            <a:ext cx="859155" cy="83820"/>
          </a:xfrm>
          <a:custGeom>
            <a:avLst/>
            <a:gdLst/>
            <a:ahLst/>
            <a:cxnLst/>
            <a:rect l="l" t="t" r="r" b="b"/>
            <a:pathLst>
              <a:path w="859154" h="83819">
                <a:moveTo>
                  <a:pt x="0" y="83731"/>
                </a:moveTo>
                <a:lnTo>
                  <a:pt x="858799" y="83731"/>
                </a:lnTo>
                <a:lnTo>
                  <a:pt x="858799" y="0"/>
                </a:lnTo>
                <a:lnTo>
                  <a:pt x="0" y="0"/>
                </a:lnTo>
                <a:lnTo>
                  <a:pt x="0" y="83731"/>
                </a:lnTo>
                <a:close/>
              </a:path>
            </a:pathLst>
          </a:custGeom>
          <a:solidFill>
            <a:srgbClr val="C2C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1914" y="849223"/>
            <a:ext cx="859155" cy="1205230"/>
          </a:xfrm>
          <a:custGeom>
            <a:avLst/>
            <a:gdLst/>
            <a:ahLst/>
            <a:cxnLst/>
            <a:rect l="l" t="t" r="r" b="b"/>
            <a:pathLst>
              <a:path w="859154" h="1205230">
                <a:moveTo>
                  <a:pt x="0" y="1204836"/>
                </a:moveTo>
                <a:lnTo>
                  <a:pt x="858799" y="1204836"/>
                </a:lnTo>
                <a:lnTo>
                  <a:pt x="858799" y="0"/>
                </a:lnTo>
                <a:lnTo>
                  <a:pt x="0" y="0"/>
                </a:lnTo>
                <a:lnTo>
                  <a:pt x="0" y="120483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62315" y="765480"/>
            <a:ext cx="859155" cy="1205230"/>
          </a:xfrm>
          <a:custGeom>
            <a:avLst/>
            <a:gdLst/>
            <a:ahLst/>
            <a:cxnLst/>
            <a:rect l="l" t="t" r="r" b="b"/>
            <a:pathLst>
              <a:path w="859154" h="1205230">
                <a:moveTo>
                  <a:pt x="858786" y="0"/>
                </a:moveTo>
                <a:lnTo>
                  <a:pt x="0" y="0"/>
                </a:lnTo>
                <a:lnTo>
                  <a:pt x="0" y="1204849"/>
                </a:lnTo>
                <a:lnTo>
                  <a:pt x="858786" y="1204849"/>
                </a:lnTo>
                <a:lnTo>
                  <a:pt x="858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2315" y="765480"/>
            <a:ext cx="859155" cy="1205230"/>
          </a:xfrm>
          <a:custGeom>
            <a:avLst/>
            <a:gdLst/>
            <a:ahLst/>
            <a:cxnLst/>
            <a:rect l="l" t="t" r="r" b="b"/>
            <a:pathLst>
              <a:path w="859154" h="1205230">
                <a:moveTo>
                  <a:pt x="858786" y="1204849"/>
                </a:moveTo>
                <a:lnTo>
                  <a:pt x="0" y="1204849"/>
                </a:lnTo>
                <a:lnTo>
                  <a:pt x="0" y="0"/>
                </a:lnTo>
                <a:lnTo>
                  <a:pt x="858786" y="0"/>
                </a:lnTo>
                <a:lnTo>
                  <a:pt x="858786" y="120484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2315" y="765480"/>
            <a:ext cx="859155" cy="1205230"/>
          </a:xfrm>
          <a:custGeom>
            <a:avLst/>
            <a:gdLst/>
            <a:ahLst/>
            <a:cxnLst/>
            <a:rect l="l" t="t" r="r" b="b"/>
            <a:pathLst>
              <a:path w="859154" h="1205230">
                <a:moveTo>
                  <a:pt x="858786" y="1204849"/>
                </a:moveTo>
                <a:lnTo>
                  <a:pt x="0" y="1204849"/>
                </a:lnTo>
                <a:lnTo>
                  <a:pt x="0" y="0"/>
                </a:lnTo>
                <a:lnTo>
                  <a:pt x="858786" y="0"/>
                </a:lnTo>
                <a:lnTo>
                  <a:pt x="858786" y="120484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24315" y="95528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115481" y="0"/>
                </a:moveTo>
                <a:lnTo>
                  <a:pt x="0" y="0"/>
                </a:lnTo>
                <a:lnTo>
                  <a:pt x="0" y="115493"/>
                </a:lnTo>
                <a:lnTo>
                  <a:pt x="115481" y="115493"/>
                </a:lnTo>
                <a:lnTo>
                  <a:pt x="115481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24315" y="95528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93"/>
                </a:moveTo>
                <a:lnTo>
                  <a:pt x="115481" y="115493"/>
                </a:lnTo>
                <a:lnTo>
                  <a:pt x="115481" y="0"/>
                </a:lnTo>
                <a:lnTo>
                  <a:pt x="0" y="0"/>
                </a:lnTo>
                <a:lnTo>
                  <a:pt x="0" y="11549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24315" y="95528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93"/>
                </a:moveTo>
                <a:lnTo>
                  <a:pt x="115481" y="115493"/>
                </a:lnTo>
                <a:lnTo>
                  <a:pt x="115481" y="0"/>
                </a:lnTo>
                <a:lnTo>
                  <a:pt x="0" y="0"/>
                </a:lnTo>
                <a:lnTo>
                  <a:pt x="0" y="11549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67787" y="955298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67787" y="945773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67787" y="945773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67787" y="101304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7787" y="1003518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67787" y="1003518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67789" y="107077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107353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67789" y="1061251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67789" y="1061251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3642" y="982186"/>
            <a:ext cx="56515" cy="62865"/>
          </a:xfrm>
          <a:custGeom>
            <a:avLst/>
            <a:gdLst/>
            <a:ahLst/>
            <a:cxnLst/>
            <a:rect l="l" t="t" r="r" b="b"/>
            <a:pathLst>
              <a:path w="56515" h="62865">
                <a:moveTo>
                  <a:pt x="55930" y="0"/>
                </a:moveTo>
                <a:lnTo>
                  <a:pt x="27965" y="62458"/>
                </a:lnTo>
                <a:lnTo>
                  <a:pt x="0" y="0"/>
                </a:lnTo>
              </a:path>
            </a:pathLst>
          </a:custGeom>
          <a:ln w="19049">
            <a:solidFill>
              <a:srgbClr val="FF6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24315" y="120346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115481" y="0"/>
                </a:moveTo>
                <a:lnTo>
                  <a:pt x="0" y="0"/>
                </a:lnTo>
                <a:lnTo>
                  <a:pt x="0" y="115481"/>
                </a:lnTo>
                <a:lnTo>
                  <a:pt x="115481" y="115481"/>
                </a:lnTo>
                <a:lnTo>
                  <a:pt x="115481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24315" y="120346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81"/>
                </a:moveTo>
                <a:lnTo>
                  <a:pt x="115481" y="115481"/>
                </a:lnTo>
                <a:lnTo>
                  <a:pt x="115481" y="0"/>
                </a:lnTo>
                <a:lnTo>
                  <a:pt x="0" y="0"/>
                </a:lnTo>
                <a:lnTo>
                  <a:pt x="0" y="11548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24315" y="120346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81"/>
                </a:moveTo>
                <a:lnTo>
                  <a:pt x="115481" y="115481"/>
                </a:lnTo>
                <a:lnTo>
                  <a:pt x="115481" y="0"/>
                </a:lnTo>
                <a:lnTo>
                  <a:pt x="0" y="0"/>
                </a:lnTo>
                <a:lnTo>
                  <a:pt x="0" y="11548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67787" y="120347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67787" y="1193950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67787" y="1193950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67787" y="126120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7787" y="1251676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67787" y="1251676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67789" y="131894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107353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67789" y="1309424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67789" y="1309424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43642" y="1230366"/>
            <a:ext cx="56515" cy="62865"/>
          </a:xfrm>
          <a:custGeom>
            <a:avLst/>
            <a:gdLst/>
            <a:ahLst/>
            <a:cxnLst/>
            <a:rect l="l" t="t" r="r" b="b"/>
            <a:pathLst>
              <a:path w="56515" h="62865">
                <a:moveTo>
                  <a:pt x="55930" y="0"/>
                </a:moveTo>
                <a:lnTo>
                  <a:pt x="27965" y="62445"/>
                </a:lnTo>
                <a:lnTo>
                  <a:pt x="0" y="0"/>
                </a:lnTo>
              </a:path>
            </a:pathLst>
          </a:custGeom>
          <a:ln w="19050">
            <a:solidFill>
              <a:srgbClr val="FF6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24315" y="145163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115481" y="0"/>
                </a:moveTo>
                <a:lnTo>
                  <a:pt x="0" y="0"/>
                </a:lnTo>
                <a:lnTo>
                  <a:pt x="0" y="115481"/>
                </a:lnTo>
                <a:lnTo>
                  <a:pt x="115481" y="115481"/>
                </a:lnTo>
                <a:lnTo>
                  <a:pt x="115481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24315" y="145163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81"/>
                </a:moveTo>
                <a:lnTo>
                  <a:pt x="115481" y="115481"/>
                </a:lnTo>
                <a:lnTo>
                  <a:pt x="115481" y="0"/>
                </a:lnTo>
                <a:lnTo>
                  <a:pt x="0" y="0"/>
                </a:lnTo>
                <a:lnTo>
                  <a:pt x="0" y="11548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24315" y="145163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81"/>
                </a:moveTo>
                <a:lnTo>
                  <a:pt x="115481" y="115481"/>
                </a:lnTo>
                <a:lnTo>
                  <a:pt x="115481" y="0"/>
                </a:lnTo>
                <a:lnTo>
                  <a:pt x="0" y="0"/>
                </a:lnTo>
                <a:lnTo>
                  <a:pt x="0" y="11548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67787" y="145163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67787" y="1442114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67787" y="1442114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67787" y="1509378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67787" y="1499853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67787" y="1499853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67789" y="156712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107353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67789" y="1557599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67789" y="1557599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43642" y="1478534"/>
            <a:ext cx="56515" cy="62865"/>
          </a:xfrm>
          <a:custGeom>
            <a:avLst/>
            <a:gdLst/>
            <a:ahLst/>
            <a:cxnLst/>
            <a:rect l="l" t="t" r="r" b="b"/>
            <a:pathLst>
              <a:path w="56515" h="62865">
                <a:moveTo>
                  <a:pt x="55930" y="0"/>
                </a:moveTo>
                <a:lnTo>
                  <a:pt x="27965" y="62458"/>
                </a:lnTo>
                <a:lnTo>
                  <a:pt x="0" y="0"/>
                </a:lnTo>
              </a:path>
            </a:pathLst>
          </a:custGeom>
          <a:ln w="19049">
            <a:solidFill>
              <a:srgbClr val="FF6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24315" y="1699806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115481" y="0"/>
                </a:moveTo>
                <a:lnTo>
                  <a:pt x="0" y="0"/>
                </a:lnTo>
                <a:lnTo>
                  <a:pt x="0" y="115481"/>
                </a:lnTo>
                <a:lnTo>
                  <a:pt x="115481" y="115481"/>
                </a:lnTo>
                <a:lnTo>
                  <a:pt x="115481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24315" y="1699806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81"/>
                </a:moveTo>
                <a:lnTo>
                  <a:pt x="115481" y="115481"/>
                </a:lnTo>
                <a:lnTo>
                  <a:pt x="115481" y="0"/>
                </a:lnTo>
                <a:lnTo>
                  <a:pt x="0" y="0"/>
                </a:lnTo>
                <a:lnTo>
                  <a:pt x="0" y="11548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24315" y="1699806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69">
                <a:moveTo>
                  <a:pt x="0" y="115481"/>
                </a:moveTo>
                <a:lnTo>
                  <a:pt x="115481" y="115481"/>
                </a:lnTo>
                <a:lnTo>
                  <a:pt x="115481" y="0"/>
                </a:lnTo>
                <a:lnTo>
                  <a:pt x="0" y="0"/>
                </a:lnTo>
                <a:lnTo>
                  <a:pt x="0" y="11548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67787" y="169982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67787" y="1690295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67787" y="1690295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67787" y="175755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64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67787" y="1748030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67787" y="1748030"/>
            <a:ext cx="184785" cy="19050"/>
          </a:xfrm>
          <a:custGeom>
            <a:avLst/>
            <a:gdLst/>
            <a:ahLst/>
            <a:cxnLst/>
            <a:rect l="l" t="t" r="r" b="b"/>
            <a:pathLst>
              <a:path w="184784" h="19050">
                <a:moveTo>
                  <a:pt x="0" y="19050"/>
                </a:moveTo>
                <a:lnTo>
                  <a:pt x="184645" y="19050"/>
                </a:lnTo>
                <a:lnTo>
                  <a:pt x="18464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67789" y="181529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107353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67789" y="1805767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67789" y="1805767"/>
            <a:ext cx="107950" cy="19050"/>
          </a:xfrm>
          <a:custGeom>
            <a:avLst/>
            <a:gdLst/>
            <a:ahLst/>
            <a:cxnLst/>
            <a:rect l="l" t="t" r="r" b="b"/>
            <a:pathLst>
              <a:path w="107950" h="19050">
                <a:moveTo>
                  <a:pt x="0" y="19050"/>
                </a:moveTo>
                <a:lnTo>
                  <a:pt x="107353" y="19050"/>
                </a:lnTo>
                <a:lnTo>
                  <a:pt x="10735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3642" y="1726708"/>
            <a:ext cx="56515" cy="62865"/>
          </a:xfrm>
          <a:custGeom>
            <a:avLst/>
            <a:gdLst/>
            <a:ahLst/>
            <a:cxnLst/>
            <a:rect l="l" t="t" r="r" b="b"/>
            <a:pathLst>
              <a:path w="56515" h="62864">
                <a:moveTo>
                  <a:pt x="55930" y="0"/>
                </a:moveTo>
                <a:lnTo>
                  <a:pt x="27965" y="62445"/>
                </a:lnTo>
                <a:lnTo>
                  <a:pt x="0" y="0"/>
                </a:lnTo>
              </a:path>
            </a:pathLst>
          </a:custGeom>
          <a:ln w="19050">
            <a:solidFill>
              <a:srgbClr val="FF6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25545" y="1249537"/>
            <a:ext cx="744220" cy="566420"/>
          </a:xfrm>
          <a:custGeom>
            <a:avLst/>
            <a:gdLst/>
            <a:ahLst/>
            <a:cxnLst/>
            <a:rect l="l" t="t" r="r" b="b"/>
            <a:pathLst>
              <a:path w="744220" h="566419">
                <a:moveTo>
                  <a:pt x="684498" y="453799"/>
                </a:moveTo>
                <a:lnTo>
                  <a:pt x="291261" y="453799"/>
                </a:lnTo>
                <a:lnTo>
                  <a:pt x="327431" y="456447"/>
                </a:lnTo>
                <a:lnTo>
                  <a:pt x="483590" y="477516"/>
                </a:lnTo>
                <a:lnTo>
                  <a:pt x="572185" y="566112"/>
                </a:lnTo>
                <a:lnTo>
                  <a:pt x="684498" y="453799"/>
                </a:lnTo>
                <a:close/>
              </a:path>
              <a:path w="744220" h="566419">
                <a:moveTo>
                  <a:pt x="43564" y="8880"/>
                </a:moveTo>
                <a:lnTo>
                  <a:pt x="27175" y="12066"/>
                </a:lnTo>
                <a:lnTo>
                  <a:pt x="12763" y="21624"/>
                </a:lnTo>
                <a:lnTo>
                  <a:pt x="3190" y="36037"/>
                </a:lnTo>
                <a:lnTo>
                  <a:pt x="0" y="52427"/>
                </a:lnTo>
                <a:lnTo>
                  <a:pt x="3190" y="68814"/>
                </a:lnTo>
                <a:lnTo>
                  <a:pt x="12763" y="83219"/>
                </a:lnTo>
                <a:lnTo>
                  <a:pt x="288797" y="359254"/>
                </a:lnTo>
                <a:lnTo>
                  <a:pt x="210985" y="385048"/>
                </a:lnTo>
                <a:lnTo>
                  <a:pt x="178409" y="407870"/>
                </a:lnTo>
                <a:lnTo>
                  <a:pt x="160285" y="441539"/>
                </a:lnTo>
                <a:lnTo>
                  <a:pt x="159609" y="460653"/>
                </a:lnTo>
                <a:lnTo>
                  <a:pt x="164858" y="479485"/>
                </a:lnTo>
                <a:lnTo>
                  <a:pt x="184835" y="472144"/>
                </a:lnTo>
                <a:lnTo>
                  <a:pt x="219569" y="461691"/>
                </a:lnTo>
                <a:lnTo>
                  <a:pt x="255176" y="455561"/>
                </a:lnTo>
                <a:lnTo>
                  <a:pt x="291261" y="453799"/>
                </a:lnTo>
                <a:lnTo>
                  <a:pt x="684498" y="453799"/>
                </a:lnTo>
                <a:lnTo>
                  <a:pt x="743877" y="394420"/>
                </a:lnTo>
                <a:lnTo>
                  <a:pt x="655307" y="305812"/>
                </a:lnTo>
                <a:lnTo>
                  <a:pt x="596576" y="183105"/>
                </a:lnTo>
                <a:lnTo>
                  <a:pt x="236766" y="183105"/>
                </a:lnTo>
                <a:lnTo>
                  <a:pt x="235161" y="181501"/>
                </a:lnTo>
                <a:lnTo>
                  <a:pt x="231622" y="178914"/>
                </a:lnTo>
                <a:lnTo>
                  <a:pt x="74345" y="21624"/>
                </a:lnTo>
                <a:lnTo>
                  <a:pt x="59947" y="12066"/>
                </a:lnTo>
                <a:lnTo>
                  <a:pt x="43564" y="8880"/>
                </a:lnTo>
                <a:close/>
              </a:path>
              <a:path w="744220" h="566419">
                <a:moveTo>
                  <a:pt x="250994" y="91392"/>
                </a:moveTo>
                <a:lnTo>
                  <a:pt x="234478" y="94607"/>
                </a:lnTo>
                <a:lnTo>
                  <a:pt x="219951" y="104251"/>
                </a:lnTo>
                <a:lnTo>
                  <a:pt x="210328" y="118770"/>
                </a:lnTo>
                <a:lnTo>
                  <a:pt x="207121" y="135281"/>
                </a:lnTo>
                <a:lnTo>
                  <a:pt x="210328" y="151790"/>
                </a:lnTo>
                <a:lnTo>
                  <a:pt x="219951" y="166303"/>
                </a:lnTo>
                <a:lnTo>
                  <a:pt x="236766" y="183105"/>
                </a:lnTo>
                <a:lnTo>
                  <a:pt x="596576" y="183105"/>
                </a:lnTo>
                <a:lnTo>
                  <a:pt x="585076" y="159077"/>
                </a:lnTo>
                <a:lnTo>
                  <a:pt x="547046" y="121040"/>
                </a:lnTo>
                <a:lnTo>
                  <a:pt x="298805" y="121040"/>
                </a:lnTo>
                <a:lnTo>
                  <a:pt x="282028" y="104251"/>
                </a:lnTo>
                <a:lnTo>
                  <a:pt x="267509" y="94607"/>
                </a:lnTo>
                <a:lnTo>
                  <a:pt x="250994" y="91392"/>
                </a:lnTo>
                <a:close/>
              </a:path>
              <a:path w="744220" h="566419">
                <a:moveTo>
                  <a:pt x="329842" y="46116"/>
                </a:moveTo>
                <a:lnTo>
                  <a:pt x="313330" y="49331"/>
                </a:lnTo>
                <a:lnTo>
                  <a:pt x="298805" y="58975"/>
                </a:lnTo>
                <a:lnTo>
                  <a:pt x="289175" y="73489"/>
                </a:lnTo>
                <a:lnTo>
                  <a:pt x="285965" y="90003"/>
                </a:lnTo>
                <a:lnTo>
                  <a:pt x="289175" y="106519"/>
                </a:lnTo>
                <a:lnTo>
                  <a:pt x="298805" y="121040"/>
                </a:lnTo>
                <a:lnTo>
                  <a:pt x="547046" y="121040"/>
                </a:lnTo>
                <a:lnTo>
                  <a:pt x="500928" y="74914"/>
                </a:lnTo>
                <a:lnTo>
                  <a:pt x="376796" y="74914"/>
                </a:lnTo>
                <a:lnTo>
                  <a:pt x="360870" y="58975"/>
                </a:lnTo>
                <a:lnTo>
                  <a:pt x="346352" y="49331"/>
                </a:lnTo>
                <a:lnTo>
                  <a:pt x="329842" y="46116"/>
                </a:lnTo>
                <a:close/>
              </a:path>
              <a:path w="744220" h="566419">
                <a:moveTo>
                  <a:pt x="407830" y="0"/>
                </a:moveTo>
                <a:lnTo>
                  <a:pt x="391316" y="3212"/>
                </a:lnTo>
                <a:lnTo>
                  <a:pt x="376796" y="12849"/>
                </a:lnTo>
                <a:lnTo>
                  <a:pt x="367159" y="27361"/>
                </a:lnTo>
                <a:lnTo>
                  <a:pt x="363947" y="43872"/>
                </a:lnTo>
                <a:lnTo>
                  <a:pt x="367159" y="60387"/>
                </a:lnTo>
                <a:lnTo>
                  <a:pt x="376796" y="74914"/>
                </a:lnTo>
                <a:lnTo>
                  <a:pt x="500928" y="74914"/>
                </a:lnTo>
                <a:lnTo>
                  <a:pt x="438873" y="12849"/>
                </a:lnTo>
                <a:lnTo>
                  <a:pt x="424346" y="3212"/>
                </a:lnTo>
                <a:lnTo>
                  <a:pt x="407830" y="0"/>
                </a:lnTo>
                <a:close/>
              </a:path>
            </a:pathLst>
          </a:custGeom>
          <a:solidFill>
            <a:srgbClr val="FFD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25545" y="1249537"/>
            <a:ext cx="744220" cy="566420"/>
          </a:xfrm>
          <a:custGeom>
            <a:avLst/>
            <a:gdLst/>
            <a:ahLst/>
            <a:cxnLst/>
            <a:rect l="l" t="t" r="r" b="b"/>
            <a:pathLst>
              <a:path w="744220" h="566419">
                <a:moveTo>
                  <a:pt x="376796" y="12849"/>
                </a:moveTo>
                <a:lnTo>
                  <a:pt x="367159" y="27361"/>
                </a:lnTo>
                <a:lnTo>
                  <a:pt x="363947" y="43872"/>
                </a:lnTo>
                <a:lnTo>
                  <a:pt x="367159" y="60387"/>
                </a:lnTo>
                <a:lnTo>
                  <a:pt x="376796" y="74914"/>
                </a:lnTo>
                <a:lnTo>
                  <a:pt x="360870" y="58975"/>
                </a:lnTo>
                <a:lnTo>
                  <a:pt x="346352" y="49331"/>
                </a:lnTo>
                <a:lnTo>
                  <a:pt x="329842" y="46116"/>
                </a:lnTo>
                <a:lnTo>
                  <a:pt x="313330" y="49331"/>
                </a:lnTo>
                <a:lnTo>
                  <a:pt x="298805" y="58975"/>
                </a:lnTo>
                <a:lnTo>
                  <a:pt x="289175" y="73489"/>
                </a:lnTo>
                <a:lnTo>
                  <a:pt x="285965" y="90003"/>
                </a:lnTo>
                <a:lnTo>
                  <a:pt x="289175" y="106519"/>
                </a:lnTo>
                <a:lnTo>
                  <a:pt x="298805" y="121040"/>
                </a:lnTo>
                <a:lnTo>
                  <a:pt x="282028" y="104251"/>
                </a:lnTo>
                <a:lnTo>
                  <a:pt x="267509" y="94607"/>
                </a:lnTo>
                <a:lnTo>
                  <a:pt x="250994" y="91392"/>
                </a:lnTo>
                <a:lnTo>
                  <a:pt x="234478" y="94607"/>
                </a:lnTo>
                <a:lnTo>
                  <a:pt x="219951" y="104251"/>
                </a:lnTo>
                <a:lnTo>
                  <a:pt x="210328" y="118770"/>
                </a:lnTo>
                <a:lnTo>
                  <a:pt x="207121" y="135281"/>
                </a:lnTo>
                <a:lnTo>
                  <a:pt x="210328" y="151790"/>
                </a:lnTo>
                <a:lnTo>
                  <a:pt x="219951" y="166303"/>
                </a:lnTo>
                <a:lnTo>
                  <a:pt x="236766" y="183105"/>
                </a:lnTo>
                <a:lnTo>
                  <a:pt x="235165" y="181505"/>
                </a:lnTo>
                <a:lnTo>
                  <a:pt x="233400" y="180209"/>
                </a:lnTo>
                <a:lnTo>
                  <a:pt x="231622" y="178914"/>
                </a:lnTo>
                <a:lnTo>
                  <a:pt x="74345" y="21624"/>
                </a:lnTo>
                <a:lnTo>
                  <a:pt x="59947" y="12066"/>
                </a:lnTo>
                <a:lnTo>
                  <a:pt x="43564" y="8880"/>
                </a:lnTo>
                <a:lnTo>
                  <a:pt x="27175" y="12066"/>
                </a:lnTo>
                <a:lnTo>
                  <a:pt x="12763" y="21624"/>
                </a:lnTo>
                <a:lnTo>
                  <a:pt x="3190" y="36037"/>
                </a:lnTo>
                <a:lnTo>
                  <a:pt x="0" y="52427"/>
                </a:lnTo>
                <a:lnTo>
                  <a:pt x="3190" y="68814"/>
                </a:lnTo>
                <a:lnTo>
                  <a:pt x="12763" y="83219"/>
                </a:lnTo>
                <a:lnTo>
                  <a:pt x="174688" y="245157"/>
                </a:lnTo>
                <a:lnTo>
                  <a:pt x="182740" y="253209"/>
                </a:lnTo>
                <a:lnTo>
                  <a:pt x="201244" y="271700"/>
                </a:lnTo>
                <a:lnTo>
                  <a:pt x="288797" y="359254"/>
                </a:lnTo>
                <a:lnTo>
                  <a:pt x="210985" y="385048"/>
                </a:lnTo>
                <a:lnTo>
                  <a:pt x="178409" y="407870"/>
                </a:lnTo>
                <a:lnTo>
                  <a:pt x="160285" y="441539"/>
                </a:lnTo>
                <a:lnTo>
                  <a:pt x="159609" y="460653"/>
                </a:lnTo>
                <a:lnTo>
                  <a:pt x="164858" y="479485"/>
                </a:lnTo>
                <a:lnTo>
                  <a:pt x="184835" y="472144"/>
                </a:lnTo>
                <a:lnTo>
                  <a:pt x="219569" y="461691"/>
                </a:lnTo>
                <a:lnTo>
                  <a:pt x="255176" y="455561"/>
                </a:lnTo>
                <a:lnTo>
                  <a:pt x="291261" y="453799"/>
                </a:lnTo>
                <a:lnTo>
                  <a:pt x="327431" y="456447"/>
                </a:lnTo>
                <a:lnTo>
                  <a:pt x="483590" y="477516"/>
                </a:lnTo>
                <a:lnTo>
                  <a:pt x="572185" y="566112"/>
                </a:lnTo>
                <a:lnTo>
                  <a:pt x="743877" y="394420"/>
                </a:lnTo>
                <a:lnTo>
                  <a:pt x="655307" y="305812"/>
                </a:lnTo>
                <a:lnTo>
                  <a:pt x="585076" y="159077"/>
                </a:lnTo>
                <a:lnTo>
                  <a:pt x="449491" y="23466"/>
                </a:lnTo>
                <a:lnTo>
                  <a:pt x="438873" y="12849"/>
                </a:lnTo>
                <a:lnTo>
                  <a:pt x="424346" y="3212"/>
                </a:lnTo>
                <a:lnTo>
                  <a:pt x="407830" y="0"/>
                </a:lnTo>
                <a:lnTo>
                  <a:pt x="391316" y="3212"/>
                </a:lnTo>
                <a:lnTo>
                  <a:pt x="376796" y="12849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25545" y="1249537"/>
            <a:ext cx="744220" cy="566420"/>
          </a:xfrm>
          <a:custGeom>
            <a:avLst/>
            <a:gdLst/>
            <a:ahLst/>
            <a:cxnLst/>
            <a:rect l="l" t="t" r="r" b="b"/>
            <a:pathLst>
              <a:path w="744220" h="566419">
                <a:moveTo>
                  <a:pt x="376796" y="12849"/>
                </a:moveTo>
                <a:lnTo>
                  <a:pt x="367159" y="27361"/>
                </a:lnTo>
                <a:lnTo>
                  <a:pt x="363947" y="43872"/>
                </a:lnTo>
                <a:lnTo>
                  <a:pt x="367159" y="60387"/>
                </a:lnTo>
                <a:lnTo>
                  <a:pt x="376796" y="74914"/>
                </a:lnTo>
                <a:lnTo>
                  <a:pt x="360870" y="58975"/>
                </a:lnTo>
                <a:lnTo>
                  <a:pt x="346352" y="49331"/>
                </a:lnTo>
                <a:lnTo>
                  <a:pt x="329842" y="46116"/>
                </a:lnTo>
                <a:lnTo>
                  <a:pt x="313330" y="49331"/>
                </a:lnTo>
                <a:lnTo>
                  <a:pt x="298805" y="58975"/>
                </a:lnTo>
                <a:lnTo>
                  <a:pt x="289175" y="73489"/>
                </a:lnTo>
                <a:lnTo>
                  <a:pt x="285965" y="90003"/>
                </a:lnTo>
                <a:lnTo>
                  <a:pt x="289175" y="106519"/>
                </a:lnTo>
                <a:lnTo>
                  <a:pt x="298805" y="121040"/>
                </a:lnTo>
                <a:lnTo>
                  <a:pt x="282028" y="104251"/>
                </a:lnTo>
                <a:lnTo>
                  <a:pt x="267509" y="94607"/>
                </a:lnTo>
                <a:lnTo>
                  <a:pt x="250994" y="91392"/>
                </a:lnTo>
                <a:lnTo>
                  <a:pt x="234478" y="94607"/>
                </a:lnTo>
                <a:lnTo>
                  <a:pt x="219951" y="104251"/>
                </a:lnTo>
                <a:lnTo>
                  <a:pt x="210328" y="118770"/>
                </a:lnTo>
                <a:lnTo>
                  <a:pt x="207121" y="135281"/>
                </a:lnTo>
                <a:lnTo>
                  <a:pt x="210328" y="151790"/>
                </a:lnTo>
                <a:lnTo>
                  <a:pt x="219951" y="166303"/>
                </a:lnTo>
                <a:lnTo>
                  <a:pt x="236766" y="183105"/>
                </a:lnTo>
                <a:lnTo>
                  <a:pt x="235165" y="181505"/>
                </a:lnTo>
                <a:lnTo>
                  <a:pt x="233400" y="180209"/>
                </a:lnTo>
                <a:lnTo>
                  <a:pt x="231622" y="178914"/>
                </a:lnTo>
                <a:lnTo>
                  <a:pt x="74345" y="21624"/>
                </a:lnTo>
                <a:lnTo>
                  <a:pt x="59947" y="12066"/>
                </a:lnTo>
                <a:lnTo>
                  <a:pt x="43564" y="8880"/>
                </a:lnTo>
                <a:lnTo>
                  <a:pt x="27175" y="12066"/>
                </a:lnTo>
                <a:lnTo>
                  <a:pt x="12763" y="21624"/>
                </a:lnTo>
                <a:lnTo>
                  <a:pt x="3190" y="36037"/>
                </a:lnTo>
                <a:lnTo>
                  <a:pt x="0" y="52427"/>
                </a:lnTo>
                <a:lnTo>
                  <a:pt x="3190" y="68814"/>
                </a:lnTo>
                <a:lnTo>
                  <a:pt x="12763" y="83219"/>
                </a:lnTo>
                <a:lnTo>
                  <a:pt x="174688" y="245157"/>
                </a:lnTo>
                <a:lnTo>
                  <a:pt x="182740" y="253209"/>
                </a:lnTo>
                <a:lnTo>
                  <a:pt x="201244" y="271700"/>
                </a:lnTo>
                <a:lnTo>
                  <a:pt x="288797" y="359254"/>
                </a:lnTo>
                <a:lnTo>
                  <a:pt x="210985" y="385048"/>
                </a:lnTo>
                <a:lnTo>
                  <a:pt x="178409" y="407870"/>
                </a:lnTo>
                <a:lnTo>
                  <a:pt x="160285" y="441539"/>
                </a:lnTo>
                <a:lnTo>
                  <a:pt x="159609" y="460653"/>
                </a:lnTo>
                <a:lnTo>
                  <a:pt x="164858" y="479485"/>
                </a:lnTo>
                <a:lnTo>
                  <a:pt x="184835" y="472144"/>
                </a:lnTo>
                <a:lnTo>
                  <a:pt x="219569" y="461691"/>
                </a:lnTo>
                <a:lnTo>
                  <a:pt x="255176" y="455561"/>
                </a:lnTo>
                <a:lnTo>
                  <a:pt x="291261" y="453799"/>
                </a:lnTo>
                <a:lnTo>
                  <a:pt x="327431" y="456447"/>
                </a:lnTo>
                <a:lnTo>
                  <a:pt x="483590" y="477516"/>
                </a:lnTo>
                <a:lnTo>
                  <a:pt x="572185" y="566112"/>
                </a:lnTo>
                <a:lnTo>
                  <a:pt x="743877" y="394420"/>
                </a:lnTo>
                <a:lnTo>
                  <a:pt x="655307" y="305812"/>
                </a:lnTo>
                <a:lnTo>
                  <a:pt x="585076" y="159077"/>
                </a:lnTo>
                <a:lnTo>
                  <a:pt x="449491" y="23466"/>
                </a:lnTo>
                <a:lnTo>
                  <a:pt x="438873" y="12849"/>
                </a:lnTo>
                <a:lnTo>
                  <a:pt x="424346" y="3212"/>
                </a:lnTo>
                <a:lnTo>
                  <a:pt x="407830" y="0"/>
                </a:lnTo>
                <a:lnTo>
                  <a:pt x="391316" y="3212"/>
                </a:lnTo>
                <a:lnTo>
                  <a:pt x="376796" y="1284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421360" y="1567556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5" h="309244">
                <a:moveTo>
                  <a:pt x="221678" y="0"/>
                </a:moveTo>
                <a:lnTo>
                  <a:pt x="0" y="221691"/>
                </a:lnTo>
                <a:lnTo>
                  <a:pt x="87045" y="308737"/>
                </a:lnTo>
                <a:lnTo>
                  <a:pt x="308711" y="87058"/>
                </a:lnTo>
                <a:lnTo>
                  <a:pt x="221678" y="0"/>
                </a:lnTo>
                <a:close/>
              </a:path>
            </a:pathLst>
          </a:custGeom>
          <a:solidFill>
            <a:srgbClr val="FFE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421360" y="1567556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5" h="309244">
                <a:moveTo>
                  <a:pt x="87045" y="308737"/>
                </a:moveTo>
                <a:lnTo>
                  <a:pt x="0" y="221691"/>
                </a:lnTo>
                <a:lnTo>
                  <a:pt x="221678" y="0"/>
                </a:lnTo>
                <a:lnTo>
                  <a:pt x="308711" y="87058"/>
                </a:lnTo>
                <a:lnTo>
                  <a:pt x="87045" y="30873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421360" y="1567556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5" h="309244">
                <a:moveTo>
                  <a:pt x="87045" y="308737"/>
                </a:moveTo>
                <a:lnTo>
                  <a:pt x="0" y="221691"/>
                </a:lnTo>
                <a:lnTo>
                  <a:pt x="221678" y="0"/>
                </a:lnTo>
                <a:lnTo>
                  <a:pt x="308711" y="87058"/>
                </a:lnTo>
                <a:lnTo>
                  <a:pt x="87045" y="30873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214346" y="160879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635" y="31623"/>
                </a:lnTo>
              </a:path>
            </a:pathLst>
          </a:custGeom>
          <a:solidFill>
            <a:srgbClr val="FFD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14346" y="160879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635" y="31623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214346" y="160879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635" y="31623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0690" y="1939219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5006797"/>
                </a:lnTo>
                <a:lnTo>
                  <a:pt x="4091" y="5052448"/>
                </a:lnTo>
                <a:lnTo>
                  <a:pt x="15888" y="5095417"/>
                </a:lnTo>
                <a:lnTo>
                  <a:pt x="34674" y="5134986"/>
                </a:lnTo>
                <a:lnTo>
                  <a:pt x="59732" y="5170437"/>
                </a:lnTo>
                <a:lnTo>
                  <a:pt x="90344" y="5201052"/>
                </a:lnTo>
                <a:lnTo>
                  <a:pt x="125793" y="5226113"/>
                </a:lnTo>
                <a:lnTo>
                  <a:pt x="165364" y="5244903"/>
                </a:lnTo>
                <a:lnTo>
                  <a:pt x="208338" y="5256704"/>
                </a:lnTo>
                <a:lnTo>
                  <a:pt x="254000" y="5260797"/>
                </a:lnTo>
                <a:lnTo>
                  <a:pt x="9717379" y="5260797"/>
                </a:lnTo>
                <a:lnTo>
                  <a:pt x="9763040" y="5256704"/>
                </a:lnTo>
                <a:lnTo>
                  <a:pt x="9806015" y="5244903"/>
                </a:lnTo>
                <a:lnTo>
                  <a:pt x="9845585" y="5226113"/>
                </a:lnTo>
                <a:lnTo>
                  <a:pt x="9881035" y="5201052"/>
                </a:lnTo>
                <a:lnTo>
                  <a:pt x="9911647" y="5170437"/>
                </a:lnTo>
                <a:lnTo>
                  <a:pt x="9936704" y="5134986"/>
                </a:lnTo>
                <a:lnTo>
                  <a:pt x="9955490" y="5095417"/>
                </a:lnTo>
                <a:lnTo>
                  <a:pt x="9967287" y="5052448"/>
                </a:lnTo>
                <a:lnTo>
                  <a:pt x="9971379" y="500679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0690" y="1939219"/>
            <a:ext cx="9971405" cy="5260975"/>
          </a:xfrm>
          <a:custGeom>
            <a:avLst/>
            <a:gdLst/>
            <a:ahLst/>
            <a:cxnLst/>
            <a:rect l="l" t="t" r="r" b="b"/>
            <a:pathLst>
              <a:path w="9971405" h="526097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38"/>
                </a:lnTo>
                <a:lnTo>
                  <a:pt x="0" y="526465"/>
                </a:lnTo>
                <a:lnTo>
                  <a:pt x="0" y="5006797"/>
                </a:lnTo>
                <a:lnTo>
                  <a:pt x="4091" y="5052448"/>
                </a:lnTo>
                <a:lnTo>
                  <a:pt x="15888" y="5095417"/>
                </a:lnTo>
                <a:lnTo>
                  <a:pt x="34674" y="5134986"/>
                </a:lnTo>
                <a:lnTo>
                  <a:pt x="59732" y="5170437"/>
                </a:lnTo>
                <a:lnTo>
                  <a:pt x="90344" y="5201052"/>
                </a:lnTo>
                <a:lnTo>
                  <a:pt x="125793" y="5226113"/>
                </a:lnTo>
                <a:lnTo>
                  <a:pt x="165364" y="5244903"/>
                </a:lnTo>
                <a:lnTo>
                  <a:pt x="208338" y="5256704"/>
                </a:lnTo>
                <a:lnTo>
                  <a:pt x="254000" y="5260797"/>
                </a:lnTo>
                <a:lnTo>
                  <a:pt x="1865871" y="5260797"/>
                </a:lnTo>
                <a:lnTo>
                  <a:pt x="2095690" y="5260797"/>
                </a:lnTo>
                <a:lnTo>
                  <a:pt x="8524900" y="5260797"/>
                </a:lnTo>
                <a:lnTo>
                  <a:pt x="8761971" y="5260797"/>
                </a:lnTo>
                <a:lnTo>
                  <a:pt x="9717379" y="5260797"/>
                </a:lnTo>
                <a:lnTo>
                  <a:pt x="9763040" y="5256704"/>
                </a:lnTo>
                <a:lnTo>
                  <a:pt x="9806015" y="5244903"/>
                </a:lnTo>
                <a:lnTo>
                  <a:pt x="9845585" y="5226113"/>
                </a:lnTo>
                <a:lnTo>
                  <a:pt x="9881035" y="5201052"/>
                </a:lnTo>
                <a:lnTo>
                  <a:pt x="9911647" y="5170437"/>
                </a:lnTo>
                <a:lnTo>
                  <a:pt x="9936704" y="5134986"/>
                </a:lnTo>
                <a:lnTo>
                  <a:pt x="9955490" y="5095417"/>
                </a:lnTo>
                <a:lnTo>
                  <a:pt x="9967287" y="5052448"/>
                </a:lnTo>
                <a:lnTo>
                  <a:pt x="9971379" y="5006797"/>
                </a:lnTo>
                <a:lnTo>
                  <a:pt x="9971379" y="4907153"/>
                </a:lnTo>
                <a:lnTo>
                  <a:pt x="9971379" y="4819167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1958" y="2065598"/>
            <a:ext cx="9698355" cy="715010"/>
          </a:xfrm>
          <a:custGeom>
            <a:avLst/>
            <a:gdLst/>
            <a:ahLst/>
            <a:cxnLst/>
            <a:rect l="l" t="t" r="r" b="b"/>
            <a:pathLst>
              <a:path w="9698355" h="715010">
                <a:moveTo>
                  <a:pt x="9553752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14921"/>
                </a:lnTo>
                <a:lnTo>
                  <a:pt x="9697745" y="714921"/>
                </a:lnTo>
                <a:lnTo>
                  <a:pt x="9697745" y="144005"/>
                </a:lnTo>
                <a:lnTo>
                  <a:pt x="9690406" y="98490"/>
                </a:lnTo>
                <a:lnTo>
                  <a:pt x="9669967" y="58959"/>
                </a:lnTo>
                <a:lnTo>
                  <a:pt x="9638799" y="27785"/>
                </a:lnTo>
                <a:lnTo>
                  <a:pt x="9599271" y="7341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1958" y="2065598"/>
            <a:ext cx="9698355" cy="715010"/>
          </a:xfrm>
          <a:custGeom>
            <a:avLst/>
            <a:gdLst/>
            <a:ahLst/>
            <a:cxnLst/>
            <a:rect l="l" t="t" r="r" b="b"/>
            <a:pathLst>
              <a:path w="9698355" h="715010">
                <a:moveTo>
                  <a:pt x="9697745" y="547230"/>
                </a:moveTo>
                <a:lnTo>
                  <a:pt x="9697745" y="547230"/>
                </a:lnTo>
                <a:lnTo>
                  <a:pt x="9697745" y="144005"/>
                </a:lnTo>
                <a:lnTo>
                  <a:pt x="9690406" y="98490"/>
                </a:lnTo>
                <a:lnTo>
                  <a:pt x="9669967" y="58959"/>
                </a:lnTo>
                <a:lnTo>
                  <a:pt x="9638799" y="27785"/>
                </a:lnTo>
                <a:lnTo>
                  <a:pt x="9599271" y="7341"/>
                </a:lnTo>
                <a:lnTo>
                  <a:pt x="9553752" y="0"/>
                </a:lnTo>
                <a:lnTo>
                  <a:pt x="2131822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87070"/>
                </a:lnTo>
                <a:lnTo>
                  <a:pt x="0" y="356895"/>
                </a:lnTo>
                <a:lnTo>
                  <a:pt x="0" y="714921"/>
                </a:lnTo>
                <a:lnTo>
                  <a:pt x="9697745" y="714921"/>
                </a:lnTo>
                <a:lnTo>
                  <a:pt x="9697745" y="54723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1963" y="2780516"/>
            <a:ext cx="9698355" cy="1722120"/>
          </a:xfrm>
          <a:custGeom>
            <a:avLst/>
            <a:gdLst/>
            <a:ahLst/>
            <a:cxnLst/>
            <a:rect l="l" t="t" r="r" b="b"/>
            <a:pathLst>
              <a:path w="9698355" h="1722120">
                <a:moveTo>
                  <a:pt x="9697745" y="0"/>
                </a:moveTo>
                <a:lnTo>
                  <a:pt x="0" y="0"/>
                </a:lnTo>
                <a:lnTo>
                  <a:pt x="0" y="1577848"/>
                </a:lnTo>
                <a:lnTo>
                  <a:pt x="7340" y="1623356"/>
                </a:lnTo>
                <a:lnTo>
                  <a:pt x="27782" y="1662883"/>
                </a:lnTo>
                <a:lnTo>
                  <a:pt x="58954" y="1694055"/>
                </a:lnTo>
                <a:lnTo>
                  <a:pt x="98485" y="1714498"/>
                </a:lnTo>
                <a:lnTo>
                  <a:pt x="144005" y="1721840"/>
                </a:lnTo>
                <a:lnTo>
                  <a:pt x="9553752" y="1721840"/>
                </a:lnTo>
                <a:lnTo>
                  <a:pt x="9599266" y="1714498"/>
                </a:lnTo>
                <a:lnTo>
                  <a:pt x="9638794" y="1694055"/>
                </a:lnTo>
                <a:lnTo>
                  <a:pt x="9669963" y="1662883"/>
                </a:lnTo>
                <a:lnTo>
                  <a:pt x="9690404" y="1623356"/>
                </a:lnTo>
                <a:lnTo>
                  <a:pt x="9697745" y="1577848"/>
                </a:lnTo>
                <a:lnTo>
                  <a:pt x="9697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1963" y="2780516"/>
            <a:ext cx="9698355" cy="1722120"/>
          </a:xfrm>
          <a:custGeom>
            <a:avLst/>
            <a:gdLst/>
            <a:ahLst/>
            <a:cxnLst/>
            <a:rect l="l" t="t" r="r" b="b"/>
            <a:pathLst>
              <a:path w="9698355" h="1722120">
                <a:moveTo>
                  <a:pt x="0" y="0"/>
                </a:moveTo>
                <a:lnTo>
                  <a:pt x="0" y="0"/>
                </a:lnTo>
                <a:lnTo>
                  <a:pt x="0" y="1577848"/>
                </a:lnTo>
                <a:lnTo>
                  <a:pt x="7340" y="1623356"/>
                </a:lnTo>
                <a:lnTo>
                  <a:pt x="27782" y="1662883"/>
                </a:lnTo>
                <a:lnTo>
                  <a:pt x="58954" y="1694055"/>
                </a:lnTo>
                <a:lnTo>
                  <a:pt x="98485" y="1714498"/>
                </a:lnTo>
                <a:lnTo>
                  <a:pt x="144005" y="1721840"/>
                </a:lnTo>
                <a:lnTo>
                  <a:pt x="2131809" y="1721840"/>
                </a:lnTo>
                <a:lnTo>
                  <a:pt x="9553752" y="1721840"/>
                </a:lnTo>
                <a:lnTo>
                  <a:pt x="9599266" y="1714498"/>
                </a:lnTo>
                <a:lnTo>
                  <a:pt x="9638794" y="1694055"/>
                </a:lnTo>
                <a:lnTo>
                  <a:pt x="9669963" y="1662883"/>
                </a:lnTo>
                <a:lnTo>
                  <a:pt x="9690404" y="1623356"/>
                </a:lnTo>
                <a:lnTo>
                  <a:pt x="9697745" y="1577848"/>
                </a:lnTo>
                <a:lnTo>
                  <a:pt x="9697745" y="1499603"/>
                </a:lnTo>
                <a:lnTo>
                  <a:pt x="9697745" y="1403057"/>
                </a:lnTo>
                <a:lnTo>
                  <a:pt x="9697745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1958" y="4627990"/>
            <a:ext cx="9698355" cy="715010"/>
          </a:xfrm>
          <a:custGeom>
            <a:avLst/>
            <a:gdLst/>
            <a:ahLst/>
            <a:cxnLst/>
            <a:rect l="l" t="t" r="r" b="b"/>
            <a:pathLst>
              <a:path w="9698355" h="715010">
                <a:moveTo>
                  <a:pt x="9553752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714908"/>
                </a:lnTo>
                <a:lnTo>
                  <a:pt x="9697745" y="714908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1958" y="4627990"/>
            <a:ext cx="9698355" cy="715010"/>
          </a:xfrm>
          <a:custGeom>
            <a:avLst/>
            <a:gdLst/>
            <a:ahLst/>
            <a:cxnLst/>
            <a:rect l="l" t="t" r="r" b="b"/>
            <a:pathLst>
              <a:path w="9698355" h="715010">
                <a:moveTo>
                  <a:pt x="9697745" y="547230"/>
                </a:moveTo>
                <a:lnTo>
                  <a:pt x="9697745" y="547230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lnTo>
                  <a:pt x="2131822" y="0"/>
                </a:ln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287070"/>
                </a:lnTo>
                <a:lnTo>
                  <a:pt x="0" y="356895"/>
                </a:lnTo>
                <a:lnTo>
                  <a:pt x="0" y="714908"/>
                </a:lnTo>
                <a:lnTo>
                  <a:pt x="9697745" y="714908"/>
                </a:lnTo>
                <a:lnTo>
                  <a:pt x="9697745" y="54723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1963" y="5342900"/>
            <a:ext cx="9698355" cy="1722120"/>
          </a:xfrm>
          <a:custGeom>
            <a:avLst/>
            <a:gdLst/>
            <a:ahLst/>
            <a:cxnLst/>
            <a:rect l="l" t="t" r="r" b="b"/>
            <a:pathLst>
              <a:path w="9698355" h="1722120">
                <a:moveTo>
                  <a:pt x="9697745" y="0"/>
                </a:moveTo>
                <a:lnTo>
                  <a:pt x="0" y="0"/>
                </a:lnTo>
                <a:lnTo>
                  <a:pt x="0" y="1577848"/>
                </a:lnTo>
                <a:lnTo>
                  <a:pt x="7340" y="1623361"/>
                </a:lnTo>
                <a:lnTo>
                  <a:pt x="27782" y="1662889"/>
                </a:lnTo>
                <a:lnTo>
                  <a:pt x="58954" y="1694059"/>
                </a:lnTo>
                <a:lnTo>
                  <a:pt x="98485" y="1714500"/>
                </a:lnTo>
                <a:lnTo>
                  <a:pt x="144005" y="1721840"/>
                </a:lnTo>
                <a:lnTo>
                  <a:pt x="9553752" y="1721840"/>
                </a:lnTo>
                <a:lnTo>
                  <a:pt x="9599266" y="1714500"/>
                </a:lnTo>
                <a:lnTo>
                  <a:pt x="9638794" y="1694059"/>
                </a:lnTo>
                <a:lnTo>
                  <a:pt x="9669963" y="1662889"/>
                </a:lnTo>
                <a:lnTo>
                  <a:pt x="9690404" y="1623361"/>
                </a:lnTo>
                <a:lnTo>
                  <a:pt x="9697745" y="1577848"/>
                </a:lnTo>
                <a:lnTo>
                  <a:pt x="9697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1963" y="5342900"/>
            <a:ext cx="9698355" cy="1722120"/>
          </a:xfrm>
          <a:custGeom>
            <a:avLst/>
            <a:gdLst/>
            <a:ahLst/>
            <a:cxnLst/>
            <a:rect l="l" t="t" r="r" b="b"/>
            <a:pathLst>
              <a:path w="9698355" h="1722120">
                <a:moveTo>
                  <a:pt x="0" y="0"/>
                </a:moveTo>
                <a:lnTo>
                  <a:pt x="0" y="0"/>
                </a:lnTo>
                <a:lnTo>
                  <a:pt x="0" y="1577848"/>
                </a:lnTo>
                <a:lnTo>
                  <a:pt x="7340" y="1623361"/>
                </a:lnTo>
                <a:lnTo>
                  <a:pt x="27782" y="1662889"/>
                </a:lnTo>
                <a:lnTo>
                  <a:pt x="58954" y="1694059"/>
                </a:lnTo>
                <a:lnTo>
                  <a:pt x="98485" y="1714500"/>
                </a:lnTo>
                <a:lnTo>
                  <a:pt x="144005" y="1721840"/>
                </a:lnTo>
                <a:lnTo>
                  <a:pt x="2131809" y="1721840"/>
                </a:lnTo>
                <a:lnTo>
                  <a:pt x="9553752" y="1721840"/>
                </a:lnTo>
                <a:lnTo>
                  <a:pt x="9599266" y="1714500"/>
                </a:lnTo>
                <a:lnTo>
                  <a:pt x="9638794" y="1694059"/>
                </a:lnTo>
                <a:lnTo>
                  <a:pt x="9669963" y="1662889"/>
                </a:lnTo>
                <a:lnTo>
                  <a:pt x="9690404" y="1623361"/>
                </a:lnTo>
                <a:lnTo>
                  <a:pt x="9697745" y="1577848"/>
                </a:lnTo>
                <a:lnTo>
                  <a:pt x="9697745" y="1499616"/>
                </a:lnTo>
                <a:lnTo>
                  <a:pt x="9697745" y="1403070"/>
                </a:lnTo>
                <a:lnTo>
                  <a:pt x="9697745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3291532" y="2184743"/>
            <a:ext cx="600612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53539" algn="ctr">
              <a:lnSpc>
                <a:spcPct val="100000"/>
              </a:lnSpc>
              <a:spcBef>
                <a:spcPts val="100"/>
              </a:spcBef>
            </a:pPr>
            <a:r>
              <a:rPr sz="26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개선, 시정 등을 명한 </a:t>
            </a:r>
            <a:r>
              <a:rPr sz="26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사항이란</a:t>
            </a:r>
            <a:r>
              <a:rPr sz="26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6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?</a:t>
            </a:r>
            <a:endParaRPr sz="2450" spc="-10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485778" y="2680896"/>
            <a:ext cx="1597025" cy="1597025"/>
          </a:xfrm>
          <a:custGeom>
            <a:avLst/>
            <a:gdLst/>
            <a:ahLst/>
            <a:cxnLst/>
            <a:rect l="l" t="t" r="r" b="b"/>
            <a:pathLst>
              <a:path w="1597025" h="1597025">
                <a:moveTo>
                  <a:pt x="798461" y="0"/>
                </a:moveTo>
                <a:lnTo>
                  <a:pt x="749821" y="1457"/>
                </a:lnTo>
                <a:lnTo>
                  <a:pt x="701951" y="5773"/>
                </a:lnTo>
                <a:lnTo>
                  <a:pt x="654936" y="12864"/>
                </a:lnTo>
                <a:lnTo>
                  <a:pt x="608858" y="22646"/>
                </a:lnTo>
                <a:lnTo>
                  <a:pt x="563802" y="35037"/>
                </a:lnTo>
                <a:lnTo>
                  <a:pt x="519850" y="49953"/>
                </a:lnTo>
                <a:lnTo>
                  <a:pt x="477087" y="67309"/>
                </a:lnTo>
                <a:lnTo>
                  <a:pt x="435596" y="87024"/>
                </a:lnTo>
                <a:lnTo>
                  <a:pt x="395461" y="109012"/>
                </a:lnTo>
                <a:lnTo>
                  <a:pt x="356764" y="133191"/>
                </a:lnTo>
                <a:lnTo>
                  <a:pt x="319589" y="159477"/>
                </a:lnTo>
                <a:lnTo>
                  <a:pt x="284021" y="187786"/>
                </a:lnTo>
                <a:lnTo>
                  <a:pt x="250142" y="218036"/>
                </a:lnTo>
                <a:lnTo>
                  <a:pt x="218036" y="250142"/>
                </a:lnTo>
                <a:lnTo>
                  <a:pt x="187786" y="284021"/>
                </a:lnTo>
                <a:lnTo>
                  <a:pt x="159477" y="319589"/>
                </a:lnTo>
                <a:lnTo>
                  <a:pt x="133191" y="356764"/>
                </a:lnTo>
                <a:lnTo>
                  <a:pt x="109012" y="395461"/>
                </a:lnTo>
                <a:lnTo>
                  <a:pt x="87024" y="435596"/>
                </a:lnTo>
                <a:lnTo>
                  <a:pt x="67309" y="477087"/>
                </a:lnTo>
                <a:lnTo>
                  <a:pt x="49953" y="519850"/>
                </a:lnTo>
                <a:lnTo>
                  <a:pt x="35037" y="563802"/>
                </a:lnTo>
                <a:lnTo>
                  <a:pt x="22646" y="608858"/>
                </a:lnTo>
                <a:lnTo>
                  <a:pt x="12864" y="654936"/>
                </a:lnTo>
                <a:lnTo>
                  <a:pt x="5773" y="701951"/>
                </a:lnTo>
                <a:lnTo>
                  <a:pt x="1457" y="749821"/>
                </a:lnTo>
                <a:lnTo>
                  <a:pt x="0" y="798461"/>
                </a:lnTo>
                <a:lnTo>
                  <a:pt x="1457" y="847102"/>
                </a:lnTo>
                <a:lnTo>
                  <a:pt x="5773" y="894971"/>
                </a:lnTo>
                <a:lnTo>
                  <a:pt x="12864" y="941987"/>
                </a:lnTo>
                <a:lnTo>
                  <a:pt x="22646" y="988064"/>
                </a:lnTo>
                <a:lnTo>
                  <a:pt x="35037" y="1033121"/>
                </a:lnTo>
                <a:lnTo>
                  <a:pt x="49953" y="1077072"/>
                </a:lnTo>
                <a:lnTo>
                  <a:pt x="67309" y="1119835"/>
                </a:lnTo>
                <a:lnTo>
                  <a:pt x="87024" y="1161326"/>
                </a:lnTo>
                <a:lnTo>
                  <a:pt x="109012" y="1201462"/>
                </a:lnTo>
                <a:lnTo>
                  <a:pt x="133191" y="1240159"/>
                </a:lnTo>
                <a:lnTo>
                  <a:pt x="159477" y="1277333"/>
                </a:lnTo>
                <a:lnTo>
                  <a:pt x="187786" y="1312902"/>
                </a:lnTo>
                <a:lnTo>
                  <a:pt x="218036" y="1346780"/>
                </a:lnTo>
                <a:lnTo>
                  <a:pt x="250142" y="1378886"/>
                </a:lnTo>
                <a:lnTo>
                  <a:pt x="284021" y="1409136"/>
                </a:lnTo>
                <a:lnTo>
                  <a:pt x="319589" y="1437445"/>
                </a:lnTo>
                <a:lnTo>
                  <a:pt x="356764" y="1463731"/>
                </a:lnTo>
                <a:lnTo>
                  <a:pt x="395461" y="1487910"/>
                </a:lnTo>
                <a:lnTo>
                  <a:pt x="435596" y="1509899"/>
                </a:lnTo>
                <a:lnTo>
                  <a:pt x="477087" y="1529613"/>
                </a:lnTo>
                <a:lnTo>
                  <a:pt x="519850" y="1546970"/>
                </a:lnTo>
                <a:lnTo>
                  <a:pt x="563802" y="1561885"/>
                </a:lnTo>
                <a:lnTo>
                  <a:pt x="608858" y="1574276"/>
                </a:lnTo>
                <a:lnTo>
                  <a:pt x="654936" y="1584059"/>
                </a:lnTo>
                <a:lnTo>
                  <a:pt x="701951" y="1591150"/>
                </a:lnTo>
                <a:lnTo>
                  <a:pt x="749821" y="1595466"/>
                </a:lnTo>
                <a:lnTo>
                  <a:pt x="798461" y="1596923"/>
                </a:lnTo>
                <a:lnTo>
                  <a:pt x="847102" y="1595466"/>
                </a:lnTo>
                <a:lnTo>
                  <a:pt x="894971" y="1591150"/>
                </a:lnTo>
                <a:lnTo>
                  <a:pt x="941987" y="1584059"/>
                </a:lnTo>
                <a:lnTo>
                  <a:pt x="988064" y="1574276"/>
                </a:lnTo>
                <a:lnTo>
                  <a:pt x="1033121" y="1561885"/>
                </a:lnTo>
                <a:lnTo>
                  <a:pt x="1077072" y="1546970"/>
                </a:lnTo>
                <a:lnTo>
                  <a:pt x="1119835" y="1529613"/>
                </a:lnTo>
                <a:lnTo>
                  <a:pt x="1161326" y="1509899"/>
                </a:lnTo>
                <a:lnTo>
                  <a:pt x="1201462" y="1487910"/>
                </a:lnTo>
                <a:lnTo>
                  <a:pt x="1240159" y="1463731"/>
                </a:lnTo>
                <a:lnTo>
                  <a:pt x="1277333" y="1437445"/>
                </a:lnTo>
                <a:lnTo>
                  <a:pt x="1312902" y="1409136"/>
                </a:lnTo>
                <a:lnTo>
                  <a:pt x="1346780" y="1378886"/>
                </a:lnTo>
                <a:lnTo>
                  <a:pt x="1378886" y="1346780"/>
                </a:lnTo>
                <a:lnTo>
                  <a:pt x="1409136" y="1312902"/>
                </a:lnTo>
                <a:lnTo>
                  <a:pt x="1437445" y="1277333"/>
                </a:lnTo>
                <a:lnTo>
                  <a:pt x="1463731" y="1240159"/>
                </a:lnTo>
                <a:lnTo>
                  <a:pt x="1487910" y="1201462"/>
                </a:lnTo>
                <a:lnTo>
                  <a:pt x="1509899" y="1161326"/>
                </a:lnTo>
                <a:lnTo>
                  <a:pt x="1529613" y="1119835"/>
                </a:lnTo>
                <a:lnTo>
                  <a:pt x="1546970" y="1077072"/>
                </a:lnTo>
                <a:lnTo>
                  <a:pt x="1561885" y="1033121"/>
                </a:lnTo>
                <a:lnTo>
                  <a:pt x="1574276" y="988064"/>
                </a:lnTo>
                <a:lnTo>
                  <a:pt x="1584059" y="941987"/>
                </a:lnTo>
                <a:lnTo>
                  <a:pt x="1591150" y="894971"/>
                </a:lnTo>
                <a:lnTo>
                  <a:pt x="1595466" y="847102"/>
                </a:lnTo>
                <a:lnTo>
                  <a:pt x="1596923" y="798461"/>
                </a:lnTo>
                <a:lnTo>
                  <a:pt x="1595466" y="749821"/>
                </a:lnTo>
                <a:lnTo>
                  <a:pt x="1591150" y="701951"/>
                </a:lnTo>
                <a:lnTo>
                  <a:pt x="1584059" y="654936"/>
                </a:lnTo>
                <a:lnTo>
                  <a:pt x="1574276" y="608858"/>
                </a:lnTo>
                <a:lnTo>
                  <a:pt x="1561885" y="563802"/>
                </a:lnTo>
                <a:lnTo>
                  <a:pt x="1546970" y="519850"/>
                </a:lnTo>
                <a:lnTo>
                  <a:pt x="1529613" y="477087"/>
                </a:lnTo>
                <a:lnTo>
                  <a:pt x="1509899" y="435596"/>
                </a:lnTo>
                <a:lnTo>
                  <a:pt x="1487910" y="395461"/>
                </a:lnTo>
                <a:lnTo>
                  <a:pt x="1463731" y="356764"/>
                </a:lnTo>
                <a:lnTo>
                  <a:pt x="1437445" y="319589"/>
                </a:lnTo>
                <a:lnTo>
                  <a:pt x="1409136" y="284021"/>
                </a:lnTo>
                <a:lnTo>
                  <a:pt x="1378886" y="250142"/>
                </a:lnTo>
                <a:lnTo>
                  <a:pt x="1346780" y="218036"/>
                </a:lnTo>
                <a:lnTo>
                  <a:pt x="1312902" y="187786"/>
                </a:lnTo>
                <a:lnTo>
                  <a:pt x="1277333" y="159477"/>
                </a:lnTo>
                <a:lnTo>
                  <a:pt x="1240159" y="133191"/>
                </a:lnTo>
                <a:lnTo>
                  <a:pt x="1201462" y="109012"/>
                </a:lnTo>
                <a:lnTo>
                  <a:pt x="1161326" y="87024"/>
                </a:lnTo>
                <a:lnTo>
                  <a:pt x="1119835" y="67309"/>
                </a:lnTo>
                <a:lnTo>
                  <a:pt x="1077072" y="49953"/>
                </a:lnTo>
                <a:lnTo>
                  <a:pt x="1033121" y="35037"/>
                </a:lnTo>
                <a:lnTo>
                  <a:pt x="988064" y="22646"/>
                </a:lnTo>
                <a:lnTo>
                  <a:pt x="941987" y="12864"/>
                </a:lnTo>
                <a:lnTo>
                  <a:pt x="894971" y="5773"/>
                </a:lnTo>
                <a:lnTo>
                  <a:pt x="847102" y="1457"/>
                </a:lnTo>
                <a:lnTo>
                  <a:pt x="798461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85778" y="2680896"/>
            <a:ext cx="1597025" cy="1597025"/>
          </a:xfrm>
          <a:custGeom>
            <a:avLst/>
            <a:gdLst/>
            <a:ahLst/>
            <a:cxnLst/>
            <a:rect l="l" t="t" r="r" b="b"/>
            <a:pathLst>
              <a:path w="1597025" h="1597025">
                <a:moveTo>
                  <a:pt x="1596923" y="798461"/>
                </a:moveTo>
                <a:lnTo>
                  <a:pt x="1595466" y="847102"/>
                </a:lnTo>
                <a:lnTo>
                  <a:pt x="1591150" y="894971"/>
                </a:lnTo>
                <a:lnTo>
                  <a:pt x="1584059" y="941987"/>
                </a:lnTo>
                <a:lnTo>
                  <a:pt x="1574276" y="988064"/>
                </a:lnTo>
                <a:lnTo>
                  <a:pt x="1561885" y="1033121"/>
                </a:lnTo>
                <a:lnTo>
                  <a:pt x="1546970" y="1077072"/>
                </a:lnTo>
                <a:lnTo>
                  <a:pt x="1529613" y="1119835"/>
                </a:lnTo>
                <a:lnTo>
                  <a:pt x="1509899" y="1161326"/>
                </a:lnTo>
                <a:lnTo>
                  <a:pt x="1487910" y="1201462"/>
                </a:lnTo>
                <a:lnTo>
                  <a:pt x="1463731" y="1240159"/>
                </a:lnTo>
                <a:lnTo>
                  <a:pt x="1437445" y="1277333"/>
                </a:lnTo>
                <a:lnTo>
                  <a:pt x="1409136" y="1312902"/>
                </a:lnTo>
                <a:lnTo>
                  <a:pt x="1378886" y="1346780"/>
                </a:lnTo>
                <a:lnTo>
                  <a:pt x="1346780" y="1378886"/>
                </a:lnTo>
                <a:lnTo>
                  <a:pt x="1312902" y="1409136"/>
                </a:lnTo>
                <a:lnTo>
                  <a:pt x="1277333" y="1437445"/>
                </a:lnTo>
                <a:lnTo>
                  <a:pt x="1240159" y="1463731"/>
                </a:lnTo>
                <a:lnTo>
                  <a:pt x="1201462" y="1487910"/>
                </a:lnTo>
                <a:lnTo>
                  <a:pt x="1161326" y="1509899"/>
                </a:lnTo>
                <a:lnTo>
                  <a:pt x="1119835" y="1529613"/>
                </a:lnTo>
                <a:lnTo>
                  <a:pt x="1077072" y="1546970"/>
                </a:lnTo>
                <a:lnTo>
                  <a:pt x="1033121" y="1561885"/>
                </a:lnTo>
                <a:lnTo>
                  <a:pt x="988064" y="1574276"/>
                </a:lnTo>
                <a:lnTo>
                  <a:pt x="941987" y="1584059"/>
                </a:lnTo>
                <a:lnTo>
                  <a:pt x="894971" y="1591150"/>
                </a:lnTo>
                <a:lnTo>
                  <a:pt x="847102" y="1595466"/>
                </a:lnTo>
                <a:lnTo>
                  <a:pt x="798461" y="1596923"/>
                </a:lnTo>
                <a:lnTo>
                  <a:pt x="749821" y="1595466"/>
                </a:lnTo>
                <a:lnTo>
                  <a:pt x="701951" y="1591150"/>
                </a:lnTo>
                <a:lnTo>
                  <a:pt x="654936" y="1584059"/>
                </a:lnTo>
                <a:lnTo>
                  <a:pt x="608858" y="1574276"/>
                </a:lnTo>
                <a:lnTo>
                  <a:pt x="563802" y="1561885"/>
                </a:lnTo>
                <a:lnTo>
                  <a:pt x="519850" y="1546970"/>
                </a:lnTo>
                <a:lnTo>
                  <a:pt x="477087" y="1529613"/>
                </a:lnTo>
                <a:lnTo>
                  <a:pt x="435596" y="1509899"/>
                </a:lnTo>
                <a:lnTo>
                  <a:pt x="395461" y="1487910"/>
                </a:lnTo>
                <a:lnTo>
                  <a:pt x="356764" y="1463731"/>
                </a:lnTo>
                <a:lnTo>
                  <a:pt x="319589" y="1437445"/>
                </a:lnTo>
                <a:lnTo>
                  <a:pt x="284021" y="1409136"/>
                </a:lnTo>
                <a:lnTo>
                  <a:pt x="250142" y="1378886"/>
                </a:lnTo>
                <a:lnTo>
                  <a:pt x="218036" y="1346780"/>
                </a:lnTo>
                <a:lnTo>
                  <a:pt x="187786" y="1312902"/>
                </a:lnTo>
                <a:lnTo>
                  <a:pt x="159477" y="1277333"/>
                </a:lnTo>
                <a:lnTo>
                  <a:pt x="133191" y="1240159"/>
                </a:lnTo>
                <a:lnTo>
                  <a:pt x="109012" y="1201462"/>
                </a:lnTo>
                <a:lnTo>
                  <a:pt x="87024" y="1161326"/>
                </a:lnTo>
                <a:lnTo>
                  <a:pt x="67309" y="1119835"/>
                </a:lnTo>
                <a:lnTo>
                  <a:pt x="49953" y="1077072"/>
                </a:lnTo>
                <a:lnTo>
                  <a:pt x="35037" y="1033121"/>
                </a:lnTo>
                <a:lnTo>
                  <a:pt x="22646" y="988064"/>
                </a:lnTo>
                <a:lnTo>
                  <a:pt x="12864" y="941987"/>
                </a:lnTo>
                <a:lnTo>
                  <a:pt x="5773" y="894971"/>
                </a:lnTo>
                <a:lnTo>
                  <a:pt x="1457" y="847102"/>
                </a:lnTo>
                <a:lnTo>
                  <a:pt x="0" y="798461"/>
                </a:lnTo>
                <a:lnTo>
                  <a:pt x="1457" y="749821"/>
                </a:lnTo>
                <a:lnTo>
                  <a:pt x="5773" y="701951"/>
                </a:lnTo>
                <a:lnTo>
                  <a:pt x="12864" y="654936"/>
                </a:lnTo>
                <a:lnTo>
                  <a:pt x="22646" y="608858"/>
                </a:lnTo>
                <a:lnTo>
                  <a:pt x="35037" y="563802"/>
                </a:lnTo>
                <a:lnTo>
                  <a:pt x="49953" y="519850"/>
                </a:lnTo>
                <a:lnTo>
                  <a:pt x="67309" y="477087"/>
                </a:lnTo>
                <a:lnTo>
                  <a:pt x="87024" y="435596"/>
                </a:lnTo>
                <a:lnTo>
                  <a:pt x="109012" y="395461"/>
                </a:lnTo>
                <a:lnTo>
                  <a:pt x="133191" y="356764"/>
                </a:lnTo>
                <a:lnTo>
                  <a:pt x="159477" y="319589"/>
                </a:lnTo>
                <a:lnTo>
                  <a:pt x="187786" y="284021"/>
                </a:lnTo>
                <a:lnTo>
                  <a:pt x="218036" y="250142"/>
                </a:lnTo>
                <a:lnTo>
                  <a:pt x="250142" y="218036"/>
                </a:lnTo>
                <a:lnTo>
                  <a:pt x="284021" y="187786"/>
                </a:lnTo>
                <a:lnTo>
                  <a:pt x="319589" y="159477"/>
                </a:lnTo>
                <a:lnTo>
                  <a:pt x="356764" y="133191"/>
                </a:lnTo>
                <a:lnTo>
                  <a:pt x="395461" y="109012"/>
                </a:lnTo>
                <a:lnTo>
                  <a:pt x="435596" y="87024"/>
                </a:lnTo>
                <a:lnTo>
                  <a:pt x="477087" y="67309"/>
                </a:lnTo>
                <a:lnTo>
                  <a:pt x="519850" y="49953"/>
                </a:lnTo>
                <a:lnTo>
                  <a:pt x="563802" y="35037"/>
                </a:lnTo>
                <a:lnTo>
                  <a:pt x="608858" y="22646"/>
                </a:lnTo>
                <a:lnTo>
                  <a:pt x="654936" y="12864"/>
                </a:lnTo>
                <a:lnTo>
                  <a:pt x="701951" y="5773"/>
                </a:lnTo>
                <a:lnTo>
                  <a:pt x="749821" y="1457"/>
                </a:lnTo>
                <a:lnTo>
                  <a:pt x="798461" y="0"/>
                </a:lnTo>
                <a:lnTo>
                  <a:pt x="847102" y="1457"/>
                </a:lnTo>
                <a:lnTo>
                  <a:pt x="894971" y="5773"/>
                </a:lnTo>
                <a:lnTo>
                  <a:pt x="941987" y="12864"/>
                </a:lnTo>
                <a:lnTo>
                  <a:pt x="988064" y="22646"/>
                </a:lnTo>
                <a:lnTo>
                  <a:pt x="1033121" y="35037"/>
                </a:lnTo>
                <a:lnTo>
                  <a:pt x="1077072" y="49953"/>
                </a:lnTo>
                <a:lnTo>
                  <a:pt x="1119835" y="67309"/>
                </a:lnTo>
                <a:lnTo>
                  <a:pt x="1161326" y="87024"/>
                </a:lnTo>
                <a:lnTo>
                  <a:pt x="1201462" y="109012"/>
                </a:lnTo>
                <a:lnTo>
                  <a:pt x="1240159" y="133191"/>
                </a:lnTo>
                <a:lnTo>
                  <a:pt x="1277333" y="159477"/>
                </a:lnTo>
                <a:lnTo>
                  <a:pt x="1312902" y="187786"/>
                </a:lnTo>
                <a:lnTo>
                  <a:pt x="1346780" y="218036"/>
                </a:lnTo>
                <a:lnTo>
                  <a:pt x="1378886" y="250142"/>
                </a:lnTo>
                <a:lnTo>
                  <a:pt x="1409136" y="284021"/>
                </a:lnTo>
                <a:lnTo>
                  <a:pt x="1437445" y="319589"/>
                </a:lnTo>
                <a:lnTo>
                  <a:pt x="1463731" y="356764"/>
                </a:lnTo>
                <a:lnTo>
                  <a:pt x="1487910" y="395461"/>
                </a:lnTo>
                <a:lnTo>
                  <a:pt x="1509899" y="435596"/>
                </a:lnTo>
                <a:lnTo>
                  <a:pt x="1529613" y="477087"/>
                </a:lnTo>
                <a:lnTo>
                  <a:pt x="1546970" y="519850"/>
                </a:lnTo>
                <a:lnTo>
                  <a:pt x="1561885" y="563802"/>
                </a:lnTo>
                <a:lnTo>
                  <a:pt x="1574276" y="608858"/>
                </a:lnTo>
                <a:lnTo>
                  <a:pt x="1584059" y="654936"/>
                </a:lnTo>
                <a:lnTo>
                  <a:pt x="1591150" y="701951"/>
                </a:lnTo>
                <a:lnTo>
                  <a:pt x="1595466" y="749821"/>
                </a:lnTo>
                <a:lnTo>
                  <a:pt x="1596923" y="7984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0587" y="2895751"/>
            <a:ext cx="1167765" cy="1167765"/>
          </a:xfrm>
          <a:custGeom>
            <a:avLst/>
            <a:gdLst/>
            <a:ahLst/>
            <a:cxnLst/>
            <a:rect l="l" t="t" r="r" b="b"/>
            <a:pathLst>
              <a:path w="1167764" h="1167764">
                <a:moveTo>
                  <a:pt x="672376" y="0"/>
                </a:moveTo>
                <a:lnTo>
                  <a:pt x="494880" y="0"/>
                </a:lnTo>
                <a:lnTo>
                  <a:pt x="494880" y="96761"/>
                </a:lnTo>
                <a:lnTo>
                  <a:pt x="442948" y="109101"/>
                </a:lnTo>
                <a:lnTo>
                  <a:pt x="393296" y="126731"/>
                </a:lnTo>
                <a:lnTo>
                  <a:pt x="346240" y="149341"/>
                </a:lnTo>
                <a:lnTo>
                  <a:pt x="302094" y="176618"/>
                </a:lnTo>
                <a:lnTo>
                  <a:pt x="233705" y="108204"/>
                </a:lnTo>
                <a:lnTo>
                  <a:pt x="108191" y="233718"/>
                </a:lnTo>
                <a:lnTo>
                  <a:pt x="176606" y="302107"/>
                </a:lnTo>
                <a:lnTo>
                  <a:pt x="149328" y="346248"/>
                </a:lnTo>
                <a:lnTo>
                  <a:pt x="126720" y="393303"/>
                </a:lnTo>
                <a:lnTo>
                  <a:pt x="109094" y="442953"/>
                </a:lnTo>
                <a:lnTo>
                  <a:pt x="96761" y="494880"/>
                </a:lnTo>
                <a:lnTo>
                  <a:pt x="0" y="494880"/>
                </a:lnTo>
                <a:lnTo>
                  <a:pt x="0" y="672388"/>
                </a:lnTo>
                <a:lnTo>
                  <a:pt x="96761" y="672388"/>
                </a:lnTo>
                <a:lnTo>
                  <a:pt x="109094" y="724301"/>
                </a:lnTo>
                <a:lnTo>
                  <a:pt x="126720" y="773945"/>
                </a:lnTo>
                <a:lnTo>
                  <a:pt x="149328" y="821002"/>
                </a:lnTo>
                <a:lnTo>
                  <a:pt x="176606" y="865149"/>
                </a:lnTo>
                <a:lnTo>
                  <a:pt x="108191" y="933551"/>
                </a:lnTo>
                <a:lnTo>
                  <a:pt x="233705" y="1059065"/>
                </a:lnTo>
                <a:lnTo>
                  <a:pt x="302094" y="990650"/>
                </a:lnTo>
                <a:lnTo>
                  <a:pt x="346240" y="1017924"/>
                </a:lnTo>
                <a:lnTo>
                  <a:pt x="393296" y="1040526"/>
                </a:lnTo>
                <a:lnTo>
                  <a:pt x="442948" y="1058152"/>
                </a:lnTo>
                <a:lnTo>
                  <a:pt x="494880" y="1070495"/>
                </a:lnTo>
                <a:lnTo>
                  <a:pt x="494880" y="1167244"/>
                </a:lnTo>
                <a:lnTo>
                  <a:pt x="672376" y="1167244"/>
                </a:lnTo>
                <a:lnTo>
                  <a:pt x="672376" y="1070495"/>
                </a:lnTo>
                <a:lnTo>
                  <a:pt x="724297" y="1058152"/>
                </a:lnTo>
                <a:lnTo>
                  <a:pt x="773947" y="1040526"/>
                </a:lnTo>
                <a:lnTo>
                  <a:pt x="821001" y="1017924"/>
                </a:lnTo>
                <a:lnTo>
                  <a:pt x="865136" y="990650"/>
                </a:lnTo>
                <a:lnTo>
                  <a:pt x="933551" y="1059065"/>
                </a:lnTo>
                <a:lnTo>
                  <a:pt x="1059053" y="933551"/>
                </a:lnTo>
                <a:lnTo>
                  <a:pt x="990650" y="865149"/>
                </a:lnTo>
                <a:lnTo>
                  <a:pt x="1017919" y="821002"/>
                </a:lnTo>
                <a:lnTo>
                  <a:pt x="1040522" y="773945"/>
                </a:lnTo>
                <a:lnTo>
                  <a:pt x="1058150" y="724301"/>
                </a:lnTo>
                <a:lnTo>
                  <a:pt x="1070495" y="672388"/>
                </a:lnTo>
                <a:lnTo>
                  <a:pt x="1167231" y="672388"/>
                </a:lnTo>
                <a:lnTo>
                  <a:pt x="1167231" y="494880"/>
                </a:lnTo>
                <a:lnTo>
                  <a:pt x="1070495" y="494880"/>
                </a:lnTo>
                <a:lnTo>
                  <a:pt x="1058150" y="442953"/>
                </a:lnTo>
                <a:lnTo>
                  <a:pt x="1040522" y="393303"/>
                </a:lnTo>
                <a:lnTo>
                  <a:pt x="1017919" y="346248"/>
                </a:lnTo>
                <a:lnTo>
                  <a:pt x="990650" y="302107"/>
                </a:lnTo>
                <a:lnTo>
                  <a:pt x="1059053" y="233718"/>
                </a:lnTo>
                <a:lnTo>
                  <a:pt x="933551" y="108204"/>
                </a:lnTo>
                <a:lnTo>
                  <a:pt x="865136" y="176618"/>
                </a:lnTo>
                <a:lnTo>
                  <a:pt x="820991" y="149341"/>
                </a:lnTo>
                <a:lnTo>
                  <a:pt x="773938" y="126731"/>
                </a:lnTo>
                <a:lnTo>
                  <a:pt x="724294" y="109101"/>
                </a:lnTo>
                <a:lnTo>
                  <a:pt x="672376" y="96761"/>
                </a:lnTo>
                <a:lnTo>
                  <a:pt x="672376" y="0"/>
                </a:lnTo>
                <a:close/>
              </a:path>
            </a:pathLst>
          </a:custGeom>
          <a:solidFill>
            <a:srgbClr val="959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0587" y="2895751"/>
            <a:ext cx="1167765" cy="1167765"/>
          </a:xfrm>
          <a:custGeom>
            <a:avLst/>
            <a:gdLst/>
            <a:ahLst/>
            <a:cxnLst/>
            <a:rect l="l" t="t" r="r" b="b"/>
            <a:pathLst>
              <a:path w="1167764" h="1167764">
                <a:moveTo>
                  <a:pt x="672376" y="0"/>
                </a:moveTo>
                <a:lnTo>
                  <a:pt x="494880" y="0"/>
                </a:lnTo>
                <a:lnTo>
                  <a:pt x="494880" y="96761"/>
                </a:lnTo>
                <a:lnTo>
                  <a:pt x="442948" y="109101"/>
                </a:lnTo>
                <a:lnTo>
                  <a:pt x="393296" y="126731"/>
                </a:lnTo>
                <a:lnTo>
                  <a:pt x="346240" y="149341"/>
                </a:lnTo>
                <a:lnTo>
                  <a:pt x="302094" y="176618"/>
                </a:lnTo>
                <a:lnTo>
                  <a:pt x="233705" y="108204"/>
                </a:lnTo>
                <a:lnTo>
                  <a:pt x="108191" y="233718"/>
                </a:lnTo>
                <a:lnTo>
                  <a:pt x="176606" y="302107"/>
                </a:lnTo>
                <a:lnTo>
                  <a:pt x="149328" y="346248"/>
                </a:lnTo>
                <a:lnTo>
                  <a:pt x="126720" y="393303"/>
                </a:lnTo>
                <a:lnTo>
                  <a:pt x="109094" y="442953"/>
                </a:lnTo>
                <a:lnTo>
                  <a:pt x="96761" y="494880"/>
                </a:lnTo>
                <a:lnTo>
                  <a:pt x="0" y="494880"/>
                </a:lnTo>
                <a:lnTo>
                  <a:pt x="0" y="672388"/>
                </a:lnTo>
                <a:lnTo>
                  <a:pt x="96761" y="672388"/>
                </a:lnTo>
                <a:lnTo>
                  <a:pt x="109094" y="724301"/>
                </a:lnTo>
                <a:lnTo>
                  <a:pt x="126720" y="773945"/>
                </a:lnTo>
                <a:lnTo>
                  <a:pt x="149328" y="821002"/>
                </a:lnTo>
                <a:lnTo>
                  <a:pt x="176606" y="865149"/>
                </a:lnTo>
                <a:lnTo>
                  <a:pt x="108191" y="933551"/>
                </a:lnTo>
                <a:lnTo>
                  <a:pt x="233705" y="1059065"/>
                </a:lnTo>
                <a:lnTo>
                  <a:pt x="302094" y="990650"/>
                </a:lnTo>
                <a:lnTo>
                  <a:pt x="346240" y="1017924"/>
                </a:lnTo>
                <a:lnTo>
                  <a:pt x="393296" y="1040526"/>
                </a:lnTo>
                <a:lnTo>
                  <a:pt x="442948" y="1058152"/>
                </a:lnTo>
                <a:lnTo>
                  <a:pt x="494880" y="1070495"/>
                </a:lnTo>
                <a:lnTo>
                  <a:pt x="494880" y="1167244"/>
                </a:lnTo>
                <a:lnTo>
                  <a:pt x="672376" y="1167244"/>
                </a:lnTo>
                <a:lnTo>
                  <a:pt x="672376" y="1070495"/>
                </a:lnTo>
                <a:lnTo>
                  <a:pt x="724297" y="1058152"/>
                </a:lnTo>
                <a:lnTo>
                  <a:pt x="773947" y="1040526"/>
                </a:lnTo>
                <a:lnTo>
                  <a:pt x="821001" y="1017924"/>
                </a:lnTo>
                <a:lnTo>
                  <a:pt x="865136" y="990650"/>
                </a:lnTo>
                <a:lnTo>
                  <a:pt x="933551" y="1059065"/>
                </a:lnTo>
                <a:lnTo>
                  <a:pt x="1059053" y="933551"/>
                </a:lnTo>
                <a:lnTo>
                  <a:pt x="990650" y="865149"/>
                </a:lnTo>
                <a:lnTo>
                  <a:pt x="1017919" y="821002"/>
                </a:lnTo>
                <a:lnTo>
                  <a:pt x="1040522" y="773945"/>
                </a:lnTo>
                <a:lnTo>
                  <a:pt x="1058150" y="724301"/>
                </a:lnTo>
                <a:lnTo>
                  <a:pt x="1070495" y="672388"/>
                </a:lnTo>
                <a:lnTo>
                  <a:pt x="1167231" y="672388"/>
                </a:lnTo>
                <a:lnTo>
                  <a:pt x="1167231" y="494880"/>
                </a:lnTo>
                <a:lnTo>
                  <a:pt x="1070495" y="494880"/>
                </a:lnTo>
                <a:lnTo>
                  <a:pt x="1058150" y="442953"/>
                </a:lnTo>
                <a:lnTo>
                  <a:pt x="1040522" y="393303"/>
                </a:lnTo>
                <a:lnTo>
                  <a:pt x="1017919" y="346248"/>
                </a:lnTo>
                <a:lnTo>
                  <a:pt x="990650" y="302107"/>
                </a:lnTo>
                <a:lnTo>
                  <a:pt x="1059053" y="233718"/>
                </a:lnTo>
                <a:lnTo>
                  <a:pt x="933551" y="108204"/>
                </a:lnTo>
                <a:lnTo>
                  <a:pt x="865136" y="176618"/>
                </a:lnTo>
                <a:lnTo>
                  <a:pt x="820991" y="149341"/>
                </a:lnTo>
                <a:lnTo>
                  <a:pt x="773938" y="126731"/>
                </a:lnTo>
                <a:lnTo>
                  <a:pt x="724294" y="109101"/>
                </a:lnTo>
                <a:lnTo>
                  <a:pt x="672376" y="96761"/>
                </a:lnTo>
                <a:lnTo>
                  <a:pt x="672376" y="0"/>
                </a:lnTo>
                <a:close/>
              </a:path>
            </a:pathLst>
          </a:custGeom>
          <a:solidFill>
            <a:srgbClr val="E0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0587" y="2895751"/>
            <a:ext cx="1167765" cy="1167765"/>
          </a:xfrm>
          <a:custGeom>
            <a:avLst/>
            <a:gdLst/>
            <a:ahLst/>
            <a:cxnLst/>
            <a:rect l="l" t="t" r="r" b="b"/>
            <a:pathLst>
              <a:path w="1167764" h="1167764">
                <a:moveTo>
                  <a:pt x="1167231" y="672388"/>
                </a:moveTo>
                <a:lnTo>
                  <a:pt x="1167231" y="494880"/>
                </a:lnTo>
                <a:lnTo>
                  <a:pt x="1070495" y="494880"/>
                </a:lnTo>
                <a:lnTo>
                  <a:pt x="1058150" y="442953"/>
                </a:lnTo>
                <a:lnTo>
                  <a:pt x="1040522" y="393303"/>
                </a:lnTo>
                <a:lnTo>
                  <a:pt x="1017919" y="346248"/>
                </a:lnTo>
                <a:lnTo>
                  <a:pt x="990650" y="302107"/>
                </a:lnTo>
                <a:lnTo>
                  <a:pt x="1059053" y="233718"/>
                </a:lnTo>
                <a:lnTo>
                  <a:pt x="933551" y="108204"/>
                </a:lnTo>
                <a:lnTo>
                  <a:pt x="865136" y="176618"/>
                </a:lnTo>
                <a:lnTo>
                  <a:pt x="820991" y="149341"/>
                </a:lnTo>
                <a:lnTo>
                  <a:pt x="773938" y="126731"/>
                </a:lnTo>
                <a:lnTo>
                  <a:pt x="724294" y="109101"/>
                </a:lnTo>
                <a:lnTo>
                  <a:pt x="672376" y="96761"/>
                </a:lnTo>
                <a:lnTo>
                  <a:pt x="672376" y="0"/>
                </a:lnTo>
                <a:lnTo>
                  <a:pt x="494880" y="0"/>
                </a:lnTo>
                <a:lnTo>
                  <a:pt x="494880" y="96761"/>
                </a:lnTo>
                <a:lnTo>
                  <a:pt x="442948" y="109101"/>
                </a:lnTo>
                <a:lnTo>
                  <a:pt x="393296" y="126731"/>
                </a:lnTo>
                <a:lnTo>
                  <a:pt x="346240" y="149341"/>
                </a:lnTo>
                <a:lnTo>
                  <a:pt x="302094" y="176618"/>
                </a:lnTo>
                <a:lnTo>
                  <a:pt x="233705" y="108204"/>
                </a:lnTo>
                <a:lnTo>
                  <a:pt x="108191" y="233718"/>
                </a:lnTo>
                <a:lnTo>
                  <a:pt x="176606" y="302107"/>
                </a:lnTo>
                <a:lnTo>
                  <a:pt x="149328" y="346248"/>
                </a:lnTo>
                <a:lnTo>
                  <a:pt x="126720" y="393303"/>
                </a:lnTo>
                <a:lnTo>
                  <a:pt x="109094" y="442953"/>
                </a:lnTo>
                <a:lnTo>
                  <a:pt x="96761" y="494880"/>
                </a:lnTo>
                <a:lnTo>
                  <a:pt x="0" y="494880"/>
                </a:lnTo>
                <a:lnTo>
                  <a:pt x="0" y="672388"/>
                </a:lnTo>
                <a:lnTo>
                  <a:pt x="96761" y="672388"/>
                </a:lnTo>
                <a:lnTo>
                  <a:pt x="109094" y="724301"/>
                </a:lnTo>
                <a:lnTo>
                  <a:pt x="126720" y="773945"/>
                </a:lnTo>
                <a:lnTo>
                  <a:pt x="149328" y="821002"/>
                </a:lnTo>
                <a:lnTo>
                  <a:pt x="176606" y="865149"/>
                </a:lnTo>
                <a:lnTo>
                  <a:pt x="108191" y="933551"/>
                </a:lnTo>
                <a:lnTo>
                  <a:pt x="233705" y="1059065"/>
                </a:lnTo>
                <a:lnTo>
                  <a:pt x="302094" y="990650"/>
                </a:lnTo>
                <a:lnTo>
                  <a:pt x="346240" y="1017924"/>
                </a:lnTo>
                <a:lnTo>
                  <a:pt x="393296" y="1040526"/>
                </a:lnTo>
                <a:lnTo>
                  <a:pt x="442948" y="1058152"/>
                </a:lnTo>
                <a:lnTo>
                  <a:pt x="494880" y="1070495"/>
                </a:lnTo>
                <a:lnTo>
                  <a:pt x="494880" y="1167244"/>
                </a:lnTo>
                <a:lnTo>
                  <a:pt x="672376" y="1167244"/>
                </a:lnTo>
                <a:lnTo>
                  <a:pt x="672376" y="1070495"/>
                </a:lnTo>
                <a:lnTo>
                  <a:pt x="724297" y="1058152"/>
                </a:lnTo>
                <a:lnTo>
                  <a:pt x="773947" y="1040526"/>
                </a:lnTo>
                <a:lnTo>
                  <a:pt x="821001" y="1017924"/>
                </a:lnTo>
                <a:lnTo>
                  <a:pt x="865136" y="990650"/>
                </a:lnTo>
                <a:lnTo>
                  <a:pt x="933551" y="1059065"/>
                </a:lnTo>
                <a:lnTo>
                  <a:pt x="1059053" y="933551"/>
                </a:lnTo>
                <a:lnTo>
                  <a:pt x="990650" y="865149"/>
                </a:lnTo>
                <a:lnTo>
                  <a:pt x="1017919" y="821002"/>
                </a:lnTo>
                <a:lnTo>
                  <a:pt x="1040522" y="773945"/>
                </a:lnTo>
                <a:lnTo>
                  <a:pt x="1058150" y="724301"/>
                </a:lnTo>
                <a:lnTo>
                  <a:pt x="1070495" y="672388"/>
                </a:lnTo>
                <a:lnTo>
                  <a:pt x="1167231" y="67238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12647" y="3207824"/>
            <a:ext cx="543560" cy="543560"/>
          </a:xfrm>
          <a:custGeom>
            <a:avLst/>
            <a:gdLst/>
            <a:ahLst/>
            <a:cxnLst/>
            <a:rect l="l" t="t" r="r" b="b"/>
            <a:pathLst>
              <a:path w="543560" h="543560">
                <a:moveTo>
                  <a:pt x="271564" y="0"/>
                </a:moveTo>
                <a:lnTo>
                  <a:pt x="222748" y="4374"/>
                </a:lnTo>
                <a:lnTo>
                  <a:pt x="176804" y="16987"/>
                </a:lnTo>
                <a:lnTo>
                  <a:pt x="134497" y="37072"/>
                </a:lnTo>
                <a:lnTo>
                  <a:pt x="96596" y="63862"/>
                </a:lnTo>
                <a:lnTo>
                  <a:pt x="63866" y="96590"/>
                </a:lnTo>
                <a:lnTo>
                  <a:pt x="37075" y="134492"/>
                </a:lnTo>
                <a:lnTo>
                  <a:pt x="16989" y="176798"/>
                </a:lnTo>
                <a:lnTo>
                  <a:pt x="4375" y="222745"/>
                </a:lnTo>
                <a:lnTo>
                  <a:pt x="0" y="271564"/>
                </a:lnTo>
                <a:lnTo>
                  <a:pt x="4375" y="320379"/>
                </a:lnTo>
                <a:lnTo>
                  <a:pt x="16989" y="366324"/>
                </a:lnTo>
                <a:lnTo>
                  <a:pt x="37075" y="408630"/>
                </a:lnTo>
                <a:lnTo>
                  <a:pt x="63866" y="446531"/>
                </a:lnTo>
                <a:lnTo>
                  <a:pt x="96596" y="479261"/>
                </a:lnTo>
                <a:lnTo>
                  <a:pt x="134497" y="506053"/>
                </a:lnTo>
                <a:lnTo>
                  <a:pt x="176804" y="526139"/>
                </a:lnTo>
                <a:lnTo>
                  <a:pt x="222748" y="538753"/>
                </a:lnTo>
                <a:lnTo>
                  <a:pt x="271564" y="543128"/>
                </a:lnTo>
                <a:lnTo>
                  <a:pt x="320376" y="538753"/>
                </a:lnTo>
                <a:lnTo>
                  <a:pt x="366319" y="526139"/>
                </a:lnTo>
                <a:lnTo>
                  <a:pt x="408624" y="506053"/>
                </a:lnTo>
                <a:lnTo>
                  <a:pt x="446526" y="479261"/>
                </a:lnTo>
                <a:lnTo>
                  <a:pt x="479257" y="446531"/>
                </a:lnTo>
                <a:lnTo>
                  <a:pt x="506050" y="408630"/>
                </a:lnTo>
                <a:lnTo>
                  <a:pt x="526137" y="366324"/>
                </a:lnTo>
                <a:lnTo>
                  <a:pt x="538752" y="320379"/>
                </a:lnTo>
                <a:lnTo>
                  <a:pt x="543128" y="271564"/>
                </a:lnTo>
                <a:lnTo>
                  <a:pt x="538752" y="222745"/>
                </a:lnTo>
                <a:lnTo>
                  <a:pt x="526137" y="176798"/>
                </a:lnTo>
                <a:lnTo>
                  <a:pt x="506050" y="134492"/>
                </a:lnTo>
                <a:lnTo>
                  <a:pt x="479257" y="96590"/>
                </a:lnTo>
                <a:lnTo>
                  <a:pt x="446526" y="63862"/>
                </a:lnTo>
                <a:lnTo>
                  <a:pt x="408624" y="37072"/>
                </a:lnTo>
                <a:lnTo>
                  <a:pt x="366319" y="16987"/>
                </a:lnTo>
                <a:lnTo>
                  <a:pt x="320376" y="4374"/>
                </a:lnTo>
                <a:lnTo>
                  <a:pt x="27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12647" y="3207824"/>
            <a:ext cx="543560" cy="543560"/>
          </a:xfrm>
          <a:custGeom>
            <a:avLst/>
            <a:gdLst/>
            <a:ahLst/>
            <a:cxnLst/>
            <a:rect l="l" t="t" r="r" b="b"/>
            <a:pathLst>
              <a:path w="543560" h="543560">
                <a:moveTo>
                  <a:pt x="543128" y="271564"/>
                </a:moveTo>
                <a:lnTo>
                  <a:pt x="538752" y="320379"/>
                </a:lnTo>
                <a:lnTo>
                  <a:pt x="526137" y="366324"/>
                </a:lnTo>
                <a:lnTo>
                  <a:pt x="506050" y="408630"/>
                </a:lnTo>
                <a:lnTo>
                  <a:pt x="479257" y="446531"/>
                </a:lnTo>
                <a:lnTo>
                  <a:pt x="446526" y="479261"/>
                </a:lnTo>
                <a:lnTo>
                  <a:pt x="408624" y="506053"/>
                </a:lnTo>
                <a:lnTo>
                  <a:pt x="366319" y="526139"/>
                </a:lnTo>
                <a:lnTo>
                  <a:pt x="320376" y="538753"/>
                </a:lnTo>
                <a:lnTo>
                  <a:pt x="271564" y="543128"/>
                </a:lnTo>
                <a:lnTo>
                  <a:pt x="222748" y="538753"/>
                </a:lnTo>
                <a:lnTo>
                  <a:pt x="176804" y="526139"/>
                </a:lnTo>
                <a:lnTo>
                  <a:pt x="134497" y="506053"/>
                </a:lnTo>
                <a:lnTo>
                  <a:pt x="96596" y="479261"/>
                </a:lnTo>
                <a:lnTo>
                  <a:pt x="63866" y="446531"/>
                </a:lnTo>
                <a:lnTo>
                  <a:pt x="37075" y="408630"/>
                </a:lnTo>
                <a:lnTo>
                  <a:pt x="16989" y="366324"/>
                </a:lnTo>
                <a:lnTo>
                  <a:pt x="4375" y="320379"/>
                </a:lnTo>
                <a:lnTo>
                  <a:pt x="0" y="271564"/>
                </a:lnTo>
                <a:lnTo>
                  <a:pt x="4375" y="222745"/>
                </a:lnTo>
                <a:lnTo>
                  <a:pt x="16989" y="176798"/>
                </a:lnTo>
                <a:lnTo>
                  <a:pt x="37075" y="134492"/>
                </a:lnTo>
                <a:lnTo>
                  <a:pt x="63866" y="96590"/>
                </a:lnTo>
                <a:lnTo>
                  <a:pt x="96596" y="63862"/>
                </a:lnTo>
                <a:lnTo>
                  <a:pt x="134497" y="37072"/>
                </a:lnTo>
                <a:lnTo>
                  <a:pt x="176804" y="16987"/>
                </a:lnTo>
                <a:lnTo>
                  <a:pt x="222748" y="4374"/>
                </a:lnTo>
                <a:lnTo>
                  <a:pt x="271564" y="0"/>
                </a:lnTo>
                <a:lnTo>
                  <a:pt x="320376" y="4374"/>
                </a:lnTo>
                <a:lnTo>
                  <a:pt x="366319" y="16987"/>
                </a:lnTo>
                <a:lnTo>
                  <a:pt x="408624" y="37072"/>
                </a:lnTo>
                <a:lnTo>
                  <a:pt x="446526" y="63862"/>
                </a:lnTo>
                <a:lnTo>
                  <a:pt x="479257" y="96590"/>
                </a:lnTo>
                <a:lnTo>
                  <a:pt x="506050" y="134492"/>
                </a:lnTo>
                <a:lnTo>
                  <a:pt x="526137" y="176798"/>
                </a:lnTo>
                <a:lnTo>
                  <a:pt x="538752" y="222745"/>
                </a:lnTo>
                <a:lnTo>
                  <a:pt x="543128" y="27156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29108" y="3324309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155105" y="0"/>
                </a:moveTo>
                <a:lnTo>
                  <a:pt x="106085" y="7906"/>
                </a:lnTo>
                <a:lnTo>
                  <a:pt x="63507" y="29921"/>
                </a:lnTo>
                <a:lnTo>
                  <a:pt x="29930" y="63491"/>
                </a:lnTo>
                <a:lnTo>
                  <a:pt x="7908" y="106062"/>
                </a:lnTo>
                <a:lnTo>
                  <a:pt x="0" y="155079"/>
                </a:lnTo>
                <a:lnTo>
                  <a:pt x="7908" y="204097"/>
                </a:lnTo>
                <a:lnTo>
                  <a:pt x="29930" y="246668"/>
                </a:lnTo>
                <a:lnTo>
                  <a:pt x="63507" y="280238"/>
                </a:lnTo>
                <a:lnTo>
                  <a:pt x="106085" y="302253"/>
                </a:lnTo>
                <a:lnTo>
                  <a:pt x="155105" y="310159"/>
                </a:lnTo>
                <a:lnTo>
                  <a:pt x="204122" y="302253"/>
                </a:lnTo>
                <a:lnTo>
                  <a:pt x="246693" y="280238"/>
                </a:lnTo>
                <a:lnTo>
                  <a:pt x="280263" y="246668"/>
                </a:lnTo>
                <a:lnTo>
                  <a:pt x="302278" y="204097"/>
                </a:lnTo>
                <a:lnTo>
                  <a:pt x="310184" y="155079"/>
                </a:lnTo>
                <a:lnTo>
                  <a:pt x="302278" y="106062"/>
                </a:lnTo>
                <a:lnTo>
                  <a:pt x="280263" y="63491"/>
                </a:lnTo>
                <a:lnTo>
                  <a:pt x="246693" y="29921"/>
                </a:lnTo>
                <a:lnTo>
                  <a:pt x="204122" y="7906"/>
                </a:lnTo>
                <a:lnTo>
                  <a:pt x="155105" y="0"/>
                </a:lnTo>
                <a:close/>
              </a:path>
            </a:pathLst>
          </a:custGeom>
          <a:solidFill>
            <a:srgbClr val="FF8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61381" y="2756489"/>
            <a:ext cx="1445895" cy="1445895"/>
          </a:xfrm>
          <a:custGeom>
            <a:avLst/>
            <a:gdLst/>
            <a:ahLst/>
            <a:cxnLst/>
            <a:rect l="l" t="t" r="r" b="b"/>
            <a:pathLst>
              <a:path w="1445895" h="1445895">
                <a:moveTo>
                  <a:pt x="262904" y="0"/>
                </a:moveTo>
                <a:lnTo>
                  <a:pt x="217476" y="2052"/>
                </a:lnTo>
                <a:lnTo>
                  <a:pt x="172934" y="12304"/>
                </a:lnTo>
                <a:lnTo>
                  <a:pt x="130472" y="30770"/>
                </a:lnTo>
                <a:lnTo>
                  <a:pt x="312044" y="212342"/>
                </a:lnTo>
                <a:lnTo>
                  <a:pt x="212273" y="312101"/>
                </a:lnTo>
                <a:lnTo>
                  <a:pt x="30701" y="130516"/>
                </a:lnTo>
                <a:lnTo>
                  <a:pt x="12284" y="172938"/>
                </a:lnTo>
                <a:lnTo>
                  <a:pt x="2052" y="217466"/>
                </a:lnTo>
                <a:lnTo>
                  <a:pt x="0" y="262899"/>
                </a:lnTo>
                <a:lnTo>
                  <a:pt x="6121" y="308036"/>
                </a:lnTo>
                <a:lnTo>
                  <a:pt x="20411" y="351674"/>
                </a:lnTo>
                <a:lnTo>
                  <a:pt x="42864" y="392614"/>
                </a:lnTo>
                <a:lnTo>
                  <a:pt x="73475" y="429652"/>
                </a:lnTo>
                <a:lnTo>
                  <a:pt x="112839" y="461832"/>
                </a:lnTo>
                <a:lnTo>
                  <a:pt x="156466" y="484843"/>
                </a:lnTo>
                <a:lnTo>
                  <a:pt x="202942" y="498687"/>
                </a:lnTo>
                <a:lnTo>
                  <a:pt x="250851" y="503370"/>
                </a:lnTo>
                <a:lnTo>
                  <a:pt x="298777" y="498895"/>
                </a:lnTo>
                <a:lnTo>
                  <a:pt x="345306" y="485265"/>
                </a:lnTo>
                <a:lnTo>
                  <a:pt x="960456" y="1100402"/>
                </a:lnTo>
                <a:lnTo>
                  <a:pt x="946827" y="1146937"/>
                </a:lnTo>
                <a:lnTo>
                  <a:pt x="942353" y="1194870"/>
                </a:lnTo>
                <a:lnTo>
                  <a:pt x="947038" y="1242784"/>
                </a:lnTo>
                <a:lnTo>
                  <a:pt x="960884" y="1289264"/>
                </a:lnTo>
                <a:lnTo>
                  <a:pt x="983893" y="1332894"/>
                </a:lnTo>
                <a:lnTo>
                  <a:pt x="1016069" y="1372258"/>
                </a:lnTo>
                <a:lnTo>
                  <a:pt x="1053108" y="1402877"/>
                </a:lnTo>
                <a:lnTo>
                  <a:pt x="1094048" y="1425333"/>
                </a:lnTo>
                <a:lnTo>
                  <a:pt x="1137688" y="1439622"/>
                </a:lnTo>
                <a:lnTo>
                  <a:pt x="1182824" y="1445739"/>
                </a:lnTo>
                <a:lnTo>
                  <a:pt x="1228255" y="1443681"/>
                </a:lnTo>
                <a:lnTo>
                  <a:pt x="1272779" y="1433443"/>
                </a:lnTo>
                <a:lnTo>
                  <a:pt x="1315192" y="1415019"/>
                </a:lnTo>
                <a:lnTo>
                  <a:pt x="1133620" y="1233460"/>
                </a:lnTo>
                <a:lnTo>
                  <a:pt x="1233391" y="1133689"/>
                </a:lnTo>
                <a:lnTo>
                  <a:pt x="1414950" y="1315261"/>
                </a:lnTo>
                <a:lnTo>
                  <a:pt x="1433420" y="1272792"/>
                </a:lnTo>
                <a:lnTo>
                  <a:pt x="1443674" y="1228246"/>
                </a:lnTo>
                <a:lnTo>
                  <a:pt x="1445726" y="1182819"/>
                </a:lnTo>
                <a:lnTo>
                  <a:pt x="1439590" y="1137701"/>
                </a:lnTo>
                <a:lnTo>
                  <a:pt x="1425279" y="1094086"/>
                </a:lnTo>
                <a:lnTo>
                  <a:pt x="1402808" y="1053167"/>
                </a:lnTo>
                <a:lnTo>
                  <a:pt x="1372190" y="1016138"/>
                </a:lnTo>
                <a:lnTo>
                  <a:pt x="1332837" y="983971"/>
                </a:lnTo>
                <a:lnTo>
                  <a:pt x="1289218" y="960965"/>
                </a:lnTo>
                <a:lnTo>
                  <a:pt x="1242746" y="947120"/>
                </a:lnTo>
                <a:lnTo>
                  <a:pt x="1194836" y="942435"/>
                </a:lnTo>
                <a:lnTo>
                  <a:pt x="1146902" y="946912"/>
                </a:lnTo>
                <a:lnTo>
                  <a:pt x="1100359" y="960550"/>
                </a:lnTo>
                <a:lnTo>
                  <a:pt x="485183" y="345375"/>
                </a:lnTo>
                <a:lnTo>
                  <a:pt x="498821" y="298826"/>
                </a:lnTo>
                <a:lnTo>
                  <a:pt x="503298" y="250888"/>
                </a:lnTo>
                <a:lnTo>
                  <a:pt x="498614" y="202976"/>
                </a:lnTo>
                <a:lnTo>
                  <a:pt x="484769" y="156503"/>
                </a:lnTo>
                <a:lnTo>
                  <a:pt x="461762" y="112883"/>
                </a:lnTo>
                <a:lnTo>
                  <a:pt x="429596" y="73531"/>
                </a:lnTo>
                <a:lnTo>
                  <a:pt x="392565" y="42913"/>
                </a:lnTo>
                <a:lnTo>
                  <a:pt x="351643" y="20443"/>
                </a:lnTo>
                <a:lnTo>
                  <a:pt x="308025" y="6134"/>
                </a:lnTo>
                <a:lnTo>
                  <a:pt x="262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61381" y="2756489"/>
            <a:ext cx="1445895" cy="1445895"/>
          </a:xfrm>
          <a:custGeom>
            <a:avLst/>
            <a:gdLst/>
            <a:ahLst/>
            <a:cxnLst/>
            <a:rect l="l" t="t" r="r" b="b"/>
            <a:pathLst>
              <a:path w="1445895" h="1445895">
                <a:moveTo>
                  <a:pt x="1100359" y="960550"/>
                </a:moveTo>
                <a:lnTo>
                  <a:pt x="485183" y="345375"/>
                </a:lnTo>
                <a:lnTo>
                  <a:pt x="498821" y="298826"/>
                </a:lnTo>
                <a:lnTo>
                  <a:pt x="503298" y="250888"/>
                </a:lnTo>
                <a:lnTo>
                  <a:pt x="498614" y="202976"/>
                </a:lnTo>
                <a:lnTo>
                  <a:pt x="484769" y="156503"/>
                </a:lnTo>
                <a:lnTo>
                  <a:pt x="461762" y="112883"/>
                </a:lnTo>
                <a:lnTo>
                  <a:pt x="429596" y="73531"/>
                </a:lnTo>
                <a:lnTo>
                  <a:pt x="392565" y="42913"/>
                </a:lnTo>
                <a:lnTo>
                  <a:pt x="351643" y="20443"/>
                </a:lnTo>
                <a:lnTo>
                  <a:pt x="308025" y="6134"/>
                </a:lnTo>
                <a:lnTo>
                  <a:pt x="262904" y="0"/>
                </a:lnTo>
                <a:lnTo>
                  <a:pt x="217476" y="2052"/>
                </a:lnTo>
                <a:lnTo>
                  <a:pt x="172934" y="12304"/>
                </a:lnTo>
                <a:lnTo>
                  <a:pt x="130472" y="30770"/>
                </a:lnTo>
                <a:lnTo>
                  <a:pt x="312044" y="212342"/>
                </a:lnTo>
                <a:lnTo>
                  <a:pt x="212273" y="312101"/>
                </a:lnTo>
                <a:lnTo>
                  <a:pt x="30701" y="130516"/>
                </a:lnTo>
                <a:lnTo>
                  <a:pt x="12284" y="172938"/>
                </a:lnTo>
                <a:lnTo>
                  <a:pt x="2052" y="217466"/>
                </a:lnTo>
                <a:lnTo>
                  <a:pt x="0" y="262899"/>
                </a:lnTo>
                <a:lnTo>
                  <a:pt x="6121" y="308036"/>
                </a:lnTo>
                <a:lnTo>
                  <a:pt x="20411" y="351674"/>
                </a:lnTo>
                <a:lnTo>
                  <a:pt x="42864" y="392614"/>
                </a:lnTo>
                <a:lnTo>
                  <a:pt x="73475" y="429652"/>
                </a:lnTo>
                <a:lnTo>
                  <a:pt x="112839" y="461832"/>
                </a:lnTo>
                <a:lnTo>
                  <a:pt x="156466" y="484843"/>
                </a:lnTo>
                <a:lnTo>
                  <a:pt x="202942" y="498687"/>
                </a:lnTo>
                <a:lnTo>
                  <a:pt x="250851" y="503370"/>
                </a:lnTo>
                <a:lnTo>
                  <a:pt x="298777" y="498895"/>
                </a:lnTo>
                <a:lnTo>
                  <a:pt x="345306" y="485265"/>
                </a:lnTo>
                <a:lnTo>
                  <a:pt x="960456" y="1100402"/>
                </a:lnTo>
                <a:lnTo>
                  <a:pt x="946827" y="1146937"/>
                </a:lnTo>
                <a:lnTo>
                  <a:pt x="942353" y="1194870"/>
                </a:lnTo>
                <a:lnTo>
                  <a:pt x="947038" y="1242784"/>
                </a:lnTo>
                <a:lnTo>
                  <a:pt x="960884" y="1289264"/>
                </a:lnTo>
                <a:lnTo>
                  <a:pt x="983893" y="1332894"/>
                </a:lnTo>
                <a:lnTo>
                  <a:pt x="1016069" y="1372258"/>
                </a:lnTo>
                <a:lnTo>
                  <a:pt x="1053108" y="1402877"/>
                </a:lnTo>
                <a:lnTo>
                  <a:pt x="1094048" y="1425333"/>
                </a:lnTo>
                <a:lnTo>
                  <a:pt x="1137688" y="1439622"/>
                </a:lnTo>
                <a:lnTo>
                  <a:pt x="1182824" y="1445739"/>
                </a:lnTo>
                <a:lnTo>
                  <a:pt x="1228255" y="1443681"/>
                </a:lnTo>
                <a:lnTo>
                  <a:pt x="1272779" y="1433443"/>
                </a:lnTo>
                <a:lnTo>
                  <a:pt x="1315192" y="1415019"/>
                </a:lnTo>
                <a:lnTo>
                  <a:pt x="1133620" y="1233460"/>
                </a:lnTo>
                <a:lnTo>
                  <a:pt x="1233391" y="1133689"/>
                </a:lnTo>
                <a:lnTo>
                  <a:pt x="1414950" y="1315261"/>
                </a:lnTo>
                <a:lnTo>
                  <a:pt x="1433420" y="1272792"/>
                </a:lnTo>
                <a:lnTo>
                  <a:pt x="1443674" y="1228246"/>
                </a:lnTo>
                <a:lnTo>
                  <a:pt x="1445726" y="1182819"/>
                </a:lnTo>
                <a:lnTo>
                  <a:pt x="1439590" y="1137701"/>
                </a:lnTo>
                <a:lnTo>
                  <a:pt x="1425279" y="1094086"/>
                </a:lnTo>
                <a:lnTo>
                  <a:pt x="1402808" y="1053167"/>
                </a:lnTo>
                <a:lnTo>
                  <a:pt x="1372190" y="1016138"/>
                </a:lnTo>
                <a:lnTo>
                  <a:pt x="1332837" y="983971"/>
                </a:lnTo>
                <a:lnTo>
                  <a:pt x="1289218" y="960965"/>
                </a:lnTo>
                <a:lnTo>
                  <a:pt x="1242746" y="947120"/>
                </a:lnTo>
                <a:lnTo>
                  <a:pt x="1194836" y="942435"/>
                </a:lnTo>
                <a:lnTo>
                  <a:pt x="1146902" y="946912"/>
                </a:lnTo>
                <a:lnTo>
                  <a:pt x="1100359" y="9605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85778" y="5246215"/>
            <a:ext cx="1597025" cy="1597025"/>
          </a:xfrm>
          <a:custGeom>
            <a:avLst/>
            <a:gdLst/>
            <a:ahLst/>
            <a:cxnLst/>
            <a:rect l="l" t="t" r="r" b="b"/>
            <a:pathLst>
              <a:path w="1597025" h="1597025">
                <a:moveTo>
                  <a:pt x="798461" y="0"/>
                </a:moveTo>
                <a:lnTo>
                  <a:pt x="749821" y="1457"/>
                </a:lnTo>
                <a:lnTo>
                  <a:pt x="701951" y="5773"/>
                </a:lnTo>
                <a:lnTo>
                  <a:pt x="654936" y="12864"/>
                </a:lnTo>
                <a:lnTo>
                  <a:pt x="608858" y="22647"/>
                </a:lnTo>
                <a:lnTo>
                  <a:pt x="563802" y="35038"/>
                </a:lnTo>
                <a:lnTo>
                  <a:pt x="519850" y="49954"/>
                </a:lnTo>
                <a:lnTo>
                  <a:pt x="477087" y="67311"/>
                </a:lnTo>
                <a:lnTo>
                  <a:pt x="435596" y="87026"/>
                </a:lnTo>
                <a:lnTo>
                  <a:pt x="395461" y="109015"/>
                </a:lnTo>
                <a:lnTo>
                  <a:pt x="356764" y="133194"/>
                </a:lnTo>
                <a:lnTo>
                  <a:pt x="319589" y="159481"/>
                </a:lnTo>
                <a:lnTo>
                  <a:pt x="284021" y="187791"/>
                </a:lnTo>
                <a:lnTo>
                  <a:pt x="250142" y="218040"/>
                </a:lnTo>
                <a:lnTo>
                  <a:pt x="218036" y="250147"/>
                </a:lnTo>
                <a:lnTo>
                  <a:pt x="187786" y="284026"/>
                </a:lnTo>
                <a:lnTo>
                  <a:pt x="159477" y="319595"/>
                </a:lnTo>
                <a:lnTo>
                  <a:pt x="133191" y="356769"/>
                </a:lnTo>
                <a:lnTo>
                  <a:pt x="109012" y="395466"/>
                </a:lnTo>
                <a:lnTo>
                  <a:pt x="87024" y="435602"/>
                </a:lnTo>
                <a:lnTo>
                  <a:pt x="67309" y="477093"/>
                </a:lnTo>
                <a:lnTo>
                  <a:pt x="49953" y="519856"/>
                </a:lnTo>
                <a:lnTo>
                  <a:pt x="35037" y="563807"/>
                </a:lnTo>
                <a:lnTo>
                  <a:pt x="22646" y="608862"/>
                </a:lnTo>
                <a:lnTo>
                  <a:pt x="12864" y="654939"/>
                </a:lnTo>
                <a:lnTo>
                  <a:pt x="5773" y="701953"/>
                </a:lnTo>
                <a:lnTo>
                  <a:pt x="1457" y="749822"/>
                </a:lnTo>
                <a:lnTo>
                  <a:pt x="0" y="798461"/>
                </a:lnTo>
                <a:lnTo>
                  <a:pt x="1457" y="847100"/>
                </a:lnTo>
                <a:lnTo>
                  <a:pt x="5773" y="894969"/>
                </a:lnTo>
                <a:lnTo>
                  <a:pt x="12864" y="941984"/>
                </a:lnTo>
                <a:lnTo>
                  <a:pt x="22646" y="988061"/>
                </a:lnTo>
                <a:lnTo>
                  <a:pt x="35037" y="1033117"/>
                </a:lnTo>
                <a:lnTo>
                  <a:pt x="49953" y="1077068"/>
                </a:lnTo>
                <a:lnTo>
                  <a:pt x="67309" y="1119832"/>
                </a:lnTo>
                <a:lnTo>
                  <a:pt x="87024" y="1161323"/>
                </a:lnTo>
                <a:lnTo>
                  <a:pt x="109012" y="1201459"/>
                </a:lnTo>
                <a:lnTo>
                  <a:pt x="133191" y="1240157"/>
                </a:lnTo>
                <a:lnTo>
                  <a:pt x="159477" y="1277332"/>
                </a:lnTo>
                <a:lnTo>
                  <a:pt x="187786" y="1312902"/>
                </a:lnTo>
                <a:lnTo>
                  <a:pt x="218036" y="1346782"/>
                </a:lnTo>
                <a:lnTo>
                  <a:pt x="250142" y="1378889"/>
                </a:lnTo>
                <a:lnTo>
                  <a:pt x="284021" y="1409139"/>
                </a:lnTo>
                <a:lnTo>
                  <a:pt x="319589" y="1437450"/>
                </a:lnTo>
                <a:lnTo>
                  <a:pt x="356764" y="1463737"/>
                </a:lnTo>
                <a:lnTo>
                  <a:pt x="395461" y="1487917"/>
                </a:lnTo>
                <a:lnTo>
                  <a:pt x="435596" y="1509906"/>
                </a:lnTo>
                <a:lnTo>
                  <a:pt x="477087" y="1529622"/>
                </a:lnTo>
                <a:lnTo>
                  <a:pt x="519850" y="1546979"/>
                </a:lnTo>
                <a:lnTo>
                  <a:pt x="563802" y="1561896"/>
                </a:lnTo>
                <a:lnTo>
                  <a:pt x="608858" y="1574287"/>
                </a:lnTo>
                <a:lnTo>
                  <a:pt x="654936" y="1584071"/>
                </a:lnTo>
                <a:lnTo>
                  <a:pt x="701951" y="1591162"/>
                </a:lnTo>
                <a:lnTo>
                  <a:pt x="749821" y="1595478"/>
                </a:lnTo>
                <a:lnTo>
                  <a:pt x="798461" y="1596936"/>
                </a:lnTo>
                <a:lnTo>
                  <a:pt x="847102" y="1595478"/>
                </a:lnTo>
                <a:lnTo>
                  <a:pt x="894971" y="1591162"/>
                </a:lnTo>
                <a:lnTo>
                  <a:pt x="941987" y="1584071"/>
                </a:lnTo>
                <a:lnTo>
                  <a:pt x="988064" y="1574287"/>
                </a:lnTo>
                <a:lnTo>
                  <a:pt x="1033121" y="1561896"/>
                </a:lnTo>
                <a:lnTo>
                  <a:pt x="1077072" y="1546979"/>
                </a:lnTo>
                <a:lnTo>
                  <a:pt x="1119835" y="1529622"/>
                </a:lnTo>
                <a:lnTo>
                  <a:pt x="1161326" y="1509906"/>
                </a:lnTo>
                <a:lnTo>
                  <a:pt x="1201462" y="1487917"/>
                </a:lnTo>
                <a:lnTo>
                  <a:pt x="1240159" y="1463737"/>
                </a:lnTo>
                <a:lnTo>
                  <a:pt x="1277333" y="1437450"/>
                </a:lnTo>
                <a:lnTo>
                  <a:pt x="1312902" y="1409139"/>
                </a:lnTo>
                <a:lnTo>
                  <a:pt x="1346780" y="1378889"/>
                </a:lnTo>
                <a:lnTo>
                  <a:pt x="1378886" y="1346782"/>
                </a:lnTo>
                <a:lnTo>
                  <a:pt x="1409136" y="1312902"/>
                </a:lnTo>
                <a:lnTo>
                  <a:pt x="1437445" y="1277332"/>
                </a:lnTo>
                <a:lnTo>
                  <a:pt x="1463731" y="1240157"/>
                </a:lnTo>
                <a:lnTo>
                  <a:pt x="1487910" y="1201459"/>
                </a:lnTo>
                <a:lnTo>
                  <a:pt x="1509899" y="1161323"/>
                </a:lnTo>
                <a:lnTo>
                  <a:pt x="1529613" y="1119832"/>
                </a:lnTo>
                <a:lnTo>
                  <a:pt x="1546970" y="1077068"/>
                </a:lnTo>
                <a:lnTo>
                  <a:pt x="1561885" y="1033117"/>
                </a:lnTo>
                <a:lnTo>
                  <a:pt x="1574276" y="988061"/>
                </a:lnTo>
                <a:lnTo>
                  <a:pt x="1584059" y="941984"/>
                </a:lnTo>
                <a:lnTo>
                  <a:pt x="1591150" y="894969"/>
                </a:lnTo>
                <a:lnTo>
                  <a:pt x="1595466" y="847100"/>
                </a:lnTo>
                <a:lnTo>
                  <a:pt x="1596923" y="798461"/>
                </a:lnTo>
                <a:lnTo>
                  <a:pt x="1595466" y="749822"/>
                </a:lnTo>
                <a:lnTo>
                  <a:pt x="1591150" y="701953"/>
                </a:lnTo>
                <a:lnTo>
                  <a:pt x="1584059" y="654939"/>
                </a:lnTo>
                <a:lnTo>
                  <a:pt x="1574276" y="608862"/>
                </a:lnTo>
                <a:lnTo>
                  <a:pt x="1561885" y="563807"/>
                </a:lnTo>
                <a:lnTo>
                  <a:pt x="1546970" y="519856"/>
                </a:lnTo>
                <a:lnTo>
                  <a:pt x="1529613" y="477093"/>
                </a:lnTo>
                <a:lnTo>
                  <a:pt x="1509899" y="435602"/>
                </a:lnTo>
                <a:lnTo>
                  <a:pt x="1487910" y="395466"/>
                </a:lnTo>
                <a:lnTo>
                  <a:pt x="1463731" y="356769"/>
                </a:lnTo>
                <a:lnTo>
                  <a:pt x="1437445" y="319595"/>
                </a:lnTo>
                <a:lnTo>
                  <a:pt x="1409136" y="284026"/>
                </a:lnTo>
                <a:lnTo>
                  <a:pt x="1378886" y="250147"/>
                </a:lnTo>
                <a:lnTo>
                  <a:pt x="1346780" y="218040"/>
                </a:lnTo>
                <a:lnTo>
                  <a:pt x="1312902" y="187791"/>
                </a:lnTo>
                <a:lnTo>
                  <a:pt x="1277333" y="159481"/>
                </a:lnTo>
                <a:lnTo>
                  <a:pt x="1240159" y="133194"/>
                </a:lnTo>
                <a:lnTo>
                  <a:pt x="1201462" y="109015"/>
                </a:lnTo>
                <a:lnTo>
                  <a:pt x="1161326" y="87026"/>
                </a:lnTo>
                <a:lnTo>
                  <a:pt x="1119835" y="67311"/>
                </a:lnTo>
                <a:lnTo>
                  <a:pt x="1077072" y="49954"/>
                </a:lnTo>
                <a:lnTo>
                  <a:pt x="1033121" y="35038"/>
                </a:lnTo>
                <a:lnTo>
                  <a:pt x="988064" y="22647"/>
                </a:lnTo>
                <a:lnTo>
                  <a:pt x="941987" y="12864"/>
                </a:lnTo>
                <a:lnTo>
                  <a:pt x="894971" y="5773"/>
                </a:lnTo>
                <a:lnTo>
                  <a:pt x="847102" y="1457"/>
                </a:lnTo>
                <a:lnTo>
                  <a:pt x="798461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85778" y="5246215"/>
            <a:ext cx="1597025" cy="1597025"/>
          </a:xfrm>
          <a:custGeom>
            <a:avLst/>
            <a:gdLst/>
            <a:ahLst/>
            <a:cxnLst/>
            <a:rect l="l" t="t" r="r" b="b"/>
            <a:pathLst>
              <a:path w="1597025" h="1597025">
                <a:moveTo>
                  <a:pt x="1596923" y="798461"/>
                </a:moveTo>
                <a:lnTo>
                  <a:pt x="1595466" y="847100"/>
                </a:lnTo>
                <a:lnTo>
                  <a:pt x="1591150" y="894969"/>
                </a:lnTo>
                <a:lnTo>
                  <a:pt x="1584059" y="941984"/>
                </a:lnTo>
                <a:lnTo>
                  <a:pt x="1574276" y="988061"/>
                </a:lnTo>
                <a:lnTo>
                  <a:pt x="1561885" y="1033117"/>
                </a:lnTo>
                <a:lnTo>
                  <a:pt x="1546970" y="1077068"/>
                </a:lnTo>
                <a:lnTo>
                  <a:pt x="1529613" y="1119832"/>
                </a:lnTo>
                <a:lnTo>
                  <a:pt x="1509899" y="1161323"/>
                </a:lnTo>
                <a:lnTo>
                  <a:pt x="1487910" y="1201459"/>
                </a:lnTo>
                <a:lnTo>
                  <a:pt x="1463731" y="1240157"/>
                </a:lnTo>
                <a:lnTo>
                  <a:pt x="1437445" y="1277332"/>
                </a:lnTo>
                <a:lnTo>
                  <a:pt x="1409136" y="1312902"/>
                </a:lnTo>
                <a:lnTo>
                  <a:pt x="1378886" y="1346782"/>
                </a:lnTo>
                <a:lnTo>
                  <a:pt x="1346780" y="1378889"/>
                </a:lnTo>
                <a:lnTo>
                  <a:pt x="1312902" y="1409139"/>
                </a:lnTo>
                <a:lnTo>
                  <a:pt x="1277333" y="1437450"/>
                </a:lnTo>
                <a:lnTo>
                  <a:pt x="1240159" y="1463737"/>
                </a:lnTo>
                <a:lnTo>
                  <a:pt x="1201462" y="1487917"/>
                </a:lnTo>
                <a:lnTo>
                  <a:pt x="1161326" y="1509906"/>
                </a:lnTo>
                <a:lnTo>
                  <a:pt x="1119835" y="1529622"/>
                </a:lnTo>
                <a:lnTo>
                  <a:pt x="1077072" y="1546979"/>
                </a:lnTo>
                <a:lnTo>
                  <a:pt x="1033121" y="1561896"/>
                </a:lnTo>
                <a:lnTo>
                  <a:pt x="988064" y="1574287"/>
                </a:lnTo>
                <a:lnTo>
                  <a:pt x="941987" y="1584071"/>
                </a:lnTo>
                <a:lnTo>
                  <a:pt x="894971" y="1591162"/>
                </a:lnTo>
                <a:lnTo>
                  <a:pt x="847102" y="1595478"/>
                </a:lnTo>
                <a:lnTo>
                  <a:pt x="798461" y="1596936"/>
                </a:lnTo>
                <a:lnTo>
                  <a:pt x="749821" y="1595478"/>
                </a:lnTo>
                <a:lnTo>
                  <a:pt x="701951" y="1591162"/>
                </a:lnTo>
                <a:lnTo>
                  <a:pt x="654936" y="1584071"/>
                </a:lnTo>
                <a:lnTo>
                  <a:pt x="608858" y="1574287"/>
                </a:lnTo>
                <a:lnTo>
                  <a:pt x="563802" y="1561896"/>
                </a:lnTo>
                <a:lnTo>
                  <a:pt x="519850" y="1546979"/>
                </a:lnTo>
                <a:lnTo>
                  <a:pt x="477087" y="1529622"/>
                </a:lnTo>
                <a:lnTo>
                  <a:pt x="435596" y="1509906"/>
                </a:lnTo>
                <a:lnTo>
                  <a:pt x="395461" y="1487917"/>
                </a:lnTo>
                <a:lnTo>
                  <a:pt x="356764" y="1463737"/>
                </a:lnTo>
                <a:lnTo>
                  <a:pt x="319589" y="1437450"/>
                </a:lnTo>
                <a:lnTo>
                  <a:pt x="284021" y="1409139"/>
                </a:lnTo>
                <a:lnTo>
                  <a:pt x="250142" y="1378889"/>
                </a:lnTo>
                <a:lnTo>
                  <a:pt x="218036" y="1346782"/>
                </a:lnTo>
                <a:lnTo>
                  <a:pt x="187786" y="1312902"/>
                </a:lnTo>
                <a:lnTo>
                  <a:pt x="159477" y="1277332"/>
                </a:lnTo>
                <a:lnTo>
                  <a:pt x="133191" y="1240157"/>
                </a:lnTo>
                <a:lnTo>
                  <a:pt x="109012" y="1201459"/>
                </a:lnTo>
                <a:lnTo>
                  <a:pt x="87024" y="1161323"/>
                </a:lnTo>
                <a:lnTo>
                  <a:pt x="67309" y="1119832"/>
                </a:lnTo>
                <a:lnTo>
                  <a:pt x="49953" y="1077068"/>
                </a:lnTo>
                <a:lnTo>
                  <a:pt x="35037" y="1033117"/>
                </a:lnTo>
                <a:lnTo>
                  <a:pt x="22646" y="988061"/>
                </a:lnTo>
                <a:lnTo>
                  <a:pt x="12864" y="941984"/>
                </a:lnTo>
                <a:lnTo>
                  <a:pt x="5773" y="894969"/>
                </a:lnTo>
                <a:lnTo>
                  <a:pt x="1457" y="847100"/>
                </a:lnTo>
                <a:lnTo>
                  <a:pt x="0" y="798461"/>
                </a:lnTo>
                <a:lnTo>
                  <a:pt x="1457" y="749822"/>
                </a:lnTo>
                <a:lnTo>
                  <a:pt x="5773" y="701953"/>
                </a:lnTo>
                <a:lnTo>
                  <a:pt x="12864" y="654939"/>
                </a:lnTo>
                <a:lnTo>
                  <a:pt x="22646" y="608862"/>
                </a:lnTo>
                <a:lnTo>
                  <a:pt x="35037" y="563807"/>
                </a:lnTo>
                <a:lnTo>
                  <a:pt x="49953" y="519856"/>
                </a:lnTo>
                <a:lnTo>
                  <a:pt x="67309" y="477093"/>
                </a:lnTo>
                <a:lnTo>
                  <a:pt x="87024" y="435602"/>
                </a:lnTo>
                <a:lnTo>
                  <a:pt x="109012" y="395466"/>
                </a:lnTo>
                <a:lnTo>
                  <a:pt x="133191" y="356769"/>
                </a:lnTo>
                <a:lnTo>
                  <a:pt x="159477" y="319595"/>
                </a:lnTo>
                <a:lnTo>
                  <a:pt x="187786" y="284026"/>
                </a:lnTo>
                <a:lnTo>
                  <a:pt x="218036" y="250147"/>
                </a:lnTo>
                <a:lnTo>
                  <a:pt x="250142" y="218040"/>
                </a:lnTo>
                <a:lnTo>
                  <a:pt x="284021" y="187791"/>
                </a:lnTo>
                <a:lnTo>
                  <a:pt x="319589" y="159481"/>
                </a:lnTo>
                <a:lnTo>
                  <a:pt x="356764" y="133194"/>
                </a:lnTo>
                <a:lnTo>
                  <a:pt x="395461" y="109015"/>
                </a:lnTo>
                <a:lnTo>
                  <a:pt x="435596" y="87026"/>
                </a:lnTo>
                <a:lnTo>
                  <a:pt x="477087" y="67311"/>
                </a:lnTo>
                <a:lnTo>
                  <a:pt x="519850" y="49954"/>
                </a:lnTo>
                <a:lnTo>
                  <a:pt x="563802" y="35038"/>
                </a:lnTo>
                <a:lnTo>
                  <a:pt x="608858" y="22647"/>
                </a:lnTo>
                <a:lnTo>
                  <a:pt x="654936" y="12864"/>
                </a:lnTo>
                <a:lnTo>
                  <a:pt x="701951" y="5773"/>
                </a:lnTo>
                <a:lnTo>
                  <a:pt x="749821" y="1457"/>
                </a:lnTo>
                <a:lnTo>
                  <a:pt x="798461" y="0"/>
                </a:lnTo>
                <a:lnTo>
                  <a:pt x="847102" y="1457"/>
                </a:lnTo>
                <a:lnTo>
                  <a:pt x="894971" y="5773"/>
                </a:lnTo>
                <a:lnTo>
                  <a:pt x="941987" y="12864"/>
                </a:lnTo>
                <a:lnTo>
                  <a:pt x="988064" y="22647"/>
                </a:lnTo>
                <a:lnTo>
                  <a:pt x="1033121" y="35038"/>
                </a:lnTo>
                <a:lnTo>
                  <a:pt x="1077072" y="49954"/>
                </a:lnTo>
                <a:lnTo>
                  <a:pt x="1119835" y="67311"/>
                </a:lnTo>
                <a:lnTo>
                  <a:pt x="1161326" y="87026"/>
                </a:lnTo>
                <a:lnTo>
                  <a:pt x="1201462" y="109015"/>
                </a:lnTo>
                <a:lnTo>
                  <a:pt x="1240159" y="133194"/>
                </a:lnTo>
                <a:lnTo>
                  <a:pt x="1277333" y="159481"/>
                </a:lnTo>
                <a:lnTo>
                  <a:pt x="1312902" y="187791"/>
                </a:lnTo>
                <a:lnTo>
                  <a:pt x="1346780" y="218040"/>
                </a:lnTo>
                <a:lnTo>
                  <a:pt x="1378886" y="250147"/>
                </a:lnTo>
                <a:lnTo>
                  <a:pt x="1409136" y="284026"/>
                </a:lnTo>
                <a:lnTo>
                  <a:pt x="1437445" y="319595"/>
                </a:lnTo>
                <a:lnTo>
                  <a:pt x="1463731" y="356769"/>
                </a:lnTo>
                <a:lnTo>
                  <a:pt x="1487910" y="395466"/>
                </a:lnTo>
                <a:lnTo>
                  <a:pt x="1509899" y="435602"/>
                </a:lnTo>
                <a:lnTo>
                  <a:pt x="1529613" y="477093"/>
                </a:lnTo>
                <a:lnTo>
                  <a:pt x="1546970" y="519856"/>
                </a:lnTo>
                <a:lnTo>
                  <a:pt x="1561885" y="563807"/>
                </a:lnTo>
                <a:lnTo>
                  <a:pt x="1574276" y="608862"/>
                </a:lnTo>
                <a:lnTo>
                  <a:pt x="1584059" y="654939"/>
                </a:lnTo>
                <a:lnTo>
                  <a:pt x="1591150" y="701953"/>
                </a:lnTo>
                <a:lnTo>
                  <a:pt x="1595466" y="749822"/>
                </a:lnTo>
                <a:lnTo>
                  <a:pt x="1596923" y="7984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95015" y="5798456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4" h="385445">
                <a:moveTo>
                  <a:pt x="319849" y="0"/>
                </a:moveTo>
                <a:lnTo>
                  <a:pt x="0" y="319849"/>
                </a:lnTo>
                <a:lnTo>
                  <a:pt x="65417" y="385279"/>
                </a:lnTo>
                <a:lnTo>
                  <a:pt x="385267" y="65443"/>
                </a:lnTo>
                <a:lnTo>
                  <a:pt x="319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95015" y="5798456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4" h="385445">
                <a:moveTo>
                  <a:pt x="0" y="319849"/>
                </a:moveTo>
                <a:lnTo>
                  <a:pt x="319849" y="0"/>
                </a:lnTo>
                <a:lnTo>
                  <a:pt x="385267" y="65443"/>
                </a:lnTo>
                <a:lnTo>
                  <a:pt x="65417" y="385279"/>
                </a:lnTo>
                <a:lnTo>
                  <a:pt x="0" y="31984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89070" y="5385012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260329" y="0"/>
                </a:moveTo>
                <a:lnTo>
                  <a:pt x="11068" y="233591"/>
                </a:lnTo>
                <a:lnTo>
                  <a:pt x="0" y="260337"/>
                </a:lnTo>
                <a:lnTo>
                  <a:pt x="2767" y="274571"/>
                </a:lnTo>
                <a:lnTo>
                  <a:pt x="11068" y="287083"/>
                </a:lnTo>
                <a:lnTo>
                  <a:pt x="33762" y="309752"/>
                </a:lnTo>
                <a:lnTo>
                  <a:pt x="46266" y="318061"/>
                </a:lnTo>
                <a:lnTo>
                  <a:pt x="60493" y="320830"/>
                </a:lnTo>
                <a:lnTo>
                  <a:pt x="74725" y="318061"/>
                </a:lnTo>
                <a:lnTo>
                  <a:pt x="87242" y="309752"/>
                </a:lnTo>
                <a:lnTo>
                  <a:pt x="309759" y="87248"/>
                </a:lnTo>
                <a:lnTo>
                  <a:pt x="318067" y="74736"/>
                </a:lnTo>
                <a:lnTo>
                  <a:pt x="320836" y="60502"/>
                </a:lnTo>
                <a:lnTo>
                  <a:pt x="318067" y="46268"/>
                </a:lnTo>
                <a:lnTo>
                  <a:pt x="309759" y="33756"/>
                </a:lnTo>
                <a:lnTo>
                  <a:pt x="287064" y="11087"/>
                </a:lnTo>
                <a:lnTo>
                  <a:pt x="274555" y="2771"/>
                </a:lnTo>
                <a:lnTo>
                  <a:pt x="260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89070" y="5385012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11068" y="287083"/>
                </a:moveTo>
                <a:lnTo>
                  <a:pt x="33762" y="309752"/>
                </a:lnTo>
                <a:lnTo>
                  <a:pt x="46266" y="318061"/>
                </a:lnTo>
                <a:lnTo>
                  <a:pt x="60493" y="320830"/>
                </a:lnTo>
                <a:lnTo>
                  <a:pt x="74725" y="318061"/>
                </a:lnTo>
                <a:lnTo>
                  <a:pt x="87242" y="309752"/>
                </a:lnTo>
                <a:lnTo>
                  <a:pt x="309759" y="87248"/>
                </a:lnTo>
                <a:lnTo>
                  <a:pt x="318067" y="74736"/>
                </a:lnTo>
                <a:lnTo>
                  <a:pt x="320836" y="60502"/>
                </a:lnTo>
                <a:lnTo>
                  <a:pt x="318067" y="46268"/>
                </a:lnTo>
                <a:lnTo>
                  <a:pt x="309759" y="33756"/>
                </a:lnTo>
                <a:lnTo>
                  <a:pt x="287064" y="11087"/>
                </a:lnTo>
                <a:lnTo>
                  <a:pt x="274555" y="2771"/>
                </a:lnTo>
                <a:lnTo>
                  <a:pt x="260329" y="0"/>
                </a:lnTo>
                <a:lnTo>
                  <a:pt x="246100" y="2771"/>
                </a:lnTo>
                <a:lnTo>
                  <a:pt x="233584" y="11087"/>
                </a:lnTo>
                <a:lnTo>
                  <a:pt x="11068" y="233591"/>
                </a:lnTo>
                <a:lnTo>
                  <a:pt x="2767" y="246103"/>
                </a:lnTo>
                <a:lnTo>
                  <a:pt x="0" y="260337"/>
                </a:lnTo>
                <a:lnTo>
                  <a:pt x="2767" y="274571"/>
                </a:lnTo>
                <a:lnTo>
                  <a:pt x="11068" y="28708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72900" y="5768862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260337" y="0"/>
                </a:moveTo>
                <a:lnTo>
                  <a:pt x="11077" y="233584"/>
                </a:lnTo>
                <a:lnTo>
                  <a:pt x="0" y="260330"/>
                </a:lnTo>
                <a:lnTo>
                  <a:pt x="2769" y="274564"/>
                </a:lnTo>
                <a:lnTo>
                  <a:pt x="11077" y="287077"/>
                </a:lnTo>
                <a:lnTo>
                  <a:pt x="33759" y="309746"/>
                </a:lnTo>
                <a:lnTo>
                  <a:pt x="46270" y="318054"/>
                </a:lnTo>
                <a:lnTo>
                  <a:pt x="60499" y="320824"/>
                </a:lnTo>
                <a:lnTo>
                  <a:pt x="74729" y="318054"/>
                </a:lnTo>
                <a:lnTo>
                  <a:pt x="87239" y="309746"/>
                </a:lnTo>
                <a:lnTo>
                  <a:pt x="309768" y="87229"/>
                </a:lnTo>
                <a:lnTo>
                  <a:pt x="318069" y="74725"/>
                </a:lnTo>
                <a:lnTo>
                  <a:pt x="320836" y="60494"/>
                </a:lnTo>
                <a:lnTo>
                  <a:pt x="318069" y="46262"/>
                </a:lnTo>
                <a:lnTo>
                  <a:pt x="309768" y="33750"/>
                </a:lnTo>
                <a:lnTo>
                  <a:pt x="287061" y="11068"/>
                </a:lnTo>
                <a:lnTo>
                  <a:pt x="274560" y="2767"/>
                </a:lnTo>
                <a:lnTo>
                  <a:pt x="260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72900" y="5768862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11077" y="287077"/>
                </a:moveTo>
                <a:lnTo>
                  <a:pt x="33759" y="309746"/>
                </a:lnTo>
                <a:lnTo>
                  <a:pt x="46270" y="318054"/>
                </a:lnTo>
                <a:lnTo>
                  <a:pt x="60499" y="320824"/>
                </a:lnTo>
                <a:lnTo>
                  <a:pt x="74729" y="318054"/>
                </a:lnTo>
                <a:lnTo>
                  <a:pt x="87239" y="309746"/>
                </a:lnTo>
                <a:lnTo>
                  <a:pt x="309768" y="87229"/>
                </a:lnTo>
                <a:lnTo>
                  <a:pt x="318069" y="74725"/>
                </a:lnTo>
                <a:lnTo>
                  <a:pt x="320836" y="60494"/>
                </a:lnTo>
                <a:lnTo>
                  <a:pt x="318069" y="46262"/>
                </a:lnTo>
                <a:lnTo>
                  <a:pt x="309768" y="33750"/>
                </a:lnTo>
                <a:lnTo>
                  <a:pt x="287061" y="11068"/>
                </a:lnTo>
                <a:lnTo>
                  <a:pt x="274560" y="2767"/>
                </a:lnTo>
                <a:lnTo>
                  <a:pt x="260337" y="0"/>
                </a:lnTo>
                <a:lnTo>
                  <a:pt x="246109" y="2767"/>
                </a:lnTo>
                <a:lnTo>
                  <a:pt x="233594" y="11068"/>
                </a:lnTo>
                <a:lnTo>
                  <a:pt x="11077" y="233584"/>
                </a:lnTo>
                <a:lnTo>
                  <a:pt x="2769" y="246097"/>
                </a:lnTo>
                <a:lnTo>
                  <a:pt x="0" y="260330"/>
                </a:lnTo>
                <a:lnTo>
                  <a:pt x="2769" y="274564"/>
                </a:lnTo>
                <a:lnTo>
                  <a:pt x="11077" y="28707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93720" y="5489684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5" h="495935">
                <a:moveTo>
                  <a:pt x="187667" y="0"/>
                </a:moveTo>
                <a:lnTo>
                  <a:pt x="0" y="187655"/>
                </a:lnTo>
                <a:lnTo>
                  <a:pt x="307682" y="495338"/>
                </a:lnTo>
                <a:lnTo>
                  <a:pt x="495325" y="307682"/>
                </a:lnTo>
                <a:lnTo>
                  <a:pt x="187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93720" y="5489684"/>
            <a:ext cx="495934" cy="495934"/>
          </a:xfrm>
          <a:custGeom>
            <a:avLst/>
            <a:gdLst/>
            <a:ahLst/>
            <a:cxnLst/>
            <a:rect l="l" t="t" r="r" b="b"/>
            <a:pathLst>
              <a:path w="495935" h="495935">
                <a:moveTo>
                  <a:pt x="307682" y="495338"/>
                </a:moveTo>
                <a:lnTo>
                  <a:pt x="0" y="187655"/>
                </a:lnTo>
                <a:lnTo>
                  <a:pt x="187667" y="0"/>
                </a:lnTo>
                <a:lnTo>
                  <a:pt x="495325" y="307682"/>
                </a:lnTo>
                <a:lnTo>
                  <a:pt x="307682" y="4953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30202" y="616325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07048" y="0"/>
                </a:moveTo>
                <a:lnTo>
                  <a:pt x="0" y="207048"/>
                </a:lnTo>
                <a:lnTo>
                  <a:pt x="78257" y="285292"/>
                </a:lnTo>
                <a:lnTo>
                  <a:pt x="285305" y="78244"/>
                </a:lnTo>
                <a:lnTo>
                  <a:pt x="207048" y="0"/>
                </a:lnTo>
                <a:close/>
              </a:path>
            </a:pathLst>
          </a:custGeom>
          <a:solidFill>
            <a:srgbClr val="959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0202" y="616325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8257" y="285292"/>
                </a:moveTo>
                <a:lnTo>
                  <a:pt x="0" y="207048"/>
                </a:lnTo>
                <a:lnTo>
                  <a:pt x="207048" y="0"/>
                </a:lnTo>
                <a:lnTo>
                  <a:pt x="285305" y="78244"/>
                </a:lnTo>
                <a:lnTo>
                  <a:pt x="78257" y="28529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09531" y="6084189"/>
            <a:ext cx="185029" cy="185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51119" y="6342577"/>
            <a:ext cx="185045" cy="185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06893" y="6276481"/>
            <a:ext cx="530225" cy="158115"/>
          </a:xfrm>
          <a:custGeom>
            <a:avLst/>
            <a:gdLst/>
            <a:ahLst/>
            <a:cxnLst/>
            <a:rect l="l" t="t" r="r" b="b"/>
            <a:pathLst>
              <a:path w="530225" h="158114">
                <a:moveTo>
                  <a:pt x="420712" y="0"/>
                </a:moveTo>
                <a:lnTo>
                  <a:pt x="109181" y="0"/>
                </a:lnTo>
                <a:lnTo>
                  <a:pt x="66683" y="8579"/>
                </a:lnTo>
                <a:lnTo>
                  <a:pt x="31978" y="31977"/>
                </a:lnTo>
                <a:lnTo>
                  <a:pt x="8580" y="66677"/>
                </a:lnTo>
                <a:lnTo>
                  <a:pt x="0" y="109169"/>
                </a:lnTo>
                <a:lnTo>
                  <a:pt x="0" y="158038"/>
                </a:lnTo>
                <a:lnTo>
                  <a:pt x="529882" y="158038"/>
                </a:lnTo>
                <a:lnTo>
                  <a:pt x="529882" y="109169"/>
                </a:lnTo>
                <a:lnTo>
                  <a:pt x="521300" y="66677"/>
                </a:lnTo>
                <a:lnTo>
                  <a:pt x="497900" y="31977"/>
                </a:lnTo>
                <a:lnTo>
                  <a:pt x="463198" y="8579"/>
                </a:lnTo>
                <a:lnTo>
                  <a:pt x="420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6893" y="6276481"/>
            <a:ext cx="530225" cy="158115"/>
          </a:xfrm>
          <a:custGeom>
            <a:avLst/>
            <a:gdLst/>
            <a:ahLst/>
            <a:cxnLst/>
            <a:rect l="l" t="t" r="r" b="b"/>
            <a:pathLst>
              <a:path w="530225" h="158114">
                <a:moveTo>
                  <a:pt x="529882" y="158038"/>
                </a:moveTo>
                <a:lnTo>
                  <a:pt x="0" y="158038"/>
                </a:lnTo>
                <a:lnTo>
                  <a:pt x="0" y="109169"/>
                </a:lnTo>
                <a:lnTo>
                  <a:pt x="8580" y="66677"/>
                </a:lnTo>
                <a:lnTo>
                  <a:pt x="31978" y="31977"/>
                </a:lnTo>
                <a:lnTo>
                  <a:pt x="66683" y="8579"/>
                </a:lnTo>
                <a:lnTo>
                  <a:pt x="109181" y="0"/>
                </a:lnTo>
                <a:lnTo>
                  <a:pt x="420712" y="0"/>
                </a:lnTo>
                <a:lnTo>
                  <a:pt x="463198" y="8579"/>
                </a:lnTo>
                <a:lnTo>
                  <a:pt x="497900" y="31977"/>
                </a:lnTo>
                <a:lnTo>
                  <a:pt x="521300" y="66677"/>
                </a:lnTo>
                <a:lnTo>
                  <a:pt x="529882" y="109169"/>
                </a:lnTo>
                <a:lnTo>
                  <a:pt x="529882" y="158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48547" y="6434518"/>
            <a:ext cx="647065" cy="86360"/>
          </a:xfrm>
          <a:custGeom>
            <a:avLst/>
            <a:gdLst/>
            <a:ahLst/>
            <a:cxnLst/>
            <a:rect l="l" t="t" r="r" b="b"/>
            <a:pathLst>
              <a:path w="647064" h="86359">
                <a:moveTo>
                  <a:pt x="646582" y="0"/>
                </a:moveTo>
                <a:lnTo>
                  <a:pt x="0" y="0"/>
                </a:lnTo>
                <a:lnTo>
                  <a:pt x="0" y="85750"/>
                </a:lnTo>
                <a:lnTo>
                  <a:pt x="646582" y="85750"/>
                </a:lnTo>
                <a:lnTo>
                  <a:pt x="646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48547" y="6434518"/>
            <a:ext cx="647065" cy="86360"/>
          </a:xfrm>
          <a:custGeom>
            <a:avLst/>
            <a:gdLst/>
            <a:ahLst/>
            <a:cxnLst/>
            <a:rect l="l" t="t" r="r" b="b"/>
            <a:pathLst>
              <a:path w="647064" h="86359">
                <a:moveTo>
                  <a:pt x="646582" y="85750"/>
                </a:moveTo>
                <a:lnTo>
                  <a:pt x="0" y="85750"/>
                </a:lnTo>
                <a:lnTo>
                  <a:pt x="0" y="0"/>
                </a:lnTo>
                <a:lnTo>
                  <a:pt x="646582" y="0"/>
                </a:lnTo>
                <a:lnTo>
                  <a:pt x="646582" y="857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89301" y="6520266"/>
            <a:ext cx="765175" cy="86360"/>
          </a:xfrm>
          <a:custGeom>
            <a:avLst/>
            <a:gdLst/>
            <a:ahLst/>
            <a:cxnLst/>
            <a:rect l="l" t="t" r="r" b="b"/>
            <a:pathLst>
              <a:path w="765175" h="86359">
                <a:moveTo>
                  <a:pt x="722198" y="0"/>
                </a:moveTo>
                <a:lnTo>
                  <a:pt x="42875" y="0"/>
                </a:lnTo>
                <a:lnTo>
                  <a:pt x="26188" y="3370"/>
                </a:lnTo>
                <a:lnTo>
                  <a:pt x="12560" y="12560"/>
                </a:lnTo>
                <a:lnTo>
                  <a:pt x="3370" y="26188"/>
                </a:lnTo>
                <a:lnTo>
                  <a:pt x="0" y="42875"/>
                </a:lnTo>
                <a:lnTo>
                  <a:pt x="3370" y="59561"/>
                </a:lnTo>
                <a:lnTo>
                  <a:pt x="12560" y="73190"/>
                </a:lnTo>
                <a:lnTo>
                  <a:pt x="26188" y="82380"/>
                </a:lnTo>
                <a:lnTo>
                  <a:pt x="42875" y="85750"/>
                </a:lnTo>
                <a:lnTo>
                  <a:pt x="722198" y="85750"/>
                </a:lnTo>
                <a:lnTo>
                  <a:pt x="738884" y="82380"/>
                </a:lnTo>
                <a:lnTo>
                  <a:pt x="752513" y="73190"/>
                </a:lnTo>
                <a:lnTo>
                  <a:pt x="761703" y="59561"/>
                </a:lnTo>
                <a:lnTo>
                  <a:pt x="765073" y="42875"/>
                </a:lnTo>
                <a:lnTo>
                  <a:pt x="761703" y="26188"/>
                </a:lnTo>
                <a:lnTo>
                  <a:pt x="752513" y="12560"/>
                </a:lnTo>
                <a:lnTo>
                  <a:pt x="738884" y="3370"/>
                </a:lnTo>
                <a:lnTo>
                  <a:pt x="722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89301" y="6520266"/>
            <a:ext cx="765175" cy="86360"/>
          </a:xfrm>
          <a:custGeom>
            <a:avLst/>
            <a:gdLst/>
            <a:ahLst/>
            <a:cxnLst/>
            <a:rect l="l" t="t" r="r" b="b"/>
            <a:pathLst>
              <a:path w="765175" h="86359">
                <a:moveTo>
                  <a:pt x="722198" y="85750"/>
                </a:moveTo>
                <a:lnTo>
                  <a:pt x="42875" y="85750"/>
                </a:lnTo>
                <a:lnTo>
                  <a:pt x="26188" y="82380"/>
                </a:lnTo>
                <a:lnTo>
                  <a:pt x="12560" y="73190"/>
                </a:lnTo>
                <a:lnTo>
                  <a:pt x="3370" y="59561"/>
                </a:lnTo>
                <a:lnTo>
                  <a:pt x="0" y="42875"/>
                </a:lnTo>
                <a:lnTo>
                  <a:pt x="3370" y="26188"/>
                </a:lnTo>
                <a:lnTo>
                  <a:pt x="12560" y="12560"/>
                </a:lnTo>
                <a:lnTo>
                  <a:pt x="26188" y="3370"/>
                </a:lnTo>
                <a:lnTo>
                  <a:pt x="42875" y="0"/>
                </a:lnTo>
                <a:lnTo>
                  <a:pt x="722198" y="0"/>
                </a:lnTo>
                <a:lnTo>
                  <a:pt x="738884" y="3370"/>
                </a:lnTo>
                <a:lnTo>
                  <a:pt x="752513" y="12560"/>
                </a:lnTo>
                <a:lnTo>
                  <a:pt x="761703" y="26188"/>
                </a:lnTo>
                <a:lnTo>
                  <a:pt x="765073" y="42875"/>
                </a:lnTo>
                <a:lnTo>
                  <a:pt x="761703" y="59561"/>
                </a:lnTo>
                <a:lnTo>
                  <a:pt x="752513" y="73190"/>
                </a:lnTo>
                <a:lnTo>
                  <a:pt x="738884" y="82380"/>
                </a:lnTo>
                <a:lnTo>
                  <a:pt x="722198" y="8575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40383" y="6307088"/>
            <a:ext cx="496570" cy="127635"/>
          </a:xfrm>
          <a:custGeom>
            <a:avLst/>
            <a:gdLst/>
            <a:ahLst/>
            <a:cxnLst/>
            <a:rect l="l" t="t" r="r" b="b"/>
            <a:pathLst>
              <a:path w="496569" h="127635">
                <a:moveTo>
                  <a:pt x="401485" y="0"/>
                </a:moveTo>
                <a:lnTo>
                  <a:pt x="94894" y="0"/>
                </a:lnTo>
                <a:lnTo>
                  <a:pt x="57955" y="7456"/>
                </a:lnTo>
                <a:lnTo>
                  <a:pt x="27792" y="27790"/>
                </a:lnTo>
                <a:lnTo>
                  <a:pt x="7456" y="57950"/>
                </a:lnTo>
                <a:lnTo>
                  <a:pt x="0" y="94881"/>
                </a:lnTo>
                <a:lnTo>
                  <a:pt x="0" y="127431"/>
                </a:lnTo>
                <a:lnTo>
                  <a:pt x="496392" y="127431"/>
                </a:lnTo>
                <a:lnTo>
                  <a:pt x="496392" y="94881"/>
                </a:lnTo>
                <a:lnTo>
                  <a:pt x="488933" y="57950"/>
                </a:lnTo>
                <a:lnTo>
                  <a:pt x="468593" y="27790"/>
                </a:lnTo>
                <a:lnTo>
                  <a:pt x="438426" y="7456"/>
                </a:lnTo>
                <a:lnTo>
                  <a:pt x="401485" y="0"/>
                </a:lnTo>
                <a:close/>
              </a:path>
            </a:pathLst>
          </a:custGeom>
          <a:solidFill>
            <a:srgbClr val="FF8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71837" y="606941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71996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03090" y="6114343"/>
            <a:ext cx="36195" cy="62865"/>
          </a:xfrm>
          <a:custGeom>
            <a:avLst/>
            <a:gdLst/>
            <a:ahLst/>
            <a:cxnLst/>
            <a:rect l="l" t="t" r="r" b="b"/>
            <a:pathLst>
              <a:path w="36194" h="62864">
                <a:moveTo>
                  <a:pt x="0" y="62356"/>
                </a:moveTo>
                <a:lnTo>
                  <a:pt x="3600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04578" y="6114343"/>
            <a:ext cx="36195" cy="62865"/>
          </a:xfrm>
          <a:custGeom>
            <a:avLst/>
            <a:gdLst/>
            <a:ahLst/>
            <a:cxnLst/>
            <a:rect l="l" t="t" r="r" b="b"/>
            <a:pathLst>
              <a:path w="36194" h="62864">
                <a:moveTo>
                  <a:pt x="35991" y="62356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0319270" y="7221491"/>
            <a:ext cx="24955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0"/>
              </a:lnSpc>
            </a:pPr>
            <a:r>
              <a:rPr sz="1400" spc="-85" dirty="0">
                <a:solidFill>
                  <a:srgbClr val="3D3939"/>
                </a:solidFill>
                <a:latin typeface="G마켓 산스 Medium"/>
                <a:cs typeface="G마켓 산스 Medium"/>
              </a:rPr>
              <a:t>40</a:t>
            </a:r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132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33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34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35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6" name="object 96"/>
          <p:cNvSpPr txBox="1"/>
          <p:nvPr/>
        </p:nvSpPr>
        <p:spPr>
          <a:xfrm>
            <a:off x="3291532" y="3306286"/>
            <a:ext cx="6550968" cy="38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>
              <a:lnSpc>
                <a:spcPct val="100000"/>
              </a:lnSpc>
            </a:pP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행정청의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공권력의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행사로서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처분인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시정명령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endParaRPr sz="2450" spc="-10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  <p:sp>
        <p:nvSpPr>
          <p:cNvPr id="137" name="object 96"/>
          <p:cNvSpPr txBox="1"/>
          <p:nvPr/>
        </p:nvSpPr>
        <p:spPr>
          <a:xfrm>
            <a:off x="3291532" y="4781650"/>
            <a:ext cx="655096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94485" algn="ctr">
              <a:lnSpc>
                <a:spcPct val="100000"/>
              </a:lnSpc>
            </a:pPr>
            <a:r>
              <a:rPr sz="26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이행</a:t>
            </a:r>
            <a:r>
              <a:rPr sz="26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26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대상</a:t>
            </a:r>
            <a:endParaRPr sz="2450" spc="-10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  <p:sp>
        <p:nvSpPr>
          <p:cNvPr id="138" name="object 96"/>
          <p:cNvSpPr txBox="1"/>
          <p:nvPr/>
        </p:nvSpPr>
        <p:spPr>
          <a:xfrm>
            <a:off x="3291532" y="5982375"/>
            <a:ext cx="6550968" cy="38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5"/>
              </a:spcBef>
            </a:pPr>
            <a:r>
              <a:rPr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‘</a:t>
            </a:r>
            <a:r>
              <a:rPr sz="24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안전·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보건관계법령에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근거한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처분</a:t>
            </a:r>
            <a:r>
              <a:rPr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’</a:t>
            </a:r>
            <a:endParaRPr sz="2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647447"/>
            <a:ext cx="10332085" cy="6732905"/>
          </a:xfrm>
          <a:custGeom>
            <a:avLst/>
            <a:gdLst/>
            <a:rect l="l" t="t" r="r" b="b"/>
            <a:pathLst>
              <a:path w="10332085" h="673290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3"/>
                </a:lnTo>
                <a:lnTo>
                  <a:pt x="186111" y="29817"/>
                </a:lnTo>
                <a:lnTo>
                  <a:pt x="146556" y="51684"/>
                </a:lnTo>
                <a:lnTo>
                  <a:pt x="110660" y="78689"/>
                </a:lnTo>
                <a:lnTo>
                  <a:pt x="78921" y="110333"/>
                </a:lnTo>
                <a:lnTo>
                  <a:pt x="51837" y="146122"/>
                </a:lnTo>
                <a:lnTo>
                  <a:pt x="29904" y="185559"/>
                </a:lnTo>
                <a:lnTo>
                  <a:pt x="13622" y="228146"/>
                </a:lnTo>
                <a:lnTo>
                  <a:pt x="3488" y="273388"/>
                </a:lnTo>
                <a:lnTo>
                  <a:pt x="0" y="320789"/>
                </a:lnTo>
                <a:lnTo>
                  <a:pt x="0" y="6411671"/>
                </a:lnTo>
                <a:lnTo>
                  <a:pt x="3488" y="6459077"/>
                </a:lnTo>
                <a:lnTo>
                  <a:pt x="13624" y="6504323"/>
                </a:lnTo>
                <a:lnTo>
                  <a:pt x="29907" y="6546912"/>
                </a:lnTo>
                <a:lnTo>
                  <a:pt x="51840" y="6586349"/>
                </a:lnTo>
                <a:lnTo>
                  <a:pt x="78927" y="6622136"/>
                </a:lnTo>
                <a:lnTo>
                  <a:pt x="110667" y="6653779"/>
                </a:lnTo>
                <a:lnTo>
                  <a:pt x="146565" y="6680782"/>
                </a:lnTo>
                <a:lnTo>
                  <a:pt x="186122" y="6702647"/>
                </a:lnTo>
                <a:lnTo>
                  <a:pt x="228839" y="6718879"/>
                </a:lnTo>
                <a:lnTo>
                  <a:pt x="274220" y="6728982"/>
                </a:lnTo>
                <a:lnTo>
                  <a:pt x="321767" y="6732460"/>
                </a:lnTo>
                <a:lnTo>
                  <a:pt x="10010254" y="6732460"/>
                </a:lnTo>
                <a:lnTo>
                  <a:pt x="10057800" y="6728982"/>
                </a:lnTo>
                <a:lnTo>
                  <a:pt x="10103180" y="6718879"/>
                </a:lnTo>
                <a:lnTo>
                  <a:pt x="10145897" y="6702647"/>
                </a:lnTo>
                <a:lnTo>
                  <a:pt x="10185452" y="6680782"/>
                </a:lnTo>
                <a:lnTo>
                  <a:pt x="10221348" y="6653779"/>
                </a:lnTo>
                <a:lnTo>
                  <a:pt x="10253087" y="6622136"/>
                </a:lnTo>
                <a:lnTo>
                  <a:pt x="10280171" y="6586349"/>
                </a:lnTo>
                <a:lnTo>
                  <a:pt x="10302103" y="6546912"/>
                </a:lnTo>
                <a:lnTo>
                  <a:pt x="10318385" y="6504323"/>
                </a:lnTo>
                <a:lnTo>
                  <a:pt x="10328520" y="6459077"/>
                </a:lnTo>
                <a:lnTo>
                  <a:pt x="10332008" y="6411671"/>
                </a:lnTo>
                <a:lnTo>
                  <a:pt x="10332008" y="320789"/>
                </a:lnTo>
                <a:lnTo>
                  <a:pt x="10328519" y="273388"/>
                </a:lnTo>
                <a:lnTo>
                  <a:pt x="10318384" y="228146"/>
                </a:lnTo>
                <a:lnTo>
                  <a:pt x="10302101" y="185559"/>
                </a:lnTo>
                <a:lnTo>
                  <a:pt x="10280167" y="146122"/>
                </a:lnTo>
                <a:lnTo>
                  <a:pt x="10253081" y="110333"/>
                </a:lnTo>
                <a:lnTo>
                  <a:pt x="10221340" y="78689"/>
                </a:lnTo>
                <a:lnTo>
                  <a:pt x="10185443" y="51684"/>
                </a:lnTo>
                <a:lnTo>
                  <a:pt x="10145886" y="29817"/>
                </a:lnTo>
                <a:lnTo>
                  <a:pt x="10103169" y="13583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977" y="0"/>
                </a:moveTo>
                <a:lnTo>
                  <a:pt x="0" y="0"/>
                </a:lnTo>
                <a:lnTo>
                  <a:pt x="0" y="483298"/>
                </a:lnTo>
                <a:lnTo>
                  <a:pt x="10691977" y="483298"/>
                </a:lnTo>
                <a:lnTo>
                  <a:pt x="10691977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8290" y="1124082"/>
            <a:ext cx="7315834" cy="547370"/>
          </a:xfrm>
          <a:custGeom>
            <a:avLst/>
            <a:gdLst/>
            <a:rect l="l" t="t" r="r" b="b"/>
            <a:pathLst>
              <a:path w="7315834" h="547369">
                <a:moveTo>
                  <a:pt x="7041718" y="0"/>
                </a:moveTo>
                <a:lnTo>
                  <a:pt x="273697" y="0"/>
                </a:lnTo>
                <a:lnTo>
                  <a:pt x="224501" y="4409"/>
                </a:lnTo>
                <a:lnTo>
                  <a:pt x="178197" y="17122"/>
                </a:lnTo>
                <a:lnTo>
                  <a:pt x="135558" y="37365"/>
                </a:lnTo>
                <a:lnTo>
                  <a:pt x="97359" y="64366"/>
                </a:lnTo>
                <a:lnTo>
                  <a:pt x="64371" y="97351"/>
                </a:lnTo>
                <a:lnTo>
                  <a:pt x="37368" y="135549"/>
                </a:lnTo>
                <a:lnTo>
                  <a:pt x="17123" y="178186"/>
                </a:lnTo>
                <a:lnTo>
                  <a:pt x="4409" y="224488"/>
                </a:lnTo>
                <a:lnTo>
                  <a:pt x="0" y="273685"/>
                </a:lnTo>
                <a:lnTo>
                  <a:pt x="4409" y="322877"/>
                </a:lnTo>
                <a:lnTo>
                  <a:pt x="17123" y="369178"/>
                </a:lnTo>
                <a:lnTo>
                  <a:pt x="37368" y="411814"/>
                </a:lnTo>
                <a:lnTo>
                  <a:pt x="64371" y="450012"/>
                </a:lnTo>
                <a:lnTo>
                  <a:pt x="97359" y="482999"/>
                </a:lnTo>
                <a:lnTo>
                  <a:pt x="135558" y="510001"/>
                </a:lnTo>
                <a:lnTo>
                  <a:pt x="178197" y="530246"/>
                </a:lnTo>
                <a:lnTo>
                  <a:pt x="224501" y="542960"/>
                </a:lnTo>
                <a:lnTo>
                  <a:pt x="273697" y="547370"/>
                </a:lnTo>
                <a:lnTo>
                  <a:pt x="7041718" y="547370"/>
                </a:lnTo>
                <a:lnTo>
                  <a:pt x="7090911" y="542960"/>
                </a:lnTo>
                <a:lnTo>
                  <a:pt x="7137213" y="530246"/>
                </a:lnTo>
                <a:lnTo>
                  <a:pt x="7179851" y="510001"/>
                </a:lnTo>
                <a:lnTo>
                  <a:pt x="7218051" y="482999"/>
                </a:lnTo>
                <a:lnTo>
                  <a:pt x="7251040" y="450012"/>
                </a:lnTo>
                <a:lnTo>
                  <a:pt x="7278044" y="411814"/>
                </a:lnTo>
                <a:lnTo>
                  <a:pt x="7298290" y="369178"/>
                </a:lnTo>
                <a:lnTo>
                  <a:pt x="7311005" y="322877"/>
                </a:lnTo>
                <a:lnTo>
                  <a:pt x="7315415" y="273685"/>
                </a:lnTo>
                <a:lnTo>
                  <a:pt x="7311005" y="224488"/>
                </a:lnTo>
                <a:lnTo>
                  <a:pt x="7298290" y="178186"/>
                </a:lnTo>
                <a:lnTo>
                  <a:pt x="7278044" y="135549"/>
                </a:lnTo>
                <a:lnTo>
                  <a:pt x="7251040" y="97351"/>
                </a:lnTo>
                <a:lnTo>
                  <a:pt x="7218051" y="64366"/>
                </a:lnTo>
                <a:lnTo>
                  <a:pt x="7179851" y="37365"/>
                </a:lnTo>
                <a:lnTo>
                  <a:pt x="7137213" y="17122"/>
                </a:lnTo>
                <a:lnTo>
                  <a:pt x="7090911" y="4409"/>
                </a:lnTo>
                <a:lnTo>
                  <a:pt x="7041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3373" y="1821359"/>
            <a:ext cx="1065530" cy="829310"/>
          </a:xfrm>
          <a:custGeom>
            <a:avLst/>
            <a:gdLst/>
            <a:rect l="l" t="t" r="r" b="b"/>
            <a:pathLst>
              <a:path w="1065529" h="829310">
                <a:moveTo>
                  <a:pt x="532625" y="0"/>
                </a:moveTo>
                <a:lnTo>
                  <a:pt x="484144" y="2176"/>
                </a:lnTo>
                <a:lnTo>
                  <a:pt x="436882" y="8581"/>
                </a:lnTo>
                <a:lnTo>
                  <a:pt x="391029" y="19025"/>
                </a:lnTo>
                <a:lnTo>
                  <a:pt x="346771" y="33321"/>
                </a:lnTo>
                <a:lnTo>
                  <a:pt x="304297" y="51281"/>
                </a:lnTo>
                <a:lnTo>
                  <a:pt x="263794" y="72717"/>
                </a:lnTo>
                <a:lnTo>
                  <a:pt x="225452" y="97441"/>
                </a:lnTo>
                <a:lnTo>
                  <a:pt x="189457" y="125264"/>
                </a:lnTo>
                <a:lnTo>
                  <a:pt x="155998" y="156000"/>
                </a:lnTo>
                <a:lnTo>
                  <a:pt x="125263" y="189459"/>
                </a:lnTo>
                <a:lnTo>
                  <a:pt x="97440" y="225455"/>
                </a:lnTo>
                <a:lnTo>
                  <a:pt x="72716" y="263798"/>
                </a:lnTo>
                <a:lnTo>
                  <a:pt x="51281" y="304302"/>
                </a:lnTo>
                <a:lnTo>
                  <a:pt x="33321" y="346777"/>
                </a:lnTo>
                <a:lnTo>
                  <a:pt x="19025" y="391036"/>
                </a:lnTo>
                <a:lnTo>
                  <a:pt x="8581" y="436891"/>
                </a:lnTo>
                <a:lnTo>
                  <a:pt x="2176" y="484154"/>
                </a:lnTo>
                <a:lnTo>
                  <a:pt x="0" y="532638"/>
                </a:lnTo>
                <a:lnTo>
                  <a:pt x="0" y="829005"/>
                </a:lnTo>
                <a:lnTo>
                  <a:pt x="1065237" y="829005"/>
                </a:lnTo>
                <a:lnTo>
                  <a:pt x="1065237" y="532638"/>
                </a:lnTo>
                <a:lnTo>
                  <a:pt x="1063061" y="484154"/>
                </a:lnTo>
                <a:lnTo>
                  <a:pt x="1056656" y="436891"/>
                </a:lnTo>
                <a:lnTo>
                  <a:pt x="1046212" y="391036"/>
                </a:lnTo>
                <a:lnTo>
                  <a:pt x="1031916" y="346777"/>
                </a:lnTo>
                <a:lnTo>
                  <a:pt x="1013956" y="304302"/>
                </a:lnTo>
                <a:lnTo>
                  <a:pt x="992521" y="263798"/>
                </a:lnTo>
                <a:lnTo>
                  <a:pt x="967798" y="225455"/>
                </a:lnTo>
                <a:lnTo>
                  <a:pt x="939975" y="189459"/>
                </a:lnTo>
                <a:lnTo>
                  <a:pt x="909240" y="156000"/>
                </a:lnTo>
                <a:lnTo>
                  <a:pt x="875782" y="125264"/>
                </a:lnTo>
                <a:lnTo>
                  <a:pt x="839788" y="97441"/>
                </a:lnTo>
                <a:lnTo>
                  <a:pt x="801446" y="72717"/>
                </a:lnTo>
                <a:lnTo>
                  <a:pt x="760945" y="51281"/>
                </a:lnTo>
                <a:lnTo>
                  <a:pt x="718472" y="33321"/>
                </a:lnTo>
                <a:lnTo>
                  <a:pt x="674216" y="19025"/>
                </a:lnTo>
                <a:lnTo>
                  <a:pt x="628364" y="8581"/>
                </a:lnTo>
                <a:lnTo>
                  <a:pt x="581104" y="2176"/>
                </a:lnTo>
                <a:lnTo>
                  <a:pt x="532625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0478" y="3033007"/>
            <a:ext cx="6400800" cy="4527550"/>
          </a:xfrm>
          <a:custGeom>
            <a:avLst/>
            <a:gdLst/>
            <a:rect l="l" t="t" r="r" b="b"/>
            <a:pathLst>
              <a:path w="6400800" h="4527550">
                <a:moveTo>
                  <a:pt x="6400507" y="0"/>
                </a:moveTo>
                <a:lnTo>
                  <a:pt x="0" y="0"/>
                </a:lnTo>
                <a:lnTo>
                  <a:pt x="0" y="4527016"/>
                </a:lnTo>
                <a:lnTo>
                  <a:pt x="6400507" y="4527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478" y="2548191"/>
            <a:ext cx="6400800" cy="684530"/>
          </a:xfrm>
          <a:custGeom>
            <a:avLst/>
            <a:gdLst/>
            <a:rect l="l" t="t" r="r" b="b"/>
            <a:pathLst>
              <a:path w="6400800" h="684530">
                <a:moveTo>
                  <a:pt x="6146507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3999"/>
                </a:lnTo>
                <a:lnTo>
                  <a:pt x="0" y="683920"/>
                </a:lnTo>
                <a:lnTo>
                  <a:pt x="6400507" y="683920"/>
                </a:lnTo>
                <a:lnTo>
                  <a:pt x="6400507" y="253999"/>
                </a:lnTo>
                <a:lnTo>
                  <a:pt x="6396416" y="208342"/>
                </a:lnTo>
                <a:lnTo>
                  <a:pt x="6384618" y="165369"/>
                </a:lnTo>
                <a:lnTo>
                  <a:pt x="6365833" y="125799"/>
                </a:lnTo>
                <a:lnTo>
                  <a:pt x="6340775" y="90349"/>
                </a:lnTo>
                <a:lnTo>
                  <a:pt x="6310163" y="59736"/>
                </a:lnTo>
                <a:lnTo>
                  <a:pt x="6274713" y="34677"/>
                </a:lnTo>
                <a:lnTo>
                  <a:pt x="6235143" y="15890"/>
                </a:lnTo>
                <a:lnTo>
                  <a:pt x="6192169" y="4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5675" y="989186"/>
            <a:ext cx="7238824" cy="666208"/>
          </a:xfrm>
          <a:prstGeom prst="rect">
            <a:avLst/>
          </a:prstGeom>
        </p:spPr>
        <p:txBody>
          <a:bodyPr vert="horz" wrap="square" lIns="0" tIns="233045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  <a:defRPr/>
            </a:pPr>
            <a:r>
              <a:rPr sz="2800" spc="-100">
                <a:solidFill>
                  <a:srgbClr val="3e85bb"/>
                </a:solidFill>
                <a:latin typeface="G마켓 산스 Bold"/>
                <a:ea typeface="G마켓 산스 Bold"/>
                <a:cs typeface="나눔스퀘어OTF Bold"/>
              </a:rPr>
              <a:t>사업주·경영책임자등의 안전 및 보건 확보 의무</a:t>
            </a:r>
            <a:endParaRPr sz="3400" spc="-1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2048" y="5106425"/>
            <a:ext cx="861060" cy="99695"/>
          </a:xfrm>
          <a:custGeom>
            <a:avLst/>
            <a:gdLst/>
            <a:rect l="l" t="t" r="r" b="b"/>
            <a:pathLst>
              <a:path w="861060" h="99695">
                <a:moveTo>
                  <a:pt x="860640" y="0"/>
                </a:moveTo>
                <a:lnTo>
                  <a:pt x="0" y="0"/>
                </a:lnTo>
                <a:lnTo>
                  <a:pt x="0" y="99275"/>
                </a:lnTo>
                <a:lnTo>
                  <a:pt x="860640" y="9927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6603" y="4899636"/>
            <a:ext cx="652145" cy="207010"/>
          </a:xfrm>
          <a:custGeom>
            <a:avLst/>
            <a:gdLst/>
            <a:rect l="l" t="t" r="r" b="b"/>
            <a:pathLst>
              <a:path w="652145" h="207010">
                <a:moveTo>
                  <a:pt x="0" y="207009"/>
                </a:moveTo>
                <a:lnTo>
                  <a:pt x="651548" y="207009"/>
                </a:lnTo>
                <a:lnTo>
                  <a:pt x="651548" y="0"/>
                </a:lnTo>
                <a:lnTo>
                  <a:pt x="0" y="0"/>
                </a:lnTo>
                <a:lnTo>
                  <a:pt x="0" y="20700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6603" y="4883126"/>
            <a:ext cx="95885" cy="16510"/>
          </a:xfrm>
          <a:custGeom>
            <a:avLst/>
            <a:gdLst/>
            <a:rect l="l" t="t" r="r" b="b"/>
            <a:pathLst>
              <a:path w="95885" h="16510">
                <a:moveTo>
                  <a:pt x="0" y="16510"/>
                </a:moveTo>
                <a:lnTo>
                  <a:pt x="95618" y="16510"/>
                </a:lnTo>
                <a:lnTo>
                  <a:pt x="95618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7789" y="4883126"/>
            <a:ext cx="510540" cy="16510"/>
          </a:xfrm>
          <a:custGeom>
            <a:avLst/>
            <a:gdLst/>
            <a:rect l="l" t="t" r="r" b="b"/>
            <a:pathLst>
              <a:path w="510539" h="16510">
                <a:moveTo>
                  <a:pt x="0" y="16510"/>
                </a:moveTo>
                <a:lnTo>
                  <a:pt x="510362" y="16510"/>
                </a:lnTo>
                <a:lnTo>
                  <a:pt x="51036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2216" y="4676495"/>
            <a:ext cx="45720" cy="223520"/>
          </a:xfrm>
          <a:custGeom>
            <a:avLst/>
            <a:gdLst/>
            <a:rect l="l" t="t" r="r" b="b"/>
            <a:pathLst>
              <a:path w="45719" h="223520">
                <a:moveTo>
                  <a:pt x="0" y="223304"/>
                </a:moveTo>
                <a:lnTo>
                  <a:pt x="45580" y="223304"/>
                </a:lnTo>
                <a:lnTo>
                  <a:pt x="45580" y="0"/>
                </a:lnTo>
                <a:lnTo>
                  <a:pt x="0" y="0"/>
                </a:lnTo>
                <a:lnTo>
                  <a:pt x="0" y="223304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1408" y="5888266"/>
            <a:ext cx="281940" cy="78105"/>
          </a:xfrm>
          <a:custGeom>
            <a:avLst/>
            <a:gd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502" y="6135154"/>
            <a:ext cx="762000" cy="1424940"/>
          </a:xfrm>
          <a:custGeom>
            <a:avLst/>
            <a:gdLst/>
            <a:rect l="l" t="t" r="r" b="b"/>
            <a:pathLst>
              <a:path w="762000" h="1424940">
                <a:moveTo>
                  <a:pt x="0" y="1424940"/>
                </a:moveTo>
                <a:lnTo>
                  <a:pt x="761733" y="1424940"/>
                </a:lnTo>
                <a:lnTo>
                  <a:pt x="761733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1502" y="608943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1502" y="601196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1502" y="596624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502" y="588877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1502" y="5841784"/>
            <a:ext cx="66675" cy="46990"/>
          </a:xfrm>
          <a:custGeom>
            <a:avLst/>
            <a:gdLst/>
            <a:rect l="l" t="t" r="r" b="b"/>
            <a:pathLst>
              <a:path w="66675" h="46989">
                <a:moveTo>
                  <a:pt x="0" y="46990"/>
                </a:moveTo>
                <a:lnTo>
                  <a:pt x="66192" y="46990"/>
                </a:lnTo>
                <a:lnTo>
                  <a:pt x="66192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1502" y="576431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1502" y="571859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1502" y="564112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502" y="559540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92" y="45720"/>
                </a:lnTo>
                <a:lnTo>
                  <a:pt x="66192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1502" y="551793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1502" y="547221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19"/>
                </a:moveTo>
                <a:lnTo>
                  <a:pt x="66192" y="45719"/>
                </a:lnTo>
                <a:lnTo>
                  <a:pt x="66192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1502" y="539474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01502" y="5347754"/>
            <a:ext cx="66675" cy="46990"/>
          </a:xfrm>
          <a:custGeom>
            <a:avLst/>
            <a:gdLst/>
            <a:rect l="l" t="t" r="r" b="b"/>
            <a:pathLst>
              <a:path w="66675" h="46989">
                <a:moveTo>
                  <a:pt x="0" y="46990"/>
                </a:moveTo>
                <a:lnTo>
                  <a:pt x="66192" y="46990"/>
                </a:lnTo>
                <a:lnTo>
                  <a:pt x="66192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1502" y="5205514"/>
            <a:ext cx="762000" cy="142240"/>
          </a:xfrm>
          <a:custGeom>
            <a:avLst/>
            <a:gdLst/>
            <a:rect l="l" t="t" r="r" b="b"/>
            <a:pathLst>
              <a:path w="762000" h="142239">
                <a:moveTo>
                  <a:pt x="0" y="142239"/>
                </a:moveTo>
                <a:lnTo>
                  <a:pt x="761733" y="142239"/>
                </a:lnTo>
                <a:lnTo>
                  <a:pt x="761733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7055" y="608943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66956" y="601196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7055" y="596624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6956" y="588877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7055" y="5841784"/>
            <a:ext cx="66675" cy="46990"/>
          </a:xfrm>
          <a:custGeom>
            <a:avLst/>
            <a:gdLst/>
            <a:rect l="l" t="t" r="r" b="b"/>
            <a:pathLst>
              <a:path w="66675" h="46989">
                <a:moveTo>
                  <a:pt x="0" y="46990"/>
                </a:moveTo>
                <a:lnTo>
                  <a:pt x="66179" y="46990"/>
                </a:lnTo>
                <a:lnTo>
                  <a:pt x="661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6956" y="576431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7055" y="571859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6956" y="564112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69"/>
                </a:moveTo>
                <a:lnTo>
                  <a:pt x="196278" y="77469"/>
                </a:lnTo>
                <a:lnTo>
                  <a:pt x="19627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7055" y="559540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20"/>
                </a:moveTo>
                <a:lnTo>
                  <a:pt x="66179" y="45720"/>
                </a:lnTo>
                <a:lnTo>
                  <a:pt x="66179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6956" y="551793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7055" y="5472214"/>
            <a:ext cx="66675" cy="45720"/>
          </a:xfrm>
          <a:custGeom>
            <a:avLst/>
            <a:gdLst/>
            <a:rect l="l" t="t" r="r" b="b"/>
            <a:pathLst>
              <a:path w="66675" h="45720">
                <a:moveTo>
                  <a:pt x="0" y="45719"/>
                </a:moveTo>
                <a:lnTo>
                  <a:pt x="66179" y="45719"/>
                </a:lnTo>
                <a:lnTo>
                  <a:pt x="66179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6956" y="5394744"/>
            <a:ext cx="196850" cy="77470"/>
          </a:xfrm>
          <a:custGeom>
            <a:avLst/>
            <a:gdLst/>
            <a:rect l="l" t="t" r="r" b="b"/>
            <a:pathLst>
              <a:path w="196850" h="77470">
                <a:moveTo>
                  <a:pt x="0" y="77470"/>
                </a:moveTo>
                <a:lnTo>
                  <a:pt x="196278" y="77470"/>
                </a:lnTo>
                <a:lnTo>
                  <a:pt x="19627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97055" y="5347754"/>
            <a:ext cx="66675" cy="46990"/>
          </a:xfrm>
          <a:custGeom>
            <a:avLst/>
            <a:gdLst/>
            <a:rect l="l" t="t" r="r" b="b"/>
            <a:pathLst>
              <a:path w="66675" h="46989">
                <a:moveTo>
                  <a:pt x="0" y="46990"/>
                </a:moveTo>
                <a:lnTo>
                  <a:pt x="66179" y="46990"/>
                </a:lnTo>
                <a:lnTo>
                  <a:pt x="66179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1408" y="5517693"/>
            <a:ext cx="281940" cy="78105"/>
          </a:xfrm>
          <a:custGeom>
            <a:avLst/>
            <a:gd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41408" y="5394160"/>
            <a:ext cx="281940" cy="78105"/>
          </a:xfrm>
          <a:custGeom>
            <a:avLst/>
            <a:gd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47"/>
                </a:lnTo>
                <a:lnTo>
                  <a:pt x="281939" y="77647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1408" y="5764746"/>
            <a:ext cx="281940" cy="78105"/>
          </a:xfrm>
          <a:custGeom>
            <a:avLst/>
            <a:gd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1408" y="5641225"/>
            <a:ext cx="281940" cy="78105"/>
          </a:xfrm>
          <a:custGeom>
            <a:avLst/>
            <a:gd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35"/>
                </a:lnTo>
                <a:lnTo>
                  <a:pt x="281939" y="77635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41408" y="6011812"/>
            <a:ext cx="281940" cy="78105"/>
          </a:xfrm>
          <a:custGeom>
            <a:avLst/>
            <a:gdLst/>
            <a:rect l="l" t="t" r="r" b="b"/>
            <a:pathLst>
              <a:path w="281939" h="78104">
                <a:moveTo>
                  <a:pt x="281939" y="0"/>
                </a:moveTo>
                <a:lnTo>
                  <a:pt x="0" y="0"/>
                </a:lnTo>
                <a:lnTo>
                  <a:pt x="0" y="77622"/>
                </a:lnTo>
                <a:lnTo>
                  <a:pt x="281939" y="77622"/>
                </a:lnTo>
                <a:lnTo>
                  <a:pt x="28193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19584" y="5348287"/>
            <a:ext cx="0" cy="787400"/>
          </a:xfrm>
          <a:custGeom>
            <a:avLst/>
            <a:gd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24">
            <a:solidFill>
              <a:srgbClr val="e3e3e3"/>
            </a:solidFill>
            <a:prstDash val="dash"/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5148" y="5348287"/>
            <a:ext cx="0" cy="787400"/>
          </a:xfrm>
          <a:custGeom>
            <a:avLst/>
            <a:gdLst/>
            <a:rect l="l" t="t" r="r" b="b"/>
            <a:pathLst>
              <a:path h="787400">
                <a:moveTo>
                  <a:pt x="0" y="0"/>
                </a:moveTo>
                <a:lnTo>
                  <a:pt x="0" y="787044"/>
                </a:lnTo>
              </a:path>
            </a:pathLst>
          </a:custGeom>
          <a:ln w="43611">
            <a:solidFill>
              <a:srgbClr val="e3e3e3"/>
            </a:solidFill>
            <a:prstDash val="dash"/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76693" y="7259002"/>
            <a:ext cx="646430" cy="300990"/>
          </a:xfrm>
          <a:custGeom>
            <a:avLst/>
            <a:gdLst/>
            <a:rect l="l" t="t" r="r" b="b"/>
            <a:pathLst>
              <a:path w="646429" h="300990">
                <a:moveTo>
                  <a:pt x="0" y="300990"/>
                </a:moveTo>
                <a:lnTo>
                  <a:pt x="646290" y="300990"/>
                </a:lnTo>
                <a:lnTo>
                  <a:pt x="646290" y="0"/>
                </a:lnTo>
                <a:lnTo>
                  <a:pt x="0" y="0"/>
                </a:lnTo>
                <a:lnTo>
                  <a:pt x="0" y="30099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6693" y="7209473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6693" y="7149782"/>
            <a:ext cx="646430" cy="59690"/>
          </a:xfrm>
          <a:custGeom>
            <a:avLst/>
            <a:gd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6693" y="7101523"/>
            <a:ext cx="86995" cy="48260"/>
          </a:xfrm>
          <a:custGeom>
            <a:avLst/>
            <a:gdLst/>
            <a:rect l="l" t="t" r="r" b="b"/>
            <a:pathLst>
              <a:path w="86995" h="48259">
                <a:moveTo>
                  <a:pt x="0" y="48260"/>
                </a:moveTo>
                <a:lnTo>
                  <a:pt x="86537" y="48260"/>
                </a:lnTo>
                <a:lnTo>
                  <a:pt x="8653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76693" y="7041832"/>
            <a:ext cx="646430" cy="59690"/>
          </a:xfrm>
          <a:custGeom>
            <a:avLst/>
            <a:gd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76693" y="6992302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0" y="49530"/>
                </a:moveTo>
                <a:lnTo>
                  <a:pt x="86537" y="49530"/>
                </a:lnTo>
                <a:lnTo>
                  <a:pt x="86537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76693" y="6932612"/>
            <a:ext cx="646430" cy="59690"/>
          </a:xfrm>
          <a:custGeom>
            <a:avLst/>
            <a:gd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76693" y="6883082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76693" y="6823392"/>
            <a:ext cx="646430" cy="59690"/>
          </a:xfrm>
          <a:custGeom>
            <a:avLst/>
            <a:gd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76693" y="6775132"/>
            <a:ext cx="86995" cy="48260"/>
          </a:xfrm>
          <a:custGeom>
            <a:avLst/>
            <a:gdLst/>
            <a:rect l="l" t="t" r="r" b="b"/>
            <a:pathLst>
              <a:path w="86995" h="48259">
                <a:moveTo>
                  <a:pt x="0" y="48259"/>
                </a:moveTo>
                <a:lnTo>
                  <a:pt x="86537" y="48259"/>
                </a:lnTo>
                <a:lnTo>
                  <a:pt x="8653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76693" y="6715442"/>
            <a:ext cx="646430" cy="59690"/>
          </a:xfrm>
          <a:custGeom>
            <a:avLst/>
            <a:gdLst/>
            <a:rect l="l" t="t" r="r" b="b"/>
            <a:pathLst>
              <a:path w="646429" h="59690">
                <a:moveTo>
                  <a:pt x="0" y="59689"/>
                </a:moveTo>
                <a:lnTo>
                  <a:pt x="646290" y="59689"/>
                </a:lnTo>
                <a:lnTo>
                  <a:pt x="64629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76693" y="6665912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0" y="49529"/>
                </a:moveTo>
                <a:lnTo>
                  <a:pt x="86537" y="49529"/>
                </a:lnTo>
                <a:lnTo>
                  <a:pt x="8653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76693" y="6549073"/>
            <a:ext cx="646430" cy="116839"/>
          </a:xfrm>
          <a:custGeom>
            <a:avLst/>
            <a:gdLst/>
            <a:rect l="l" t="t" r="r" b="b"/>
            <a:pathLst>
              <a:path w="646429" h="116840">
                <a:moveTo>
                  <a:pt x="0" y="116840"/>
                </a:moveTo>
                <a:lnTo>
                  <a:pt x="646290" y="116840"/>
                </a:lnTo>
                <a:lnTo>
                  <a:pt x="64629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36433" y="7209815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36433" y="7101078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36433" y="6992328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36433" y="6883578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36433" y="6774828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36433" y="6666077"/>
            <a:ext cx="86995" cy="49530"/>
          </a:xfrm>
          <a:custGeom>
            <a:avLst/>
            <a:gdLst/>
            <a:rect l="l" t="t" r="r" b="b"/>
            <a:pathLst>
              <a:path w="86995" h="49529">
                <a:moveTo>
                  <a:pt x="86550" y="0"/>
                </a:moveTo>
                <a:lnTo>
                  <a:pt x="0" y="0"/>
                </a:lnTo>
                <a:lnTo>
                  <a:pt x="0" y="49187"/>
                </a:lnTo>
                <a:lnTo>
                  <a:pt x="86550" y="49187"/>
                </a:lnTo>
                <a:lnTo>
                  <a:pt x="865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01459" y="5832830"/>
            <a:ext cx="685800" cy="1727200"/>
          </a:xfrm>
          <a:custGeom>
            <a:avLst/>
            <a:gdLst/>
            <a:rect l="l" t="t" r="r" b="b"/>
            <a:pathLst>
              <a:path w="685800" h="1727200">
                <a:moveTo>
                  <a:pt x="685393" y="0"/>
                </a:moveTo>
                <a:lnTo>
                  <a:pt x="0" y="0"/>
                </a:lnTo>
                <a:lnTo>
                  <a:pt x="0" y="1727200"/>
                </a:lnTo>
                <a:lnTo>
                  <a:pt x="685393" y="1727200"/>
                </a:lnTo>
                <a:lnTo>
                  <a:pt x="685393" y="1282700"/>
                </a:lnTo>
                <a:lnTo>
                  <a:pt x="61023" y="1282700"/>
                </a:lnTo>
                <a:lnTo>
                  <a:pt x="61023" y="1219200"/>
                </a:lnTo>
                <a:lnTo>
                  <a:pt x="685393" y="1219200"/>
                </a:lnTo>
                <a:lnTo>
                  <a:pt x="685393" y="1181100"/>
                </a:lnTo>
                <a:lnTo>
                  <a:pt x="61023" y="1181100"/>
                </a:lnTo>
                <a:lnTo>
                  <a:pt x="61023" y="1117600"/>
                </a:lnTo>
                <a:lnTo>
                  <a:pt x="685393" y="1117600"/>
                </a:lnTo>
                <a:lnTo>
                  <a:pt x="685393" y="1079500"/>
                </a:lnTo>
                <a:lnTo>
                  <a:pt x="61023" y="1079500"/>
                </a:lnTo>
                <a:lnTo>
                  <a:pt x="61023" y="1016000"/>
                </a:lnTo>
                <a:lnTo>
                  <a:pt x="685393" y="1016000"/>
                </a:lnTo>
                <a:lnTo>
                  <a:pt x="685393" y="977900"/>
                </a:lnTo>
                <a:lnTo>
                  <a:pt x="61023" y="977900"/>
                </a:lnTo>
                <a:lnTo>
                  <a:pt x="61023" y="914400"/>
                </a:lnTo>
                <a:lnTo>
                  <a:pt x="685393" y="914400"/>
                </a:lnTo>
                <a:lnTo>
                  <a:pt x="685393" y="876300"/>
                </a:lnTo>
                <a:lnTo>
                  <a:pt x="61023" y="876300"/>
                </a:lnTo>
                <a:lnTo>
                  <a:pt x="61023" y="812800"/>
                </a:lnTo>
                <a:lnTo>
                  <a:pt x="685393" y="812800"/>
                </a:lnTo>
                <a:lnTo>
                  <a:pt x="685393" y="774700"/>
                </a:lnTo>
                <a:lnTo>
                  <a:pt x="61023" y="774700"/>
                </a:lnTo>
                <a:lnTo>
                  <a:pt x="61023" y="711200"/>
                </a:lnTo>
                <a:lnTo>
                  <a:pt x="685393" y="711200"/>
                </a:lnTo>
                <a:lnTo>
                  <a:pt x="685393" y="673100"/>
                </a:lnTo>
                <a:lnTo>
                  <a:pt x="61023" y="673100"/>
                </a:lnTo>
                <a:lnTo>
                  <a:pt x="61023" y="622300"/>
                </a:lnTo>
                <a:lnTo>
                  <a:pt x="685393" y="622300"/>
                </a:lnTo>
                <a:lnTo>
                  <a:pt x="685393" y="571500"/>
                </a:lnTo>
                <a:lnTo>
                  <a:pt x="61023" y="571500"/>
                </a:lnTo>
                <a:lnTo>
                  <a:pt x="61023" y="520700"/>
                </a:lnTo>
                <a:lnTo>
                  <a:pt x="685393" y="520700"/>
                </a:lnTo>
                <a:lnTo>
                  <a:pt x="685393" y="469900"/>
                </a:lnTo>
                <a:lnTo>
                  <a:pt x="61023" y="469900"/>
                </a:lnTo>
                <a:lnTo>
                  <a:pt x="61023" y="419100"/>
                </a:lnTo>
                <a:lnTo>
                  <a:pt x="685393" y="419100"/>
                </a:lnTo>
                <a:lnTo>
                  <a:pt x="685393" y="368300"/>
                </a:lnTo>
                <a:lnTo>
                  <a:pt x="61023" y="368300"/>
                </a:lnTo>
                <a:lnTo>
                  <a:pt x="61023" y="317500"/>
                </a:lnTo>
                <a:lnTo>
                  <a:pt x="685393" y="317500"/>
                </a:lnTo>
                <a:lnTo>
                  <a:pt x="685393" y="266700"/>
                </a:lnTo>
                <a:lnTo>
                  <a:pt x="61023" y="266700"/>
                </a:lnTo>
                <a:lnTo>
                  <a:pt x="61023" y="215900"/>
                </a:lnTo>
                <a:lnTo>
                  <a:pt x="685393" y="215900"/>
                </a:lnTo>
                <a:lnTo>
                  <a:pt x="685393" y="165100"/>
                </a:lnTo>
                <a:lnTo>
                  <a:pt x="61023" y="165100"/>
                </a:lnTo>
                <a:lnTo>
                  <a:pt x="61023" y="114300"/>
                </a:lnTo>
                <a:lnTo>
                  <a:pt x="685393" y="114300"/>
                </a:lnTo>
                <a:lnTo>
                  <a:pt x="685393" y="0"/>
                </a:lnTo>
                <a:close/>
              </a:path>
              <a:path w="685800" h="1727200">
                <a:moveTo>
                  <a:pt x="183997" y="1219200"/>
                </a:moveTo>
                <a:lnTo>
                  <a:pt x="132473" y="1219200"/>
                </a:lnTo>
                <a:lnTo>
                  <a:pt x="132473" y="1282700"/>
                </a:lnTo>
                <a:lnTo>
                  <a:pt x="183997" y="1282700"/>
                </a:lnTo>
                <a:lnTo>
                  <a:pt x="183997" y="1219200"/>
                </a:lnTo>
                <a:close/>
              </a:path>
              <a:path w="685800" h="1727200">
                <a:moveTo>
                  <a:pt x="306971" y="1219200"/>
                </a:moveTo>
                <a:lnTo>
                  <a:pt x="255447" y="1219200"/>
                </a:lnTo>
                <a:lnTo>
                  <a:pt x="255447" y="1282700"/>
                </a:lnTo>
                <a:lnTo>
                  <a:pt x="306971" y="1282700"/>
                </a:lnTo>
                <a:lnTo>
                  <a:pt x="306971" y="1219200"/>
                </a:lnTo>
                <a:close/>
              </a:path>
              <a:path w="685800" h="1727200">
                <a:moveTo>
                  <a:pt x="429920" y="1219200"/>
                </a:moveTo>
                <a:lnTo>
                  <a:pt x="378409" y="1219200"/>
                </a:lnTo>
                <a:lnTo>
                  <a:pt x="378409" y="1282700"/>
                </a:lnTo>
                <a:lnTo>
                  <a:pt x="429920" y="1282700"/>
                </a:lnTo>
                <a:lnTo>
                  <a:pt x="429920" y="1219200"/>
                </a:lnTo>
                <a:close/>
              </a:path>
              <a:path w="685800" h="1727200">
                <a:moveTo>
                  <a:pt x="552894" y="1219200"/>
                </a:moveTo>
                <a:lnTo>
                  <a:pt x="501383" y="1219200"/>
                </a:lnTo>
                <a:lnTo>
                  <a:pt x="501383" y="1282700"/>
                </a:lnTo>
                <a:lnTo>
                  <a:pt x="552894" y="1282700"/>
                </a:lnTo>
                <a:lnTo>
                  <a:pt x="552894" y="1219200"/>
                </a:lnTo>
                <a:close/>
              </a:path>
              <a:path w="685800" h="1727200">
                <a:moveTo>
                  <a:pt x="685393" y="1219200"/>
                </a:moveTo>
                <a:lnTo>
                  <a:pt x="624344" y="1219200"/>
                </a:lnTo>
                <a:lnTo>
                  <a:pt x="624344" y="1282700"/>
                </a:lnTo>
                <a:lnTo>
                  <a:pt x="685393" y="1282700"/>
                </a:lnTo>
                <a:lnTo>
                  <a:pt x="685393" y="1219200"/>
                </a:lnTo>
                <a:close/>
              </a:path>
              <a:path w="685800" h="1727200">
                <a:moveTo>
                  <a:pt x="183997" y="1117600"/>
                </a:moveTo>
                <a:lnTo>
                  <a:pt x="132473" y="1117600"/>
                </a:lnTo>
                <a:lnTo>
                  <a:pt x="132473" y="1181100"/>
                </a:lnTo>
                <a:lnTo>
                  <a:pt x="183997" y="1181100"/>
                </a:lnTo>
                <a:lnTo>
                  <a:pt x="183997" y="1117600"/>
                </a:lnTo>
                <a:close/>
              </a:path>
              <a:path w="685800" h="1727200">
                <a:moveTo>
                  <a:pt x="306971" y="1117600"/>
                </a:moveTo>
                <a:lnTo>
                  <a:pt x="255447" y="1117600"/>
                </a:lnTo>
                <a:lnTo>
                  <a:pt x="255447" y="1181100"/>
                </a:lnTo>
                <a:lnTo>
                  <a:pt x="306971" y="1181100"/>
                </a:lnTo>
                <a:lnTo>
                  <a:pt x="306971" y="1117600"/>
                </a:lnTo>
                <a:close/>
              </a:path>
              <a:path w="685800" h="1727200">
                <a:moveTo>
                  <a:pt x="429920" y="1117600"/>
                </a:moveTo>
                <a:lnTo>
                  <a:pt x="378409" y="1117600"/>
                </a:lnTo>
                <a:lnTo>
                  <a:pt x="378409" y="1181100"/>
                </a:lnTo>
                <a:lnTo>
                  <a:pt x="429920" y="1181100"/>
                </a:lnTo>
                <a:lnTo>
                  <a:pt x="429920" y="1117600"/>
                </a:lnTo>
                <a:close/>
              </a:path>
              <a:path w="685800" h="1727200">
                <a:moveTo>
                  <a:pt x="552894" y="1117600"/>
                </a:moveTo>
                <a:lnTo>
                  <a:pt x="501383" y="1117600"/>
                </a:lnTo>
                <a:lnTo>
                  <a:pt x="501383" y="1181100"/>
                </a:lnTo>
                <a:lnTo>
                  <a:pt x="552894" y="1181100"/>
                </a:lnTo>
                <a:lnTo>
                  <a:pt x="552894" y="1117600"/>
                </a:lnTo>
                <a:close/>
              </a:path>
              <a:path w="685800" h="1727200">
                <a:moveTo>
                  <a:pt x="685393" y="1117600"/>
                </a:moveTo>
                <a:lnTo>
                  <a:pt x="624344" y="1117600"/>
                </a:lnTo>
                <a:lnTo>
                  <a:pt x="624344" y="1181100"/>
                </a:lnTo>
                <a:lnTo>
                  <a:pt x="685393" y="1181100"/>
                </a:lnTo>
                <a:lnTo>
                  <a:pt x="685393" y="1117600"/>
                </a:lnTo>
                <a:close/>
              </a:path>
              <a:path w="685800" h="1727200">
                <a:moveTo>
                  <a:pt x="183997" y="1016000"/>
                </a:moveTo>
                <a:lnTo>
                  <a:pt x="132473" y="1016000"/>
                </a:lnTo>
                <a:lnTo>
                  <a:pt x="132473" y="1079500"/>
                </a:lnTo>
                <a:lnTo>
                  <a:pt x="183997" y="1079500"/>
                </a:lnTo>
                <a:lnTo>
                  <a:pt x="183997" y="1016000"/>
                </a:lnTo>
                <a:close/>
              </a:path>
              <a:path w="685800" h="1727200">
                <a:moveTo>
                  <a:pt x="306971" y="1016000"/>
                </a:moveTo>
                <a:lnTo>
                  <a:pt x="255447" y="1016000"/>
                </a:lnTo>
                <a:lnTo>
                  <a:pt x="255447" y="1079500"/>
                </a:lnTo>
                <a:lnTo>
                  <a:pt x="306971" y="1079500"/>
                </a:lnTo>
                <a:lnTo>
                  <a:pt x="306971" y="1016000"/>
                </a:lnTo>
                <a:close/>
              </a:path>
              <a:path w="685800" h="1727200">
                <a:moveTo>
                  <a:pt x="429920" y="1016000"/>
                </a:moveTo>
                <a:lnTo>
                  <a:pt x="378409" y="1016000"/>
                </a:lnTo>
                <a:lnTo>
                  <a:pt x="378409" y="1079500"/>
                </a:lnTo>
                <a:lnTo>
                  <a:pt x="429920" y="1079500"/>
                </a:lnTo>
                <a:lnTo>
                  <a:pt x="429920" y="1016000"/>
                </a:lnTo>
                <a:close/>
              </a:path>
              <a:path w="685800" h="1727200">
                <a:moveTo>
                  <a:pt x="552894" y="1016000"/>
                </a:moveTo>
                <a:lnTo>
                  <a:pt x="501383" y="1016000"/>
                </a:lnTo>
                <a:lnTo>
                  <a:pt x="501383" y="1079500"/>
                </a:lnTo>
                <a:lnTo>
                  <a:pt x="552894" y="1079500"/>
                </a:lnTo>
                <a:lnTo>
                  <a:pt x="552894" y="1016000"/>
                </a:lnTo>
                <a:close/>
              </a:path>
              <a:path w="685800" h="1727200">
                <a:moveTo>
                  <a:pt x="685393" y="1016000"/>
                </a:moveTo>
                <a:lnTo>
                  <a:pt x="624344" y="1016000"/>
                </a:lnTo>
                <a:lnTo>
                  <a:pt x="624344" y="1079500"/>
                </a:lnTo>
                <a:lnTo>
                  <a:pt x="685393" y="1079500"/>
                </a:lnTo>
                <a:lnTo>
                  <a:pt x="685393" y="1016000"/>
                </a:lnTo>
                <a:close/>
              </a:path>
              <a:path w="685800" h="1727200">
                <a:moveTo>
                  <a:pt x="183997" y="914400"/>
                </a:moveTo>
                <a:lnTo>
                  <a:pt x="132473" y="914400"/>
                </a:lnTo>
                <a:lnTo>
                  <a:pt x="132473" y="977900"/>
                </a:lnTo>
                <a:lnTo>
                  <a:pt x="183997" y="977900"/>
                </a:lnTo>
                <a:lnTo>
                  <a:pt x="183997" y="914400"/>
                </a:lnTo>
                <a:close/>
              </a:path>
              <a:path w="685800" h="1727200">
                <a:moveTo>
                  <a:pt x="306971" y="914400"/>
                </a:moveTo>
                <a:lnTo>
                  <a:pt x="255447" y="914400"/>
                </a:lnTo>
                <a:lnTo>
                  <a:pt x="255447" y="977900"/>
                </a:lnTo>
                <a:lnTo>
                  <a:pt x="306971" y="977900"/>
                </a:lnTo>
                <a:lnTo>
                  <a:pt x="306971" y="914400"/>
                </a:lnTo>
                <a:close/>
              </a:path>
              <a:path w="685800" h="1727200">
                <a:moveTo>
                  <a:pt x="429920" y="914400"/>
                </a:moveTo>
                <a:lnTo>
                  <a:pt x="378409" y="914400"/>
                </a:lnTo>
                <a:lnTo>
                  <a:pt x="378409" y="977900"/>
                </a:lnTo>
                <a:lnTo>
                  <a:pt x="429920" y="977900"/>
                </a:lnTo>
                <a:lnTo>
                  <a:pt x="429920" y="914400"/>
                </a:lnTo>
                <a:close/>
              </a:path>
              <a:path w="685800" h="1727200">
                <a:moveTo>
                  <a:pt x="552894" y="914400"/>
                </a:moveTo>
                <a:lnTo>
                  <a:pt x="501383" y="914400"/>
                </a:lnTo>
                <a:lnTo>
                  <a:pt x="501383" y="977900"/>
                </a:lnTo>
                <a:lnTo>
                  <a:pt x="552894" y="977900"/>
                </a:lnTo>
                <a:lnTo>
                  <a:pt x="552894" y="914400"/>
                </a:lnTo>
                <a:close/>
              </a:path>
              <a:path w="685800" h="1727200">
                <a:moveTo>
                  <a:pt x="685393" y="914400"/>
                </a:moveTo>
                <a:lnTo>
                  <a:pt x="624344" y="914400"/>
                </a:lnTo>
                <a:lnTo>
                  <a:pt x="624344" y="977900"/>
                </a:lnTo>
                <a:lnTo>
                  <a:pt x="685393" y="977900"/>
                </a:lnTo>
                <a:lnTo>
                  <a:pt x="685393" y="914400"/>
                </a:lnTo>
                <a:close/>
              </a:path>
              <a:path w="685800" h="1727200">
                <a:moveTo>
                  <a:pt x="183997" y="812800"/>
                </a:moveTo>
                <a:lnTo>
                  <a:pt x="132473" y="812800"/>
                </a:lnTo>
                <a:lnTo>
                  <a:pt x="132473" y="876300"/>
                </a:lnTo>
                <a:lnTo>
                  <a:pt x="183997" y="876300"/>
                </a:lnTo>
                <a:lnTo>
                  <a:pt x="183997" y="812800"/>
                </a:lnTo>
                <a:close/>
              </a:path>
              <a:path w="685800" h="1727200">
                <a:moveTo>
                  <a:pt x="306971" y="812800"/>
                </a:moveTo>
                <a:lnTo>
                  <a:pt x="255447" y="812800"/>
                </a:lnTo>
                <a:lnTo>
                  <a:pt x="255447" y="876300"/>
                </a:lnTo>
                <a:lnTo>
                  <a:pt x="306971" y="876300"/>
                </a:lnTo>
                <a:lnTo>
                  <a:pt x="306971" y="812800"/>
                </a:lnTo>
                <a:close/>
              </a:path>
              <a:path w="685800" h="1727200">
                <a:moveTo>
                  <a:pt x="429920" y="812800"/>
                </a:moveTo>
                <a:lnTo>
                  <a:pt x="378409" y="812800"/>
                </a:lnTo>
                <a:lnTo>
                  <a:pt x="378409" y="876300"/>
                </a:lnTo>
                <a:lnTo>
                  <a:pt x="429920" y="876300"/>
                </a:lnTo>
                <a:lnTo>
                  <a:pt x="429920" y="812800"/>
                </a:lnTo>
                <a:close/>
              </a:path>
              <a:path w="685800" h="1727200">
                <a:moveTo>
                  <a:pt x="552894" y="812800"/>
                </a:moveTo>
                <a:lnTo>
                  <a:pt x="501383" y="812800"/>
                </a:lnTo>
                <a:lnTo>
                  <a:pt x="501383" y="876300"/>
                </a:lnTo>
                <a:lnTo>
                  <a:pt x="552894" y="876300"/>
                </a:lnTo>
                <a:lnTo>
                  <a:pt x="552894" y="812800"/>
                </a:lnTo>
                <a:close/>
              </a:path>
              <a:path w="685800" h="1727200">
                <a:moveTo>
                  <a:pt x="685393" y="812800"/>
                </a:moveTo>
                <a:lnTo>
                  <a:pt x="624344" y="812800"/>
                </a:lnTo>
                <a:lnTo>
                  <a:pt x="624344" y="876300"/>
                </a:lnTo>
                <a:lnTo>
                  <a:pt x="685393" y="876300"/>
                </a:lnTo>
                <a:lnTo>
                  <a:pt x="685393" y="812800"/>
                </a:lnTo>
                <a:close/>
              </a:path>
              <a:path w="685800" h="1727200">
                <a:moveTo>
                  <a:pt x="183997" y="711200"/>
                </a:moveTo>
                <a:lnTo>
                  <a:pt x="132473" y="711200"/>
                </a:lnTo>
                <a:lnTo>
                  <a:pt x="132473" y="774700"/>
                </a:lnTo>
                <a:lnTo>
                  <a:pt x="183997" y="774700"/>
                </a:lnTo>
                <a:lnTo>
                  <a:pt x="183997" y="711200"/>
                </a:lnTo>
                <a:close/>
              </a:path>
              <a:path w="685800" h="1727200">
                <a:moveTo>
                  <a:pt x="306971" y="711200"/>
                </a:moveTo>
                <a:lnTo>
                  <a:pt x="255447" y="711200"/>
                </a:lnTo>
                <a:lnTo>
                  <a:pt x="255447" y="774700"/>
                </a:lnTo>
                <a:lnTo>
                  <a:pt x="306971" y="774700"/>
                </a:lnTo>
                <a:lnTo>
                  <a:pt x="306971" y="711200"/>
                </a:lnTo>
                <a:close/>
              </a:path>
              <a:path w="685800" h="1727200">
                <a:moveTo>
                  <a:pt x="429920" y="711200"/>
                </a:moveTo>
                <a:lnTo>
                  <a:pt x="378409" y="711200"/>
                </a:lnTo>
                <a:lnTo>
                  <a:pt x="378409" y="774700"/>
                </a:lnTo>
                <a:lnTo>
                  <a:pt x="429920" y="774700"/>
                </a:lnTo>
                <a:lnTo>
                  <a:pt x="429920" y="711200"/>
                </a:lnTo>
                <a:close/>
              </a:path>
              <a:path w="685800" h="1727200">
                <a:moveTo>
                  <a:pt x="552894" y="711200"/>
                </a:moveTo>
                <a:lnTo>
                  <a:pt x="501383" y="711200"/>
                </a:lnTo>
                <a:lnTo>
                  <a:pt x="501383" y="774700"/>
                </a:lnTo>
                <a:lnTo>
                  <a:pt x="552894" y="774700"/>
                </a:lnTo>
                <a:lnTo>
                  <a:pt x="552894" y="711200"/>
                </a:lnTo>
                <a:close/>
              </a:path>
              <a:path w="685800" h="1727200">
                <a:moveTo>
                  <a:pt x="685393" y="711200"/>
                </a:moveTo>
                <a:lnTo>
                  <a:pt x="624344" y="711200"/>
                </a:lnTo>
                <a:lnTo>
                  <a:pt x="624344" y="774700"/>
                </a:lnTo>
                <a:lnTo>
                  <a:pt x="685393" y="774700"/>
                </a:lnTo>
                <a:lnTo>
                  <a:pt x="685393" y="711200"/>
                </a:lnTo>
                <a:close/>
              </a:path>
              <a:path w="685800" h="1727200">
                <a:moveTo>
                  <a:pt x="183997" y="622300"/>
                </a:moveTo>
                <a:lnTo>
                  <a:pt x="132473" y="622300"/>
                </a:lnTo>
                <a:lnTo>
                  <a:pt x="132473" y="673100"/>
                </a:lnTo>
                <a:lnTo>
                  <a:pt x="183997" y="673100"/>
                </a:lnTo>
                <a:lnTo>
                  <a:pt x="183997" y="622300"/>
                </a:lnTo>
                <a:close/>
              </a:path>
              <a:path w="685800" h="1727200">
                <a:moveTo>
                  <a:pt x="306971" y="622300"/>
                </a:moveTo>
                <a:lnTo>
                  <a:pt x="255447" y="622300"/>
                </a:lnTo>
                <a:lnTo>
                  <a:pt x="255447" y="673100"/>
                </a:lnTo>
                <a:lnTo>
                  <a:pt x="306971" y="673100"/>
                </a:lnTo>
                <a:lnTo>
                  <a:pt x="306971" y="622300"/>
                </a:lnTo>
                <a:close/>
              </a:path>
              <a:path w="685800" h="1727200">
                <a:moveTo>
                  <a:pt x="429920" y="622300"/>
                </a:moveTo>
                <a:lnTo>
                  <a:pt x="378409" y="622300"/>
                </a:lnTo>
                <a:lnTo>
                  <a:pt x="378409" y="673100"/>
                </a:lnTo>
                <a:lnTo>
                  <a:pt x="429920" y="673100"/>
                </a:lnTo>
                <a:lnTo>
                  <a:pt x="429920" y="622300"/>
                </a:lnTo>
                <a:close/>
              </a:path>
              <a:path w="685800" h="1727200">
                <a:moveTo>
                  <a:pt x="552894" y="622300"/>
                </a:moveTo>
                <a:lnTo>
                  <a:pt x="501383" y="622300"/>
                </a:lnTo>
                <a:lnTo>
                  <a:pt x="501383" y="673100"/>
                </a:lnTo>
                <a:lnTo>
                  <a:pt x="552894" y="673100"/>
                </a:lnTo>
                <a:lnTo>
                  <a:pt x="552894" y="622300"/>
                </a:lnTo>
                <a:close/>
              </a:path>
              <a:path w="685800" h="1727200">
                <a:moveTo>
                  <a:pt x="685393" y="622300"/>
                </a:moveTo>
                <a:lnTo>
                  <a:pt x="624344" y="622300"/>
                </a:lnTo>
                <a:lnTo>
                  <a:pt x="624344" y="673100"/>
                </a:lnTo>
                <a:lnTo>
                  <a:pt x="685393" y="673100"/>
                </a:lnTo>
                <a:lnTo>
                  <a:pt x="685393" y="622300"/>
                </a:lnTo>
                <a:close/>
              </a:path>
              <a:path w="685800" h="1727200">
                <a:moveTo>
                  <a:pt x="183997" y="520700"/>
                </a:moveTo>
                <a:lnTo>
                  <a:pt x="132473" y="520700"/>
                </a:lnTo>
                <a:lnTo>
                  <a:pt x="132473" y="571500"/>
                </a:lnTo>
                <a:lnTo>
                  <a:pt x="183997" y="571500"/>
                </a:lnTo>
                <a:lnTo>
                  <a:pt x="183997" y="520700"/>
                </a:lnTo>
                <a:close/>
              </a:path>
              <a:path w="685800" h="1727200">
                <a:moveTo>
                  <a:pt x="306971" y="520700"/>
                </a:moveTo>
                <a:lnTo>
                  <a:pt x="255447" y="520700"/>
                </a:lnTo>
                <a:lnTo>
                  <a:pt x="255447" y="571500"/>
                </a:lnTo>
                <a:lnTo>
                  <a:pt x="306971" y="571500"/>
                </a:lnTo>
                <a:lnTo>
                  <a:pt x="306971" y="520700"/>
                </a:lnTo>
                <a:close/>
              </a:path>
              <a:path w="685800" h="1727200">
                <a:moveTo>
                  <a:pt x="429920" y="520700"/>
                </a:moveTo>
                <a:lnTo>
                  <a:pt x="378409" y="520700"/>
                </a:lnTo>
                <a:lnTo>
                  <a:pt x="378409" y="571500"/>
                </a:lnTo>
                <a:lnTo>
                  <a:pt x="429920" y="571500"/>
                </a:lnTo>
                <a:lnTo>
                  <a:pt x="429920" y="520700"/>
                </a:lnTo>
                <a:close/>
              </a:path>
              <a:path w="685800" h="1727200">
                <a:moveTo>
                  <a:pt x="552894" y="520700"/>
                </a:moveTo>
                <a:lnTo>
                  <a:pt x="501383" y="520700"/>
                </a:lnTo>
                <a:lnTo>
                  <a:pt x="501383" y="571500"/>
                </a:lnTo>
                <a:lnTo>
                  <a:pt x="552894" y="571500"/>
                </a:lnTo>
                <a:lnTo>
                  <a:pt x="552894" y="520700"/>
                </a:lnTo>
                <a:close/>
              </a:path>
              <a:path w="685800" h="1727200">
                <a:moveTo>
                  <a:pt x="685393" y="520700"/>
                </a:moveTo>
                <a:lnTo>
                  <a:pt x="624344" y="520700"/>
                </a:lnTo>
                <a:lnTo>
                  <a:pt x="624344" y="571500"/>
                </a:lnTo>
                <a:lnTo>
                  <a:pt x="685393" y="571500"/>
                </a:lnTo>
                <a:lnTo>
                  <a:pt x="685393" y="520700"/>
                </a:lnTo>
                <a:close/>
              </a:path>
              <a:path w="685800" h="1727200">
                <a:moveTo>
                  <a:pt x="183997" y="419100"/>
                </a:moveTo>
                <a:lnTo>
                  <a:pt x="132473" y="419100"/>
                </a:lnTo>
                <a:lnTo>
                  <a:pt x="132473" y="469900"/>
                </a:lnTo>
                <a:lnTo>
                  <a:pt x="183997" y="469900"/>
                </a:lnTo>
                <a:lnTo>
                  <a:pt x="183997" y="419100"/>
                </a:lnTo>
                <a:close/>
              </a:path>
              <a:path w="685800" h="1727200">
                <a:moveTo>
                  <a:pt x="306971" y="419100"/>
                </a:moveTo>
                <a:lnTo>
                  <a:pt x="255447" y="419100"/>
                </a:lnTo>
                <a:lnTo>
                  <a:pt x="255447" y="469900"/>
                </a:lnTo>
                <a:lnTo>
                  <a:pt x="306971" y="469900"/>
                </a:lnTo>
                <a:lnTo>
                  <a:pt x="306971" y="419100"/>
                </a:lnTo>
                <a:close/>
              </a:path>
              <a:path w="685800" h="1727200">
                <a:moveTo>
                  <a:pt x="429920" y="419100"/>
                </a:moveTo>
                <a:lnTo>
                  <a:pt x="378409" y="419100"/>
                </a:lnTo>
                <a:lnTo>
                  <a:pt x="378409" y="469900"/>
                </a:lnTo>
                <a:lnTo>
                  <a:pt x="429920" y="469900"/>
                </a:lnTo>
                <a:lnTo>
                  <a:pt x="429920" y="419100"/>
                </a:lnTo>
                <a:close/>
              </a:path>
              <a:path w="685800" h="1727200">
                <a:moveTo>
                  <a:pt x="552894" y="419100"/>
                </a:moveTo>
                <a:lnTo>
                  <a:pt x="501383" y="419100"/>
                </a:lnTo>
                <a:lnTo>
                  <a:pt x="501383" y="469900"/>
                </a:lnTo>
                <a:lnTo>
                  <a:pt x="552894" y="469900"/>
                </a:lnTo>
                <a:lnTo>
                  <a:pt x="552894" y="419100"/>
                </a:lnTo>
                <a:close/>
              </a:path>
              <a:path w="685800" h="1727200">
                <a:moveTo>
                  <a:pt x="685393" y="419100"/>
                </a:moveTo>
                <a:lnTo>
                  <a:pt x="624344" y="419100"/>
                </a:lnTo>
                <a:lnTo>
                  <a:pt x="624344" y="469900"/>
                </a:lnTo>
                <a:lnTo>
                  <a:pt x="685393" y="469900"/>
                </a:lnTo>
                <a:lnTo>
                  <a:pt x="685393" y="419100"/>
                </a:lnTo>
                <a:close/>
              </a:path>
              <a:path w="685800" h="1727200">
                <a:moveTo>
                  <a:pt x="183997" y="317500"/>
                </a:moveTo>
                <a:lnTo>
                  <a:pt x="132473" y="317500"/>
                </a:lnTo>
                <a:lnTo>
                  <a:pt x="132473" y="368300"/>
                </a:lnTo>
                <a:lnTo>
                  <a:pt x="183997" y="368300"/>
                </a:lnTo>
                <a:lnTo>
                  <a:pt x="183997" y="317500"/>
                </a:lnTo>
                <a:close/>
              </a:path>
              <a:path w="685800" h="1727200">
                <a:moveTo>
                  <a:pt x="306971" y="317500"/>
                </a:moveTo>
                <a:lnTo>
                  <a:pt x="255447" y="317500"/>
                </a:lnTo>
                <a:lnTo>
                  <a:pt x="255447" y="368300"/>
                </a:lnTo>
                <a:lnTo>
                  <a:pt x="306971" y="368300"/>
                </a:lnTo>
                <a:lnTo>
                  <a:pt x="306971" y="317500"/>
                </a:lnTo>
                <a:close/>
              </a:path>
              <a:path w="685800" h="1727200">
                <a:moveTo>
                  <a:pt x="429920" y="317500"/>
                </a:moveTo>
                <a:lnTo>
                  <a:pt x="378409" y="317500"/>
                </a:lnTo>
                <a:lnTo>
                  <a:pt x="378409" y="368300"/>
                </a:lnTo>
                <a:lnTo>
                  <a:pt x="429920" y="368300"/>
                </a:lnTo>
                <a:lnTo>
                  <a:pt x="429920" y="317500"/>
                </a:lnTo>
                <a:close/>
              </a:path>
              <a:path w="685800" h="1727200">
                <a:moveTo>
                  <a:pt x="552894" y="317500"/>
                </a:moveTo>
                <a:lnTo>
                  <a:pt x="501383" y="317500"/>
                </a:lnTo>
                <a:lnTo>
                  <a:pt x="501383" y="368300"/>
                </a:lnTo>
                <a:lnTo>
                  <a:pt x="552894" y="368300"/>
                </a:lnTo>
                <a:lnTo>
                  <a:pt x="552894" y="317500"/>
                </a:lnTo>
                <a:close/>
              </a:path>
              <a:path w="685800" h="1727200">
                <a:moveTo>
                  <a:pt x="685393" y="317500"/>
                </a:moveTo>
                <a:lnTo>
                  <a:pt x="624344" y="317500"/>
                </a:lnTo>
                <a:lnTo>
                  <a:pt x="624344" y="368300"/>
                </a:lnTo>
                <a:lnTo>
                  <a:pt x="685393" y="368300"/>
                </a:lnTo>
                <a:lnTo>
                  <a:pt x="685393" y="317500"/>
                </a:lnTo>
                <a:close/>
              </a:path>
              <a:path w="685800" h="1727200">
                <a:moveTo>
                  <a:pt x="183997" y="215900"/>
                </a:moveTo>
                <a:lnTo>
                  <a:pt x="132473" y="215900"/>
                </a:lnTo>
                <a:lnTo>
                  <a:pt x="132473" y="266700"/>
                </a:lnTo>
                <a:lnTo>
                  <a:pt x="183997" y="266700"/>
                </a:lnTo>
                <a:lnTo>
                  <a:pt x="183997" y="215900"/>
                </a:lnTo>
                <a:close/>
              </a:path>
              <a:path w="685800" h="1727200">
                <a:moveTo>
                  <a:pt x="306971" y="215900"/>
                </a:moveTo>
                <a:lnTo>
                  <a:pt x="255447" y="215900"/>
                </a:lnTo>
                <a:lnTo>
                  <a:pt x="255447" y="266700"/>
                </a:lnTo>
                <a:lnTo>
                  <a:pt x="306971" y="266700"/>
                </a:lnTo>
                <a:lnTo>
                  <a:pt x="306971" y="215900"/>
                </a:lnTo>
                <a:close/>
              </a:path>
              <a:path w="685800" h="1727200">
                <a:moveTo>
                  <a:pt x="429920" y="215900"/>
                </a:moveTo>
                <a:lnTo>
                  <a:pt x="378409" y="215900"/>
                </a:lnTo>
                <a:lnTo>
                  <a:pt x="378409" y="266700"/>
                </a:lnTo>
                <a:lnTo>
                  <a:pt x="429920" y="266700"/>
                </a:lnTo>
                <a:lnTo>
                  <a:pt x="429920" y="215900"/>
                </a:lnTo>
                <a:close/>
              </a:path>
              <a:path w="685800" h="1727200">
                <a:moveTo>
                  <a:pt x="552894" y="215900"/>
                </a:moveTo>
                <a:lnTo>
                  <a:pt x="501383" y="215900"/>
                </a:lnTo>
                <a:lnTo>
                  <a:pt x="501383" y="266700"/>
                </a:lnTo>
                <a:lnTo>
                  <a:pt x="552894" y="266700"/>
                </a:lnTo>
                <a:lnTo>
                  <a:pt x="552894" y="215900"/>
                </a:lnTo>
                <a:close/>
              </a:path>
              <a:path w="685800" h="1727200">
                <a:moveTo>
                  <a:pt x="685393" y="215900"/>
                </a:moveTo>
                <a:lnTo>
                  <a:pt x="624344" y="215900"/>
                </a:lnTo>
                <a:lnTo>
                  <a:pt x="624344" y="266700"/>
                </a:lnTo>
                <a:lnTo>
                  <a:pt x="685393" y="266700"/>
                </a:lnTo>
                <a:lnTo>
                  <a:pt x="685393" y="215900"/>
                </a:lnTo>
                <a:close/>
              </a:path>
              <a:path w="685800" h="1727200">
                <a:moveTo>
                  <a:pt x="183997" y="114300"/>
                </a:moveTo>
                <a:lnTo>
                  <a:pt x="132473" y="114300"/>
                </a:lnTo>
                <a:lnTo>
                  <a:pt x="132473" y="165100"/>
                </a:lnTo>
                <a:lnTo>
                  <a:pt x="183997" y="165100"/>
                </a:lnTo>
                <a:lnTo>
                  <a:pt x="183997" y="114300"/>
                </a:lnTo>
                <a:close/>
              </a:path>
              <a:path w="685800" h="1727200">
                <a:moveTo>
                  <a:pt x="306971" y="114300"/>
                </a:moveTo>
                <a:lnTo>
                  <a:pt x="255447" y="114300"/>
                </a:lnTo>
                <a:lnTo>
                  <a:pt x="255447" y="165100"/>
                </a:lnTo>
                <a:lnTo>
                  <a:pt x="306971" y="165100"/>
                </a:lnTo>
                <a:lnTo>
                  <a:pt x="306971" y="114300"/>
                </a:lnTo>
                <a:close/>
              </a:path>
              <a:path w="685800" h="1727200">
                <a:moveTo>
                  <a:pt x="429920" y="114300"/>
                </a:moveTo>
                <a:lnTo>
                  <a:pt x="378409" y="114300"/>
                </a:lnTo>
                <a:lnTo>
                  <a:pt x="378409" y="165100"/>
                </a:lnTo>
                <a:lnTo>
                  <a:pt x="429920" y="165100"/>
                </a:lnTo>
                <a:lnTo>
                  <a:pt x="429920" y="114300"/>
                </a:lnTo>
                <a:close/>
              </a:path>
              <a:path w="685800" h="1727200">
                <a:moveTo>
                  <a:pt x="552894" y="114300"/>
                </a:moveTo>
                <a:lnTo>
                  <a:pt x="501383" y="114300"/>
                </a:lnTo>
                <a:lnTo>
                  <a:pt x="501383" y="165100"/>
                </a:lnTo>
                <a:lnTo>
                  <a:pt x="552894" y="165100"/>
                </a:lnTo>
                <a:lnTo>
                  <a:pt x="552894" y="114300"/>
                </a:lnTo>
                <a:close/>
              </a:path>
              <a:path w="685800" h="1727200">
                <a:moveTo>
                  <a:pt x="685393" y="114300"/>
                </a:moveTo>
                <a:lnTo>
                  <a:pt x="624344" y="114300"/>
                </a:lnTo>
                <a:lnTo>
                  <a:pt x="624344" y="165100"/>
                </a:lnTo>
                <a:lnTo>
                  <a:pt x="685393" y="165100"/>
                </a:lnTo>
                <a:lnTo>
                  <a:pt x="685393" y="11430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76749" y="4098111"/>
            <a:ext cx="3661992" cy="347140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4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75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76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77" name="object 11"/>
          <p:cNvSpPr txBox="1"/>
          <p:nvPr/>
        </p:nvSpPr>
        <p:spPr>
          <a:xfrm>
            <a:off x="1957350" y="1724025"/>
            <a:ext cx="6777355" cy="835485"/>
          </a:xfrm>
          <a:prstGeom prst="rect">
            <a:avLst/>
          </a:prstGeom>
        </p:spPr>
        <p:txBody>
          <a:bodyPr vert="horz" wrap="square" lIns="0" tIns="233045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2415"/>
              </a:spcBef>
              <a:defRPr/>
            </a:pPr>
            <a:r>
              <a:rPr sz="3900" spc="-100">
                <a:solidFill>
                  <a:srgbClr val="ffffff"/>
                </a:solidFill>
                <a:latin typeface="G마켓 산스 Bold"/>
                <a:ea typeface="G마켓 산스 Bold"/>
                <a:cs typeface="나눔스퀘어OTF Bold"/>
              </a:rPr>
              <a:t>4</a:t>
            </a:r>
            <a:endParaRPr sz="3400" spc="-1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78" name="object 11"/>
          <p:cNvSpPr txBox="1"/>
          <p:nvPr/>
        </p:nvSpPr>
        <p:spPr>
          <a:xfrm>
            <a:off x="1918850" y="2562225"/>
            <a:ext cx="6933050" cy="1295400"/>
          </a:xfrm>
          <a:prstGeom prst="rect">
            <a:avLst/>
          </a:prstGeom>
        </p:spPr>
        <p:txBody>
          <a:bodyPr vert="horz" wrap="square" lIns="0" tIns="233045" rIns="0" bIns="0">
            <a:spAutoFit/>
          </a:bodyPr>
          <a:lstStyle/>
          <a:p>
            <a:pPr marL="452120" marR="443230" algn="ctr">
              <a:lnSpc>
                <a:spcPct val="102899"/>
              </a:lnSpc>
              <a:spcBef>
                <a:spcPts val="3155"/>
              </a:spcBef>
              <a:defRPr/>
            </a:pPr>
            <a:r>
              <a:rPr sz="3400" spc="-1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안전·보건 관계 법령에 따른  </a:t>
            </a:r>
            <a:endParaRPr sz="3400" spc="-100">
              <a:solidFill>
                <a:srgbClr val="3d3939"/>
              </a:solidFill>
              <a:latin typeface="G마켓 산스 Bold"/>
              <a:ea typeface="G마켓 산스 Bold"/>
              <a:cs typeface="나눔스퀘어OTF Bold"/>
            </a:endParaRPr>
          </a:p>
          <a:p>
            <a:pPr marL="452120" marR="443230" algn="ctr">
              <a:lnSpc>
                <a:spcPct val="102899"/>
              </a:lnSpc>
              <a:defRPr/>
            </a:pPr>
            <a:r>
              <a:rPr sz="3400" spc="-1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의무이행에 필요한 관리상의 조치</a:t>
            </a:r>
            <a:endParaRPr sz="3400" spc="-100">
              <a:latin typeface="G마켓 산스 Bold"/>
              <a:ea typeface="G마켓 산스 Bold"/>
              <a:cs typeface="나눔스퀘어O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51165" y="637572"/>
            <a:ext cx="9990429" cy="657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89852"/>
            <a:ext cx="636270" cy="193675"/>
          </a:xfrm>
          <a:custGeom>
            <a:avLst/>
            <a:gdLst/>
            <a:ahLst/>
            <a:cxnLst/>
            <a:rect l="l" t="t" r="r" b="b"/>
            <a:pathLst>
              <a:path w="636270" h="193675">
                <a:moveTo>
                  <a:pt x="0" y="193433"/>
                </a:moveTo>
                <a:lnTo>
                  <a:pt x="636040" y="193433"/>
                </a:lnTo>
                <a:lnTo>
                  <a:pt x="636040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52"/>
            <a:ext cx="9439275" cy="193675"/>
          </a:xfrm>
          <a:custGeom>
            <a:avLst/>
            <a:gdLst/>
            <a:ahLst/>
            <a:cxnLst/>
            <a:rect l="l" t="t" r="r" b="b"/>
            <a:pathLst>
              <a:path w="9439275" h="193675">
                <a:moveTo>
                  <a:pt x="0" y="193433"/>
                </a:moveTo>
                <a:lnTo>
                  <a:pt x="9439022" y="193433"/>
                </a:lnTo>
                <a:lnTo>
                  <a:pt x="9439022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ahLst/>
            <a:cxnLst/>
            <a:rect l="l" t="t" r="r" b="b"/>
            <a:pathLst>
              <a:path w="10692130" h="290195">
                <a:moveTo>
                  <a:pt x="0" y="289852"/>
                </a:moveTo>
                <a:lnTo>
                  <a:pt x="10691977" y="289852"/>
                </a:lnTo>
                <a:lnTo>
                  <a:pt x="10691977" y="0"/>
                </a:lnTo>
                <a:lnTo>
                  <a:pt x="0" y="0"/>
                </a:lnTo>
                <a:lnTo>
                  <a:pt x="0" y="289852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1995" y="289856"/>
            <a:ext cx="5799455" cy="377825"/>
          </a:xfrm>
          <a:custGeom>
            <a:avLst/>
            <a:gdLst/>
            <a:ahLst/>
            <a:cxnLst/>
            <a:rect l="l" t="t" r="r" b="b"/>
            <a:pathLst>
              <a:path w="5799455" h="377825">
                <a:moveTo>
                  <a:pt x="5610555" y="0"/>
                </a:move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5610555" y="377825"/>
                </a:lnTo>
                <a:lnTo>
                  <a:pt x="5660778" y="371076"/>
                </a:lnTo>
                <a:lnTo>
                  <a:pt x="5705903" y="352032"/>
                </a:lnTo>
                <a:lnTo>
                  <a:pt x="5744133" y="322492"/>
                </a:lnTo>
                <a:lnTo>
                  <a:pt x="5773668" y="284258"/>
                </a:lnTo>
                <a:lnTo>
                  <a:pt x="5792708" y="239131"/>
                </a:lnTo>
                <a:lnTo>
                  <a:pt x="5799455" y="188912"/>
                </a:lnTo>
                <a:lnTo>
                  <a:pt x="5792708" y="138693"/>
                </a:lnTo>
                <a:lnTo>
                  <a:pt x="5773668" y="93566"/>
                </a:lnTo>
                <a:lnTo>
                  <a:pt x="5744133" y="55332"/>
                </a:lnTo>
                <a:lnTo>
                  <a:pt x="5705903" y="25792"/>
                </a:lnTo>
                <a:lnTo>
                  <a:pt x="5660778" y="6748"/>
                </a:lnTo>
                <a:lnTo>
                  <a:pt x="5610555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995" y="289856"/>
            <a:ext cx="5799455" cy="377825"/>
          </a:xfrm>
          <a:custGeom>
            <a:avLst/>
            <a:gdLst/>
            <a:ahLst/>
            <a:cxnLst/>
            <a:rect l="l" t="t" r="r" b="b"/>
            <a:pathLst>
              <a:path w="5799455" h="377825">
                <a:moveTo>
                  <a:pt x="5610555" y="0"/>
                </a:moveTo>
                <a:lnTo>
                  <a:pt x="5610555" y="0"/>
                </a:lnTo>
                <a:lnTo>
                  <a:pt x="188912" y="0"/>
                </a:lnTo>
                <a:lnTo>
                  <a:pt x="138693" y="6748"/>
                </a:lnTo>
                <a:lnTo>
                  <a:pt x="93566" y="25792"/>
                </a:lnTo>
                <a:lnTo>
                  <a:pt x="55332" y="55332"/>
                </a:lnTo>
                <a:lnTo>
                  <a:pt x="25792" y="93566"/>
                </a:lnTo>
                <a:lnTo>
                  <a:pt x="6748" y="138693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250367" y="377825"/>
                </a:lnTo>
                <a:lnTo>
                  <a:pt x="664603" y="377825"/>
                </a:lnTo>
                <a:lnTo>
                  <a:pt x="5610555" y="377825"/>
                </a:lnTo>
                <a:lnTo>
                  <a:pt x="5660778" y="371076"/>
                </a:lnTo>
                <a:lnTo>
                  <a:pt x="5705903" y="352032"/>
                </a:lnTo>
                <a:lnTo>
                  <a:pt x="5744133" y="322492"/>
                </a:lnTo>
                <a:lnTo>
                  <a:pt x="5773668" y="284258"/>
                </a:lnTo>
                <a:lnTo>
                  <a:pt x="5792708" y="239131"/>
                </a:lnTo>
                <a:lnTo>
                  <a:pt x="5799455" y="188912"/>
                </a:lnTo>
                <a:lnTo>
                  <a:pt x="5792708" y="138693"/>
                </a:lnTo>
                <a:lnTo>
                  <a:pt x="5773668" y="93566"/>
                </a:lnTo>
                <a:lnTo>
                  <a:pt x="5744133" y="55332"/>
                </a:lnTo>
                <a:lnTo>
                  <a:pt x="5705903" y="25792"/>
                </a:lnTo>
                <a:lnTo>
                  <a:pt x="5660778" y="6748"/>
                </a:lnTo>
                <a:lnTo>
                  <a:pt x="561055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0986" y="319498"/>
            <a:ext cx="53759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5" dirty="0">
                <a:solidFill>
                  <a:srgbClr val="3D3939"/>
                </a:solidFill>
                <a:latin typeface="Adobe 고딕 Std B"/>
                <a:cs typeface="Adobe 고딕 Std B"/>
              </a:rPr>
              <a:t>4. </a:t>
            </a:r>
            <a:r>
              <a:rPr sz="1700" b="1" spc="-425" dirty="0">
                <a:solidFill>
                  <a:srgbClr val="3D3939"/>
                </a:solidFill>
                <a:latin typeface="Adobe 고딕 Std B"/>
                <a:cs typeface="Adobe 고딕 Std B"/>
              </a:rPr>
              <a:t>안전·보건</a:t>
            </a:r>
            <a:r>
              <a:rPr sz="1700" b="1" spc="-70" dirty="0">
                <a:solidFill>
                  <a:srgbClr val="3D3939"/>
                </a:solidFill>
                <a:latin typeface="Adobe 고딕 Std B"/>
                <a:cs typeface="Adobe 고딕 Std B"/>
              </a:rPr>
              <a:t> </a:t>
            </a:r>
            <a:r>
              <a:rPr sz="1700" b="1" spc="-150" dirty="0">
                <a:solidFill>
                  <a:srgbClr val="3D3939"/>
                </a:solidFill>
                <a:latin typeface="Adobe 고딕 Std B"/>
                <a:cs typeface="Adobe 고딕 Std B"/>
              </a:rPr>
              <a:t>관계 </a:t>
            </a:r>
            <a:r>
              <a:rPr sz="1700" b="1" spc="-175" dirty="0">
                <a:solidFill>
                  <a:srgbClr val="3D3939"/>
                </a:solidFill>
                <a:latin typeface="Adobe 고딕 Std B"/>
                <a:cs typeface="Adobe 고딕 Std B"/>
              </a:rPr>
              <a:t>법령에 </a:t>
            </a:r>
            <a:r>
              <a:rPr sz="1700" b="1" spc="-204" dirty="0">
                <a:solidFill>
                  <a:srgbClr val="3D3939"/>
                </a:solidFill>
                <a:latin typeface="Adobe 고딕 Std B"/>
                <a:cs typeface="Adobe 고딕 Std B"/>
              </a:rPr>
              <a:t>따른 </a:t>
            </a:r>
            <a:r>
              <a:rPr sz="1700" b="1" spc="-175" dirty="0">
                <a:solidFill>
                  <a:srgbClr val="3D3939"/>
                </a:solidFill>
                <a:latin typeface="Adobe 고딕 Std B"/>
                <a:cs typeface="Adobe 고딕 Std B"/>
              </a:rPr>
              <a:t>의무이행에 </a:t>
            </a:r>
            <a:r>
              <a:rPr sz="1700" b="1" spc="-215" dirty="0">
                <a:solidFill>
                  <a:srgbClr val="3D3939"/>
                </a:solidFill>
                <a:latin typeface="Adobe 고딕 Std B"/>
                <a:cs typeface="Adobe 고딕 Std B"/>
              </a:rPr>
              <a:t>필요한 </a:t>
            </a:r>
            <a:r>
              <a:rPr sz="1700" b="1" spc="-220" dirty="0">
                <a:solidFill>
                  <a:srgbClr val="3D3939"/>
                </a:solidFill>
                <a:latin typeface="Adobe 고딕 Std B"/>
                <a:cs typeface="Adobe 고딕 Std B"/>
              </a:rPr>
              <a:t>관리상의</a:t>
            </a:r>
            <a:r>
              <a:rPr sz="1700" b="1" spc="-90" dirty="0">
                <a:solidFill>
                  <a:srgbClr val="3D3939"/>
                </a:solidFill>
                <a:latin typeface="Adobe 고딕 Std B"/>
                <a:cs typeface="Adobe 고딕 Std B"/>
              </a:rPr>
              <a:t> </a:t>
            </a:r>
            <a:r>
              <a:rPr sz="1700" b="1" spc="-229" dirty="0">
                <a:solidFill>
                  <a:srgbClr val="3D3939"/>
                </a:solidFill>
                <a:latin typeface="Adobe 고딕 Std B"/>
                <a:cs typeface="Adobe 고딕 Std B"/>
              </a:rPr>
              <a:t>조치</a:t>
            </a:r>
            <a:endParaRPr sz="1700">
              <a:latin typeface="Adobe 고딕 Std B"/>
              <a:cs typeface="Adobe 고딕 Std 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89852"/>
            <a:ext cx="636270" cy="377825"/>
          </a:xfrm>
          <a:custGeom>
            <a:avLst/>
            <a:gdLst/>
            <a:ahLst/>
            <a:cxn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9078" y="289856"/>
            <a:ext cx="520700" cy="377825"/>
          </a:xfrm>
          <a:custGeom>
            <a:avLst/>
            <a:gdLst/>
            <a:ahLst/>
            <a:cxn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1"/>
                </a:lnTo>
                <a:lnTo>
                  <a:pt x="494643" y="93556"/>
                </a:lnTo>
                <a:lnTo>
                  <a:pt x="465105" y="55325"/>
                </a:lnTo>
                <a:lnTo>
                  <a:pt x="426872" y="25789"/>
                </a:lnTo>
                <a:lnTo>
                  <a:pt x="381744" y="6747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89857"/>
            <a:ext cx="1750060" cy="377825"/>
          </a:xfrm>
          <a:custGeom>
            <a:avLst/>
            <a:gdLst/>
            <a:ahLst/>
            <a:cxn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3"/>
                </a:lnTo>
                <a:lnTo>
                  <a:pt x="1655953" y="352019"/>
                </a:lnTo>
                <a:lnTo>
                  <a:pt x="1694186" y="322479"/>
                </a:lnTo>
                <a:lnTo>
                  <a:pt x="1723723" y="284246"/>
                </a:lnTo>
                <a:lnTo>
                  <a:pt x="1742766" y="239119"/>
                </a:lnTo>
                <a:lnTo>
                  <a:pt x="1749513" y="188899"/>
                </a:lnTo>
                <a:lnTo>
                  <a:pt x="1742766" y="138681"/>
                </a:lnTo>
                <a:lnTo>
                  <a:pt x="1723723" y="93556"/>
                </a:lnTo>
                <a:lnTo>
                  <a:pt x="1694186" y="55325"/>
                </a:lnTo>
                <a:lnTo>
                  <a:pt x="1655953" y="25789"/>
                </a:lnTo>
                <a:lnTo>
                  <a:pt x="1610825" y="6747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74067" y="885885"/>
            <a:ext cx="6247383" cy="94384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</a:pPr>
            <a:r>
              <a:rPr sz="3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안전보건관계 법령 이행 여부 점검  및 필요한 조치</a:t>
            </a:r>
            <a:endParaRPr sz="3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1" y="950479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65"/>
                </a:lnTo>
                <a:lnTo>
                  <a:pt x="913930" y="678065"/>
                </a:lnTo>
                <a:lnTo>
                  <a:pt x="959938" y="674970"/>
                </a:lnTo>
                <a:lnTo>
                  <a:pt x="1004064" y="665955"/>
                </a:lnTo>
                <a:lnTo>
                  <a:pt x="1045903" y="651423"/>
                </a:lnTo>
                <a:lnTo>
                  <a:pt x="1085053" y="631778"/>
                </a:lnTo>
                <a:lnTo>
                  <a:pt x="1121108" y="607425"/>
                </a:lnTo>
                <a:lnTo>
                  <a:pt x="1153666" y="578767"/>
                </a:lnTo>
                <a:lnTo>
                  <a:pt x="1182322" y="546209"/>
                </a:lnTo>
                <a:lnTo>
                  <a:pt x="1206674" y="510154"/>
                </a:lnTo>
                <a:lnTo>
                  <a:pt x="1226317" y="471007"/>
                </a:lnTo>
                <a:lnTo>
                  <a:pt x="1240847" y="429172"/>
                </a:lnTo>
                <a:lnTo>
                  <a:pt x="1249862" y="385052"/>
                </a:lnTo>
                <a:lnTo>
                  <a:pt x="1252956" y="339051"/>
                </a:lnTo>
                <a:lnTo>
                  <a:pt x="1249862" y="293045"/>
                </a:lnTo>
                <a:lnTo>
                  <a:pt x="1240847" y="248920"/>
                </a:lnTo>
                <a:lnTo>
                  <a:pt x="1226317" y="207079"/>
                </a:lnTo>
                <a:lnTo>
                  <a:pt x="1206674" y="167927"/>
                </a:lnTo>
                <a:lnTo>
                  <a:pt x="1182322" y="131869"/>
                </a:lnTo>
                <a:lnTo>
                  <a:pt x="1153666" y="99307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019" y="1070030"/>
            <a:ext cx="909319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4 - ①</a:t>
            </a:r>
            <a:endParaRPr sz="27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950474"/>
            <a:ext cx="1253490" cy="678180"/>
          </a:xfrm>
          <a:custGeom>
            <a:avLst/>
            <a:gdLst/>
            <a:ahLst/>
            <a:cxnLst/>
            <a:rect l="l" t="t" r="r" b="b"/>
            <a:pathLst>
              <a:path w="1253490" h="678180">
                <a:moveTo>
                  <a:pt x="0" y="678065"/>
                </a:moveTo>
                <a:lnTo>
                  <a:pt x="749566" y="678065"/>
                </a:lnTo>
                <a:lnTo>
                  <a:pt x="819962" y="678065"/>
                </a:lnTo>
                <a:lnTo>
                  <a:pt x="913930" y="678065"/>
                </a:lnTo>
                <a:lnTo>
                  <a:pt x="959938" y="674970"/>
                </a:lnTo>
                <a:lnTo>
                  <a:pt x="1004064" y="665956"/>
                </a:lnTo>
                <a:lnTo>
                  <a:pt x="1045903" y="651425"/>
                </a:lnTo>
                <a:lnTo>
                  <a:pt x="1085053" y="631781"/>
                </a:lnTo>
                <a:lnTo>
                  <a:pt x="1121108" y="607430"/>
                </a:lnTo>
                <a:lnTo>
                  <a:pt x="1153666" y="578773"/>
                </a:lnTo>
                <a:lnTo>
                  <a:pt x="1182322" y="546217"/>
                </a:lnTo>
                <a:lnTo>
                  <a:pt x="1206674" y="510164"/>
                </a:lnTo>
                <a:lnTo>
                  <a:pt x="1226317" y="471018"/>
                </a:lnTo>
                <a:lnTo>
                  <a:pt x="1240847" y="429183"/>
                </a:lnTo>
                <a:lnTo>
                  <a:pt x="1249862" y="385064"/>
                </a:lnTo>
                <a:lnTo>
                  <a:pt x="1252956" y="339064"/>
                </a:lnTo>
                <a:lnTo>
                  <a:pt x="1249862" y="293055"/>
                </a:lnTo>
                <a:lnTo>
                  <a:pt x="1240847" y="248927"/>
                </a:lnTo>
                <a:lnTo>
                  <a:pt x="1226317" y="207084"/>
                </a:lnTo>
                <a:lnTo>
                  <a:pt x="1206674" y="167931"/>
                </a:lnTo>
                <a:lnTo>
                  <a:pt x="1182322" y="131871"/>
                </a:lnTo>
                <a:lnTo>
                  <a:pt x="1153666" y="99309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5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1962" y="2065599"/>
            <a:ext cx="2132330" cy="1870710"/>
          </a:xfrm>
          <a:custGeom>
            <a:avLst/>
            <a:gdLst/>
            <a:ahLst/>
            <a:cxnLst/>
            <a:rect l="l" t="t" r="r" b="b"/>
            <a:pathLst>
              <a:path w="2132330" h="1870710">
                <a:moveTo>
                  <a:pt x="213182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726285"/>
                </a:lnTo>
                <a:lnTo>
                  <a:pt x="7340" y="1771800"/>
                </a:lnTo>
                <a:lnTo>
                  <a:pt x="27782" y="1811331"/>
                </a:lnTo>
                <a:lnTo>
                  <a:pt x="58954" y="1842504"/>
                </a:lnTo>
                <a:lnTo>
                  <a:pt x="98485" y="1862948"/>
                </a:lnTo>
                <a:lnTo>
                  <a:pt x="144005" y="1870290"/>
                </a:lnTo>
                <a:lnTo>
                  <a:pt x="2131822" y="1870290"/>
                </a:lnTo>
                <a:lnTo>
                  <a:pt x="213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1962" y="2065599"/>
            <a:ext cx="2132330" cy="1870710"/>
          </a:xfrm>
          <a:custGeom>
            <a:avLst/>
            <a:gdLst/>
            <a:ahLst/>
            <a:cxnLst/>
            <a:rect l="l" t="t" r="r" b="b"/>
            <a:pathLst>
              <a:path w="2132330" h="1870710">
                <a:moveTo>
                  <a:pt x="144005" y="0"/>
                </a:move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93446"/>
                </a:lnTo>
                <a:lnTo>
                  <a:pt x="0" y="541261"/>
                </a:lnTo>
                <a:lnTo>
                  <a:pt x="0" y="1726285"/>
                </a:lnTo>
                <a:lnTo>
                  <a:pt x="7340" y="1771800"/>
                </a:lnTo>
                <a:lnTo>
                  <a:pt x="27782" y="1811331"/>
                </a:lnTo>
                <a:lnTo>
                  <a:pt x="58954" y="1842504"/>
                </a:lnTo>
                <a:lnTo>
                  <a:pt x="98485" y="1862948"/>
                </a:lnTo>
                <a:lnTo>
                  <a:pt x="144005" y="1870290"/>
                </a:lnTo>
                <a:lnTo>
                  <a:pt x="2131822" y="1870290"/>
                </a:lnTo>
                <a:lnTo>
                  <a:pt x="2131822" y="1558417"/>
                </a:lnTo>
                <a:lnTo>
                  <a:pt x="2131822" y="1551508"/>
                </a:lnTo>
                <a:lnTo>
                  <a:pt x="2131822" y="0"/>
                </a:lnTo>
                <a:lnTo>
                  <a:pt x="144005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3780" y="2065605"/>
            <a:ext cx="7566025" cy="525780"/>
          </a:xfrm>
          <a:custGeom>
            <a:avLst/>
            <a:gdLst/>
            <a:ahLst/>
            <a:cxnLst/>
            <a:rect l="l" t="t" r="r" b="b"/>
            <a:pathLst>
              <a:path w="7566025" h="525780">
                <a:moveTo>
                  <a:pt x="7421930" y="0"/>
                </a:moveTo>
                <a:lnTo>
                  <a:pt x="0" y="0"/>
                </a:lnTo>
                <a:lnTo>
                  <a:pt x="0" y="525233"/>
                </a:lnTo>
                <a:lnTo>
                  <a:pt x="7565923" y="525233"/>
                </a:lnTo>
                <a:lnTo>
                  <a:pt x="7565923" y="143992"/>
                </a:lnTo>
                <a:lnTo>
                  <a:pt x="7558584" y="98478"/>
                </a:lnTo>
                <a:lnTo>
                  <a:pt x="7538145" y="58951"/>
                </a:lnTo>
                <a:lnTo>
                  <a:pt x="7506977" y="27781"/>
                </a:lnTo>
                <a:lnTo>
                  <a:pt x="7467449" y="734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3780" y="2065605"/>
            <a:ext cx="7566025" cy="525780"/>
          </a:xfrm>
          <a:custGeom>
            <a:avLst/>
            <a:gdLst/>
            <a:ahLst/>
            <a:cxnLst/>
            <a:rect l="l" t="t" r="r" b="b"/>
            <a:pathLst>
              <a:path w="7566025" h="525780">
                <a:moveTo>
                  <a:pt x="7565923" y="293446"/>
                </a:moveTo>
                <a:lnTo>
                  <a:pt x="7565923" y="143992"/>
                </a:lnTo>
                <a:lnTo>
                  <a:pt x="7558584" y="98478"/>
                </a:lnTo>
                <a:lnTo>
                  <a:pt x="7538145" y="58951"/>
                </a:lnTo>
                <a:lnTo>
                  <a:pt x="7506977" y="27781"/>
                </a:lnTo>
                <a:lnTo>
                  <a:pt x="7467449" y="7340"/>
                </a:lnTo>
                <a:lnTo>
                  <a:pt x="7421930" y="0"/>
                </a:lnTo>
                <a:lnTo>
                  <a:pt x="0" y="0"/>
                </a:lnTo>
                <a:lnTo>
                  <a:pt x="0" y="293446"/>
                </a:lnTo>
                <a:lnTo>
                  <a:pt x="0" y="525233"/>
                </a:lnTo>
                <a:lnTo>
                  <a:pt x="7565923" y="525233"/>
                </a:lnTo>
                <a:lnTo>
                  <a:pt x="7565923" y="29344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3778" y="2590838"/>
            <a:ext cx="7566025" cy="1345565"/>
          </a:xfrm>
          <a:custGeom>
            <a:avLst/>
            <a:gdLst/>
            <a:ahLst/>
            <a:cxnLst/>
            <a:rect l="l" t="t" r="r" b="b"/>
            <a:pathLst>
              <a:path w="7566025" h="1345564">
                <a:moveTo>
                  <a:pt x="7565923" y="0"/>
                </a:moveTo>
                <a:lnTo>
                  <a:pt x="0" y="0"/>
                </a:lnTo>
                <a:lnTo>
                  <a:pt x="0" y="1345044"/>
                </a:lnTo>
                <a:lnTo>
                  <a:pt x="7421930" y="1345044"/>
                </a:lnTo>
                <a:lnTo>
                  <a:pt x="7467449" y="1337703"/>
                </a:lnTo>
                <a:lnTo>
                  <a:pt x="7506977" y="1317262"/>
                </a:lnTo>
                <a:lnTo>
                  <a:pt x="7538145" y="1286092"/>
                </a:lnTo>
                <a:lnTo>
                  <a:pt x="7558584" y="1246565"/>
                </a:lnTo>
                <a:lnTo>
                  <a:pt x="7565923" y="1201051"/>
                </a:lnTo>
                <a:lnTo>
                  <a:pt x="756592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3778" y="2590838"/>
            <a:ext cx="7566025" cy="1345565"/>
          </a:xfrm>
          <a:custGeom>
            <a:avLst/>
            <a:gdLst/>
            <a:ahLst/>
            <a:cxnLst/>
            <a:rect l="l" t="t" r="r" b="b"/>
            <a:pathLst>
              <a:path w="7566025" h="1345564">
                <a:moveTo>
                  <a:pt x="0" y="0"/>
                </a:moveTo>
                <a:lnTo>
                  <a:pt x="0" y="0"/>
                </a:lnTo>
                <a:lnTo>
                  <a:pt x="0" y="1345044"/>
                </a:lnTo>
                <a:lnTo>
                  <a:pt x="7421930" y="1345044"/>
                </a:lnTo>
                <a:lnTo>
                  <a:pt x="7467449" y="1337703"/>
                </a:lnTo>
                <a:lnTo>
                  <a:pt x="7506977" y="1317262"/>
                </a:lnTo>
                <a:lnTo>
                  <a:pt x="7538145" y="1286092"/>
                </a:lnTo>
                <a:lnTo>
                  <a:pt x="7558584" y="1246565"/>
                </a:lnTo>
                <a:lnTo>
                  <a:pt x="7565923" y="1201051"/>
                </a:lnTo>
                <a:lnTo>
                  <a:pt x="7565923" y="1122819"/>
                </a:lnTo>
                <a:lnTo>
                  <a:pt x="7565923" y="1033183"/>
                </a:lnTo>
                <a:lnTo>
                  <a:pt x="756592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9939" y="2559832"/>
            <a:ext cx="1352934" cy="75661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985" algn="ctr">
              <a:lnSpc>
                <a:spcPts val="2820"/>
              </a:lnSpc>
              <a:spcBef>
                <a:spcPts val="300"/>
              </a:spcBef>
            </a:pPr>
            <a:r>
              <a:rPr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안전보건관계법령</a:t>
            </a:r>
            <a:endParaRPr sz="2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47883" y="5311864"/>
            <a:ext cx="2608897" cy="736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4232" y="3512739"/>
            <a:ext cx="222554" cy="22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57462" y="2129389"/>
            <a:ext cx="6450965" cy="39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05"/>
              </a:spcBef>
            </a:pP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종사자의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24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보건을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확보하는데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관련되는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법령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84232" y="2772964"/>
            <a:ext cx="222554" cy="222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1958" y="4056202"/>
            <a:ext cx="9698355" cy="595630"/>
          </a:xfrm>
          <a:custGeom>
            <a:avLst/>
            <a:gdLst/>
            <a:ahLst/>
            <a:cxnLst/>
            <a:rect l="l" t="t" r="r" b="b"/>
            <a:pathLst>
              <a:path w="9698355" h="595629">
                <a:moveTo>
                  <a:pt x="9553752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595083"/>
                </a:lnTo>
                <a:lnTo>
                  <a:pt x="9697745" y="595083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958" y="4056202"/>
            <a:ext cx="9698355" cy="595630"/>
          </a:xfrm>
          <a:custGeom>
            <a:avLst/>
            <a:gdLst/>
            <a:ahLst/>
            <a:cxnLst/>
            <a:rect l="l" t="t" r="r" b="b"/>
            <a:pathLst>
              <a:path w="9698355" h="595629">
                <a:moveTo>
                  <a:pt x="9697745" y="541261"/>
                </a:moveTo>
                <a:lnTo>
                  <a:pt x="9697745" y="525233"/>
                </a:lnTo>
                <a:lnTo>
                  <a:pt x="9697745" y="293446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lnTo>
                  <a:pt x="2131822" y="0"/>
                </a:ln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293446"/>
                </a:lnTo>
                <a:lnTo>
                  <a:pt x="0" y="541261"/>
                </a:lnTo>
                <a:lnTo>
                  <a:pt x="0" y="595083"/>
                </a:lnTo>
                <a:lnTo>
                  <a:pt x="9697745" y="595083"/>
                </a:lnTo>
                <a:lnTo>
                  <a:pt x="9697745" y="5412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963" y="4651283"/>
            <a:ext cx="9698355" cy="906780"/>
          </a:xfrm>
          <a:custGeom>
            <a:avLst/>
            <a:gdLst/>
            <a:ahLst/>
            <a:cxnLst/>
            <a:rect l="l" t="t" r="r" b="b"/>
            <a:pathLst>
              <a:path w="9698355" h="906779">
                <a:moveTo>
                  <a:pt x="9697745" y="0"/>
                </a:moveTo>
                <a:lnTo>
                  <a:pt x="0" y="0"/>
                </a:lnTo>
                <a:lnTo>
                  <a:pt x="0" y="762546"/>
                </a:lnTo>
                <a:lnTo>
                  <a:pt x="7340" y="808059"/>
                </a:lnTo>
                <a:lnTo>
                  <a:pt x="27782" y="847587"/>
                </a:lnTo>
                <a:lnTo>
                  <a:pt x="58954" y="878757"/>
                </a:lnTo>
                <a:lnTo>
                  <a:pt x="98485" y="899198"/>
                </a:lnTo>
                <a:lnTo>
                  <a:pt x="144005" y="906538"/>
                </a:lnTo>
                <a:lnTo>
                  <a:pt x="9553752" y="906538"/>
                </a:lnTo>
                <a:lnTo>
                  <a:pt x="9599266" y="899198"/>
                </a:lnTo>
                <a:lnTo>
                  <a:pt x="9638794" y="878757"/>
                </a:lnTo>
                <a:lnTo>
                  <a:pt x="9669963" y="847587"/>
                </a:lnTo>
                <a:lnTo>
                  <a:pt x="9690404" y="808059"/>
                </a:lnTo>
                <a:lnTo>
                  <a:pt x="9697745" y="762546"/>
                </a:lnTo>
                <a:lnTo>
                  <a:pt x="9697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963" y="4651283"/>
            <a:ext cx="9698355" cy="906780"/>
          </a:xfrm>
          <a:custGeom>
            <a:avLst/>
            <a:gdLst/>
            <a:ahLst/>
            <a:cxnLst/>
            <a:rect l="l" t="t" r="r" b="b"/>
            <a:pathLst>
              <a:path w="9698355" h="906779">
                <a:moveTo>
                  <a:pt x="0" y="0"/>
                </a:moveTo>
                <a:lnTo>
                  <a:pt x="0" y="0"/>
                </a:lnTo>
                <a:lnTo>
                  <a:pt x="0" y="762546"/>
                </a:lnTo>
                <a:lnTo>
                  <a:pt x="7340" y="808059"/>
                </a:lnTo>
                <a:lnTo>
                  <a:pt x="27782" y="847587"/>
                </a:lnTo>
                <a:lnTo>
                  <a:pt x="58954" y="878757"/>
                </a:lnTo>
                <a:lnTo>
                  <a:pt x="98485" y="899198"/>
                </a:lnTo>
                <a:lnTo>
                  <a:pt x="144005" y="906538"/>
                </a:lnTo>
                <a:lnTo>
                  <a:pt x="2131809" y="906538"/>
                </a:lnTo>
                <a:lnTo>
                  <a:pt x="9553752" y="906538"/>
                </a:lnTo>
                <a:lnTo>
                  <a:pt x="9599266" y="899198"/>
                </a:lnTo>
                <a:lnTo>
                  <a:pt x="9638794" y="878757"/>
                </a:lnTo>
                <a:lnTo>
                  <a:pt x="9669963" y="847587"/>
                </a:lnTo>
                <a:lnTo>
                  <a:pt x="9690404" y="808059"/>
                </a:lnTo>
                <a:lnTo>
                  <a:pt x="9697745" y="762546"/>
                </a:lnTo>
                <a:lnTo>
                  <a:pt x="9697745" y="684314"/>
                </a:lnTo>
                <a:lnTo>
                  <a:pt x="9697745" y="647674"/>
                </a:lnTo>
                <a:lnTo>
                  <a:pt x="9697745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444" y="4800343"/>
            <a:ext cx="222554" cy="222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25444" y="5170882"/>
            <a:ext cx="222554" cy="222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959" y="6099684"/>
            <a:ext cx="9698355" cy="963294"/>
          </a:xfrm>
          <a:custGeom>
            <a:avLst/>
            <a:gdLst/>
            <a:ahLst/>
            <a:cxnLst/>
            <a:rect l="l" t="t" r="r" b="b"/>
            <a:pathLst>
              <a:path w="9698355" h="963295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819086"/>
                </a:lnTo>
                <a:lnTo>
                  <a:pt x="7340" y="864600"/>
                </a:lnTo>
                <a:lnTo>
                  <a:pt x="27782" y="904127"/>
                </a:lnTo>
                <a:lnTo>
                  <a:pt x="58954" y="935297"/>
                </a:lnTo>
                <a:lnTo>
                  <a:pt x="98485" y="955738"/>
                </a:lnTo>
                <a:lnTo>
                  <a:pt x="144005" y="963079"/>
                </a:lnTo>
                <a:lnTo>
                  <a:pt x="9553752" y="963079"/>
                </a:lnTo>
                <a:lnTo>
                  <a:pt x="9599271" y="955738"/>
                </a:lnTo>
                <a:lnTo>
                  <a:pt x="9638799" y="935297"/>
                </a:lnTo>
                <a:lnTo>
                  <a:pt x="9669967" y="904127"/>
                </a:lnTo>
                <a:lnTo>
                  <a:pt x="9690406" y="864600"/>
                </a:lnTo>
                <a:lnTo>
                  <a:pt x="9697745" y="819086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959" y="6099684"/>
            <a:ext cx="9698355" cy="963294"/>
          </a:xfrm>
          <a:custGeom>
            <a:avLst/>
            <a:gdLst/>
            <a:ahLst/>
            <a:cxnLst/>
            <a:rect l="l" t="t" r="r" b="b"/>
            <a:pathLst>
              <a:path w="9698355" h="963295">
                <a:moveTo>
                  <a:pt x="9553752" y="0"/>
                </a:moveTo>
                <a:lnTo>
                  <a:pt x="2131822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93446"/>
                </a:lnTo>
                <a:lnTo>
                  <a:pt x="0" y="335546"/>
                </a:lnTo>
                <a:lnTo>
                  <a:pt x="0" y="819086"/>
                </a:lnTo>
                <a:lnTo>
                  <a:pt x="7340" y="864600"/>
                </a:lnTo>
                <a:lnTo>
                  <a:pt x="27782" y="904127"/>
                </a:lnTo>
                <a:lnTo>
                  <a:pt x="58954" y="935297"/>
                </a:lnTo>
                <a:lnTo>
                  <a:pt x="98485" y="955738"/>
                </a:lnTo>
                <a:lnTo>
                  <a:pt x="144005" y="963079"/>
                </a:lnTo>
                <a:lnTo>
                  <a:pt x="2131822" y="963079"/>
                </a:lnTo>
                <a:lnTo>
                  <a:pt x="9553752" y="963079"/>
                </a:lnTo>
                <a:lnTo>
                  <a:pt x="9599271" y="955738"/>
                </a:lnTo>
                <a:lnTo>
                  <a:pt x="9638799" y="935297"/>
                </a:lnTo>
                <a:lnTo>
                  <a:pt x="9669967" y="904127"/>
                </a:lnTo>
                <a:lnTo>
                  <a:pt x="9690406" y="864600"/>
                </a:lnTo>
                <a:lnTo>
                  <a:pt x="9697745" y="819086"/>
                </a:lnTo>
                <a:lnTo>
                  <a:pt x="9697745" y="740841"/>
                </a:lnTo>
                <a:lnTo>
                  <a:pt x="9697745" y="651205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7949" y="4158049"/>
            <a:ext cx="8715301" cy="39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안전·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보건관계법령에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따른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이행여부를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반기</a:t>
            </a:r>
            <a:r>
              <a:rPr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24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확인</a:t>
            </a:r>
            <a:r>
              <a:rPr sz="24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24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</a:t>
            </a:r>
            <a:endParaRPr sz="2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42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2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4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</a:t>
            </a:r>
            <a:r>
              <a:rPr lang="en-US" sz="13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3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</a:t>
            </a:r>
            <a:endParaRPr sz="13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5" name="object 29"/>
          <p:cNvSpPr txBox="1"/>
          <p:nvPr/>
        </p:nvSpPr>
        <p:spPr>
          <a:xfrm>
            <a:off x="3157462" y="2699476"/>
            <a:ext cx="6761238" cy="11011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39190">
              <a:lnSpc>
                <a:spcPct val="112100"/>
              </a:lnSpc>
              <a:spcBef>
                <a:spcPts val="1375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19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보건확보를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목적으로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하는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산업안전보건법</a:t>
            </a:r>
            <a:r>
              <a:rPr sz="19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,광산안전법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선원법등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개별규정에서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근로자등의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sz="19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보건확보를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규정한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폐기물관리법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6" name="object 39"/>
          <p:cNvSpPr txBox="1"/>
          <p:nvPr/>
        </p:nvSpPr>
        <p:spPr>
          <a:xfrm>
            <a:off x="1127199" y="4707152"/>
            <a:ext cx="8696051" cy="763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4445" marR="693420">
              <a:lnSpc>
                <a:spcPct val="124700"/>
              </a:lnSpc>
              <a:spcBef>
                <a:spcPts val="1195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직접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점검하지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않은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점검완료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후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지체없이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결과를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받을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중앙행정기관의장이지정한기관등에위탁점검가능</a:t>
            </a:r>
            <a:endParaRPr sz="2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7" name="object 39"/>
          <p:cNvSpPr txBox="1"/>
          <p:nvPr/>
        </p:nvSpPr>
        <p:spPr>
          <a:xfrm>
            <a:off x="1127199" y="6039900"/>
            <a:ext cx="8194675" cy="941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2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880"/>
              </a:lnSpc>
              <a:spcBef>
                <a:spcPts val="5"/>
              </a:spcBef>
            </a:pPr>
            <a:r>
              <a:rPr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이행되지 않는 사실이 확인되는 경우</a:t>
            </a:r>
            <a:endParaRPr sz="2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algn="ctr">
              <a:lnSpc>
                <a:spcPts val="2880"/>
              </a:lnSpc>
            </a:pPr>
            <a:r>
              <a:rPr sz="24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인력, 예산 등 추가 편성·집행 등 이행에 필요한 조치</a:t>
            </a:r>
            <a:endParaRPr sz="24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852"/>
            <a:ext cx="636270" cy="193675"/>
          </a:xfrm>
          <a:custGeom>
            <a:avLst/>
            <a:gdLst/>
            <a:rect l="l" t="t" r="r" b="b"/>
            <a:pathLst>
              <a:path w="636270" h="193675">
                <a:moveTo>
                  <a:pt x="0" y="193421"/>
                </a:moveTo>
                <a:lnTo>
                  <a:pt x="636040" y="193421"/>
                </a:lnTo>
                <a:lnTo>
                  <a:pt x="636040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2955" y="289852"/>
            <a:ext cx="9439275" cy="193675"/>
          </a:xfrm>
          <a:custGeom>
            <a:avLst/>
            <a:gdLst/>
            <a:rect l="l" t="t" r="r" b="b"/>
            <a:pathLst>
              <a:path w="9439275" h="193675">
                <a:moveTo>
                  <a:pt x="0" y="193421"/>
                </a:moveTo>
                <a:lnTo>
                  <a:pt x="9439022" y="193421"/>
                </a:lnTo>
                <a:lnTo>
                  <a:pt x="9439022" y="0"/>
                </a:lnTo>
                <a:lnTo>
                  <a:pt x="0" y="0"/>
                </a:lnTo>
                <a:lnTo>
                  <a:pt x="0" y="193421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290195"/>
          </a:xfrm>
          <a:custGeom>
            <a:avLst/>
            <a:gdLst/>
            <a:rect l="l" t="t" r="r" b="b"/>
            <a:pathLst>
              <a:path w="10692130" h="290195">
                <a:moveTo>
                  <a:pt x="0" y="289852"/>
                </a:moveTo>
                <a:lnTo>
                  <a:pt x="10691977" y="289852"/>
                </a:lnTo>
                <a:lnTo>
                  <a:pt x="10691977" y="0"/>
                </a:lnTo>
                <a:lnTo>
                  <a:pt x="0" y="0"/>
                </a:lnTo>
                <a:lnTo>
                  <a:pt x="0" y="289852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1995" y="289851"/>
            <a:ext cx="5799455" cy="377825"/>
          </a:xfrm>
          <a:custGeom>
            <a:avLst/>
            <a:gdLst/>
            <a:rect l="l" t="t" r="r" b="b"/>
            <a:pathLst>
              <a:path w="5799455" h="377825">
                <a:moveTo>
                  <a:pt x="5610555" y="0"/>
                </a:moveTo>
                <a:lnTo>
                  <a:pt x="188912" y="0"/>
                </a:lnTo>
                <a:lnTo>
                  <a:pt x="138693" y="6749"/>
                </a:lnTo>
                <a:lnTo>
                  <a:pt x="93566" y="25795"/>
                </a:lnTo>
                <a:lnTo>
                  <a:pt x="55332" y="55337"/>
                </a:lnTo>
                <a:lnTo>
                  <a:pt x="25792" y="93571"/>
                </a:lnTo>
                <a:lnTo>
                  <a:pt x="6748" y="138697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5610555" y="377825"/>
                </a:lnTo>
                <a:lnTo>
                  <a:pt x="5660778" y="371076"/>
                </a:lnTo>
                <a:lnTo>
                  <a:pt x="5705903" y="352032"/>
                </a:lnTo>
                <a:lnTo>
                  <a:pt x="5744133" y="322492"/>
                </a:lnTo>
                <a:lnTo>
                  <a:pt x="5773668" y="284258"/>
                </a:lnTo>
                <a:lnTo>
                  <a:pt x="5792708" y="239131"/>
                </a:lnTo>
                <a:lnTo>
                  <a:pt x="5799455" y="188912"/>
                </a:lnTo>
                <a:lnTo>
                  <a:pt x="5792708" y="138697"/>
                </a:lnTo>
                <a:lnTo>
                  <a:pt x="5773668" y="93571"/>
                </a:lnTo>
                <a:lnTo>
                  <a:pt x="5744133" y="55337"/>
                </a:lnTo>
                <a:lnTo>
                  <a:pt x="5705903" y="25795"/>
                </a:lnTo>
                <a:lnTo>
                  <a:pt x="5660778" y="6749"/>
                </a:lnTo>
                <a:lnTo>
                  <a:pt x="5610555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995" y="289851"/>
            <a:ext cx="5799455" cy="377825"/>
          </a:xfrm>
          <a:custGeom>
            <a:avLst/>
            <a:gdLst/>
            <a:rect l="l" t="t" r="r" b="b"/>
            <a:pathLst>
              <a:path w="5799455" h="377825">
                <a:moveTo>
                  <a:pt x="5610555" y="0"/>
                </a:moveTo>
                <a:lnTo>
                  <a:pt x="5610555" y="0"/>
                </a:lnTo>
                <a:lnTo>
                  <a:pt x="188912" y="0"/>
                </a:lnTo>
                <a:lnTo>
                  <a:pt x="138693" y="6749"/>
                </a:lnTo>
                <a:lnTo>
                  <a:pt x="93566" y="25795"/>
                </a:lnTo>
                <a:lnTo>
                  <a:pt x="55332" y="55337"/>
                </a:lnTo>
                <a:lnTo>
                  <a:pt x="25792" y="93571"/>
                </a:lnTo>
                <a:lnTo>
                  <a:pt x="6748" y="138697"/>
                </a:lnTo>
                <a:lnTo>
                  <a:pt x="0" y="188912"/>
                </a:lnTo>
                <a:lnTo>
                  <a:pt x="6748" y="239131"/>
                </a:lnTo>
                <a:lnTo>
                  <a:pt x="25792" y="284258"/>
                </a:lnTo>
                <a:lnTo>
                  <a:pt x="55332" y="322492"/>
                </a:lnTo>
                <a:lnTo>
                  <a:pt x="93566" y="352032"/>
                </a:lnTo>
                <a:lnTo>
                  <a:pt x="138693" y="371076"/>
                </a:lnTo>
                <a:lnTo>
                  <a:pt x="188912" y="377825"/>
                </a:lnTo>
                <a:lnTo>
                  <a:pt x="250367" y="377825"/>
                </a:lnTo>
                <a:lnTo>
                  <a:pt x="664603" y="377825"/>
                </a:lnTo>
                <a:lnTo>
                  <a:pt x="5610555" y="377825"/>
                </a:lnTo>
                <a:lnTo>
                  <a:pt x="5660778" y="371076"/>
                </a:lnTo>
                <a:lnTo>
                  <a:pt x="5705903" y="352032"/>
                </a:lnTo>
                <a:lnTo>
                  <a:pt x="5744133" y="322492"/>
                </a:lnTo>
                <a:lnTo>
                  <a:pt x="5773668" y="284258"/>
                </a:lnTo>
                <a:lnTo>
                  <a:pt x="5792708" y="239131"/>
                </a:lnTo>
                <a:lnTo>
                  <a:pt x="5799455" y="188912"/>
                </a:lnTo>
                <a:lnTo>
                  <a:pt x="5792708" y="138697"/>
                </a:lnTo>
                <a:lnTo>
                  <a:pt x="5773668" y="93571"/>
                </a:lnTo>
                <a:lnTo>
                  <a:pt x="5744133" y="55337"/>
                </a:lnTo>
                <a:lnTo>
                  <a:pt x="5705903" y="25795"/>
                </a:lnTo>
                <a:lnTo>
                  <a:pt x="5660778" y="6749"/>
                </a:lnTo>
                <a:lnTo>
                  <a:pt x="561055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0986" y="319491"/>
            <a:ext cx="5375910" cy="28448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700" b="1" spc="55">
                <a:solidFill>
                  <a:srgbClr val="3d3939"/>
                </a:solidFill>
                <a:latin typeface="Adobe 고딕 Std B"/>
                <a:cs typeface="Adobe 고딕 Std B"/>
              </a:rPr>
              <a:t>4. </a:t>
            </a:r>
            <a:r>
              <a:rPr sz="1700" b="1" spc="-425">
                <a:solidFill>
                  <a:srgbClr val="3d3939"/>
                </a:solidFill>
                <a:latin typeface="Adobe 고딕 Std B"/>
                <a:cs typeface="Adobe 고딕 Std B"/>
              </a:rPr>
              <a:t>안전·보건</a:t>
            </a:r>
            <a:r>
              <a:rPr sz="1700" b="1" spc="-70">
                <a:solidFill>
                  <a:srgbClr val="3d3939"/>
                </a:solidFill>
                <a:latin typeface="Adobe 고딕 Std B"/>
                <a:cs typeface="Adobe 고딕 Std B"/>
              </a:rPr>
              <a:t> </a:t>
            </a:r>
            <a:r>
              <a:rPr sz="1700" b="1" spc="-150">
                <a:solidFill>
                  <a:srgbClr val="3d3939"/>
                </a:solidFill>
                <a:latin typeface="Adobe 고딕 Std B"/>
                <a:cs typeface="Adobe 고딕 Std B"/>
              </a:rPr>
              <a:t>관계 </a:t>
            </a:r>
            <a:r>
              <a:rPr sz="1700" b="1" spc="-175">
                <a:solidFill>
                  <a:srgbClr val="3d3939"/>
                </a:solidFill>
                <a:latin typeface="Adobe 고딕 Std B"/>
                <a:cs typeface="Adobe 고딕 Std B"/>
              </a:rPr>
              <a:t>법령에 </a:t>
            </a:r>
            <a:r>
              <a:rPr sz="1700" b="1" spc="-204">
                <a:solidFill>
                  <a:srgbClr val="3d3939"/>
                </a:solidFill>
                <a:latin typeface="Adobe 고딕 Std B"/>
                <a:cs typeface="Adobe 고딕 Std B"/>
              </a:rPr>
              <a:t>따른 </a:t>
            </a:r>
            <a:r>
              <a:rPr sz="1700" b="1" spc="-175">
                <a:solidFill>
                  <a:srgbClr val="3d3939"/>
                </a:solidFill>
                <a:latin typeface="Adobe 고딕 Std B"/>
                <a:cs typeface="Adobe 고딕 Std B"/>
              </a:rPr>
              <a:t>의무이행에 </a:t>
            </a:r>
            <a:r>
              <a:rPr sz="1700" b="1" spc="-215">
                <a:solidFill>
                  <a:srgbClr val="3d3939"/>
                </a:solidFill>
                <a:latin typeface="Adobe 고딕 Std B"/>
                <a:cs typeface="Adobe 고딕 Std B"/>
              </a:rPr>
              <a:t>필요한 </a:t>
            </a:r>
            <a:r>
              <a:rPr sz="1700" b="1" spc="-220">
                <a:solidFill>
                  <a:srgbClr val="3d3939"/>
                </a:solidFill>
                <a:latin typeface="Adobe 고딕 Std B"/>
                <a:cs typeface="Adobe 고딕 Std B"/>
              </a:rPr>
              <a:t>관리상의</a:t>
            </a:r>
            <a:r>
              <a:rPr sz="1700" b="1" spc="-90">
                <a:solidFill>
                  <a:srgbClr val="3d3939"/>
                </a:solidFill>
                <a:latin typeface="Adobe 고딕 Std B"/>
                <a:cs typeface="Adobe 고딕 Std B"/>
              </a:rPr>
              <a:t> </a:t>
            </a:r>
            <a:r>
              <a:rPr sz="1700" b="1" spc="-229">
                <a:solidFill>
                  <a:srgbClr val="3d3939"/>
                </a:solidFill>
                <a:latin typeface="Adobe 고딕 Std B"/>
                <a:cs typeface="Adobe 고딕 Std B"/>
              </a:rPr>
              <a:t>조치</a:t>
            </a:r>
            <a:endParaRPr sz="1700">
              <a:latin typeface="Adobe 고딕 Std B"/>
              <a:cs typeface="Adobe 고딕 Std 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89852"/>
            <a:ext cx="636270" cy="377825"/>
          </a:xfrm>
          <a:custGeom>
            <a:avLst/>
            <a:gdLst/>
            <a:rect l="l" t="t" r="r" b="b"/>
            <a:pathLst>
              <a:path w="636270" h="377825">
                <a:moveTo>
                  <a:pt x="636041" y="0"/>
                </a:moveTo>
                <a:lnTo>
                  <a:pt x="0" y="0"/>
                </a:lnTo>
                <a:lnTo>
                  <a:pt x="0" y="377812"/>
                </a:lnTo>
                <a:lnTo>
                  <a:pt x="636041" y="377812"/>
                </a:lnTo>
                <a:lnTo>
                  <a:pt x="636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9078" y="289851"/>
            <a:ext cx="520700" cy="377825"/>
          </a:xfrm>
          <a:custGeom>
            <a:avLst/>
            <a:gdLst/>
            <a:rect l="l" t="t" r="r" b="b"/>
            <a:pathLst>
              <a:path w="520700" h="377825">
                <a:moveTo>
                  <a:pt x="331520" y="0"/>
                </a:moveTo>
                <a:lnTo>
                  <a:pt x="0" y="0"/>
                </a:lnTo>
                <a:lnTo>
                  <a:pt x="0" y="377812"/>
                </a:lnTo>
                <a:lnTo>
                  <a:pt x="331520" y="377812"/>
                </a:lnTo>
                <a:lnTo>
                  <a:pt x="381744" y="371063"/>
                </a:lnTo>
                <a:lnTo>
                  <a:pt x="426872" y="352019"/>
                </a:lnTo>
                <a:lnTo>
                  <a:pt x="465105" y="322479"/>
                </a:lnTo>
                <a:lnTo>
                  <a:pt x="494643" y="284246"/>
                </a:lnTo>
                <a:lnTo>
                  <a:pt x="513685" y="239119"/>
                </a:lnTo>
                <a:lnTo>
                  <a:pt x="520433" y="188899"/>
                </a:lnTo>
                <a:lnTo>
                  <a:pt x="513685" y="138681"/>
                </a:lnTo>
                <a:lnTo>
                  <a:pt x="494643" y="93556"/>
                </a:lnTo>
                <a:lnTo>
                  <a:pt x="465105" y="55325"/>
                </a:lnTo>
                <a:lnTo>
                  <a:pt x="426872" y="25789"/>
                </a:lnTo>
                <a:lnTo>
                  <a:pt x="381744" y="6747"/>
                </a:lnTo>
                <a:lnTo>
                  <a:pt x="331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89851"/>
            <a:ext cx="1750060" cy="377825"/>
          </a:xfrm>
          <a:custGeom>
            <a:avLst/>
            <a:gdLst/>
            <a:rect l="l" t="t" r="r" b="b"/>
            <a:pathLst>
              <a:path w="1750060" h="377825">
                <a:moveTo>
                  <a:pt x="0" y="377812"/>
                </a:moveTo>
                <a:lnTo>
                  <a:pt x="0" y="377812"/>
                </a:lnTo>
                <a:lnTo>
                  <a:pt x="1560601" y="377812"/>
                </a:lnTo>
                <a:lnTo>
                  <a:pt x="1610825" y="371063"/>
                </a:lnTo>
                <a:lnTo>
                  <a:pt x="1655953" y="352019"/>
                </a:lnTo>
                <a:lnTo>
                  <a:pt x="1694186" y="322479"/>
                </a:lnTo>
                <a:lnTo>
                  <a:pt x="1723723" y="284246"/>
                </a:lnTo>
                <a:lnTo>
                  <a:pt x="1742766" y="239119"/>
                </a:lnTo>
                <a:lnTo>
                  <a:pt x="1749513" y="188899"/>
                </a:lnTo>
                <a:lnTo>
                  <a:pt x="1742766" y="138681"/>
                </a:lnTo>
                <a:lnTo>
                  <a:pt x="1723723" y="93556"/>
                </a:lnTo>
                <a:lnTo>
                  <a:pt x="1694186" y="55325"/>
                </a:lnTo>
                <a:lnTo>
                  <a:pt x="1655953" y="25789"/>
                </a:lnTo>
                <a:lnTo>
                  <a:pt x="1610825" y="6747"/>
                </a:lnTo>
                <a:lnTo>
                  <a:pt x="1560601" y="0"/>
                </a:lnTo>
                <a:lnTo>
                  <a:pt x="1491259" y="0"/>
                </a:lnTo>
                <a:lnTo>
                  <a:pt x="1438084" y="0"/>
                </a:lnTo>
                <a:lnTo>
                  <a:pt x="1343939" y="0"/>
                </a:lnTo>
                <a:lnTo>
                  <a:pt x="1320012" y="0"/>
                </a:lnTo>
                <a:lnTo>
                  <a:pt x="1049934" y="0"/>
                </a:lnTo>
                <a:lnTo>
                  <a:pt x="938377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165" y="626006"/>
            <a:ext cx="9990429" cy="658351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9934" y="4464926"/>
            <a:ext cx="3524796" cy="99519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1959" y="5550310"/>
            <a:ext cx="9698355" cy="1512570"/>
          </a:xfrm>
          <a:custGeom>
            <a:avLst/>
            <a:gdLst/>
            <a:rect l="l" t="t" r="r" b="b"/>
            <a:pathLst>
              <a:path w="9698355" h="1512570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368450"/>
                </a:lnTo>
                <a:lnTo>
                  <a:pt x="7340" y="1413964"/>
                </a:lnTo>
                <a:lnTo>
                  <a:pt x="27782" y="1453491"/>
                </a:lnTo>
                <a:lnTo>
                  <a:pt x="58954" y="1484661"/>
                </a:lnTo>
                <a:lnTo>
                  <a:pt x="98485" y="1505102"/>
                </a:lnTo>
                <a:lnTo>
                  <a:pt x="144005" y="1512443"/>
                </a:lnTo>
                <a:lnTo>
                  <a:pt x="9553752" y="1512443"/>
                </a:lnTo>
                <a:lnTo>
                  <a:pt x="9599271" y="1505102"/>
                </a:lnTo>
                <a:lnTo>
                  <a:pt x="9638799" y="1484661"/>
                </a:lnTo>
                <a:lnTo>
                  <a:pt x="9669967" y="1453491"/>
                </a:lnTo>
                <a:lnTo>
                  <a:pt x="9690406" y="1413964"/>
                </a:lnTo>
                <a:lnTo>
                  <a:pt x="9697745" y="1368450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959" y="5550310"/>
            <a:ext cx="9698355" cy="1512570"/>
          </a:xfrm>
          <a:custGeom>
            <a:avLst/>
            <a:gdLst/>
            <a:rect l="l" t="t" r="r" b="b"/>
            <a:pathLst>
              <a:path w="9698355" h="1512570">
                <a:moveTo>
                  <a:pt x="9553752" y="0"/>
                </a:moveTo>
                <a:lnTo>
                  <a:pt x="2131822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93522"/>
                </a:lnTo>
                <a:lnTo>
                  <a:pt x="0" y="259676"/>
                </a:lnTo>
                <a:lnTo>
                  <a:pt x="0" y="1368450"/>
                </a:lnTo>
                <a:lnTo>
                  <a:pt x="7340" y="1413964"/>
                </a:lnTo>
                <a:lnTo>
                  <a:pt x="27782" y="1453491"/>
                </a:lnTo>
                <a:lnTo>
                  <a:pt x="58954" y="1484661"/>
                </a:lnTo>
                <a:lnTo>
                  <a:pt x="98485" y="1505102"/>
                </a:lnTo>
                <a:lnTo>
                  <a:pt x="144005" y="1512443"/>
                </a:lnTo>
                <a:lnTo>
                  <a:pt x="2131822" y="1512443"/>
                </a:lnTo>
                <a:lnTo>
                  <a:pt x="9553752" y="1512443"/>
                </a:lnTo>
                <a:lnTo>
                  <a:pt x="9599271" y="1505102"/>
                </a:lnTo>
                <a:lnTo>
                  <a:pt x="9638799" y="1484661"/>
                </a:lnTo>
                <a:lnTo>
                  <a:pt x="9669967" y="1453491"/>
                </a:lnTo>
                <a:lnTo>
                  <a:pt x="9690406" y="1413964"/>
                </a:lnTo>
                <a:lnTo>
                  <a:pt x="9697745" y="1368450"/>
                </a:lnTo>
                <a:lnTo>
                  <a:pt x="9697745" y="1290218"/>
                </a:lnTo>
                <a:lnTo>
                  <a:pt x="9697745" y="1200581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17686" y="6135649"/>
            <a:ext cx="7720013" cy="390492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4"/>
              </a:spcBef>
              <a:defRPr/>
            </a:pP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미실시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교육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지체없이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이행지시,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예산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확보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등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필요한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조치</a:t>
            </a:r>
            <a:endParaRPr sz="2450" spc="-10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1963" y="2660676"/>
            <a:ext cx="9698355" cy="1954530"/>
          </a:xfrm>
          <a:custGeom>
            <a:avLst/>
            <a:gdLst/>
            <a:rect l="l" t="t" r="r" b="b"/>
            <a:pathLst>
              <a:path w="9698355" h="1954529">
                <a:moveTo>
                  <a:pt x="9697745" y="0"/>
                </a:moveTo>
                <a:lnTo>
                  <a:pt x="0" y="0"/>
                </a:lnTo>
                <a:lnTo>
                  <a:pt x="0" y="1810270"/>
                </a:lnTo>
                <a:lnTo>
                  <a:pt x="7340" y="1855778"/>
                </a:lnTo>
                <a:lnTo>
                  <a:pt x="27782" y="1895301"/>
                </a:lnTo>
                <a:lnTo>
                  <a:pt x="58954" y="1926469"/>
                </a:lnTo>
                <a:lnTo>
                  <a:pt x="98485" y="1946910"/>
                </a:lnTo>
                <a:lnTo>
                  <a:pt x="144005" y="1954250"/>
                </a:lnTo>
                <a:lnTo>
                  <a:pt x="9553752" y="1954250"/>
                </a:lnTo>
                <a:lnTo>
                  <a:pt x="9599266" y="1946910"/>
                </a:lnTo>
                <a:lnTo>
                  <a:pt x="9638794" y="1926469"/>
                </a:lnTo>
                <a:lnTo>
                  <a:pt x="9669963" y="1895301"/>
                </a:lnTo>
                <a:lnTo>
                  <a:pt x="9690404" y="1855778"/>
                </a:lnTo>
                <a:lnTo>
                  <a:pt x="9697745" y="1810270"/>
                </a:lnTo>
                <a:lnTo>
                  <a:pt x="9697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1963" y="2660676"/>
            <a:ext cx="9698355" cy="1954530"/>
          </a:xfrm>
          <a:custGeom>
            <a:avLst/>
            <a:gdLst/>
            <a:rect l="l" t="t" r="r" b="b"/>
            <a:pathLst>
              <a:path w="9698355" h="1954529">
                <a:moveTo>
                  <a:pt x="0" y="0"/>
                </a:moveTo>
                <a:lnTo>
                  <a:pt x="0" y="0"/>
                </a:lnTo>
                <a:lnTo>
                  <a:pt x="0" y="1810270"/>
                </a:lnTo>
                <a:lnTo>
                  <a:pt x="7340" y="1855778"/>
                </a:lnTo>
                <a:lnTo>
                  <a:pt x="27782" y="1895301"/>
                </a:lnTo>
                <a:lnTo>
                  <a:pt x="58954" y="1926469"/>
                </a:lnTo>
                <a:lnTo>
                  <a:pt x="98485" y="1946910"/>
                </a:lnTo>
                <a:lnTo>
                  <a:pt x="144005" y="1954250"/>
                </a:lnTo>
                <a:lnTo>
                  <a:pt x="2131809" y="1954250"/>
                </a:lnTo>
                <a:lnTo>
                  <a:pt x="9553752" y="1954250"/>
                </a:lnTo>
                <a:lnTo>
                  <a:pt x="9599266" y="1946910"/>
                </a:lnTo>
                <a:lnTo>
                  <a:pt x="9638794" y="1926469"/>
                </a:lnTo>
                <a:lnTo>
                  <a:pt x="9669963" y="1895301"/>
                </a:lnTo>
                <a:lnTo>
                  <a:pt x="9690404" y="1855778"/>
                </a:lnTo>
                <a:lnTo>
                  <a:pt x="9697745" y="1810270"/>
                </a:lnTo>
                <a:lnTo>
                  <a:pt x="9697745" y="1732026"/>
                </a:lnTo>
                <a:lnTo>
                  <a:pt x="9697745" y="1695386"/>
                </a:lnTo>
                <a:lnTo>
                  <a:pt x="9697745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4365" y="3791097"/>
            <a:ext cx="241554" cy="24155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959" y="2065593"/>
            <a:ext cx="9698355" cy="1236980"/>
          </a:xfrm>
          <a:custGeom>
            <a:avLst/>
            <a:gdLst/>
            <a:rect l="l" t="t" r="r" b="b"/>
            <a:pathLst>
              <a:path w="9698355" h="1236979">
                <a:moveTo>
                  <a:pt x="9553752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1236383"/>
                </a:lnTo>
                <a:lnTo>
                  <a:pt x="9697745" y="1236383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959" y="2065593"/>
            <a:ext cx="9698355" cy="1236980"/>
          </a:xfrm>
          <a:custGeom>
            <a:avLst/>
            <a:gdLst/>
            <a:rect l="l" t="t" r="r" b="b"/>
            <a:pathLst>
              <a:path w="9698355" h="1236979">
                <a:moveTo>
                  <a:pt x="9553752" y="0"/>
                </a:moveTo>
                <a:lnTo>
                  <a:pt x="2131822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2"/>
                </a:lnTo>
                <a:lnTo>
                  <a:pt x="27782" y="58954"/>
                </a:lnTo>
                <a:lnTo>
                  <a:pt x="7340" y="98485"/>
                </a:lnTo>
                <a:lnTo>
                  <a:pt x="0" y="144005"/>
                </a:lnTo>
                <a:lnTo>
                  <a:pt x="0" y="262623"/>
                </a:lnTo>
                <a:lnTo>
                  <a:pt x="0" y="293446"/>
                </a:lnTo>
                <a:lnTo>
                  <a:pt x="0" y="312521"/>
                </a:lnTo>
                <a:lnTo>
                  <a:pt x="0" y="1050925"/>
                </a:lnTo>
                <a:lnTo>
                  <a:pt x="0" y="1236383"/>
                </a:lnTo>
                <a:lnTo>
                  <a:pt x="9697745" y="1236383"/>
                </a:lnTo>
                <a:lnTo>
                  <a:pt x="9697745" y="144005"/>
                </a:lnTo>
                <a:lnTo>
                  <a:pt x="9690406" y="98485"/>
                </a:lnTo>
                <a:lnTo>
                  <a:pt x="9669967" y="58954"/>
                </a:lnTo>
                <a:lnTo>
                  <a:pt x="9638799" y="27782"/>
                </a:lnTo>
                <a:lnTo>
                  <a:pt x="9599271" y="7340"/>
                </a:lnTo>
                <a:lnTo>
                  <a:pt x="95537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83146" y="2235470"/>
            <a:ext cx="7302154" cy="834074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884680" marR="474980" indent="-1700530">
              <a:lnSpc>
                <a:spcPct val="108800"/>
              </a:lnSpc>
              <a:spcBef>
                <a:spcPts val="95"/>
              </a:spcBef>
              <a:defRPr/>
            </a:pP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유해·위험작업에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대한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안전·보건교육의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실시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여부를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반기1회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이상</a:t>
            </a:r>
            <a:r>
              <a:rPr lang="en-US"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확인·점검</a:t>
            </a:r>
            <a:endParaRPr sz="2150" spc="-10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4067" y="885879"/>
            <a:ext cx="5740663" cy="943848"/>
          </a:xfrm>
          <a:prstGeom prst="rect">
            <a:avLst/>
          </a:prstGeom>
        </p:spPr>
        <p:txBody>
          <a:bodyPr vert="horz" wrap="square" lIns="0" tIns="60960" rIns="0" bIns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  <a:defRPr/>
            </a:pPr>
            <a:r>
              <a:rPr sz="3100" spc="-1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안전·보건 교육 실시 여부 확인  및 필요한 조치</a:t>
            </a:r>
            <a:endParaRPr sz="3100" spc="-1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1" y="950473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913930" y="0"/>
                </a:moveTo>
                <a:lnTo>
                  <a:pt x="0" y="0"/>
                </a:lnTo>
                <a:lnTo>
                  <a:pt x="0" y="678065"/>
                </a:lnTo>
                <a:lnTo>
                  <a:pt x="913930" y="678065"/>
                </a:lnTo>
                <a:lnTo>
                  <a:pt x="959938" y="674970"/>
                </a:lnTo>
                <a:lnTo>
                  <a:pt x="1004064" y="665955"/>
                </a:lnTo>
                <a:lnTo>
                  <a:pt x="1045903" y="651423"/>
                </a:lnTo>
                <a:lnTo>
                  <a:pt x="1085053" y="631778"/>
                </a:lnTo>
                <a:lnTo>
                  <a:pt x="1121108" y="607425"/>
                </a:lnTo>
                <a:lnTo>
                  <a:pt x="1153666" y="578767"/>
                </a:lnTo>
                <a:lnTo>
                  <a:pt x="1182322" y="546209"/>
                </a:lnTo>
                <a:lnTo>
                  <a:pt x="1206674" y="510154"/>
                </a:lnTo>
                <a:lnTo>
                  <a:pt x="1226317" y="471007"/>
                </a:lnTo>
                <a:lnTo>
                  <a:pt x="1240847" y="429172"/>
                </a:lnTo>
                <a:lnTo>
                  <a:pt x="1249862" y="385052"/>
                </a:lnTo>
                <a:lnTo>
                  <a:pt x="1252956" y="339051"/>
                </a:lnTo>
                <a:lnTo>
                  <a:pt x="1249862" y="293045"/>
                </a:lnTo>
                <a:lnTo>
                  <a:pt x="1240847" y="248920"/>
                </a:lnTo>
                <a:lnTo>
                  <a:pt x="1226317" y="207079"/>
                </a:lnTo>
                <a:lnTo>
                  <a:pt x="1206674" y="167927"/>
                </a:lnTo>
                <a:lnTo>
                  <a:pt x="1182322" y="131869"/>
                </a:lnTo>
                <a:lnTo>
                  <a:pt x="1153666" y="99307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4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close/>
              </a:path>
            </a:pathLst>
          </a:custGeom>
          <a:solidFill>
            <a:srgbClr val="da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0019" y="1070024"/>
            <a:ext cx="909319" cy="43601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750" spc="-10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4 - ②</a:t>
            </a:r>
            <a:endParaRPr sz="2750" spc="-1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950469"/>
            <a:ext cx="1253490" cy="678180"/>
          </a:xfrm>
          <a:custGeom>
            <a:avLst/>
            <a:gdLst/>
            <a:rect l="l" t="t" r="r" b="b"/>
            <a:pathLst>
              <a:path w="1253490" h="678180">
                <a:moveTo>
                  <a:pt x="0" y="678065"/>
                </a:moveTo>
                <a:lnTo>
                  <a:pt x="749566" y="678065"/>
                </a:lnTo>
                <a:lnTo>
                  <a:pt x="819962" y="678065"/>
                </a:lnTo>
                <a:lnTo>
                  <a:pt x="913930" y="678065"/>
                </a:lnTo>
                <a:lnTo>
                  <a:pt x="959938" y="674970"/>
                </a:lnTo>
                <a:lnTo>
                  <a:pt x="1004064" y="665956"/>
                </a:lnTo>
                <a:lnTo>
                  <a:pt x="1045903" y="651425"/>
                </a:lnTo>
                <a:lnTo>
                  <a:pt x="1085053" y="631781"/>
                </a:lnTo>
                <a:lnTo>
                  <a:pt x="1121108" y="607430"/>
                </a:lnTo>
                <a:lnTo>
                  <a:pt x="1153666" y="578773"/>
                </a:lnTo>
                <a:lnTo>
                  <a:pt x="1182322" y="546217"/>
                </a:lnTo>
                <a:lnTo>
                  <a:pt x="1206674" y="510164"/>
                </a:lnTo>
                <a:lnTo>
                  <a:pt x="1226317" y="471018"/>
                </a:lnTo>
                <a:lnTo>
                  <a:pt x="1240847" y="429183"/>
                </a:lnTo>
                <a:lnTo>
                  <a:pt x="1249862" y="385064"/>
                </a:lnTo>
                <a:lnTo>
                  <a:pt x="1252956" y="339064"/>
                </a:lnTo>
                <a:lnTo>
                  <a:pt x="1249862" y="293055"/>
                </a:lnTo>
                <a:lnTo>
                  <a:pt x="1240847" y="248927"/>
                </a:lnTo>
                <a:lnTo>
                  <a:pt x="1226317" y="207084"/>
                </a:lnTo>
                <a:lnTo>
                  <a:pt x="1206674" y="167931"/>
                </a:lnTo>
                <a:lnTo>
                  <a:pt x="1182322" y="131871"/>
                </a:lnTo>
                <a:lnTo>
                  <a:pt x="1153666" y="99309"/>
                </a:lnTo>
                <a:lnTo>
                  <a:pt x="1121108" y="70647"/>
                </a:lnTo>
                <a:lnTo>
                  <a:pt x="1085053" y="46291"/>
                </a:lnTo>
                <a:lnTo>
                  <a:pt x="1045903" y="26645"/>
                </a:lnTo>
                <a:lnTo>
                  <a:pt x="1004064" y="12111"/>
                </a:lnTo>
                <a:lnTo>
                  <a:pt x="959938" y="3095"/>
                </a:lnTo>
                <a:lnTo>
                  <a:pt x="913930" y="0"/>
                </a:lnTo>
                <a:lnTo>
                  <a:pt x="819962" y="0"/>
                </a:lnTo>
                <a:lnTo>
                  <a:pt x="7495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520"/>
              </a:lnSpc>
              <a:defRPr/>
            </a:pPr>
            <a:fld id="{81D60167-4931-47E6-BA6A-407CBD079E47}" type="slidenum">
              <a:rPr lang="en-US" sz="1400" spc="-50">
                <a:solidFill>
                  <a:srgbClr val="3d3939"/>
                </a:solidFill>
                <a:latin typeface="G마켓 산스 Medium"/>
                <a:cs typeface="G마켓 산스 Medium"/>
              </a:rPr>
              <a:pPr marL="38100">
                <a:lnSpc>
                  <a:spcPts val="1520"/>
                </a:lnSpc>
                <a:defRPr/>
              </a:pPr>
              <a:t>43</a:t>
            </a:fld>
            <a:endParaRPr lang="en-US" sz="1400" spc="-50">
              <a:solidFill>
                <a:srgbClr val="3d3939"/>
              </a:solidFill>
              <a:latin typeface="G마켓 산스 Medium"/>
              <a:cs typeface="G마켓 산스 Medium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법령의 주요내용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2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Bold"/>
              <a:ea typeface="G마켓 산스 Bold"/>
            </a:endParaRPr>
          </a:p>
        </p:txBody>
      </p:sp>
      <p:sp>
        <p:nvSpPr>
          <p:cNvPr id="33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154805" y="363534"/>
            <a:ext cx="1435735" cy="214161"/>
          </a:xfrm>
          <a:prstGeom prst="rect">
            <a:avLst/>
          </a:prstGeom>
        </p:spPr>
        <p:txBody>
          <a:bodyPr vert="horz" wrap="square" lIns="0" tIns="1396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확보</a:t>
            </a:r>
            <a:r>
              <a:rPr lang="en-US"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13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의무</a:t>
            </a:r>
            <a:endParaRPr sz="13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2083146" y="3771800"/>
            <a:ext cx="7683154" cy="333475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직접점검하지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않은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경우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점검완료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후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지체없이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결과를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보고받을</a:t>
            </a:r>
            <a:r>
              <a:rPr lang="en-US"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15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것</a:t>
            </a:r>
            <a:endParaRPr sz="2150" spc="-100">
              <a:latin typeface="G마켓 산스 Medium"/>
              <a:ea typeface="G마켓 산스 Medium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690" y="1939222"/>
            <a:ext cx="9971405" cy="2575560"/>
          </a:xfrm>
          <a:custGeom>
            <a:avLst/>
            <a:gdLst/>
            <a:ahLst/>
            <a:cxnLst/>
            <a:rect l="l" t="t" r="r" b="b"/>
            <a:pathLst>
              <a:path w="9971405" h="2575560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FDF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690" y="1939222"/>
            <a:ext cx="9971405" cy="2575560"/>
          </a:xfrm>
          <a:custGeom>
            <a:avLst/>
            <a:gdLst/>
            <a:ahLst/>
            <a:cxnLst/>
            <a:rect l="l" t="t" r="r" b="b"/>
            <a:pathLst>
              <a:path w="9971405" h="2575560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26"/>
                </a:lnTo>
                <a:lnTo>
                  <a:pt x="0" y="526465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1865871" y="2575521"/>
                </a:lnTo>
                <a:lnTo>
                  <a:pt x="2095690" y="2575521"/>
                </a:lnTo>
                <a:lnTo>
                  <a:pt x="8524900" y="2575521"/>
                </a:lnTo>
                <a:lnTo>
                  <a:pt x="8761971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221877"/>
                </a:lnTo>
                <a:lnTo>
                  <a:pt x="9971379" y="2133892"/>
                </a:lnTo>
                <a:lnTo>
                  <a:pt x="9971379" y="254000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690" y="4624479"/>
            <a:ext cx="9971405" cy="2575560"/>
          </a:xfrm>
          <a:custGeom>
            <a:avLst/>
            <a:gdLst/>
            <a:ahLst/>
            <a:cxnLst/>
            <a:rect l="l" t="t" r="r" b="b"/>
            <a:pathLst>
              <a:path w="9971405" h="2575559">
                <a:moveTo>
                  <a:pt x="9717379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53999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solidFill>
            <a:srgbClr val="DFE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690" y="4624479"/>
            <a:ext cx="9971405" cy="2575560"/>
          </a:xfrm>
          <a:custGeom>
            <a:avLst/>
            <a:gdLst/>
            <a:ahLst/>
            <a:cxnLst/>
            <a:rect l="l" t="t" r="r" b="b"/>
            <a:pathLst>
              <a:path w="9971405" h="2575559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437426"/>
                </a:lnTo>
                <a:lnTo>
                  <a:pt x="0" y="526465"/>
                </a:lnTo>
                <a:lnTo>
                  <a:pt x="0" y="2321521"/>
                </a:lnTo>
                <a:lnTo>
                  <a:pt x="4091" y="2367176"/>
                </a:lnTo>
                <a:lnTo>
                  <a:pt x="15888" y="2410147"/>
                </a:lnTo>
                <a:lnTo>
                  <a:pt x="34674" y="2449716"/>
                </a:lnTo>
                <a:lnTo>
                  <a:pt x="59732" y="2485167"/>
                </a:lnTo>
                <a:lnTo>
                  <a:pt x="90344" y="2515781"/>
                </a:lnTo>
                <a:lnTo>
                  <a:pt x="125793" y="2540841"/>
                </a:lnTo>
                <a:lnTo>
                  <a:pt x="165364" y="2559630"/>
                </a:lnTo>
                <a:lnTo>
                  <a:pt x="208338" y="2571429"/>
                </a:lnTo>
                <a:lnTo>
                  <a:pt x="254000" y="2575521"/>
                </a:lnTo>
                <a:lnTo>
                  <a:pt x="1865871" y="2575521"/>
                </a:lnTo>
                <a:lnTo>
                  <a:pt x="2095690" y="2575521"/>
                </a:lnTo>
                <a:lnTo>
                  <a:pt x="8524900" y="2575521"/>
                </a:lnTo>
                <a:lnTo>
                  <a:pt x="8761971" y="2575521"/>
                </a:lnTo>
                <a:lnTo>
                  <a:pt x="9717379" y="2575521"/>
                </a:lnTo>
                <a:lnTo>
                  <a:pt x="9763040" y="2571429"/>
                </a:lnTo>
                <a:lnTo>
                  <a:pt x="9806015" y="2559630"/>
                </a:lnTo>
                <a:lnTo>
                  <a:pt x="9845585" y="2540841"/>
                </a:lnTo>
                <a:lnTo>
                  <a:pt x="9881035" y="2515781"/>
                </a:lnTo>
                <a:lnTo>
                  <a:pt x="9911647" y="2485167"/>
                </a:lnTo>
                <a:lnTo>
                  <a:pt x="9936704" y="2449716"/>
                </a:lnTo>
                <a:lnTo>
                  <a:pt x="9955490" y="2410147"/>
                </a:lnTo>
                <a:lnTo>
                  <a:pt x="9967287" y="2367176"/>
                </a:lnTo>
                <a:lnTo>
                  <a:pt x="9971379" y="2321521"/>
                </a:lnTo>
                <a:lnTo>
                  <a:pt x="9971379" y="2221877"/>
                </a:lnTo>
                <a:lnTo>
                  <a:pt x="9971379" y="2133892"/>
                </a:lnTo>
                <a:lnTo>
                  <a:pt x="9971379" y="253999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958" y="2278779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805038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805038"/>
                </a:lnTo>
                <a:lnTo>
                  <a:pt x="7340" y="1850552"/>
                </a:lnTo>
                <a:lnTo>
                  <a:pt x="27782" y="1890079"/>
                </a:lnTo>
                <a:lnTo>
                  <a:pt x="58954" y="1921249"/>
                </a:lnTo>
                <a:lnTo>
                  <a:pt x="98485" y="1941690"/>
                </a:lnTo>
                <a:lnTo>
                  <a:pt x="144005" y="1949030"/>
                </a:lnTo>
                <a:lnTo>
                  <a:pt x="1805038" y="1949030"/>
                </a:lnTo>
                <a:lnTo>
                  <a:pt x="1850552" y="1941690"/>
                </a:lnTo>
                <a:lnTo>
                  <a:pt x="1890079" y="1921249"/>
                </a:lnTo>
                <a:lnTo>
                  <a:pt x="1921249" y="1890079"/>
                </a:lnTo>
                <a:lnTo>
                  <a:pt x="1941690" y="1850552"/>
                </a:lnTo>
                <a:lnTo>
                  <a:pt x="1949030" y="1805038"/>
                </a:lnTo>
                <a:lnTo>
                  <a:pt x="1949030" y="143992"/>
                </a:lnTo>
                <a:lnTo>
                  <a:pt x="1941690" y="98478"/>
                </a:lnTo>
                <a:lnTo>
                  <a:pt x="1921249" y="58951"/>
                </a:lnTo>
                <a:lnTo>
                  <a:pt x="1890079" y="27781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958" y="2278779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2"/>
                </a:lnTo>
                <a:lnTo>
                  <a:pt x="1921249" y="1890079"/>
                </a:lnTo>
                <a:lnTo>
                  <a:pt x="1890079" y="1921249"/>
                </a:lnTo>
                <a:lnTo>
                  <a:pt x="1850552" y="1941690"/>
                </a:lnTo>
                <a:lnTo>
                  <a:pt x="1805038" y="1949030"/>
                </a:lnTo>
                <a:lnTo>
                  <a:pt x="144005" y="1949030"/>
                </a:lnTo>
                <a:lnTo>
                  <a:pt x="98485" y="1941690"/>
                </a:lnTo>
                <a:lnTo>
                  <a:pt x="58954" y="1921249"/>
                </a:lnTo>
                <a:lnTo>
                  <a:pt x="27782" y="1890079"/>
                </a:lnTo>
                <a:lnTo>
                  <a:pt x="7340" y="1850552"/>
                </a:lnTo>
                <a:lnTo>
                  <a:pt x="0" y="1805038"/>
                </a:lnTo>
                <a:lnTo>
                  <a:pt x="0" y="143992"/>
                </a:lnTo>
                <a:lnTo>
                  <a:pt x="7340" y="98478"/>
                </a:lnTo>
                <a:lnTo>
                  <a:pt x="27782" y="58951"/>
                </a:lnTo>
                <a:lnTo>
                  <a:pt x="58954" y="27781"/>
                </a:lnTo>
                <a:lnTo>
                  <a:pt x="98485" y="7340"/>
                </a:lnTo>
                <a:lnTo>
                  <a:pt x="144005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1"/>
                </a:lnTo>
                <a:lnTo>
                  <a:pt x="1921249" y="58951"/>
                </a:lnTo>
                <a:lnTo>
                  <a:pt x="1941690" y="98478"/>
                </a:lnTo>
                <a:lnTo>
                  <a:pt x="1949030" y="143992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407" y="2376231"/>
            <a:ext cx="1754505" cy="1754505"/>
          </a:xfrm>
          <a:custGeom>
            <a:avLst/>
            <a:gdLst/>
            <a:ahLst/>
            <a:cxnLst/>
            <a:rect l="l" t="t" r="r" b="b"/>
            <a:pathLst>
              <a:path w="1754505" h="1754504">
                <a:moveTo>
                  <a:pt x="1624533" y="0"/>
                </a:moveTo>
                <a:lnTo>
                  <a:pt x="129603" y="0"/>
                </a:lnTo>
                <a:lnTo>
                  <a:pt x="79156" y="10185"/>
                </a:lnTo>
                <a:lnTo>
                  <a:pt x="37960" y="37960"/>
                </a:lnTo>
                <a:lnTo>
                  <a:pt x="10185" y="79156"/>
                </a:lnTo>
                <a:lnTo>
                  <a:pt x="0" y="129603"/>
                </a:lnTo>
                <a:lnTo>
                  <a:pt x="0" y="1624533"/>
                </a:lnTo>
                <a:lnTo>
                  <a:pt x="10185" y="1674980"/>
                </a:lnTo>
                <a:lnTo>
                  <a:pt x="37960" y="1716176"/>
                </a:lnTo>
                <a:lnTo>
                  <a:pt x="79156" y="1743951"/>
                </a:lnTo>
                <a:lnTo>
                  <a:pt x="129603" y="1754136"/>
                </a:lnTo>
                <a:lnTo>
                  <a:pt x="1624533" y="1754136"/>
                </a:lnTo>
                <a:lnTo>
                  <a:pt x="1674985" y="1743951"/>
                </a:lnTo>
                <a:lnTo>
                  <a:pt x="1716181" y="1716176"/>
                </a:lnTo>
                <a:lnTo>
                  <a:pt x="1743953" y="1674980"/>
                </a:lnTo>
                <a:lnTo>
                  <a:pt x="1754136" y="1624533"/>
                </a:lnTo>
                <a:lnTo>
                  <a:pt x="1754136" y="129603"/>
                </a:lnTo>
                <a:lnTo>
                  <a:pt x="1743953" y="79156"/>
                </a:lnTo>
                <a:lnTo>
                  <a:pt x="1716181" y="37960"/>
                </a:lnTo>
                <a:lnTo>
                  <a:pt x="1674985" y="10185"/>
                </a:lnTo>
                <a:lnTo>
                  <a:pt x="162453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9514" y="2895154"/>
            <a:ext cx="1409186" cy="7251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ctr">
              <a:lnSpc>
                <a:spcPts val="2700"/>
              </a:lnSpc>
              <a:spcBef>
                <a:spcPts val="240"/>
              </a:spcBef>
            </a:pPr>
            <a:r>
              <a:rPr sz="23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경영책임자  처벌</a:t>
            </a:r>
            <a:endParaRPr sz="23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1958" y="4937717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805038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805038"/>
                </a:lnTo>
                <a:lnTo>
                  <a:pt x="7340" y="1850552"/>
                </a:lnTo>
                <a:lnTo>
                  <a:pt x="27782" y="1890079"/>
                </a:lnTo>
                <a:lnTo>
                  <a:pt x="58954" y="1921249"/>
                </a:lnTo>
                <a:lnTo>
                  <a:pt x="98485" y="1941690"/>
                </a:lnTo>
                <a:lnTo>
                  <a:pt x="144005" y="1949030"/>
                </a:lnTo>
                <a:lnTo>
                  <a:pt x="1805038" y="1949030"/>
                </a:lnTo>
                <a:lnTo>
                  <a:pt x="1850552" y="1941690"/>
                </a:lnTo>
                <a:lnTo>
                  <a:pt x="1890079" y="1921249"/>
                </a:lnTo>
                <a:lnTo>
                  <a:pt x="1921249" y="1890079"/>
                </a:lnTo>
                <a:lnTo>
                  <a:pt x="1941690" y="1850552"/>
                </a:lnTo>
                <a:lnTo>
                  <a:pt x="1949030" y="1805038"/>
                </a:lnTo>
                <a:lnTo>
                  <a:pt x="1949030" y="143992"/>
                </a:lnTo>
                <a:lnTo>
                  <a:pt x="1941690" y="98478"/>
                </a:lnTo>
                <a:lnTo>
                  <a:pt x="1921249" y="58951"/>
                </a:lnTo>
                <a:lnTo>
                  <a:pt x="1890079" y="27781"/>
                </a:lnTo>
                <a:lnTo>
                  <a:pt x="1850552" y="7340"/>
                </a:lnTo>
                <a:lnTo>
                  <a:pt x="1805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958" y="4937717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1949030" y="1805038"/>
                </a:moveTo>
                <a:lnTo>
                  <a:pt x="1941690" y="1850552"/>
                </a:lnTo>
                <a:lnTo>
                  <a:pt x="1921249" y="1890079"/>
                </a:lnTo>
                <a:lnTo>
                  <a:pt x="1890079" y="1921249"/>
                </a:lnTo>
                <a:lnTo>
                  <a:pt x="1850552" y="1941690"/>
                </a:lnTo>
                <a:lnTo>
                  <a:pt x="1805038" y="1949030"/>
                </a:lnTo>
                <a:lnTo>
                  <a:pt x="144005" y="1949030"/>
                </a:lnTo>
                <a:lnTo>
                  <a:pt x="98485" y="1941690"/>
                </a:lnTo>
                <a:lnTo>
                  <a:pt x="58954" y="1921249"/>
                </a:lnTo>
                <a:lnTo>
                  <a:pt x="27782" y="1890079"/>
                </a:lnTo>
                <a:lnTo>
                  <a:pt x="7340" y="1850552"/>
                </a:lnTo>
                <a:lnTo>
                  <a:pt x="0" y="1805038"/>
                </a:lnTo>
                <a:lnTo>
                  <a:pt x="0" y="143992"/>
                </a:lnTo>
                <a:lnTo>
                  <a:pt x="7340" y="98478"/>
                </a:lnTo>
                <a:lnTo>
                  <a:pt x="27782" y="58951"/>
                </a:lnTo>
                <a:lnTo>
                  <a:pt x="58954" y="27781"/>
                </a:lnTo>
                <a:lnTo>
                  <a:pt x="98485" y="7340"/>
                </a:lnTo>
                <a:lnTo>
                  <a:pt x="144005" y="0"/>
                </a:lnTo>
                <a:lnTo>
                  <a:pt x="1805038" y="0"/>
                </a:lnTo>
                <a:lnTo>
                  <a:pt x="1850552" y="7340"/>
                </a:lnTo>
                <a:lnTo>
                  <a:pt x="1890079" y="27781"/>
                </a:lnTo>
                <a:lnTo>
                  <a:pt x="1921249" y="58951"/>
                </a:lnTo>
                <a:lnTo>
                  <a:pt x="1941690" y="98478"/>
                </a:lnTo>
                <a:lnTo>
                  <a:pt x="1949030" y="143992"/>
                </a:lnTo>
                <a:lnTo>
                  <a:pt x="1949030" y="18050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407" y="5035170"/>
            <a:ext cx="1754505" cy="1754505"/>
          </a:xfrm>
          <a:custGeom>
            <a:avLst/>
            <a:gdLst/>
            <a:ahLst/>
            <a:cxnLst/>
            <a:rect l="l" t="t" r="r" b="b"/>
            <a:pathLst>
              <a:path w="1754505" h="1754504">
                <a:moveTo>
                  <a:pt x="1624533" y="0"/>
                </a:moveTo>
                <a:lnTo>
                  <a:pt x="129603" y="0"/>
                </a:lnTo>
                <a:lnTo>
                  <a:pt x="79156" y="10185"/>
                </a:lnTo>
                <a:lnTo>
                  <a:pt x="37960" y="37960"/>
                </a:lnTo>
                <a:lnTo>
                  <a:pt x="10185" y="79156"/>
                </a:lnTo>
                <a:lnTo>
                  <a:pt x="0" y="129603"/>
                </a:lnTo>
                <a:lnTo>
                  <a:pt x="0" y="1624533"/>
                </a:lnTo>
                <a:lnTo>
                  <a:pt x="10185" y="1674980"/>
                </a:lnTo>
                <a:lnTo>
                  <a:pt x="37960" y="1716176"/>
                </a:lnTo>
                <a:lnTo>
                  <a:pt x="79156" y="1743951"/>
                </a:lnTo>
                <a:lnTo>
                  <a:pt x="129603" y="1754136"/>
                </a:lnTo>
                <a:lnTo>
                  <a:pt x="1624533" y="1754136"/>
                </a:lnTo>
                <a:lnTo>
                  <a:pt x="1674985" y="1743951"/>
                </a:lnTo>
                <a:lnTo>
                  <a:pt x="1716181" y="1716176"/>
                </a:lnTo>
                <a:lnTo>
                  <a:pt x="1743953" y="1674980"/>
                </a:lnTo>
                <a:lnTo>
                  <a:pt x="1754136" y="1624533"/>
                </a:lnTo>
                <a:lnTo>
                  <a:pt x="1754136" y="129603"/>
                </a:lnTo>
                <a:lnTo>
                  <a:pt x="1743953" y="79156"/>
                </a:lnTo>
                <a:lnTo>
                  <a:pt x="1716181" y="37960"/>
                </a:lnTo>
                <a:lnTo>
                  <a:pt x="1674985" y="10185"/>
                </a:lnTo>
                <a:lnTo>
                  <a:pt x="162453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54256" y="5709036"/>
            <a:ext cx="1116457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양벌규정</a:t>
            </a:r>
            <a:endParaRPr sz="2300" spc="-100" dirty="0">
              <a:latin typeface="G마켓 산스 Bold" pitchFamily="50" charset="-127"/>
              <a:ea typeface="G마켓 산스 Bold" pitchFamily="50" charset="-127"/>
              <a:cs typeface="Adobe 고딕 Std B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22955" y="2218182"/>
            <a:ext cx="222935" cy="159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855" y="2193734"/>
            <a:ext cx="245745" cy="246379"/>
          </a:xfrm>
          <a:custGeom>
            <a:avLst/>
            <a:gdLst/>
            <a:ahLst/>
            <a:cxnLst/>
            <a:rect l="l" t="t" r="r" b="b"/>
            <a:pathLst>
              <a:path w="245744" h="246380">
                <a:moveTo>
                  <a:pt x="245744" y="96697"/>
                </a:moveTo>
                <a:lnTo>
                  <a:pt x="245744" y="202768"/>
                </a:lnTo>
                <a:lnTo>
                  <a:pt x="242369" y="219501"/>
                </a:lnTo>
                <a:lnTo>
                  <a:pt x="233164" y="233170"/>
                </a:lnTo>
                <a:lnTo>
                  <a:pt x="219507" y="242389"/>
                </a:lnTo>
                <a:lnTo>
                  <a:pt x="202780" y="245770"/>
                </a:lnTo>
                <a:lnTo>
                  <a:pt x="42989" y="245770"/>
                </a:lnTo>
                <a:lnTo>
                  <a:pt x="26263" y="242389"/>
                </a:lnTo>
                <a:lnTo>
                  <a:pt x="12598" y="233170"/>
                </a:lnTo>
                <a:lnTo>
                  <a:pt x="3380" y="219501"/>
                </a:lnTo>
                <a:lnTo>
                  <a:pt x="0" y="202768"/>
                </a:lnTo>
                <a:lnTo>
                  <a:pt x="0" y="42989"/>
                </a:lnTo>
                <a:lnTo>
                  <a:pt x="3380" y="26258"/>
                </a:lnTo>
                <a:lnTo>
                  <a:pt x="12598" y="12593"/>
                </a:lnTo>
                <a:lnTo>
                  <a:pt x="26263" y="3379"/>
                </a:lnTo>
                <a:lnTo>
                  <a:pt x="42989" y="0"/>
                </a:lnTo>
                <a:lnTo>
                  <a:pt x="85559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857" y="2635631"/>
            <a:ext cx="98564" cy="9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2955" y="5059614"/>
            <a:ext cx="222935" cy="159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855" y="5035166"/>
            <a:ext cx="245745" cy="246379"/>
          </a:xfrm>
          <a:custGeom>
            <a:avLst/>
            <a:gdLst/>
            <a:ahLst/>
            <a:cxnLst/>
            <a:rect l="l" t="t" r="r" b="b"/>
            <a:pathLst>
              <a:path w="245744" h="246379">
                <a:moveTo>
                  <a:pt x="245744" y="96697"/>
                </a:moveTo>
                <a:lnTo>
                  <a:pt x="245744" y="202768"/>
                </a:lnTo>
                <a:lnTo>
                  <a:pt x="242369" y="219501"/>
                </a:lnTo>
                <a:lnTo>
                  <a:pt x="233164" y="233170"/>
                </a:lnTo>
                <a:lnTo>
                  <a:pt x="219507" y="242389"/>
                </a:lnTo>
                <a:lnTo>
                  <a:pt x="202780" y="245770"/>
                </a:lnTo>
                <a:lnTo>
                  <a:pt x="42989" y="245770"/>
                </a:lnTo>
                <a:lnTo>
                  <a:pt x="26263" y="242389"/>
                </a:lnTo>
                <a:lnTo>
                  <a:pt x="12598" y="233170"/>
                </a:lnTo>
                <a:lnTo>
                  <a:pt x="3380" y="219501"/>
                </a:lnTo>
                <a:lnTo>
                  <a:pt x="0" y="202768"/>
                </a:lnTo>
                <a:lnTo>
                  <a:pt x="0" y="42989"/>
                </a:lnTo>
                <a:lnTo>
                  <a:pt x="3380" y="26258"/>
                </a:lnTo>
                <a:lnTo>
                  <a:pt x="12598" y="12593"/>
                </a:lnTo>
                <a:lnTo>
                  <a:pt x="26263" y="3379"/>
                </a:lnTo>
                <a:lnTo>
                  <a:pt x="42989" y="0"/>
                </a:lnTo>
                <a:lnTo>
                  <a:pt x="85559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857" y="5477064"/>
            <a:ext cx="98564" cy="98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2955" y="6188513"/>
            <a:ext cx="222935" cy="159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855" y="6164066"/>
            <a:ext cx="245745" cy="246379"/>
          </a:xfrm>
          <a:custGeom>
            <a:avLst/>
            <a:gdLst/>
            <a:ahLst/>
            <a:cxnLst/>
            <a:rect l="l" t="t" r="r" b="b"/>
            <a:pathLst>
              <a:path w="245744" h="246379">
                <a:moveTo>
                  <a:pt x="245744" y="96697"/>
                </a:moveTo>
                <a:lnTo>
                  <a:pt x="245744" y="202768"/>
                </a:lnTo>
                <a:lnTo>
                  <a:pt x="242369" y="219501"/>
                </a:lnTo>
                <a:lnTo>
                  <a:pt x="233164" y="233170"/>
                </a:lnTo>
                <a:lnTo>
                  <a:pt x="219507" y="242389"/>
                </a:lnTo>
                <a:lnTo>
                  <a:pt x="202780" y="245770"/>
                </a:lnTo>
                <a:lnTo>
                  <a:pt x="42989" y="245770"/>
                </a:lnTo>
                <a:lnTo>
                  <a:pt x="26263" y="242389"/>
                </a:lnTo>
                <a:lnTo>
                  <a:pt x="12598" y="233170"/>
                </a:lnTo>
                <a:lnTo>
                  <a:pt x="3380" y="219501"/>
                </a:lnTo>
                <a:lnTo>
                  <a:pt x="0" y="202768"/>
                </a:lnTo>
                <a:lnTo>
                  <a:pt x="0" y="42989"/>
                </a:lnTo>
                <a:lnTo>
                  <a:pt x="3380" y="26258"/>
                </a:lnTo>
                <a:lnTo>
                  <a:pt x="12598" y="12593"/>
                </a:lnTo>
                <a:lnTo>
                  <a:pt x="26263" y="3379"/>
                </a:lnTo>
                <a:lnTo>
                  <a:pt x="42989" y="0"/>
                </a:lnTo>
                <a:lnTo>
                  <a:pt x="85559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6610" y="4968427"/>
            <a:ext cx="7024490" cy="39324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798955" indent="203200">
              <a:lnSpc>
                <a:spcPct val="123500"/>
              </a:lnSpc>
              <a:spcBef>
                <a:spcPts val="165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경영책임자등의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위반행위에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대한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벌금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형부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95857" y="5803593"/>
            <a:ext cx="98564" cy="9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2955" y="2987500"/>
            <a:ext cx="222935" cy="159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855" y="2963051"/>
            <a:ext cx="245745" cy="246379"/>
          </a:xfrm>
          <a:custGeom>
            <a:avLst/>
            <a:gdLst/>
            <a:ahLst/>
            <a:cxnLst/>
            <a:rect l="l" t="t" r="r" b="b"/>
            <a:pathLst>
              <a:path w="245744" h="246380">
                <a:moveTo>
                  <a:pt x="245744" y="96697"/>
                </a:moveTo>
                <a:lnTo>
                  <a:pt x="245744" y="202780"/>
                </a:lnTo>
                <a:lnTo>
                  <a:pt x="242369" y="219511"/>
                </a:lnTo>
                <a:lnTo>
                  <a:pt x="233164" y="233176"/>
                </a:lnTo>
                <a:lnTo>
                  <a:pt x="219507" y="242391"/>
                </a:lnTo>
                <a:lnTo>
                  <a:pt x="202780" y="245770"/>
                </a:lnTo>
                <a:lnTo>
                  <a:pt x="42989" y="245770"/>
                </a:lnTo>
                <a:lnTo>
                  <a:pt x="26263" y="242391"/>
                </a:lnTo>
                <a:lnTo>
                  <a:pt x="12598" y="233176"/>
                </a:lnTo>
                <a:lnTo>
                  <a:pt x="3380" y="219511"/>
                </a:lnTo>
                <a:lnTo>
                  <a:pt x="0" y="202780"/>
                </a:lnTo>
                <a:lnTo>
                  <a:pt x="0" y="43002"/>
                </a:lnTo>
                <a:lnTo>
                  <a:pt x="3380" y="26263"/>
                </a:lnTo>
                <a:lnTo>
                  <a:pt x="12598" y="12595"/>
                </a:lnTo>
                <a:lnTo>
                  <a:pt x="26263" y="3379"/>
                </a:lnTo>
                <a:lnTo>
                  <a:pt x="42989" y="0"/>
                </a:lnTo>
                <a:lnTo>
                  <a:pt x="85559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857" y="3404955"/>
            <a:ext cx="98564" cy="98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2955" y="3756823"/>
            <a:ext cx="222935" cy="159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855" y="3732375"/>
            <a:ext cx="245745" cy="246379"/>
          </a:xfrm>
          <a:custGeom>
            <a:avLst/>
            <a:gdLst/>
            <a:ahLst/>
            <a:cxnLst/>
            <a:rect l="l" t="t" r="r" b="b"/>
            <a:pathLst>
              <a:path w="245744" h="246379">
                <a:moveTo>
                  <a:pt x="245744" y="96697"/>
                </a:moveTo>
                <a:lnTo>
                  <a:pt x="245744" y="202768"/>
                </a:lnTo>
                <a:lnTo>
                  <a:pt x="242369" y="219506"/>
                </a:lnTo>
                <a:lnTo>
                  <a:pt x="233164" y="233175"/>
                </a:lnTo>
                <a:lnTo>
                  <a:pt x="219507" y="242391"/>
                </a:lnTo>
                <a:lnTo>
                  <a:pt x="202780" y="245770"/>
                </a:lnTo>
                <a:lnTo>
                  <a:pt x="42989" y="245770"/>
                </a:lnTo>
                <a:lnTo>
                  <a:pt x="26263" y="242391"/>
                </a:lnTo>
                <a:lnTo>
                  <a:pt x="12598" y="233175"/>
                </a:lnTo>
                <a:lnTo>
                  <a:pt x="3380" y="219506"/>
                </a:lnTo>
                <a:lnTo>
                  <a:pt x="0" y="202768"/>
                </a:lnTo>
                <a:lnTo>
                  <a:pt x="0" y="42989"/>
                </a:lnTo>
                <a:lnTo>
                  <a:pt x="3380" y="26258"/>
                </a:lnTo>
                <a:lnTo>
                  <a:pt x="12598" y="12593"/>
                </a:lnTo>
                <a:lnTo>
                  <a:pt x="26263" y="3379"/>
                </a:lnTo>
                <a:lnTo>
                  <a:pt x="42989" y="0"/>
                </a:lnTo>
                <a:lnTo>
                  <a:pt x="85559" y="0"/>
                </a:lnTo>
              </a:path>
            </a:pathLst>
          </a:custGeom>
          <a:ln w="317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46610" y="2117367"/>
            <a:ext cx="6894830" cy="39177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715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확보의무를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위반하여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종사자가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b="1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사망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이르게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된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endParaRPr sz="17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95857" y="4174271"/>
            <a:ext cx="98564" cy="9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" y="757155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" y="757159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70"/>
                </a:lnTo>
                <a:lnTo>
                  <a:pt x="10066955" y="776124"/>
                </a:lnTo>
                <a:lnTo>
                  <a:pt x="10107932" y="758800"/>
                </a:lnTo>
                <a:lnTo>
                  <a:pt x="10146430" y="737197"/>
                </a:lnTo>
                <a:lnTo>
                  <a:pt x="10182150" y="711615"/>
                </a:lnTo>
                <a:lnTo>
                  <a:pt x="10214790" y="682355"/>
                </a:lnTo>
                <a:lnTo>
                  <a:pt x="10244052" y="649715"/>
                </a:lnTo>
                <a:lnTo>
                  <a:pt x="10269635" y="613997"/>
                </a:lnTo>
                <a:lnTo>
                  <a:pt x="10291239" y="575500"/>
                </a:lnTo>
                <a:lnTo>
                  <a:pt x="10308565" y="534524"/>
                </a:lnTo>
                <a:lnTo>
                  <a:pt x="10321311" y="491368"/>
                </a:lnTo>
                <a:lnTo>
                  <a:pt x="10329179" y="446333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50658" y="931516"/>
            <a:ext cx="76967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0" dirty="0">
                <a:latin typeface="G마켓 산스 Bold" pitchFamily="50" charset="-127"/>
                <a:ea typeface="G마켓 산스 Bold" pitchFamily="50" charset="-127"/>
              </a:rPr>
              <a:t>사업주와 경영책임자등의 처벌 및 양벌규정</a:t>
            </a:r>
          </a:p>
        </p:txBody>
      </p:sp>
      <p:sp>
        <p:nvSpPr>
          <p:cNvPr id="37" name="object 37"/>
          <p:cNvSpPr/>
          <p:nvPr/>
        </p:nvSpPr>
        <p:spPr>
          <a:xfrm>
            <a:off x="337394" y="921704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53863" y="980635"/>
            <a:ext cx="227329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0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6</a:t>
            </a:r>
            <a:endParaRPr sz="24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44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40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1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42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3" name="object 32"/>
          <p:cNvSpPr txBox="1"/>
          <p:nvPr/>
        </p:nvSpPr>
        <p:spPr>
          <a:xfrm>
            <a:off x="3046610" y="2884326"/>
            <a:ext cx="6894830" cy="39177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45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확보의무를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위반하여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종사자가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b="1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부상</a:t>
            </a:r>
            <a:r>
              <a:rPr lang="en-US" sz="1950" b="1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b="1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질병</a:t>
            </a:r>
            <a:endParaRPr sz="17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4" name="object 32"/>
          <p:cNvSpPr txBox="1"/>
          <p:nvPr/>
        </p:nvSpPr>
        <p:spPr>
          <a:xfrm>
            <a:off x="3046610" y="4030029"/>
            <a:ext cx="6894830" cy="36099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7년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이하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징역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1억원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이하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벌금</a:t>
            </a:r>
            <a:endParaRPr sz="17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5" name="object 32"/>
          <p:cNvSpPr txBox="1"/>
          <p:nvPr/>
        </p:nvSpPr>
        <p:spPr>
          <a:xfrm>
            <a:off x="3046610" y="3632594"/>
            <a:ext cx="7100690" cy="39177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40"/>
              </a:spcBef>
            </a:pPr>
            <a:r>
              <a:rPr sz="19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형확정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후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5년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이내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다시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안전보건확보의무위반치사상죄를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저지른</a:t>
            </a:r>
            <a:r>
              <a:rPr lang="en-US" sz="195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우</a:t>
            </a:r>
            <a:endParaRPr sz="17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6" name="object 32"/>
          <p:cNvSpPr txBox="1"/>
          <p:nvPr/>
        </p:nvSpPr>
        <p:spPr>
          <a:xfrm>
            <a:off x="3046610" y="3260176"/>
            <a:ext cx="6894830" cy="36099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2분의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까지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가중</a:t>
            </a:r>
            <a:endParaRPr sz="17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7" name="object 32"/>
          <p:cNvSpPr txBox="1"/>
          <p:nvPr/>
        </p:nvSpPr>
        <p:spPr>
          <a:xfrm>
            <a:off x="3046610" y="2477954"/>
            <a:ext cx="6894830" cy="36099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1년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징역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10억원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이하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벌금</a:t>
            </a:r>
            <a:endParaRPr sz="17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8" name="object 25"/>
          <p:cNvSpPr txBox="1"/>
          <p:nvPr/>
        </p:nvSpPr>
        <p:spPr>
          <a:xfrm>
            <a:off x="3046610" y="5348356"/>
            <a:ext cx="6265545" cy="35509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1798955">
              <a:lnSpc>
                <a:spcPct val="123500"/>
              </a:lnSpc>
              <a:spcBef>
                <a:spcPts val="165"/>
              </a:spcBef>
            </a:pP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7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6조제1</a:t>
            </a: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항위반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: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50억원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이하의</a:t>
            </a:r>
            <a:r>
              <a:rPr lang="en-US" sz="1750" spc="-100" dirty="0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6CB962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벌금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9" name="object 25"/>
          <p:cNvSpPr txBox="1"/>
          <p:nvPr/>
        </p:nvSpPr>
        <p:spPr>
          <a:xfrm>
            <a:off x="3046610" y="5686425"/>
            <a:ext cx="6265545" cy="35509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1798955">
              <a:lnSpc>
                <a:spcPct val="123500"/>
              </a:lnSpc>
              <a:spcBef>
                <a:spcPts val="165"/>
              </a:spcBef>
            </a:pP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7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6조제2</a:t>
            </a: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항위반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: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10억원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이하의</a:t>
            </a:r>
            <a:r>
              <a:rPr lang="en-US" sz="17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벌금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0" name="object 25"/>
          <p:cNvSpPr txBox="1"/>
          <p:nvPr/>
        </p:nvSpPr>
        <p:spPr>
          <a:xfrm>
            <a:off x="3046610" y="6100645"/>
            <a:ext cx="6795890" cy="7173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15900" marR="5080">
              <a:lnSpc>
                <a:spcPct val="116199"/>
              </a:lnSpc>
              <a:spcBef>
                <a:spcPts val="930"/>
              </a:spcBef>
            </a:pP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다만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법인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기관이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위반행위를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방지하기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위해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해당업무에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관하여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b="1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상당한</a:t>
            </a:r>
            <a:r>
              <a:rPr sz="1950" b="1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1950" b="1" spc="-100" dirty="0" err="1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주의와</a:t>
            </a:r>
            <a:r>
              <a:rPr sz="1950" b="1" spc="-100" dirty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1950" b="1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감독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을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게을리하지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아니한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경우에는</a:t>
            </a:r>
            <a:r>
              <a:rPr lang="en-US" sz="19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9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면책</a:t>
            </a:r>
            <a:endParaRPr sz="19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51165" y="1929687"/>
            <a:ext cx="10049025" cy="5279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44449" y="2788021"/>
            <a:ext cx="4902451" cy="33021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보건확보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의무를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위반하여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발생한</a:t>
            </a:r>
            <a:endParaRPr sz="2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549" y="3135077"/>
            <a:ext cx="5378351" cy="33021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중대산업재해로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범죄의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형이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확정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통보된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</a:t>
            </a:r>
            <a:endParaRPr sz="2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7321" y="2806065"/>
            <a:ext cx="40703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대상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7548" y="3699293"/>
            <a:ext cx="4844951" cy="10222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공표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등에게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공표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통지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소명자료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제출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의견진술</a:t>
            </a:r>
            <a:endParaRPr sz="2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30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4448" y="5044300"/>
            <a:ext cx="3530851" cy="33021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관보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고용노동부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홈페이지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endParaRPr sz="2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3847" y="5062349"/>
            <a:ext cx="539881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방법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7548" y="5680856"/>
            <a:ext cx="2101751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공표기간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:</a:t>
            </a:r>
            <a:r>
              <a:rPr lang="en-US"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2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sz="20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년</a:t>
            </a:r>
            <a:endParaRPr sz="2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43402" y="3970492"/>
            <a:ext cx="3175000" cy="361315"/>
          </a:xfrm>
          <a:custGeom>
            <a:avLst/>
            <a:gdLst/>
            <a:ahLst/>
            <a:cxnLst/>
            <a:rect l="l" t="t" r="r" b="b"/>
            <a:pathLst>
              <a:path w="3175000" h="361314">
                <a:moveTo>
                  <a:pt x="3102991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8"/>
                </a:lnTo>
                <a:lnTo>
                  <a:pt x="5657" y="43976"/>
                </a:lnTo>
                <a:lnTo>
                  <a:pt x="0" y="72009"/>
                </a:lnTo>
                <a:lnTo>
                  <a:pt x="0" y="361035"/>
                </a:lnTo>
                <a:lnTo>
                  <a:pt x="3175000" y="361035"/>
                </a:lnTo>
                <a:lnTo>
                  <a:pt x="3175000" y="72009"/>
                </a:lnTo>
                <a:lnTo>
                  <a:pt x="3169340" y="43976"/>
                </a:lnTo>
                <a:lnTo>
                  <a:pt x="3153906" y="21088"/>
                </a:lnTo>
                <a:lnTo>
                  <a:pt x="3131017" y="5657"/>
                </a:lnTo>
                <a:lnTo>
                  <a:pt x="3102991" y="0"/>
                </a:lnTo>
                <a:close/>
              </a:path>
            </a:pathLst>
          </a:custGeom>
          <a:solidFill>
            <a:srgbClr val="03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3402" y="3970492"/>
            <a:ext cx="3175000" cy="361315"/>
          </a:xfrm>
          <a:custGeom>
            <a:avLst/>
            <a:gdLst/>
            <a:ahLst/>
            <a:cxnLst/>
            <a:rect l="l" t="t" r="r" b="b"/>
            <a:pathLst>
              <a:path w="3175000" h="361314">
                <a:moveTo>
                  <a:pt x="3175000" y="72009"/>
                </a:moveTo>
                <a:lnTo>
                  <a:pt x="3169340" y="43976"/>
                </a:lnTo>
                <a:lnTo>
                  <a:pt x="3153906" y="21088"/>
                </a:lnTo>
                <a:lnTo>
                  <a:pt x="3131017" y="5657"/>
                </a:lnTo>
                <a:lnTo>
                  <a:pt x="3102991" y="0"/>
                </a:lnTo>
                <a:lnTo>
                  <a:pt x="71996" y="0"/>
                </a:lnTo>
                <a:lnTo>
                  <a:pt x="43971" y="5657"/>
                </a:lnTo>
                <a:lnTo>
                  <a:pt x="21086" y="21088"/>
                </a:lnTo>
                <a:lnTo>
                  <a:pt x="5657" y="43976"/>
                </a:lnTo>
                <a:lnTo>
                  <a:pt x="0" y="72009"/>
                </a:lnTo>
                <a:lnTo>
                  <a:pt x="0" y="361035"/>
                </a:lnTo>
                <a:lnTo>
                  <a:pt x="3175000" y="361035"/>
                </a:lnTo>
                <a:lnTo>
                  <a:pt x="3175000" y="7200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3402" y="4331525"/>
            <a:ext cx="3175000" cy="1641475"/>
          </a:xfrm>
          <a:custGeom>
            <a:avLst/>
            <a:gdLst/>
            <a:ahLst/>
            <a:cxnLst/>
            <a:rect l="l" t="t" r="r" b="b"/>
            <a:pathLst>
              <a:path w="3175000" h="1641475">
                <a:moveTo>
                  <a:pt x="3175000" y="0"/>
                </a:moveTo>
                <a:lnTo>
                  <a:pt x="0" y="0"/>
                </a:lnTo>
                <a:lnTo>
                  <a:pt x="0" y="1569440"/>
                </a:lnTo>
                <a:lnTo>
                  <a:pt x="5657" y="1597472"/>
                </a:lnTo>
                <a:lnTo>
                  <a:pt x="21086" y="1620361"/>
                </a:lnTo>
                <a:lnTo>
                  <a:pt x="43971" y="1635791"/>
                </a:lnTo>
                <a:lnTo>
                  <a:pt x="71996" y="1641449"/>
                </a:lnTo>
                <a:lnTo>
                  <a:pt x="3102991" y="1641449"/>
                </a:lnTo>
                <a:lnTo>
                  <a:pt x="3131017" y="1635791"/>
                </a:lnTo>
                <a:lnTo>
                  <a:pt x="3153906" y="1620361"/>
                </a:lnTo>
                <a:lnTo>
                  <a:pt x="3169340" y="1597472"/>
                </a:lnTo>
                <a:lnTo>
                  <a:pt x="3175000" y="1569440"/>
                </a:lnTo>
                <a:lnTo>
                  <a:pt x="3175000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43402" y="4331525"/>
            <a:ext cx="3175000" cy="1641475"/>
          </a:xfrm>
          <a:custGeom>
            <a:avLst/>
            <a:gdLst/>
            <a:ahLst/>
            <a:cxnLst/>
            <a:rect l="l" t="t" r="r" b="b"/>
            <a:pathLst>
              <a:path w="3175000" h="1641475">
                <a:moveTo>
                  <a:pt x="0" y="0"/>
                </a:moveTo>
                <a:lnTo>
                  <a:pt x="0" y="1569440"/>
                </a:lnTo>
                <a:lnTo>
                  <a:pt x="5657" y="1597472"/>
                </a:lnTo>
                <a:lnTo>
                  <a:pt x="21086" y="1620361"/>
                </a:lnTo>
                <a:lnTo>
                  <a:pt x="43971" y="1635791"/>
                </a:lnTo>
                <a:lnTo>
                  <a:pt x="71996" y="1641449"/>
                </a:lnTo>
                <a:lnTo>
                  <a:pt x="3102991" y="1641449"/>
                </a:lnTo>
                <a:lnTo>
                  <a:pt x="3131017" y="1635791"/>
                </a:lnTo>
                <a:lnTo>
                  <a:pt x="3153906" y="1620361"/>
                </a:lnTo>
                <a:lnTo>
                  <a:pt x="3169340" y="1597472"/>
                </a:lnTo>
                <a:lnTo>
                  <a:pt x="3175000" y="1569440"/>
                </a:lnTo>
                <a:lnTo>
                  <a:pt x="31750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70279" y="4011403"/>
            <a:ext cx="90916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500" spc="-100" dirty="0" err="1" smtClean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공표</a:t>
            </a:r>
            <a:r>
              <a:rPr lang="en-US" sz="1500" spc="-100" dirty="0" smtClean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</a:t>
            </a:r>
            <a:endParaRPr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7895" y="4427844"/>
            <a:ext cx="2623605" cy="1449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695">
              <a:lnSpc>
                <a:spcPct val="130900"/>
              </a:lnSpc>
              <a:spcBef>
                <a:spcPts val="100"/>
              </a:spcBef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명칭</a:t>
            </a:r>
            <a:endParaRPr lang="en-US" sz="14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226695">
              <a:lnSpc>
                <a:spcPct val="130900"/>
              </a:lnSpc>
              <a:spcBef>
                <a:spcPts val="100"/>
              </a:spcBef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중대산업재해가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발생한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일시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장소</a:t>
            </a:r>
            <a:endParaRPr lang="en-US" sz="14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226695">
              <a:lnSpc>
                <a:spcPct val="130900"/>
              </a:lnSpc>
              <a:spcBef>
                <a:spcPts val="100"/>
              </a:spcBef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중대산업재해를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입은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사람의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endParaRPr lang="en-US" sz="14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30900"/>
              </a:lnSpc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내용과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원인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위반사항</a:t>
            </a:r>
            <a:endParaRPr lang="en-US" sz="14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30900"/>
              </a:lnSpc>
            </a:pP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최근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5년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여부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09867" y="4558346"/>
            <a:ext cx="70345" cy="70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9867" y="4837449"/>
            <a:ext cx="70345" cy="70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9867" y="5116563"/>
            <a:ext cx="70345" cy="70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9867" y="5395666"/>
            <a:ext cx="70345" cy="70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9867" y="5674780"/>
            <a:ext cx="70345" cy="70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" y="757146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" y="757148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0" y="799426"/>
                </a:moveTo>
                <a:lnTo>
                  <a:pt x="8054708" y="799426"/>
                </a:lnTo>
                <a:lnTo>
                  <a:pt x="8229955" y="799426"/>
                </a:lnTo>
                <a:lnTo>
                  <a:pt x="9932149" y="799426"/>
                </a:lnTo>
                <a:lnTo>
                  <a:pt x="9978763" y="796737"/>
                </a:lnTo>
                <a:lnTo>
                  <a:pt x="10023798" y="788870"/>
                </a:lnTo>
                <a:lnTo>
                  <a:pt x="10066955" y="776124"/>
                </a:lnTo>
                <a:lnTo>
                  <a:pt x="10107932" y="758800"/>
                </a:lnTo>
                <a:lnTo>
                  <a:pt x="10146430" y="737197"/>
                </a:lnTo>
                <a:lnTo>
                  <a:pt x="10182150" y="711615"/>
                </a:lnTo>
                <a:lnTo>
                  <a:pt x="10214790" y="682355"/>
                </a:lnTo>
                <a:lnTo>
                  <a:pt x="10244052" y="649715"/>
                </a:lnTo>
                <a:lnTo>
                  <a:pt x="10269635" y="613997"/>
                </a:lnTo>
                <a:lnTo>
                  <a:pt x="10291239" y="575500"/>
                </a:lnTo>
                <a:lnTo>
                  <a:pt x="10308565" y="534524"/>
                </a:lnTo>
                <a:lnTo>
                  <a:pt x="10321311" y="491368"/>
                </a:lnTo>
                <a:lnTo>
                  <a:pt x="10329179" y="446333"/>
                </a:lnTo>
                <a:lnTo>
                  <a:pt x="10331869" y="399719"/>
                </a:lnTo>
                <a:lnTo>
                  <a:pt x="10329179" y="353105"/>
                </a:lnTo>
                <a:lnTo>
                  <a:pt x="10321311" y="308070"/>
                </a:lnTo>
                <a:lnTo>
                  <a:pt x="10308565" y="264913"/>
                </a:lnTo>
                <a:lnTo>
                  <a:pt x="10291239" y="223936"/>
                </a:lnTo>
                <a:lnTo>
                  <a:pt x="10269635" y="185438"/>
                </a:lnTo>
                <a:lnTo>
                  <a:pt x="10244052" y="149718"/>
                </a:lnTo>
                <a:lnTo>
                  <a:pt x="10214790" y="117078"/>
                </a:lnTo>
                <a:lnTo>
                  <a:pt x="10182150" y="87816"/>
                </a:lnTo>
                <a:lnTo>
                  <a:pt x="10146430" y="62233"/>
                </a:lnTo>
                <a:lnTo>
                  <a:pt x="10107932" y="40629"/>
                </a:lnTo>
                <a:lnTo>
                  <a:pt x="10066955" y="23303"/>
                </a:lnTo>
                <a:lnTo>
                  <a:pt x="10023798" y="10557"/>
                </a:lnTo>
                <a:lnTo>
                  <a:pt x="9978763" y="2689"/>
                </a:lnTo>
                <a:lnTo>
                  <a:pt x="9932149" y="0"/>
                </a:lnTo>
                <a:lnTo>
                  <a:pt x="8229955" y="0"/>
                </a:lnTo>
                <a:lnTo>
                  <a:pt x="805470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0658" y="962025"/>
            <a:ext cx="549274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0" dirty="0">
                <a:latin typeface="G마켓 산스 Bold" pitchFamily="50" charset="-127"/>
                <a:ea typeface="G마켓 산스 Bold" pitchFamily="50" charset="-127"/>
              </a:rPr>
              <a:t>중대산업재해 발생사실의 공표</a:t>
            </a:r>
          </a:p>
        </p:txBody>
      </p:sp>
      <p:sp>
        <p:nvSpPr>
          <p:cNvPr id="27" name="object 27"/>
          <p:cNvSpPr/>
          <p:nvPr/>
        </p:nvSpPr>
        <p:spPr>
          <a:xfrm>
            <a:off x="337394" y="921695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3863" y="990254"/>
            <a:ext cx="214629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0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7</a:t>
            </a:r>
            <a:endParaRPr sz="24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45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30" name="object 2"/>
          <p:cNvSpPr txBox="1"/>
          <p:nvPr/>
        </p:nvSpPr>
        <p:spPr>
          <a:xfrm>
            <a:off x="8825865" y="133381"/>
            <a:ext cx="15500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법령의 주요내용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8526618" y="120933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0"/>
                </a:lnTo>
                <a:lnTo>
                  <a:pt x="37444" y="218206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6"/>
                </a:lnTo>
                <a:lnTo>
                  <a:pt x="245617" y="177580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8579441" y="140250"/>
            <a:ext cx="13589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3</a:t>
            </a:r>
            <a:endParaRPr sz="13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181056"/>
            <a:ext cx="10332085" cy="7198995"/>
          </a:xfrm>
          <a:custGeom>
            <a:avLst/>
            <a:gdLst/>
            <a:ahLst/>
            <a:cxnLst/>
            <a:rect l="l" t="t" r="r" b="b"/>
            <a:pathLst>
              <a:path w="10332085" h="719899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2"/>
                </a:lnTo>
                <a:lnTo>
                  <a:pt x="186111" y="29815"/>
                </a:lnTo>
                <a:lnTo>
                  <a:pt x="146556" y="51681"/>
                </a:lnTo>
                <a:lnTo>
                  <a:pt x="110660" y="78684"/>
                </a:lnTo>
                <a:lnTo>
                  <a:pt x="78921" y="110328"/>
                </a:lnTo>
                <a:lnTo>
                  <a:pt x="51837" y="146117"/>
                </a:lnTo>
                <a:lnTo>
                  <a:pt x="29904" y="185553"/>
                </a:lnTo>
                <a:lnTo>
                  <a:pt x="13622" y="228141"/>
                </a:lnTo>
                <a:lnTo>
                  <a:pt x="3488" y="273385"/>
                </a:lnTo>
                <a:lnTo>
                  <a:pt x="0" y="320789"/>
                </a:lnTo>
                <a:lnTo>
                  <a:pt x="0" y="6878053"/>
                </a:lnTo>
                <a:lnTo>
                  <a:pt x="3488" y="6925456"/>
                </a:lnTo>
                <a:lnTo>
                  <a:pt x="13624" y="6970700"/>
                </a:lnTo>
                <a:lnTo>
                  <a:pt x="29907" y="7013289"/>
                </a:lnTo>
                <a:lnTo>
                  <a:pt x="51840" y="7052725"/>
                </a:lnTo>
                <a:lnTo>
                  <a:pt x="78927" y="7088513"/>
                </a:lnTo>
                <a:lnTo>
                  <a:pt x="110667" y="7120157"/>
                </a:lnTo>
                <a:lnTo>
                  <a:pt x="146565" y="7147160"/>
                </a:lnTo>
                <a:lnTo>
                  <a:pt x="186122" y="7169027"/>
                </a:lnTo>
                <a:lnTo>
                  <a:pt x="228839" y="7185260"/>
                </a:lnTo>
                <a:lnTo>
                  <a:pt x="274220" y="7195364"/>
                </a:lnTo>
                <a:lnTo>
                  <a:pt x="321767" y="7198842"/>
                </a:lnTo>
                <a:lnTo>
                  <a:pt x="10010266" y="7198842"/>
                </a:lnTo>
                <a:lnTo>
                  <a:pt x="10057812" y="7195364"/>
                </a:lnTo>
                <a:lnTo>
                  <a:pt x="10103192" y="7185260"/>
                </a:lnTo>
                <a:lnTo>
                  <a:pt x="10145907" y="7169027"/>
                </a:lnTo>
                <a:lnTo>
                  <a:pt x="10185461" y="7147160"/>
                </a:lnTo>
                <a:lnTo>
                  <a:pt x="10221355" y="7120157"/>
                </a:lnTo>
                <a:lnTo>
                  <a:pt x="10253092" y="7088513"/>
                </a:lnTo>
                <a:lnTo>
                  <a:pt x="10280175" y="7052725"/>
                </a:lnTo>
                <a:lnTo>
                  <a:pt x="10302106" y="7013289"/>
                </a:lnTo>
                <a:lnTo>
                  <a:pt x="10318386" y="6970700"/>
                </a:lnTo>
                <a:lnTo>
                  <a:pt x="10328520" y="6925456"/>
                </a:lnTo>
                <a:lnTo>
                  <a:pt x="10332008" y="6878053"/>
                </a:lnTo>
                <a:lnTo>
                  <a:pt x="10332008" y="320789"/>
                </a:lnTo>
                <a:lnTo>
                  <a:pt x="10328519" y="273385"/>
                </a:lnTo>
                <a:lnTo>
                  <a:pt x="10318384" y="228141"/>
                </a:lnTo>
                <a:lnTo>
                  <a:pt x="10302101" y="185553"/>
                </a:lnTo>
                <a:lnTo>
                  <a:pt x="10280167" y="146117"/>
                </a:lnTo>
                <a:lnTo>
                  <a:pt x="10253081" y="110328"/>
                </a:lnTo>
                <a:lnTo>
                  <a:pt x="10221340" y="78684"/>
                </a:lnTo>
                <a:lnTo>
                  <a:pt x="10185443" y="51681"/>
                </a:lnTo>
                <a:lnTo>
                  <a:pt x="10145886" y="29815"/>
                </a:lnTo>
                <a:lnTo>
                  <a:pt x="10103169" y="13582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377700"/>
            <a:ext cx="4733925" cy="739140"/>
          </a:xfrm>
          <a:custGeom>
            <a:avLst/>
            <a:gdLst/>
            <a:ahLst/>
            <a:cxnLst/>
            <a:rect l="l" t="t" r="r" b="b"/>
            <a:pathLst>
              <a:path w="4733925" h="739140">
                <a:moveTo>
                  <a:pt x="4381512" y="0"/>
                </a:moveTo>
                <a:lnTo>
                  <a:pt x="0" y="0"/>
                </a:lnTo>
                <a:lnTo>
                  <a:pt x="0" y="739038"/>
                </a:lnTo>
                <a:lnTo>
                  <a:pt x="4384636" y="738962"/>
                </a:lnTo>
                <a:lnTo>
                  <a:pt x="4172508" y="596468"/>
                </a:lnTo>
                <a:lnTo>
                  <a:pt x="4504016" y="102971"/>
                </a:lnTo>
                <a:lnTo>
                  <a:pt x="4733582" y="257187"/>
                </a:lnTo>
                <a:lnTo>
                  <a:pt x="4716622" y="213743"/>
                </a:lnTo>
                <a:lnTo>
                  <a:pt x="4694540" y="173167"/>
                </a:lnTo>
                <a:lnTo>
                  <a:pt x="4667736" y="135860"/>
                </a:lnTo>
                <a:lnTo>
                  <a:pt x="4636610" y="102225"/>
                </a:lnTo>
                <a:lnTo>
                  <a:pt x="4601562" y="72663"/>
                </a:lnTo>
                <a:lnTo>
                  <a:pt x="4562993" y="47575"/>
                </a:lnTo>
                <a:lnTo>
                  <a:pt x="4521303" y="27363"/>
                </a:lnTo>
                <a:lnTo>
                  <a:pt x="4476893" y="12429"/>
                </a:lnTo>
                <a:lnTo>
                  <a:pt x="4430162" y="3174"/>
                </a:lnTo>
                <a:lnTo>
                  <a:pt x="4381512" y="0"/>
                </a:lnTo>
                <a:close/>
              </a:path>
            </a:pathLst>
          </a:custGeom>
          <a:solidFill>
            <a:srgbClr val="E0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2517" y="480676"/>
            <a:ext cx="579120" cy="636270"/>
          </a:xfrm>
          <a:custGeom>
            <a:avLst/>
            <a:gdLst/>
            <a:ahLst/>
            <a:cxnLst/>
            <a:rect l="l" t="t" r="r" b="b"/>
            <a:pathLst>
              <a:path w="579120" h="636269">
                <a:moveTo>
                  <a:pt x="331508" y="0"/>
                </a:moveTo>
                <a:lnTo>
                  <a:pt x="0" y="493496"/>
                </a:lnTo>
                <a:lnTo>
                  <a:pt x="212115" y="635990"/>
                </a:lnTo>
                <a:lnTo>
                  <a:pt x="258136" y="632763"/>
                </a:lnTo>
                <a:lnTo>
                  <a:pt x="302435" y="624089"/>
                </a:lnTo>
                <a:lnTo>
                  <a:pt x="344670" y="610308"/>
                </a:lnTo>
                <a:lnTo>
                  <a:pt x="384500" y="591760"/>
                </a:lnTo>
                <a:lnTo>
                  <a:pt x="421585" y="568788"/>
                </a:lnTo>
                <a:lnTo>
                  <a:pt x="455583" y="541730"/>
                </a:lnTo>
                <a:lnTo>
                  <a:pt x="486155" y="510929"/>
                </a:lnTo>
                <a:lnTo>
                  <a:pt x="512958" y="476724"/>
                </a:lnTo>
                <a:lnTo>
                  <a:pt x="535652" y="439457"/>
                </a:lnTo>
                <a:lnTo>
                  <a:pt x="553897" y="399467"/>
                </a:lnTo>
                <a:lnTo>
                  <a:pt x="567351" y="357096"/>
                </a:lnTo>
                <a:lnTo>
                  <a:pt x="575673" y="312684"/>
                </a:lnTo>
                <a:lnTo>
                  <a:pt x="578523" y="266573"/>
                </a:lnTo>
                <a:lnTo>
                  <a:pt x="577386" y="237463"/>
                </a:lnTo>
                <a:lnTo>
                  <a:pt x="574036" y="208978"/>
                </a:lnTo>
                <a:lnTo>
                  <a:pt x="568568" y="181198"/>
                </a:lnTo>
                <a:lnTo>
                  <a:pt x="561073" y="154203"/>
                </a:lnTo>
                <a:lnTo>
                  <a:pt x="331508" y="0"/>
                </a:lnTo>
                <a:close/>
              </a:path>
            </a:pathLst>
          </a:custGeom>
          <a:solidFill>
            <a:srgbClr val="A18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6698" y="45097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90">
                <a:moveTo>
                  <a:pt x="296240" y="0"/>
                </a:moveTo>
                <a:lnTo>
                  <a:pt x="248187" y="3877"/>
                </a:lnTo>
                <a:lnTo>
                  <a:pt x="202603" y="15103"/>
                </a:lnTo>
                <a:lnTo>
                  <a:pt x="160098" y="33067"/>
                </a:lnTo>
                <a:lnTo>
                  <a:pt x="121282" y="57160"/>
                </a:lnTo>
                <a:lnTo>
                  <a:pt x="86764" y="86771"/>
                </a:lnTo>
                <a:lnTo>
                  <a:pt x="57155" y="121290"/>
                </a:lnTo>
                <a:lnTo>
                  <a:pt x="33064" y="160108"/>
                </a:lnTo>
                <a:lnTo>
                  <a:pt x="15102" y="202614"/>
                </a:lnTo>
                <a:lnTo>
                  <a:pt x="3877" y="248199"/>
                </a:lnTo>
                <a:lnTo>
                  <a:pt x="0" y="296252"/>
                </a:lnTo>
                <a:lnTo>
                  <a:pt x="3877" y="344306"/>
                </a:lnTo>
                <a:lnTo>
                  <a:pt x="15102" y="389891"/>
                </a:lnTo>
                <a:lnTo>
                  <a:pt x="33064" y="432397"/>
                </a:lnTo>
                <a:lnTo>
                  <a:pt x="57155" y="471215"/>
                </a:lnTo>
                <a:lnTo>
                  <a:pt x="86764" y="505734"/>
                </a:lnTo>
                <a:lnTo>
                  <a:pt x="121282" y="535345"/>
                </a:lnTo>
                <a:lnTo>
                  <a:pt x="160098" y="559438"/>
                </a:lnTo>
                <a:lnTo>
                  <a:pt x="202603" y="577402"/>
                </a:lnTo>
                <a:lnTo>
                  <a:pt x="248187" y="588628"/>
                </a:lnTo>
                <a:lnTo>
                  <a:pt x="296240" y="592505"/>
                </a:lnTo>
                <a:lnTo>
                  <a:pt x="344296" y="588628"/>
                </a:lnTo>
                <a:lnTo>
                  <a:pt x="389884" y="577402"/>
                </a:lnTo>
                <a:lnTo>
                  <a:pt x="432392" y="559438"/>
                </a:lnTo>
                <a:lnTo>
                  <a:pt x="471212" y="535345"/>
                </a:lnTo>
                <a:lnTo>
                  <a:pt x="505733" y="505734"/>
                </a:lnTo>
                <a:lnTo>
                  <a:pt x="535344" y="471215"/>
                </a:lnTo>
                <a:lnTo>
                  <a:pt x="559437" y="432397"/>
                </a:lnTo>
                <a:lnTo>
                  <a:pt x="577402" y="389891"/>
                </a:lnTo>
                <a:lnTo>
                  <a:pt x="588628" y="344306"/>
                </a:lnTo>
                <a:lnTo>
                  <a:pt x="592505" y="296252"/>
                </a:lnTo>
                <a:lnTo>
                  <a:pt x="588628" y="248199"/>
                </a:lnTo>
                <a:lnTo>
                  <a:pt x="577402" y="202614"/>
                </a:lnTo>
                <a:lnTo>
                  <a:pt x="559437" y="160108"/>
                </a:lnTo>
                <a:lnTo>
                  <a:pt x="535344" y="121290"/>
                </a:lnTo>
                <a:lnTo>
                  <a:pt x="505733" y="86771"/>
                </a:lnTo>
                <a:lnTo>
                  <a:pt x="471212" y="57160"/>
                </a:lnTo>
                <a:lnTo>
                  <a:pt x="432392" y="33067"/>
                </a:lnTo>
                <a:lnTo>
                  <a:pt x="389884" y="15103"/>
                </a:lnTo>
                <a:lnTo>
                  <a:pt x="344296" y="3877"/>
                </a:lnTo>
                <a:lnTo>
                  <a:pt x="29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6698" y="45097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90">
                <a:moveTo>
                  <a:pt x="592505" y="296252"/>
                </a:moveTo>
                <a:lnTo>
                  <a:pt x="588628" y="344306"/>
                </a:lnTo>
                <a:lnTo>
                  <a:pt x="577402" y="389891"/>
                </a:lnTo>
                <a:lnTo>
                  <a:pt x="559437" y="432397"/>
                </a:lnTo>
                <a:lnTo>
                  <a:pt x="535344" y="471215"/>
                </a:lnTo>
                <a:lnTo>
                  <a:pt x="505733" y="505734"/>
                </a:lnTo>
                <a:lnTo>
                  <a:pt x="471212" y="535345"/>
                </a:lnTo>
                <a:lnTo>
                  <a:pt x="432392" y="559438"/>
                </a:lnTo>
                <a:lnTo>
                  <a:pt x="389884" y="577402"/>
                </a:lnTo>
                <a:lnTo>
                  <a:pt x="344296" y="588628"/>
                </a:lnTo>
                <a:lnTo>
                  <a:pt x="296240" y="592505"/>
                </a:lnTo>
                <a:lnTo>
                  <a:pt x="248187" y="588628"/>
                </a:lnTo>
                <a:lnTo>
                  <a:pt x="202603" y="577402"/>
                </a:lnTo>
                <a:lnTo>
                  <a:pt x="160098" y="559438"/>
                </a:lnTo>
                <a:lnTo>
                  <a:pt x="121282" y="535345"/>
                </a:lnTo>
                <a:lnTo>
                  <a:pt x="86764" y="505734"/>
                </a:lnTo>
                <a:lnTo>
                  <a:pt x="57155" y="471215"/>
                </a:lnTo>
                <a:lnTo>
                  <a:pt x="33064" y="432397"/>
                </a:lnTo>
                <a:lnTo>
                  <a:pt x="15102" y="389891"/>
                </a:lnTo>
                <a:lnTo>
                  <a:pt x="3877" y="344306"/>
                </a:lnTo>
                <a:lnTo>
                  <a:pt x="0" y="296252"/>
                </a:lnTo>
                <a:lnTo>
                  <a:pt x="3877" y="248199"/>
                </a:lnTo>
                <a:lnTo>
                  <a:pt x="15102" y="202614"/>
                </a:lnTo>
                <a:lnTo>
                  <a:pt x="33064" y="160108"/>
                </a:lnTo>
                <a:lnTo>
                  <a:pt x="57155" y="121290"/>
                </a:lnTo>
                <a:lnTo>
                  <a:pt x="86764" y="86771"/>
                </a:lnTo>
                <a:lnTo>
                  <a:pt x="121282" y="57160"/>
                </a:lnTo>
                <a:lnTo>
                  <a:pt x="160098" y="33067"/>
                </a:lnTo>
                <a:lnTo>
                  <a:pt x="202603" y="15103"/>
                </a:lnTo>
                <a:lnTo>
                  <a:pt x="248187" y="3877"/>
                </a:lnTo>
                <a:lnTo>
                  <a:pt x="296240" y="0"/>
                </a:lnTo>
                <a:lnTo>
                  <a:pt x="344296" y="3877"/>
                </a:lnTo>
                <a:lnTo>
                  <a:pt x="389884" y="15103"/>
                </a:lnTo>
                <a:lnTo>
                  <a:pt x="432392" y="33067"/>
                </a:lnTo>
                <a:lnTo>
                  <a:pt x="471212" y="57160"/>
                </a:lnTo>
                <a:lnTo>
                  <a:pt x="505733" y="86771"/>
                </a:lnTo>
                <a:lnTo>
                  <a:pt x="535344" y="121290"/>
                </a:lnTo>
                <a:lnTo>
                  <a:pt x="559437" y="160108"/>
                </a:lnTo>
                <a:lnTo>
                  <a:pt x="577402" y="202614"/>
                </a:lnTo>
                <a:lnTo>
                  <a:pt x="588628" y="248199"/>
                </a:lnTo>
                <a:lnTo>
                  <a:pt x="592505" y="2962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7700"/>
            <a:ext cx="4751070" cy="739140"/>
          </a:xfrm>
          <a:custGeom>
            <a:avLst/>
            <a:gdLst/>
            <a:ahLst/>
            <a:cxnLst/>
            <a:rect l="l" t="t" r="r" b="b"/>
            <a:pathLst>
              <a:path w="4751070" h="739140">
                <a:moveTo>
                  <a:pt x="0" y="739038"/>
                </a:moveTo>
                <a:lnTo>
                  <a:pt x="0" y="739038"/>
                </a:lnTo>
                <a:lnTo>
                  <a:pt x="4381512" y="739038"/>
                </a:lnTo>
                <a:lnTo>
                  <a:pt x="4427871" y="736159"/>
                </a:lnTo>
                <a:lnTo>
                  <a:pt x="4472510" y="727754"/>
                </a:lnTo>
                <a:lnTo>
                  <a:pt x="4515082" y="714168"/>
                </a:lnTo>
                <a:lnTo>
                  <a:pt x="4555243" y="695748"/>
                </a:lnTo>
                <a:lnTo>
                  <a:pt x="4592646" y="672840"/>
                </a:lnTo>
                <a:lnTo>
                  <a:pt x="4626944" y="645790"/>
                </a:lnTo>
                <a:lnTo>
                  <a:pt x="4657792" y="614944"/>
                </a:lnTo>
                <a:lnTo>
                  <a:pt x="4684844" y="580648"/>
                </a:lnTo>
                <a:lnTo>
                  <a:pt x="4707753" y="543250"/>
                </a:lnTo>
                <a:lnTo>
                  <a:pt x="4726174" y="503094"/>
                </a:lnTo>
                <a:lnTo>
                  <a:pt x="4739760" y="460527"/>
                </a:lnTo>
                <a:lnTo>
                  <a:pt x="4748165" y="415895"/>
                </a:lnTo>
                <a:lnTo>
                  <a:pt x="4751044" y="369544"/>
                </a:lnTo>
                <a:lnTo>
                  <a:pt x="4748165" y="323190"/>
                </a:lnTo>
                <a:lnTo>
                  <a:pt x="4739760" y="278554"/>
                </a:lnTo>
                <a:lnTo>
                  <a:pt x="4726174" y="235982"/>
                </a:lnTo>
                <a:lnTo>
                  <a:pt x="4707753" y="195821"/>
                </a:lnTo>
                <a:lnTo>
                  <a:pt x="4684844" y="158417"/>
                </a:lnTo>
                <a:lnTo>
                  <a:pt x="4657792" y="124117"/>
                </a:lnTo>
                <a:lnTo>
                  <a:pt x="4626944" y="93266"/>
                </a:lnTo>
                <a:lnTo>
                  <a:pt x="4592646" y="66211"/>
                </a:lnTo>
                <a:lnTo>
                  <a:pt x="4555243" y="43298"/>
                </a:lnTo>
                <a:lnTo>
                  <a:pt x="4515082" y="24875"/>
                </a:lnTo>
                <a:lnTo>
                  <a:pt x="4472510" y="11286"/>
                </a:lnTo>
                <a:lnTo>
                  <a:pt x="4427871" y="2879"/>
                </a:lnTo>
                <a:lnTo>
                  <a:pt x="4381512" y="0"/>
                </a:lnTo>
                <a:lnTo>
                  <a:pt x="4279112" y="0"/>
                </a:lnTo>
                <a:lnTo>
                  <a:pt x="4202379" y="0"/>
                </a:lnTo>
                <a:lnTo>
                  <a:pt x="4186656" y="0"/>
                </a:lnTo>
                <a:lnTo>
                  <a:pt x="403659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0548" y="482128"/>
            <a:ext cx="4044950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3165" algn="l"/>
              </a:tabLst>
            </a:pPr>
            <a:r>
              <a:rPr sz="3750" b="0" spc="-100" dirty="0">
                <a:latin typeface="G마켓 산스 Bold" pitchFamily="50" charset="-127"/>
                <a:ea typeface="G마켓 산스 Bold" pitchFamily="50" charset="-127"/>
              </a:rPr>
              <a:t>자주하는 질문	?</a:t>
            </a:r>
          </a:p>
        </p:txBody>
      </p:sp>
      <p:sp>
        <p:nvSpPr>
          <p:cNvPr id="9" name="object 9"/>
          <p:cNvSpPr/>
          <p:nvPr/>
        </p:nvSpPr>
        <p:spPr>
          <a:xfrm>
            <a:off x="438853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600930" y="0"/>
                </a:move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1362773"/>
                </a:lnTo>
                <a:lnTo>
                  <a:pt x="4754194" y="1362773"/>
                </a:lnTo>
                <a:lnTo>
                  <a:pt x="4754194" y="153250"/>
                </a:lnTo>
                <a:lnTo>
                  <a:pt x="4746381" y="104808"/>
                </a:lnTo>
                <a:lnTo>
                  <a:pt x="4724626" y="62739"/>
                </a:lnTo>
                <a:lnTo>
                  <a:pt x="4691451" y="29566"/>
                </a:lnTo>
                <a:lnTo>
                  <a:pt x="4649378" y="7812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853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754194" y="1239291"/>
                </a:moveTo>
                <a:lnTo>
                  <a:pt x="4754194" y="1162469"/>
                </a:lnTo>
                <a:lnTo>
                  <a:pt x="4754194" y="345592"/>
                </a:lnTo>
                <a:lnTo>
                  <a:pt x="4754194" y="153250"/>
                </a:lnTo>
                <a:lnTo>
                  <a:pt x="4746381" y="104808"/>
                </a:lnTo>
                <a:lnTo>
                  <a:pt x="4724626" y="62739"/>
                </a:lnTo>
                <a:lnTo>
                  <a:pt x="4691451" y="29566"/>
                </a:lnTo>
                <a:lnTo>
                  <a:pt x="4649378" y="7812"/>
                </a:lnTo>
                <a:lnTo>
                  <a:pt x="4600930" y="0"/>
                </a:lnTo>
                <a:lnTo>
                  <a:pt x="3630955" y="0"/>
                </a:lnTo>
                <a:lnTo>
                  <a:pt x="3591687" y="0"/>
                </a:lnTo>
                <a:lnTo>
                  <a:pt x="1663966" y="0"/>
                </a:lnTo>
                <a:lnTo>
                  <a:pt x="1078369" y="0"/>
                </a:lnTo>
                <a:lnTo>
                  <a:pt x="441769" y="0"/>
                </a:ln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345592"/>
                </a:lnTo>
                <a:lnTo>
                  <a:pt x="0" y="1162469"/>
                </a:lnTo>
                <a:lnTo>
                  <a:pt x="0" y="1239291"/>
                </a:lnTo>
                <a:lnTo>
                  <a:pt x="0" y="1362773"/>
                </a:lnTo>
                <a:lnTo>
                  <a:pt x="4754194" y="1362773"/>
                </a:lnTo>
                <a:lnTo>
                  <a:pt x="4754194" y="12392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857" y="2852274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4754194" y="0"/>
                </a:moveTo>
                <a:lnTo>
                  <a:pt x="0" y="0"/>
                </a:lnTo>
                <a:lnTo>
                  <a:pt x="0" y="4130725"/>
                </a:lnTo>
                <a:lnTo>
                  <a:pt x="7812" y="4179161"/>
                </a:lnTo>
                <a:lnTo>
                  <a:pt x="29565" y="4221227"/>
                </a:lnTo>
                <a:lnTo>
                  <a:pt x="62736" y="4254398"/>
                </a:lnTo>
                <a:lnTo>
                  <a:pt x="104802" y="4276151"/>
                </a:lnTo>
                <a:lnTo>
                  <a:pt x="153238" y="4283964"/>
                </a:lnTo>
                <a:lnTo>
                  <a:pt x="4600917" y="4283964"/>
                </a:lnTo>
                <a:lnTo>
                  <a:pt x="4649367" y="4276151"/>
                </a:lnTo>
                <a:lnTo>
                  <a:pt x="4691443" y="4254398"/>
                </a:lnTo>
                <a:lnTo>
                  <a:pt x="4724622" y="4221227"/>
                </a:lnTo>
                <a:lnTo>
                  <a:pt x="4746380" y="4179161"/>
                </a:lnTo>
                <a:lnTo>
                  <a:pt x="4754194" y="4130725"/>
                </a:lnTo>
                <a:lnTo>
                  <a:pt x="4754194" y="0"/>
                </a:lnTo>
                <a:close/>
              </a:path>
            </a:pathLst>
          </a:custGeom>
          <a:solidFill>
            <a:srgbClr val="E1F1F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857" y="2852274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0" y="0"/>
                </a:moveTo>
                <a:lnTo>
                  <a:pt x="0" y="0"/>
                </a:lnTo>
                <a:lnTo>
                  <a:pt x="0" y="4130725"/>
                </a:lnTo>
                <a:lnTo>
                  <a:pt x="7812" y="4179161"/>
                </a:lnTo>
                <a:lnTo>
                  <a:pt x="29565" y="4221227"/>
                </a:lnTo>
                <a:lnTo>
                  <a:pt x="62736" y="4254398"/>
                </a:lnTo>
                <a:lnTo>
                  <a:pt x="104802" y="4276151"/>
                </a:lnTo>
                <a:lnTo>
                  <a:pt x="153238" y="4283964"/>
                </a:lnTo>
                <a:lnTo>
                  <a:pt x="441769" y="4283964"/>
                </a:lnTo>
                <a:lnTo>
                  <a:pt x="1078369" y="4283964"/>
                </a:lnTo>
                <a:lnTo>
                  <a:pt x="1663966" y="4283964"/>
                </a:lnTo>
                <a:lnTo>
                  <a:pt x="3591687" y="4283964"/>
                </a:lnTo>
                <a:lnTo>
                  <a:pt x="3630942" y="4283964"/>
                </a:lnTo>
                <a:lnTo>
                  <a:pt x="4600917" y="4283964"/>
                </a:lnTo>
                <a:lnTo>
                  <a:pt x="4649367" y="4276151"/>
                </a:lnTo>
                <a:lnTo>
                  <a:pt x="4691443" y="4254398"/>
                </a:lnTo>
                <a:lnTo>
                  <a:pt x="4724622" y="4221227"/>
                </a:lnTo>
                <a:lnTo>
                  <a:pt x="4746380" y="4179161"/>
                </a:lnTo>
                <a:lnTo>
                  <a:pt x="4754194" y="4130725"/>
                </a:lnTo>
                <a:lnTo>
                  <a:pt x="4754194" y="4047464"/>
                </a:lnTo>
                <a:lnTo>
                  <a:pt x="4754194" y="3960825"/>
                </a:lnTo>
                <a:lnTo>
                  <a:pt x="475419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024" y="1232156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5"/>
                </a:lnTo>
                <a:lnTo>
                  <a:pt x="66008" y="66003"/>
                </a:lnTo>
                <a:lnTo>
                  <a:pt x="38489" y="99355"/>
                </a:lnTo>
                <a:lnTo>
                  <a:pt x="17710" y="137636"/>
                </a:lnTo>
                <a:lnTo>
                  <a:pt x="4578" y="179940"/>
                </a:lnTo>
                <a:lnTo>
                  <a:pt x="0" y="225361"/>
                </a:lnTo>
                <a:lnTo>
                  <a:pt x="4578" y="270782"/>
                </a:lnTo>
                <a:lnTo>
                  <a:pt x="17710" y="313086"/>
                </a:lnTo>
                <a:lnTo>
                  <a:pt x="38489" y="351367"/>
                </a:lnTo>
                <a:lnTo>
                  <a:pt x="66008" y="384719"/>
                </a:lnTo>
                <a:lnTo>
                  <a:pt x="99361" y="412237"/>
                </a:lnTo>
                <a:lnTo>
                  <a:pt x="137642" y="433014"/>
                </a:lnTo>
                <a:lnTo>
                  <a:pt x="179944" y="446144"/>
                </a:lnTo>
                <a:lnTo>
                  <a:pt x="225361" y="450723"/>
                </a:lnTo>
                <a:lnTo>
                  <a:pt x="270778" y="446144"/>
                </a:lnTo>
                <a:lnTo>
                  <a:pt x="313078" y="433014"/>
                </a:lnTo>
                <a:lnTo>
                  <a:pt x="351357" y="412237"/>
                </a:lnTo>
                <a:lnTo>
                  <a:pt x="384708" y="384719"/>
                </a:lnTo>
                <a:lnTo>
                  <a:pt x="412225" y="351367"/>
                </a:lnTo>
                <a:lnTo>
                  <a:pt x="433001" y="313086"/>
                </a:lnTo>
                <a:lnTo>
                  <a:pt x="446132" y="270782"/>
                </a:lnTo>
                <a:lnTo>
                  <a:pt x="450710" y="225361"/>
                </a:lnTo>
                <a:lnTo>
                  <a:pt x="446132" y="179940"/>
                </a:lnTo>
                <a:lnTo>
                  <a:pt x="433001" y="137636"/>
                </a:lnTo>
                <a:lnTo>
                  <a:pt x="412225" y="99355"/>
                </a:lnTo>
                <a:lnTo>
                  <a:pt x="384708" y="66003"/>
                </a:lnTo>
                <a:lnTo>
                  <a:pt x="351357" y="38485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8024" y="1232156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61"/>
                </a:moveTo>
                <a:lnTo>
                  <a:pt x="446132" y="270782"/>
                </a:lnTo>
                <a:lnTo>
                  <a:pt x="433001" y="313086"/>
                </a:lnTo>
                <a:lnTo>
                  <a:pt x="412225" y="351367"/>
                </a:lnTo>
                <a:lnTo>
                  <a:pt x="384708" y="384719"/>
                </a:lnTo>
                <a:lnTo>
                  <a:pt x="351357" y="412237"/>
                </a:lnTo>
                <a:lnTo>
                  <a:pt x="313078" y="433014"/>
                </a:lnTo>
                <a:lnTo>
                  <a:pt x="270778" y="446144"/>
                </a:lnTo>
                <a:lnTo>
                  <a:pt x="225361" y="450723"/>
                </a:lnTo>
                <a:lnTo>
                  <a:pt x="179944" y="446144"/>
                </a:lnTo>
                <a:lnTo>
                  <a:pt x="137642" y="433014"/>
                </a:lnTo>
                <a:lnTo>
                  <a:pt x="99361" y="412237"/>
                </a:lnTo>
                <a:lnTo>
                  <a:pt x="66008" y="384719"/>
                </a:lnTo>
                <a:lnTo>
                  <a:pt x="38489" y="351367"/>
                </a:lnTo>
                <a:lnTo>
                  <a:pt x="17710" y="313086"/>
                </a:lnTo>
                <a:lnTo>
                  <a:pt x="4578" y="270782"/>
                </a:lnTo>
                <a:lnTo>
                  <a:pt x="0" y="225361"/>
                </a:lnTo>
                <a:lnTo>
                  <a:pt x="4578" y="179940"/>
                </a:lnTo>
                <a:lnTo>
                  <a:pt x="17710" y="137636"/>
                </a:lnTo>
                <a:lnTo>
                  <a:pt x="38489" y="99355"/>
                </a:lnTo>
                <a:lnTo>
                  <a:pt x="66008" y="66003"/>
                </a:lnTo>
                <a:lnTo>
                  <a:pt x="99361" y="38485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5"/>
                </a:lnTo>
                <a:lnTo>
                  <a:pt x="384708" y="66003"/>
                </a:lnTo>
                <a:lnTo>
                  <a:pt x="412225" y="99355"/>
                </a:lnTo>
                <a:lnTo>
                  <a:pt x="433001" y="137636"/>
                </a:lnTo>
                <a:lnTo>
                  <a:pt x="446132" y="179940"/>
                </a:lnTo>
                <a:lnTo>
                  <a:pt x="450710" y="2253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866" y="1228656"/>
            <a:ext cx="347008" cy="35266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50" spc="-100" dirty="0" smtClean="0">
                <a:solidFill>
                  <a:srgbClr val="F4ABAC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Q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024" y="269041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5"/>
                </a:lnTo>
                <a:lnTo>
                  <a:pt x="66008" y="66003"/>
                </a:lnTo>
                <a:lnTo>
                  <a:pt x="38489" y="99355"/>
                </a:lnTo>
                <a:lnTo>
                  <a:pt x="17710" y="137636"/>
                </a:lnTo>
                <a:lnTo>
                  <a:pt x="4578" y="179940"/>
                </a:lnTo>
                <a:lnTo>
                  <a:pt x="0" y="225361"/>
                </a:lnTo>
                <a:lnTo>
                  <a:pt x="4578" y="270778"/>
                </a:lnTo>
                <a:lnTo>
                  <a:pt x="17710" y="313078"/>
                </a:lnTo>
                <a:lnTo>
                  <a:pt x="38489" y="351357"/>
                </a:lnTo>
                <a:lnTo>
                  <a:pt x="66008" y="384708"/>
                </a:lnTo>
                <a:lnTo>
                  <a:pt x="99361" y="412225"/>
                </a:lnTo>
                <a:lnTo>
                  <a:pt x="137642" y="433001"/>
                </a:lnTo>
                <a:lnTo>
                  <a:pt x="179944" y="446132"/>
                </a:lnTo>
                <a:lnTo>
                  <a:pt x="225361" y="450710"/>
                </a:lnTo>
                <a:lnTo>
                  <a:pt x="270778" y="446132"/>
                </a:lnTo>
                <a:lnTo>
                  <a:pt x="313078" y="433001"/>
                </a:lnTo>
                <a:lnTo>
                  <a:pt x="351357" y="412225"/>
                </a:lnTo>
                <a:lnTo>
                  <a:pt x="384708" y="384708"/>
                </a:lnTo>
                <a:lnTo>
                  <a:pt x="412225" y="351357"/>
                </a:lnTo>
                <a:lnTo>
                  <a:pt x="433001" y="313078"/>
                </a:lnTo>
                <a:lnTo>
                  <a:pt x="446132" y="270778"/>
                </a:lnTo>
                <a:lnTo>
                  <a:pt x="450710" y="225361"/>
                </a:lnTo>
                <a:lnTo>
                  <a:pt x="446132" y="179940"/>
                </a:lnTo>
                <a:lnTo>
                  <a:pt x="433001" y="137636"/>
                </a:lnTo>
                <a:lnTo>
                  <a:pt x="412225" y="99355"/>
                </a:lnTo>
                <a:lnTo>
                  <a:pt x="384708" y="66003"/>
                </a:lnTo>
                <a:lnTo>
                  <a:pt x="351357" y="38485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8024" y="269041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61"/>
                </a:moveTo>
                <a:lnTo>
                  <a:pt x="446132" y="270778"/>
                </a:lnTo>
                <a:lnTo>
                  <a:pt x="433001" y="313078"/>
                </a:lnTo>
                <a:lnTo>
                  <a:pt x="412225" y="351357"/>
                </a:lnTo>
                <a:lnTo>
                  <a:pt x="384708" y="384708"/>
                </a:lnTo>
                <a:lnTo>
                  <a:pt x="351357" y="412225"/>
                </a:lnTo>
                <a:lnTo>
                  <a:pt x="313078" y="433001"/>
                </a:lnTo>
                <a:lnTo>
                  <a:pt x="270778" y="446132"/>
                </a:lnTo>
                <a:lnTo>
                  <a:pt x="225361" y="450710"/>
                </a:lnTo>
                <a:lnTo>
                  <a:pt x="179944" y="446132"/>
                </a:lnTo>
                <a:lnTo>
                  <a:pt x="137642" y="433001"/>
                </a:lnTo>
                <a:lnTo>
                  <a:pt x="99361" y="412225"/>
                </a:lnTo>
                <a:lnTo>
                  <a:pt x="66008" y="384708"/>
                </a:lnTo>
                <a:lnTo>
                  <a:pt x="38489" y="351357"/>
                </a:lnTo>
                <a:lnTo>
                  <a:pt x="17710" y="313078"/>
                </a:lnTo>
                <a:lnTo>
                  <a:pt x="4578" y="270778"/>
                </a:lnTo>
                <a:lnTo>
                  <a:pt x="0" y="225361"/>
                </a:lnTo>
                <a:lnTo>
                  <a:pt x="4578" y="179940"/>
                </a:lnTo>
                <a:lnTo>
                  <a:pt x="17710" y="137636"/>
                </a:lnTo>
                <a:lnTo>
                  <a:pt x="38489" y="99355"/>
                </a:lnTo>
                <a:lnTo>
                  <a:pt x="66008" y="66003"/>
                </a:lnTo>
                <a:lnTo>
                  <a:pt x="99361" y="38485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5"/>
                </a:lnTo>
                <a:lnTo>
                  <a:pt x="384708" y="66003"/>
                </a:lnTo>
                <a:lnTo>
                  <a:pt x="412225" y="99355"/>
                </a:lnTo>
                <a:lnTo>
                  <a:pt x="433001" y="137636"/>
                </a:lnTo>
                <a:lnTo>
                  <a:pt x="446132" y="179940"/>
                </a:lnTo>
                <a:lnTo>
                  <a:pt x="450710" y="2253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6087" y="2769794"/>
            <a:ext cx="20002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00" dirty="0">
                <a:solidFill>
                  <a:srgbClr val="679BB5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A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978" y="3153679"/>
            <a:ext cx="201853" cy="201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466" y="3094950"/>
            <a:ext cx="4192270" cy="1862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0" algn="just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적용단위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단위가아니라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하나의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036DB6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기업</a:t>
            </a:r>
            <a:r>
              <a:rPr lang="en-US" sz="1600" spc="-100" dirty="0" smtClean="0">
                <a:solidFill>
                  <a:srgbClr val="036DB6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036DB6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전체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입니다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algn="just">
              <a:lnSpc>
                <a:spcPct val="114599"/>
              </a:lnSpc>
              <a:spcBef>
                <a:spcPts val="1260"/>
              </a:spcBef>
            </a:pP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따라서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대상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여부는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인원이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아니라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경영상일체를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이루는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하나의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기업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속한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모든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본사의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모두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합한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기준으로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판단합니다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7978" y="3872866"/>
            <a:ext cx="201853" cy="201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3466" y="5142228"/>
            <a:ext cx="41922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이때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장소적으로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인접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있을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것을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요하지는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않습니다</a:t>
            </a:r>
            <a:r>
              <a:rPr sz="1600" spc="-100" dirty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7978" y="5155764"/>
            <a:ext cx="201853" cy="201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3313" y="5551123"/>
            <a:ext cx="4559935" cy="1473200"/>
          </a:xfrm>
          <a:custGeom>
            <a:avLst/>
            <a:gdLst/>
            <a:ahLst/>
            <a:cxnLst/>
            <a:rect l="l" t="t" r="r" b="b"/>
            <a:pathLst>
              <a:path w="4559935" h="1473200">
                <a:moveTo>
                  <a:pt x="4451870" y="0"/>
                </a:moveTo>
                <a:lnTo>
                  <a:pt x="108000" y="0"/>
                </a:lnTo>
                <a:lnTo>
                  <a:pt x="65965" y="8488"/>
                </a:lnTo>
                <a:lnTo>
                  <a:pt x="31635" y="31635"/>
                </a:lnTo>
                <a:lnTo>
                  <a:pt x="8488" y="65965"/>
                </a:lnTo>
                <a:lnTo>
                  <a:pt x="0" y="108000"/>
                </a:lnTo>
                <a:lnTo>
                  <a:pt x="0" y="1365199"/>
                </a:lnTo>
                <a:lnTo>
                  <a:pt x="8488" y="1407239"/>
                </a:lnTo>
                <a:lnTo>
                  <a:pt x="31635" y="1441569"/>
                </a:lnTo>
                <a:lnTo>
                  <a:pt x="65965" y="1464713"/>
                </a:lnTo>
                <a:lnTo>
                  <a:pt x="108000" y="1473200"/>
                </a:lnTo>
                <a:lnTo>
                  <a:pt x="4451870" y="1473200"/>
                </a:lnTo>
                <a:lnTo>
                  <a:pt x="4493906" y="1464713"/>
                </a:lnTo>
                <a:lnTo>
                  <a:pt x="4528235" y="1441569"/>
                </a:lnTo>
                <a:lnTo>
                  <a:pt x="4551383" y="1407239"/>
                </a:lnTo>
                <a:lnTo>
                  <a:pt x="4559871" y="1365199"/>
                </a:lnTo>
                <a:lnTo>
                  <a:pt x="4559871" y="108000"/>
                </a:lnTo>
                <a:lnTo>
                  <a:pt x="4551383" y="65965"/>
                </a:lnTo>
                <a:lnTo>
                  <a:pt x="4528235" y="31635"/>
                </a:lnTo>
                <a:lnTo>
                  <a:pt x="4493906" y="8488"/>
                </a:lnTo>
                <a:lnTo>
                  <a:pt x="4451870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3313" y="5551123"/>
            <a:ext cx="4559935" cy="1473200"/>
          </a:xfrm>
          <a:custGeom>
            <a:avLst/>
            <a:gdLst/>
            <a:ahLst/>
            <a:cxnLst/>
            <a:rect l="l" t="t" r="r" b="b"/>
            <a:pathLst>
              <a:path w="4559935" h="1473200">
                <a:moveTo>
                  <a:pt x="4451870" y="0"/>
                </a:moveTo>
                <a:lnTo>
                  <a:pt x="108000" y="0"/>
                </a:lnTo>
                <a:lnTo>
                  <a:pt x="65965" y="8488"/>
                </a:lnTo>
                <a:lnTo>
                  <a:pt x="31635" y="31635"/>
                </a:lnTo>
                <a:lnTo>
                  <a:pt x="8488" y="65965"/>
                </a:lnTo>
                <a:lnTo>
                  <a:pt x="0" y="108000"/>
                </a:lnTo>
                <a:lnTo>
                  <a:pt x="0" y="279400"/>
                </a:lnTo>
                <a:lnTo>
                  <a:pt x="0" y="419100"/>
                </a:lnTo>
                <a:lnTo>
                  <a:pt x="0" y="1041400"/>
                </a:lnTo>
                <a:lnTo>
                  <a:pt x="0" y="1086662"/>
                </a:lnTo>
                <a:lnTo>
                  <a:pt x="0" y="1365199"/>
                </a:lnTo>
                <a:lnTo>
                  <a:pt x="8488" y="1407239"/>
                </a:lnTo>
                <a:lnTo>
                  <a:pt x="31635" y="1441569"/>
                </a:lnTo>
                <a:lnTo>
                  <a:pt x="65965" y="1464713"/>
                </a:lnTo>
                <a:lnTo>
                  <a:pt x="108000" y="1473200"/>
                </a:lnTo>
                <a:lnTo>
                  <a:pt x="4451870" y="1473200"/>
                </a:lnTo>
                <a:lnTo>
                  <a:pt x="4493906" y="1464713"/>
                </a:lnTo>
                <a:lnTo>
                  <a:pt x="4528235" y="1441569"/>
                </a:lnTo>
                <a:lnTo>
                  <a:pt x="4551383" y="1407239"/>
                </a:lnTo>
                <a:lnTo>
                  <a:pt x="4559871" y="1365199"/>
                </a:lnTo>
                <a:lnTo>
                  <a:pt x="4559871" y="1086662"/>
                </a:lnTo>
                <a:lnTo>
                  <a:pt x="4559871" y="1041400"/>
                </a:lnTo>
                <a:lnTo>
                  <a:pt x="4559871" y="419100"/>
                </a:lnTo>
                <a:lnTo>
                  <a:pt x="4559871" y="279400"/>
                </a:lnTo>
                <a:lnTo>
                  <a:pt x="4559871" y="108000"/>
                </a:lnTo>
                <a:lnTo>
                  <a:pt x="4551383" y="65965"/>
                </a:lnTo>
                <a:lnTo>
                  <a:pt x="4528235" y="31635"/>
                </a:lnTo>
                <a:lnTo>
                  <a:pt x="4493906" y="8488"/>
                </a:lnTo>
                <a:lnTo>
                  <a:pt x="445187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9703" y="6192751"/>
            <a:ext cx="3669029" cy="339725"/>
          </a:xfrm>
          <a:custGeom>
            <a:avLst/>
            <a:gdLst/>
            <a:ahLst/>
            <a:cxnLst/>
            <a:rect l="l" t="t" r="r" b="b"/>
            <a:pathLst>
              <a:path w="3669029" h="339725">
                <a:moveTo>
                  <a:pt x="3498862" y="0"/>
                </a:moveTo>
                <a:lnTo>
                  <a:pt x="169595" y="0"/>
                </a:lnTo>
                <a:lnTo>
                  <a:pt x="124507" y="6058"/>
                </a:lnTo>
                <a:lnTo>
                  <a:pt x="83993" y="23156"/>
                </a:lnTo>
                <a:lnTo>
                  <a:pt x="49669" y="49677"/>
                </a:lnTo>
                <a:lnTo>
                  <a:pt x="23152" y="84006"/>
                </a:lnTo>
                <a:lnTo>
                  <a:pt x="6057" y="124526"/>
                </a:lnTo>
                <a:lnTo>
                  <a:pt x="0" y="169621"/>
                </a:lnTo>
                <a:lnTo>
                  <a:pt x="6057" y="214710"/>
                </a:lnTo>
                <a:lnTo>
                  <a:pt x="23152" y="255227"/>
                </a:lnTo>
                <a:lnTo>
                  <a:pt x="49669" y="289553"/>
                </a:lnTo>
                <a:lnTo>
                  <a:pt x="83993" y="316073"/>
                </a:lnTo>
                <a:lnTo>
                  <a:pt x="124507" y="333171"/>
                </a:lnTo>
                <a:lnTo>
                  <a:pt x="169595" y="339229"/>
                </a:lnTo>
                <a:lnTo>
                  <a:pt x="3498862" y="339229"/>
                </a:lnTo>
                <a:lnTo>
                  <a:pt x="3543957" y="333171"/>
                </a:lnTo>
                <a:lnTo>
                  <a:pt x="3584477" y="316073"/>
                </a:lnTo>
                <a:lnTo>
                  <a:pt x="3618806" y="289553"/>
                </a:lnTo>
                <a:lnTo>
                  <a:pt x="3645327" y="255227"/>
                </a:lnTo>
                <a:lnTo>
                  <a:pt x="3662425" y="214710"/>
                </a:lnTo>
                <a:lnTo>
                  <a:pt x="3668483" y="169621"/>
                </a:lnTo>
                <a:lnTo>
                  <a:pt x="3662425" y="124526"/>
                </a:lnTo>
                <a:lnTo>
                  <a:pt x="3645327" y="84006"/>
                </a:lnTo>
                <a:lnTo>
                  <a:pt x="3618806" y="49677"/>
                </a:lnTo>
                <a:lnTo>
                  <a:pt x="3584477" y="23156"/>
                </a:lnTo>
                <a:lnTo>
                  <a:pt x="3543957" y="6058"/>
                </a:lnTo>
                <a:lnTo>
                  <a:pt x="3498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2605" y="5573453"/>
            <a:ext cx="3810695" cy="1395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 marR="5080" indent="-55880">
              <a:lnSpc>
                <a:spcPct val="115999"/>
              </a:lnSpc>
              <a:spcBef>
                <a:spcPts val="95"/>
              </a:spcBef>
            </a:pP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하나의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회사에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본사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포함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4개의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직영매장이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있고</a:t>
            </a:r>
            <a:r>
              <a:rPr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각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직영매장에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상시근로자를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4명씩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배치한</a:t>
            </a:r>
            <a:r>
              <a:rPr lang="en-US" sz="1500" spc="-100" dirty="0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endParaRPr sz="15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69850">
              <a:lnSpc>
                <a:spcPct val="100000"/>
              </a:lnSpc>
              <a:spcBef>
                <a:spcPts val="1200"/>
              </a:spcBef>
            </a:pPr>
            <a:r>
              <a:rPr lang="en-US"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  </a:t>
            </a:r>
            <a:r>
              <a:rPr sz="1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상시근로자수</a:t>
            </a:r>
            <a:r>
              <a:rPr sz="12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=4개사업장의상시근로자수의합(16명)</a:t>
            </a:r>
            <a:endParaRPr sz="12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527685" marR="297815">
              <a:lnSpc>
                <a:spcPct val="113700"/>
              </a:lnSpc>
              <a:spcBef>
                <a:spcPts val="890"/>
              </a:spcBef>
            </a:pP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수가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5명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이상이므로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중대재해처벌법의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527685" marR="297815">
              <a:lnSpc>
                <a:spcPct val="113700"/>
              </a:lnSpc>
            </a:pP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중대산업재해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규정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</a:t>
            </a:r>
            <a:r>
              <a:rPr sz="11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</a:t>
            </a:r>
            <a:r>
              <a:rPr lang="en-US"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1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3조)</a:t>
            </a:r>
            <a:endParaRPr sz="11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43223" y="6632388"/>
            <a:ext cx="230352" cy="247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43223" y="6632388"/>
            <a:ext cx="230504" cy="247650"/>
          </a:xfrm>
          <a:custGeom>
            <a:avLst/>
            <a:gdLst/>
            <a:ahLst/>
            <a:cxnLst/>
            <a:rect l="l" t="t" r="r" b="b"/>
            <a:pathLst>
              <a:path w="230505" h="247650">
                <a:moveTo>
                  <a:pt x="0" y="195630"/>
                </a:moveTo>
                <a:lnTo>
                  <a:pt x="107467" y="195630"/>
                </a:lnTo>
                <a:lnTo>
                  <a:pt x="107467" y="247294"/>
                </a:lnTo>
                <a:lnTo>
                  <a:pt x="230352" y="118516"/>
                </a:lnTo>
                <a:lnTo>
                  <a:pt x="107467" y="0"/>
                </a:lnTo>
                <a:lnTo>
                  <a:pt x="107467" y="51663"/>
                </a:lnTo>
                <a:lnTo>
                  <a:pt x="0" y="51663"/>
                </a:lnTo>
                <a:lnTo>
                  <a:pt x="0" y="19563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60922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600930" y="0"/>
                </a:move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1362773"/>
                </a:lnTo>
                <a:lnTo>
                  <a:pt x="4754181" y="1362773"/>
                </a:lnTo>
                <a:lnTo>
                  <a:pt x="4754181" y="153250"/>
                </a:lnTo>
                <a:lnTo>
                  <a:pt x="4746369" y="104808"/>
                </a:lnTo>
                <a:lnTo>
                  <a:pt x="4724615" y="62739"/>
                </a:lnTo>
                <a:lnTo>
                  <a:pt x="4691441" y="29566"/>
                </a:lnTo>
                <a:lnTo>
                  <a:pt x="4649372" y="7812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0922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754181" y="1239291"/>
                </a:moveTo>
                <a:lnTo>
                  <a:pt x="4754181" y="1162469"/>
                </a:lnTo>
                <a:lnTo>
                  <a:pt x="4754181" y="345592"/>
                </a:lnTo>
                <a:lnTo>
                  <a:pt x="4754181" y="153250"/>
                </a:lnTo>
                <a:lnTo>
                  <a:pt x="4746369" y="104808"/>
                </a:lnTo>
                <a:lnTo>
                  <a:pt x="4724615" y="62739"/>
                </a:lnTo>
                <a:lnTo>
                  <a:pt x="4691441" y="29566"/>
                </a:lnTo>
                <a:lnTo>
                  <a:pt x="4649372" y="7812"/>
                </a:lnTo>
                <a:lnTo>
                  <a:pt x="4600930" y="0"/>
                </a:lnTo>
                <a:lnTo>
                  <a:pt x="3630955" y="0"/>
                </a:lnTo>
                <a:lnTo>
                  <a:pt x="3591687" y="0"/>
                </a:lnTo>
                <a:lnTo>
                  <a:pt x="1663966" y="0"/>
                </a:lnTo>
                <a:lnTo>
                  <a:pt x="1078369" y="0"/>
                </a:lnTo>
                <a:lnTo>
                  <a:pt x="441769" y="0"/>
                </a:ln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345592"/>
                </a:lnTo>
                <a:lnTo>
                  <a:pt x="0" y="1162469"/>
                </a:lnTo>
                <a:lnTo>
                  <a:pt x="0" y="1239291"/>
                </a:lnTo>
                <a:lnTo>
                  <a:pt x="0" y="1362773"/>
                </a:lnTo>
                <a:lnTo>
                  <a:pt x="4754181" y="1362773"/>
                </a:lnTo>
                <a:lnTo>
                  <a:pt x="4754181" y="12392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60925" y="2852274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4754181" y="0"/>
                </a:moveTo>
                <a:lnTo>
                  <a:pt x="0" y="0"/>
                </a:lnTo>
                <a:lnTo>
                  <a:pt x="0" y="4130725"/>
                </a:lnTo>
                <a:lnTo>
                  <a:pt x="7812" y="4179161"/>
                </a:lnTo>
                <a:lnTo>
                  <a:pt x="29565" y="4221227"/>
                </a:lnTo>
                <a:lnTo>
                  <a:pt x="62736" y="4254398"/>
                </a:lnTo>
                <a:lnTo>
                  <a:pt x="104802" y="4276151"/>
                </a:lnTo>
                <a:lnTo>
                  <a:pt x="153238" y="4283964"/>
                </a:lnTo>
                <a:lnTo>
                  <a:pt x="4600917" y="4283964"/>
                </a:lnTo>
                <a:lnTo>
                  <a:pt x="4649361" y="4276151"/>
                </a:lnTo>
                <a:lnTo>
                  <a:pt x="4691433" y="4254398"/>
                </a:lnTo>
                <a:lnTo>
                  <a:pt x="4724610" y="4221227"/>
                </a:lnTo>
                <a:lnTo>
                  <a:pt x="4746368" y="4179161"/>
                </a:lnTo>
                <a:lnTo>
                  <a:pt x="4754181" y="4130725"/>
                </a:lnTo>
                <a:lnTo>
                  <a:pt x="4754181" y="0"/>
                </a:lnTo>
                <a:close/>
              </a:path>
            </a:pathLst>
          </a:custGeom>
          <a:solidFill>
            <a:srgbClr val="E1F1F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60925" y="2852274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0" y="0"/>
                </a:moveTo>
                <a:lnTo>
                  <a:pt x="0" y="0"/>
                </a:lnTo>
                <a:lnTo>
                  <a:pt x="0" y="4130725"/>
                </a:lnTo>
                <a:lnTo>
                  <a:pt x="7812" y="4179161"/>
                </a:lnTo>
                <a:lnTo>
                  <a:pt x="29565" y="4221227"/>
                </a:lnTo>
                <a:lnTo>
                  <a:pt x="62736" y="4254398"/>
                </a:lnTo>
                <a:lnTo>
                  <a:pt x="104802" y="4276151"/>
                </a:lnTo>
                <a:lnTo>
                  <a:pt x="153238" y="4283964"/>
                </a:lnTo>
                <a:lnTo>
                  <a:pt x="441769" y="4283964"/>
                </a:lnTo>
                <a:lnTo>
                  <a:pt x="1078369" y="4283964"/>
                </a:lnTo>
                <a:lnTo>
                  <a:pt x="1663966" y="4283964"/>
                </a:lnTo>
                <a:lnTo>
                  <a:pt x="3591687" y="4283964"/>
                </a:lnTo>
                <a:lnTo>
                  <a:pt x="3630942" y="4283964"/>
                </a:lnTo>
                <a:lnTo>
                  <a:pt x="4600917" y="4283964"/>
                </a:lnTo>
                <a:lnTo>
                  <a:pt x="4649361" y="4276151"/>
                </a:lnTo>
                <a:lnTo>
                  <a:pt x="4691433" y="4254398"/>
                </a:lnTo>
                <a:lnTo>
                  <a:pt x="4724610" y="4221227"/>
                </a:lnTo>
                <a:lnTo>
                  <a:pt x="4746368" y="4179161"/>
                </a:lnTo>
                <a:lnTo>
                  <a:pt x="4754181" y="4130725"/>
                </a:lnTo>
                <a:lnTo>
                  <a:pt x="4754181" y="4047464"/>
                </a:lnTo>
                <a:lnTo>
                  <a:pt x="4754181" y="3960825"/>
                </a:lnTo>
                <a:lnTo>
                  <a:pt x="4754181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83982" y="1650715"/>
            <a:ext cx="3721100" cy="100110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20"/>
              </a:spcBef>
            </a:pP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상시 근로자 수는 어떻게 산정하는  것인가요? </a:t>
            </a:r>
            <a:r>
              <a:rPr sz="21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아르바이트생이나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endParaRPr lang="en-US" sz="2100" spc="-100" dirty="0" smtClean="0">
              <a:solidFill>
                <a:srgbClr val="3D3939"/>
              </a:solidFill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12700" marR="5080" algn="ctr">
              <a:lnSpc>
                <a:spcPct val="103200"/>
              </a:lnSpc>
              <a:spcBef>
                <a:spcPts val="20"/>
              </a:spcBef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배달라이더도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포함되나요?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40093" y="1232156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5"/>
                </a:lnTo>
                <a:lnTo>
                  <a:pt x="66008" y="66003"/>
                </a:lnTo>
                <a:lnTo>
                  <a:pt x="38489" y="99355"/>
                </a:lnTo>
                <a:lnTo>
                  <a:pt x="17710" y="137636"/>
                </a:lnTo>
                <a:lnTo>
                  <a:pt x="4578" y="179940"/>
                </a:lnTo>
                <a:lnTo>
                  <a:pt x="0" y="225361"/>
                </a:lnTo>
                <a:lnTo>
                  <a:pt x="4578" y="270782"/>
                </a:lnTo>
                <a:lnTo>
                  <a:pt x="17710" y="313086"/>
                </a:lnTo>
                <a:lnTo>
                  <a:pt x="38489" y="351367"/>
                </a:lnTo>
                <a:lnTo>
                  <a:pt x="66008" y="384719"/>
                </a:lnTo>
                <a:lnTo>
                  <a:pt x="99361" y="412237"/>
                </a:lnTo>
                <a:lnTo>
                  <a:pt x="137642" y="433014"/>
                </a:lnTo>
                <a:lnTo>
                  <a:pt x="179944" y="446144"/>
                </a:lnTo>
                <a:lnTo>
                  <a:pt x="225361" y="450723"/>
                </a:lnTo>
                <a:lnTo>
                  <a:pt x="270778" y="446144"/>
                </a:lnTo>
                <a:lnTo>
                  <a:pt x="313078" y="433014"/>
                </a:lnTo>
                <a:lnTo>
                  <a:pt x="351357" y="412237"/>
                </a:lnTo>
                <a:lnTo>
                  <a:pt x="384708" y="384719"/>
                </a:lnTo>
                <a:lnTo>
                  <a:pt x="412225" y="351367"/>
                </a:lnTo>
                <a:lnTo>
                  <a:pt x="433001" y="313086"/>
                </a:lnTo>
                <a:lnTo>
                  <a:pt x="446132" y="270782"/>
                </a:lnTo>
                <a:lnTo>
                  <a:pt x="450710" y="225361"/>
                </a:lnTo>
                <a:lnTo>
                  <a:pt x="446132" y="179940"/>
                </a:lnTo>
                <a:lnTo>
                  <a:pt x="433001" y="137636"/>
                </a:lnTo>
                <a:lnTo>
                  <a:pt x="412225" y="99355"/>
                </a:lnTo>
                <a:lnTo>
                  <a:pt x="384708" y="66003"/>
                </a:lnTo>
                <a:lnTo>
                  <a:pt x="351357" y="38485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40093" y="1232156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61"/>
                </a:moveTo>
                <a:lnTo>
                  <a:pt x="446132" y="270782"/>
                </a:lnTo>
                <a:lnTo>
                  <a:pt x="433001" y="313086"/>
                </a:lnTo>
                <a:lnTo>
                  <a:pt x="412225" y="351367"/>
                </a:lnTo>
                <a:lnTo>
                  <a:pt x="384708" y="384719"/>
                </a:lnTo>
                <a:lnTo>
                  <a:pt x="351357" y="412237"/>
                </a:lnTo>
                <a:lnTo>
                  <a:pt x="313078" y="433014"/>
                </a:lnTo>
                <a:lnTo>
                  <a:pt x="270778" y="446144"/>
                </a:lnTo>
                <a:lnTo>
                  <a:pt x="225361" y="450723"/>
                </a:lnTo>
                <a:lnTo>
                  <a:pt x="179944" y="446144"/>
                </a:lnTo>
                <a:lnTo>
                  <a:pt x="137642" y="433014"/>
                </a:lnTo>
                <a:lnTo>
                  <a:pt x="99361" y="412237"/>
                </a:lnTo>
                <a:lnTo>
                  <a:pt x="66008" y="384719"/>
                </a:lnTo>
                <a:lnTo>
                  <a:pt x="38489" y="351367"/>
                </a:lnTo>
                <a:lnTo>
                  <a:pt x="17710" y="313086"/>
                </a:lnTo>
                <a:lnTo>
                  <a:pt x="4578" y="270782"/>
                </a:lnTo>
                <a:lnTo>
                  <a:pt x="0" y="225361"/>
                </a:lnTo>
                <a:lnTo>
                  <a:pt x="4578" y="179940"/>
                </a:lnTo>
                <a:lnTo>
                  <a:pt x="17710" y="137636"/>
                </a:lnTo>
                <a:lnTo>
                  <a:pt x="38489" y="99355"/>
                </a:lnTo>
                <a:lnTo>
                  <a:pt x="66008" y="66003"/>
                </a:lnTo>
                <a:lnTo>
                  <a:pt x="99361" y="38485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5"/>
                </a:lnTo>
                <a:lnTo>
                  <a:pt x="384708" y="66003"/>
                </a:lnTo>
                <a:lnTo>
                  <a:pt x="412225" y="99355"/>
                </a:lnTo>
                <a:lnTo>
                  <a:pt x="433001" y="137636"/>
                </a:lnTo>
                <a:lnTo>
                  <a:pt x="446132" y="179940"/>
                </a:lnTo>
                <a:lnTo>
                  <a:pt x="450710" y="2253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3933" y="1321158"/>
            <a:ext cx="22288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0" dirty="0">
                <a:solidFill>
                  <a:srgbClr val="F4ABAC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Q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40093" y="269041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5"/>
                </a:lnTo>
                <a:lnTo>
                  <a:pt x="66008" y="66003"/>
                </a:lnTo>
                <a:lnTo>
                  <a:pt x="38489" y="99355"/>
                </a:lnTo>
                <a:lnTo>
                  <a:pt x="17710" y="137636"/>
                </a:lnTo>
                <a:lnTo>
                  <a:pt x="4578" y="179940"/>
                </a:lnTo>
                <a:lnTo>
                  <a:pt x="0" y="225361"/>
                </a:lnTo>
                <a:lnTo>
                  <a:pt x="4578" y="270778"/>
                </a:lnTo>
                <a:lnTo>
                  <a:pt x="17710" y="313078"/>
                </a:lnTo>
                <a:lnTo>
                  <a:pt x="38489" y="351357"/>
                </a:lnTo>
                <a:lnTo>
                  <a:pt x="66008" y="384708"/>
                </a:lnTo>
                <a:lnTo>
                  <a:pt x="99361" y="412225"/>
                </a:lnTo>
                <a:lnTo>
                  <a:pt x="137642" y="433001"/>
                </a:lnTo>
                <a:lnTo>
                  <a:pt x="179944" y="446132"/>
                </a:lnTo>
                <a:lnTo>
                  <a:pt x="225361" y="450710"/>
                </a:lnTo>
                <a:lnTo>
                  <a:pt x="270778" y="446132"/>
                </a:lnTo>
                <a:lnTo>
                  <a:pt x="313078" y="433001"/>
                </a:lnTo>
                <a:lnTo>
                  <a:pt x="351357" y="412225"/>
                </a:lnTo>
                <a:lnTo>
                  <a:pt x="384708" y="384708"/>
                </a:lnTo>
                <a:lnTo>
                  <a:pt x="412225" y="351357"/>
                </a:lnTo>
                <a:lnTo>
                  <a:pt x="433001" y="313078"/>
                </a:lnTo>
                <a:lnTo>
                  <a:pt x="446132" y="270778"/>
                </a:lnTo>
                <a:lnTo>
                  <a:pt x="450710" y="225361"/>
                </a:lnTo>
                <a:lnTo>
                  <a:pt x="446132" y="179940"/>
                </a:lnTo>
                <a:lnTo>
                  <a:pt x="433001" y="137636"/>
                </a:lnTo>
                <a:lnTo>
                  <a:pt x="412225" y="99355"/>
                </a:lnTo>
                <a:lnTo>
                  <a:pt x="384708" y="66003"/>
                </a:lnTo>
                <a:lnTo>
                  <a:pt x="351357" y="38485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40093" y="269041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61"/>
                </a:moveTo>
                <a:lnTo>
                  <a:pt x="446132" y="270778"/>
                </a:lnTo>
                <a:lnTo>
                  <a:pt x="433001" y="313078"/>
                </a:lnTo>
                <a:lnTo>
                  <a:pt x="412225" y="351357"/>
                </a:lnTo>
                <a:lnTo>
                  <a:pt x="384708" y="384708"/>
                </a:lnTo>
                <a:lnTo>
                  <a:pt x="351357" y="412225"/>
                </a:lnTo>
                <a:lnTo>
                  <a:pt x="313078" y="433001"/>
                </a:lnTo>
                <a:lnTo>
                  <a:pt x="270778" y="446132"/>
                </a:lnTo>
                <a:lnTo>
                  <a:pt x="225361" y="450710"/>
                </a:lnTo>
                <a:lnTo>
                  <a:pt x="179944" y="446132"/>
                </a:lnTo>
                <a:lnTo>
                  <a:pt x="137642" y="433001"/>
                </a:lnTo>
                <a:lnTo>
                  <a:pt x="99361" y="412225"/>
                </a:lnTo>
                <a:lnTo>
                  <a:pt x="66008" y="384708"/>
                </a:lnTo>
                <a:lnTo>
                  <a:pt x="38489" y="351357"/>
                </a:lnTo>
                <a:lnTo>
                  <a:pt x="17710" y="313078"/>
                </a:lnTo>
                <a:lnTo>
                  <a:pt x="4578" y="270778"/>
                </a:lnTo>
                <a:lnTo>
                  <a:pt x="0" y="225361"/>
                </a:lnTo>
                <a:lnTo>
                  <a:pt x="4578" y="179940"/>
                </a:lnTo>
                <a:lnTo>
                  <a:pt x="17710" y="137636"/>
                </a:lnTo>
                <a:lnTo>
                  <a:pt x="38489" y="99355"/>
                </a:lnTo>
                <a:lnTo>
                  <a:pt x="66008" y="66003"/>
                </a:lnTo>
                <a:lnTo>
                  <a:pt x="99361" y="38485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5"/>
                </a:lnTo>
                <a:lnTo>
                  <a:pt x="384708" y="66003"/>
                </a:lnTo>
                <a:lnTo>
                  <a:pt x="412225" y="99355"/>
                </a:lnTo>
                <a:lnTo>
                  <a:pt x="433001" y="137636"/>
                </a:lnTo>
                <a:lnTo>
                  <a:pt x="446132" y="179940"/>
                </a:lnTo>
                <a:lnTo>
                  <a:pt x="450710" y="2253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68156" y="2769794"/>
            <a:ext cx="20002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00" dirty="0">
                <a:solidFill>
                  <a:srgbClr val="679BB5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A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40047" y="3153679"/>
            <a:ext cx="201853" cy="2018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40047" y="3771836"/>
            <a:ext cx="201853" cy="201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40047" y="4684736"/>
            <a:ext cx="201853" cy="2018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75535" y="3066075"/>
            <a:ext cx="4234071" cy="35490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중대재해처벌법상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근로기준법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따른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산정방식을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참고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판단하면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됩니다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322580">
              <a:lnSpc>
                <a:spcPct val="114599"/>
              </a:lnSpc>
              <a:spcBef>
                <a:spcPts val="465"/>
              </a:spcBef>
            </a:pP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이때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기간제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단시간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고용형태를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322580">
              <a:lnSpc>
                <a:spcPct val="114599"/>
              </a:lnSpc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불문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하고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하나의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사업장에서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근로하는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모든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포함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307975">
              <a:lnSpc>
                <a:spcPct val="114599"/>
              </a:lnSpc>
              <a:spcBef>
                <a:spcPts val="590"/>
              </a:spcBef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아르바이트생도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포함되며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배달라이더는근로계약을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체결하는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근로기준법상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근로자인경우에만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포함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됩니다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특수형태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근로종사자와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같이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근로기준법상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근로자가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아닌사람은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포함하지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않습니다</a:t>
            </a:r>
            <a:r>
              <a:rPr sz="1600" spc="-100" dirty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1285" marR="261620" indent="-109220">
              <a:lnSpc>
                <a:spcPct val="107200"/>
              </a:lnSpc>
              <a:spcBef>
                <a:spcPts val="290"/>
              </a:spcBef>
            </a:pP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*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동거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친족이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근로하는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친족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외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근로자가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1명이라도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있으면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동거친족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근로자도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포함해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계산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80786" y="6625972"/>
            <a:ext cx="4528820" cy="398780"/>
          </a:xfrm>
          <a:custGeom>
            <a:avLst/>
            <a:gdLst/>
            <a:ahLst/>
            <a:cxnLst/>
            <a:rect l="l" t="t" r="r" b="b"/>
            <a:pathLst>
              <a:path w="4528820" h="398779">
                <a:moveTo>
                  <a:pt x="4420438" y="0"/>
                </a:moveTo>
                <a:lnTo>
                  <a:pt x="107988" y="0"/>
                </a:lnTo>
                <a:lnTo>
                  <a:pt x="65954" y="8488"/>
                </a:lnTo>
                <a:lnTo>
                  <a:pt x="31629" y="31635"/>
                </a:lnTo>
                <a:lnTo>
                  <a:pt x="8486" y="65965"/>
                </a:lnTo>
                <a:lnTo>
                  <a:pt x="0" y="108000"/>
                </a:lnTo>
                <a:lnTo>
                  <a:pt x="0" y="290347"/>
                </a:lnTo>
                <a:lnTo>
                  <a:pt x="8486" y="332393"/>
                </a:lnTo>
                <a:lnTo>
                  <a:pt x="31629" y="366722"/>
                </a:lnTo>
                <a:lnTo>
                  <a:pt x="65954" y="389863"/>
                </a:lnTo>
                <a:lnTo>
                  <a:pt x="107988" y="398348"/>
                </a:lnTo>
                <a:lnTo>
                  <a:pt x="4420438" y="398348"/>
                </a:lnTo>
                <a:lnTo>
                  <a:pt x="4462478" y="389863"/>
                </a:lnTo>
                <a:lnTo>
                  <a:pt x="4496808" y="366722"/>
                </a:lnTo>
                <a:lnTo>
                  <a:pt x="4519952" y="332393"/>
                </a:lnTo>
                <a:lnTo>
                  <a:pt x="4528439" y="290347"/>
                </a:lnTo>
                <a:lnTo>
                  <a:pt x="4528439" y="108000"/>
                </a:lnTo>
                <a:lnTo>
                  <a:pt x="4519952" y="65965"/>
                </a:lnTo>
                <a:lnTo>
                  <a:pt x="4496808" y="31635"/>
                </a:lnTo>
                <a:lnTo>
                  <a:pt x="4462478" y="8488"/>
                </a:lnTo>
                <a:lnTo>
                  <a:pt x="4420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90797" y="6737767"/>
            <a:ext cx="332105" cy="175260"/>
          </a:xfrm>
          <a:custGeom>
            <a:avLst/>
            <a:gdLst/>
            <a:ahLst/>
            <a:cxnLst/>
            <a:rect l="l" t="t" r="r" b="b"/>
            <a:pathLst>
              <a:path w="332104" h="175259">
                <a:moveTo>
                  <a:pt x="244208" y="0"/>
                </a:moveTo>
                <a:lnTo>
                  <a:pt x="87388" y="0"/>
                </a:lnTo>
                <a:lnTo>
                  <a:pt x="53379" y="6867"/>
                </a:lnTo>
                <a:lnTo>
                  <a:pt x="25601" y="25596"/>
                </a:lnTo>
                <a:lnTo>
                  <a:pt x="6869" y="53374"/>
                </a:lnTo>
                <a:lnTo>
                  <a:pt x="0" y="87388"/>
                </a:lnTo>
                <a:lnTo>
                  <a:pt x="6869" y="121400"/>
                </a:lnTo>
                <a:lnTo>
                  <a:pt x="25601" y="149174"/>
                </a:lnTo>
                <a:lnTo>
                  <a:pt x="53379" y="167898"/>
                </a:lnTo>
                <a:lnTo>
                  <a:pt x="87388" y="174764"/>
                </a:lnTo>
                <a:lnTo>
                  <a:pt x="244208" y="174764"/>
                </a:lnTo>
                <a:lnTo>
                  <a:pt x="278218" y="167898"/>
                </a:lnTo>
                <a:lnTo>
                  <a:pt x="305987" y="149174"/>
                </a:lnTo>
                <a:lnTo>
                  <a:pt x="324707" y="121400"/>
                </a:lnTo>
                <a:lnTo>
                  <a:pt x="331571" y="87388"/>
                </a:lnTo>
                <a:lnTo>
                  <a:pt x="324707" y="53374"/>
                </a:lnTo>
                <a:lnTo>
                  <a:pt x="305987" y="25596"/>
                </a:lnTo>
                <a:lnTo>
                  <a:pt x="278218" y="6867"/>
                </a:lnTo>
                <a:lnTo>
                  <a:pt x="244208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90797" y="6737767"/>
            <a:ext cx="332105" cy="175260"/>
          </a:xfrm>
          <a:custGeom>
            <a:avLst/>
            <a:gdLst/>
            <a:ahLst/>
            <a:cxnLst/>
            <a:rect l="l" t="t" r="r" b="b"/>
            <a:pathLst>
              <a:path w="332104" h="175259">
                <a:moveTo>
                  <a:pt x="244208" y="0"/>
                </a:moveTo>
                <a:lnTo>
                  <a:pt x="244208" y="0"/>
                </a:lnTo>
                <a:lnTo>
                  <a:pt x="87388" y="0"/>
                </a:lnTo>
                <a:lnTo>
                  <a:pt x="53379" y="6867"/>
                </a:lnTo>
                <a:lnTo>
                  <a:pt x="25601" y="25596"/>
                </a:lnTo>
                <a:lnTo>
                  <a:pt x="6869" y="53374"/>
                </a:lnTo>
                <a:lnTo>
                  <a:pt x="0" y="87388"/>
                </a:lnTo>
                <a:lnTo>
                  <a:pt x="6869" y="121400"/>
                </a:lnTo>
                <a:lnTo>
                  <a:pt x="25601" y="149174"/>
                </a:lnTo>
                <a:lnTo>
                  <a:pt x="53379" y="167898"/>
                </a:lnTo>
                <a:lnTo>
                  <a:pt x="87388" y="174764"/>
                </a:lnTo>
                <a:lnTo>
                  <a:pt x="115836" y="174764"/>
                </a:lnTo>
                <a:lnTo>
                  <a:pt x="147700" y="174764"/>
                </a:lnTo>
                <a:lnTo>
                  <a:pt x="244208" y="174764"/>
                </a:lnTo>
                <a:lnTo>
                  <a:pt x="278218" y="167898"/>
                </a:lnTo>
                <a:lnTo>
                  <a:pt x="305987" y="149174"/>
                </a:lnTo>
                <a:lnTo>
                  <a:pt x="324707" y="121400"/>
                </a:lnTo>
                <a:lnTo>
                  <a:pt x="331571" y="87388"/>
                </a:lnTo>
                <a:lnTo>
                  <a:pt x="324707" y="53374"/>
                </a:lnTo>
                <a:lnTo>
                  <a:pt x="305987" y="25596"/>
                </a:lnTo>
                <a:lnTo>
                  <a:pt x="278218" y="6867"/>
                </a:lnTo>
                <a:lnTo>
                  <a:pt x="24420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9546" y="6734866"/>
            <a:ext cx="4014470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25" spc="-100" baseline="2923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참고</a:t>
            </a:r>
            <a:r>
              <a:rPr lang="en-US" sz="1425" spc="-100" baseline="2923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소상공인법상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소상공인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여부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종업원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산정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기준과는</a:t>
            </a:r>
            <a:r>
              <a:rPr lang="en-US" sz="11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1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별개임</a:t>
            </a:r>
            <a:endParaRPr sz="11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46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50" name="object 15"/>
          <p:cNvSpPr txBox="1"/>
          <p:nvPr/>
        </p:nvSpPr>
        <p:spPr>
          <a:xfrm>
            <a:off x="525780" y="1646384"/>
            <a:ext cx="4592320" cy="106824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우리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회사의 사업장이 여러 개인 경우,  </a:t>
            </a:r>
            <a:endParaRPr lang="en-US" sz="2100" spc="-100" dirty="0" smtClean="0">
              <a:solidFill>
                <a:srgbClr val="3D3939"/>
              </a:solidFill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12700" algn="ctr">
              <a:lnSpc>
                <a:spcPct val="100000"/>
              </a:lnSpc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상시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근로자 수가 5명 미만인  사업장에는 법이 적용되지 않는 건가요?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181045"/>
            <a:ext cx="10332085" cy="7198995"/>
          </a:xfrm>
          <a:custGeom>
            <a:avLst/>
            <a:gdLst/>
            <a:ahLst/>
            <a:cxnLst/>
            <a:rect l="l" t="t" r="r" b="b"/>
            <a:pathLst>
              <a:path w="10332085" h="719899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2"/>
                </a:lnTo>
                <a:lnTo>
                  <a:pt x="186111" y="29815"/>
                </a:lnTo>
                <a:lnTo>
                  <a:pt x="146556" y="51681"/>
                </a:lnTo>
                <a:lnTo>
                  <a:pt x="110660" y="78684"/>
                </a:lnTo>
                <a:lnTo>
                  <a:pt x="78921" y="110328"/>
                </a:lnTo>
                <a:lnTo>
                  <a:pt x="51837" y="146117"/>
                </a:lnTo>
                <a:lnTo>
                  <a:pt x="29904" y="185553"/>
                </a:lnTo>
                <a:lnTo>
                  <a:pt x="13622" y="228141"/>
                </a:lnTo>
                <a:lnTo>
                  <a:pt x="3488" y="273385"/>
                </a:lnTo>
                <a:lnTo>
                  <a:pt x="0" y="320789"/>
                </a:lnTo>
                <a:lnTo>
                  <a:pt x="0" y="6878040"/>
                </a:lnTo>
                <a:lnTo>
                  <a:pt x="3488" y="6925441"/>
                </a:lnTo>
                <a:lnTo>
                  <a:pt x="13624" y="6970684"/>
                </a:lnTo>
                <a:lnTo>
                  <a:pt x="29907" y="7013273"/>
                </a:lnTo>
                <a:lnTo>
                  <a:pt x="51840" y="7052711"/>
                </a:lnTo>
                <a:lnTo>
                  <a:pt x="78927" y="7088501"/>
                </a:lnTo>
                <a:lnTo>
                  <a:pt x="110667" y="7120147"/>
                </a:lnTo>
                <a:lnTo>
                  <a:pt x="146565" y="7147153"/>
                </a:lnTo>
                <a:lnTo>
                  <a:pt x="186122" y="7169022"/>
                </a:lnTo>
                <a:lnTo>
                  <a:pt x="228839" y="7185258"/>
                </a:lnTo>
                <a:lnTo>
                  <a:pt x="274220" y="7195363"/>
                </a:lnTo>
                <a:lnTo>
                  <a:pt x="321767" y="7198842"/>
                </a:lnTo>
                <a:lnTo>
                  <a:pt x="10010266" y="7198842"/>
                </a:lnTo>
                <a:lnTo>
                  <a:pt x="10057812" y="7195363"/>
                </a:lnTo>
                <a:lnTo>
                  <a:pt x="10103192" y="7185258"/>
                </a:lnTo>
                <a:lnTo>
                  <a:pt x="10145907" y="7169022"/>
                </a:lnTo>
                <a:lnTo>
                  <a:pt x="10185461" y="7147153"/>
                </a:lnTo>
                <a:lnTo>
                  <a:pt x="10221355" y="7120147"/>
                </a:lnTo>
                <a:lnTo>
                  <a:pt x="10253092" y="7088501"/>
                </a:lnTo>
                <a:lnTo>
                  <a:pt x="10280175" y="7052711"/>
                </a:lnTo>
                <a:lnTo>
                  <a:pt x="10302106" y="7013273"/>
                </a:lnTo>
                <a:lnTo>
                  <a:pt x="10318386" y="6970684"/>
                </a:lnTo>
                <a:lnTo>
                  <a:pt x="10328520" y="6925441"/>
                </a:lnTo>
                <a:lnTo>
                  <a:pt x="10332008" y="6878040"/>
                </a:lnTo>
                <a:lnTo>
                  <a:pt x="10332008" y="320789"/>
                </a:lnTo>
                <a:lnTo>
                  <a:pt x="10328519" y="273385"/>
                </a:lnTo>
                <a:lnTo>
                  <a:pt x="10318384" y="228141"/>
                </a:lnTo>
                <a:lnTo>
                  <a:pt x="10302101" y="185553"/>
                </a:lnTo>
                <a:lnTo>
                  <a:pt x="10280167" y="146117"/>
                </a:lnTo>
                <a:lnTo>
                  <a:pt x="10253081" y="110328"/>
                </a:lnTo>
                <a:lnTo>
                  <a:pt x="10221340" y="78684"/>
                </a:lnTo>
                <a:lnTo>
                  <a:pt x="10185443" y="51681"/>
                </a:lnTo>
                <a:lnTo>
                  <a:pt x="10145886" y="29815"/>
                </a:lnTo>
                <a:lnTo>
                  <a:pt x="10103169" y="13582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377689"/>
            <a:ext cx="4733925" cy="739140"/>
          </a:xfrm>
          <a:custGeom>
            <a:avLst/>
            <a:gdLst/>
            <a:ahLst/>
            <a:cxnLst/>
            <a:rect l="l" t="t" r="r" b="b"/>
            <a:pathLst>
              <a:path w="4733925" h="739140">
                <a:moveTo>
                  <a:pt x="4381512" y="0"/>
                </a:moveTo>
                <a:lnTo>
                  <a:pt x="0" y="0"/>
                </a:lnTo>
                <a:lnTo>
                  <a:pt x="0" y="739038"/>
                </a:lnTo>
                <a:lnTo>
                  <a:pt x="4384636" y="738962"/>
                </a:lnTo>
                <a:lnTo>
                  <a:pt x="4172508" y="596468"/>
                </a:lnTo>
                <a:lnTo>
                  <a:pt x="4504016" y="102971"/>
                </a:lnTo>
                <a:lnTo>
                  <a:pt x="4733582" y="257187"/>
                </a:lnTo>
                <a:lnTo>
                  <a:pt x="4716622" y="213743"/>
                </a:lnTo>
                <a:lnTo>
                  <a:pt x="4694540" y="173167"/>
                </a:lnTo>
                <a:lnTo>
                  <a:pt x="4667736" y="135860"/>
                </a:lnTo>
                <a:lnTo>
                  <a:pt x="4636610" y="102225"/>
                </a:lnTo>
                <a:lnTo>
                  <a:pt x="4601562" y="72663"/>
                </a:lnTo>
                <a:lnTo>
                  <a:pt x="4562993" y="47575"/>
                </a:lnTo>
                <a:lnTo>
                  <a:pt x="4521303" y="27363"/>
                </a:lnTo>
                <a:lnTo>
                  <a:pt x="4476893" y="12429"/>
                </a:lnTo>
                <a:lnTo>
                  <a:pt x="4430162" y="3174"/>
                </a:lnTo>
                <a:lnTo>
                  <a:pt x="4381512" y="0"/>
                </a:lnTo>
                <a:close/>
              </a:path>
            </a:pathLst>
          </a:custGeom>
          <a:solidFill>
            <a:srgbClr val="E0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2517" y="480663"/>
            <a:ext cx="579120" cy="636270"/>
          </a:xfrm>
          <a:custGeom>
            <a:avLst/>
            <a:gdLst/>
            <a:ahLst/>
            <a:cxnLst/>
            <a:rect l="l" t="t" r="r" b="b"/>
            <a:pathLst>
              <a:path w="579120" h="636269">
                <a:moveTo>
                  <a:pt x="331508" y="0"/>
                </a:moveTo>
                <a:lnTo>
                  <a:pt x="0" y="493496"/>
                </a:lnTo>
                <a:lnTo>
                  <a:pt x="212115" y="635990"/>
                </a:lnTo>
                <a:lnTo>
                  <a:pt x="258136" y="632763"/>
                </a:lnTo>
                <a:lnTo>
                  <a:pt x="302435" y="624089"/>
                </a:lnTo>
                <a:lnTo>
                  <a:pt x="344670" y="610308"/>
                </a:lnTo>
                <a:lnTo>
                  <a:pt x="384500" y="591760"/>
                </a:lnTo>
                <a:lnTo>
                  <a:pt x="421585" y="568788"/>
                </a:lnTo>
                <a:lnTo>
                  <a:pt x="455583" y="541730"/>
                </a:lnTo>
                <a:lnTo>
                  <a:pt x="486155" y="510929"/>
                </a:lnTo>
                <a:lnTo>
                  <a:pt x="512958" y="476724"/>
                </a:lnTo>
                <a:lnTo>
                  <a:pt x="535652" y="439457"/>
                </a:lnTo>
                <a:lnTo>
                  <a:pt x="553897" y="399467"/>
                </a:lnTo>
                <a:lnTo>
                  <a:pt x="567351" y="357096"/>
                </a:lnTo>
                <a:lnTo>
                  <a:pt x="575673" y="312684"/>
                </a:lnTo>
                <a:lnTo>
                  <a:pt x="578523" y="266573"/>
                </a:lnTo>
                <a:lnTo>
                  <a:pt x="577386" y="237463"/>
                </a:lnTo>
                <a:lnTo>
                  <a:pt x="574036" y="208978"/>
                </a:lnTo>
                <a:lnTo>
                  <a:pt x="568568" y="181198"/>
                </a:lnTo>
                <a:lnTo>
                  <a:pt x="561073" y="154203"/>
                </a:lnTo>
                <a:lnTo>
                  <a:pt x="331508" y="0"/>
                </a:lnTo>
                <a:close/>
              </a:path>
            </a:pathLst>
          </a:custGeom>
          <a:solidFill>
            <a:srgbClr val="A18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6698" y="450958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90">
                <a:moveTo>
                  <a:pt x="296240" y="0"/>
                </a:moveTo>
                <a:lnTo>
                  <a:pt x="248187" y="3877"/>
                </a:lnTo>
                <a:lnTo>
                  <a:pt x="202603" y="15103"/>
                </a:lnTo>
                <a:lnTo>
                  <a:pt x="160098" y="33067"/>
                </a:lnTo>
                <a:lnTo>
                  <a:pt x="121282" y="57160"/>
                </a:lnTo>
                <a:lnTo>
                  <a:pt x="86764" y="86771"/>
                </a:lnTo>
                <a:lnTo>
                  <a:pt x="57155" y="121290"/>
                </a:lnTo>
                <a:lnTo>
                  <a:pt x="33064" y="160108"/>
                </a:lnTo>
                <a:lnTo>
                  <a:pt x="15102" y="202614"/>
                </a:lnTo>
                <a:lnTo>
                  <a:pt x="3877" y="248199"/>
                </a:lnTo>
                <a:lnTo>
                  <a:pt x="0" y="296252"/>
                </a:lnTo>
                <a:lnTo>
                  <a:pt x="3877" y="344306"/>
                </a:lnTo>
                <a:lnTo>
                  <a:pt x="15102" y="389891"/>
                </a:lnTo>
                <a:lnTo>
                  <a:pt x="33064" y="432397"/>
                </a:lnTo>
                <a:lnTo>
                  <a:pt x="57155" y="471215"/>
                </a:lnTo>
                <a:lnTo>
                  <a:pt x="86764" y="505734"/>
                </a:lnTo>
                <a:lnTo>
                  <a:pt x="121282" y="535345"/>
                </a:lnTo>
                <a:lnTo>
                  <a:pt x="160098" y="559438"/>
                </a:lnTo>
                <a:lnTo>
                  <a:pt x="202603" y="577402"/>
                </a:lnTo>
                <a:lnTo>
                  <a:pt x="248187" y="588628"/>
                </a:lnTo>
                <a:lnTo>
                  <a:pt x="296240" y="592505"/>
                </a:lnTo>
                <a:lnTo>
                  <a:pt x="344296" y="588628"/>
                </a:lnTo>
                <a:lnTo>
                  <a:pt x="389884" y="577402"/>
                </a:lnTo>
                <a:lnTo>
                  <a:pt x="432392" y="559438"/>
                </a:lnTo>
                <a:lnTo>
                  <a:pt x="471212" y="535345"/>
                </a:lnTo>
                <a:lnTo>
                  <a:pt x="505733" y="505734"/>
                </a:lnTo>
                <a:lnTo>
                  <a:pt x="535344" y="471215"/>
                </a:lnTo>
                <a:lnTo>
                  <a:pt x="559437" y="432397"/>
                </a:lnTo>
                <a:lnTo>
                  <a:pt x="577402" y="389891"/>
                </a:lnTo>
                <a:lnTo>
                  <a:pt x="588628" y="344306"/>
                </a:lnTo>
                <a:lnTo>
                  <a:pt x="592505" y="296252"/>
                </a:lnTo>
                <a:lnTo>
                  <a:pt x="588628" y="248199"/>
                </a:lnTo>
                <a:lnTo>
                  <a:pt x="577402" y="202614"/>
                </a:lnTo>
                <a:lnTo>
                  <a:pt x="559437" y="160108"/>
                </a:lnTo>
                <a:lnTo>
                  <a:pt x="535344" y="121290"/>
                </a:lnTo>
                <a:lnTo>
                  <a:pt x="505733" y="86771"/>
                </a:lnTo>
                <a:lnTo>
                  <a:pt x="471212" y="57160"/>
                </a:lnTo>
                <a:lnTo>
                  <a:pt x="432392" y="33067"/>
                </a:lnTo>
                <a:lnTo>
                  <a:pt x="389884" y="15103"/>
                </a:lnTo>
                <a:lnTo>
                  <a:pt x="344296" y="3877"/>
                </a:lnTo>
                <a:lnTo>
                  <a:pt x="29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6698" y="450958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90">
                <a:moveTo>
                  <a:pt x="592505" y="296252"/>
                </a:moveTo>
                <a:lnTo>
                  <a:pt x="588628" y="344306"/>
                </a:lnTo>
                <a:lnTo>
                  <a:pt x="577402" y="389891"/>
                </a:lnTo>
                <a:lnTo>
                  <a:pt x="559437" y="432397"/>
                </a:lnTo>
                <a:lnTo>
                  <a:pt x="535344" y="471215"/>
                </a:lnTo>
                <a:lnTo>
                  <a:pt x="505733" y="505734"/>
                </a:lnTo>
                <a:lnTo>
                  <a:pt x="471212" y="535345"/>
                </a:lnTo>
                <a:lnTo>
                  <a:pt x="432392" y="559438"/>
                </a:lnTo>
                <a:lnTo>
                  <a:pt x="389884" y="577402"/>
                </a:lnTo>
                <a:lnTo>
                  <a:pt x="344296" y="588628"/>
                </a:lnTo>
                <a:lnTo>
                  <a:pt x="296240" y="592505"/>
                </a:lnTo>
                <a:lnTo>
                  <a:pt x="248187" y="588628"/>
                </a:lnTo>
                <a:lnTo>
                  <a:pt x="202603" y="577402"/>
                </a:lnTo>
                <a:lnTo>
                  <a:pt x="160098" y="559438"/>
                </a:lnTo>
                <a:lnTo>
                  <a:pt x="121282" y="535345"/>
                </a:lnTo>
                <a:lnTo>
                  <a:pt x="86764" y="505734"/>
                </a:lnTo>
                <a:lnTo>
                  <a:pt x="57155" y="471215"/>
                </a:lnTo>
                <a:lnTo>
                  <a:pt x="33064" y="432397"/>
                </a:lnTo>
                <a:lnTo>
                  <a:pt x="15102" y="389891"/>
                </a:lnTo>
                <a:lnTo>
                  <a:pt x="3877" y="344306"/>
                </a:lnTo>
                <a:lnTo>
                  <a:pt x="0" y="296252"/>
                </a:lnTo>
                <a:lnTo>
                  <a:pt x="3877" y="248199"/>
                </a:lnTo>
                <a:lnTo>
                  <a:pt x="15102" y="202614"/>
                </a:lnTo>
                <a:lnTo>
                  <a:pt x="33064" y="160108"/>
                </a:lnTo>
                <a:lnTo>
                  <a:pt x="57155" y="121290"/>
                </a:lnTo>
                <a:lnTo>
                  <a:pt x="86764" y="86771"/>
                </a:lnTo>
                <a:lnTo>
                  <a:pt x="121282" y="57160"/>
                </a:lnTo>
                <a:lnTo>
                  <a:pt x="160098" y="33067"/>
                </a:lnTo>
                <a:lnTo>
                  <a:pt x="202603" y="15103"/>
                </a:lnTo>
                <a:lnTo>
                  <a:pt x="248187" y="3877"/>
                </a:lnTo>
                <a:lnTo>
                  <a:pt x="296240" y="0"/>
                </a:lnTo>
                <a:lnTo>
                  <a:pt x="344296" y="3877"/>
                </a:lnTo>
                <a:lnTo>
                  <a:pt x="389884" y="15103"/>
                </a:lnTo>
                <a:lnTo>
                  <a:pt x="432392" y="33067"/>
                </a:lnTo>
                <a:lnTo>
                  <a:pt x="471212" y="57160"/>
                </a:lnTo>
                <a:lnTo>
                  <a:pt x="505733" y="86771"/>
                </a:lnTo>
                <a:lnTo>
                  <a:pt x="535344" y="121290"/>
                </a:lnTo>
                <a:lnTo>
                  <a:pt x="559437" y="160108"/>
                </a:lnTo>
                <a:lnTo>
                  <a:pt x="577402" y="202614"/>
                </a:lnTo>
                <a:lnTo>
                  <a:pt x="588628" y="248199"/>
                </a:lnTo>
                <a:lnTo>
                  <a:pt x="592505" y="2962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77688"/>
            <a:ext cx="4751070" cy="739140"/>
          </a:xfrm>
          <a:custGeom>
            <a:avLst/>
            <a:gdLst/>
            <a:ahLst/>
            <a:cxnLst/>
            <a:rect l="l" t="t" r="r" b="b"/>
            <a:pathLst>
              <a:path w="4751070" h="739140">
                <a:moveTo>
                  <a:pt x="0" y="739038"/>
                </a:moveTo>
                <a:lnTo>
                  <a:pt x="0" y="739038"/>
                </a:lnTo>
                <a:lnTo>
                  <a:pt x="4381512" y="739038"/>
                </a:lnTo>
                <a:lnTo>
                  <a:pt x="4427871" y="736159"/>
                </a:lnTo>
                <a:lnTo>
                  <a:pt x="4472510" y="727754"/>
                </a:lnTo>
                <a:lnTo>
                  <a:pt x="4515082" y="714168"/>
                </a:lnTo>
                <a:lnTo>
                  <a:pt x="4555243" y="695748"/>
                </a:lnTo>
                <a:lnTo>
                  <a:pt x="4592646" y="672840"/>
                </a:lnTo>
                <a:lnTo>
                  <a:pt x="4626944" y="645790"/>
                </a:lnTo>
                <a:lnTo>
                  <a:pt x="4657792" y="614944"/>
                </a:lnTo>
                <a:lnTo>
                  <a:pt x="4684844" y="580648"/>
                </a:lnTo>
                <a:lnTo>
                  <a:pt x="4707753" y="543250"/>
                </a:lnTo>
                <a:lnTo>
                  <a:pt x="4726174" y="503094"/>
                </a:lnTo>
                <a:lnTo>
                  <a:pt x="4739760" y="460527"/>
                </a:lnTo>
                <a:lnTo>
                  <a:pt x="4748165" y="415895"/>
                </a:lnTo>
                <a:lnTo>
                  <a:pt x="4751044" y="369544"/>
                </a:lnTo>
                <a:lnTo>
                  <a:pt x="4748165" y="323190"/>
                </a:lnTo>
                <a:lnTo>
                  <a:pt x="4739760" y="278554"/>
                </a:lnTo>
                <a:lnTo>
                  <a:pt x="4726174" y="235982"/>
                </a:lnTo>
                <a:lnTo>
                  <a:pt x="4707753" y="195821"/>
                </a:lnTo>
                <a:lnTo>
                  <a:pt x="4684844" y="158417"/>
                </a:lnTo>
                <a:lnTo>
                  <a:pt x="4657792" y="124117"/>
                </a:lnTo>
                <a:lnTo>
                  <a:pt x="4626944" y="93266"/>
                </a:lnTo>
                <a:lnTo>
                  <a:pt x="4592646" y="66211"/>
                </a:lnTo>
                <a:lnTo>
                  <a:pt x="4555243" y="43298"/>
                </a:lnTo>
                <a:lnTo>
                  <a:pt x="4515082" y="24875"/>
                </a:lnTo>
                <a:lnTo>
                  <a:pt x="4472510" y="11286"/>
                </a:lnTo>
                <a:lnTo>
                  <a:pt x="4427871" y="2879"/>
                </a:lnTo>
                <a:lnTo>
                  <a:pt x="4381512" y="0"/>
                </a:lnTo>
                <a:lnTo>
                  <a:pt x="4279112" y="0"/>
                </a:lnTo>
                <a:lnTo>
                  <a:pt x="4202379" y="0"/>
                </a:lnTo>
                <a:lnTo>
                  <a:pt x="4186656" y="0"/>
                </a:lnTo>
                <a:lnTo>
                  <a:pt x="403659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857" y="2369661"/>
            <a:ext cx="4754245" cy="4766945"/>
          </a:xfrm>
          <a:custGeom>
            <a:avLst/>
            <a:gdLst/>
            <a:ahLst/>
            <a:cxnLst/>
            <a:rect l="l" t="t" r="r" b="b"/>
            <a:pathLst>
              <a:path w="4754245" h="4766945">
                <a:moveTo>
                  <a:pt x="4754194" y="0"/>
                </a:moveTo>
                <a:lnTo>
                  <a:pt x="0" y="0"/>
                </a:lnTo>
                <a:lnTo>
                  <a:pt x="0" y="4613300"/>
                </a:lnTo>
                <a:lnTo>
                  <a:pt x="7812" y="4661736"/>
                </a:lnTo>
                <a:lnTo>
                  <a:pt x="29565" y="4703801"/>
                </a:lnTo>
                <a:lnTo>
                  <a:pt x="62736" y="4736972"/>
                </a:lnTo>
                <a:lnTo>
                  <a:pt x="104802" y="4758726"/>
                </a:lnTo>
                <a:lnTo>
                  <a:pt x="153238" y="4766538"/>
                </a:lnTo>
                <a:lnTo>
                  <a:pt x="4600917" y="4766538"/>
                </a:lnTo>
                <a:lnTo>
                  <a:pt x="4649367" y="4758726"/>
                </a:lnTo>
                <a:lnTo>
                  <a:pt x="4691443" y="4736973"/>
                </a:lnTo>
                <a:lnTo>
                  <a:pt x="4724622" y="4703801"/>
                </a:lnTo>
                <a:lnTo>
                  <a:pt x="4746380" y="4661736"/>
                </a:lnTo>
                <a:lnTo>
                  <a:pt x="4754194" y="4613300"/>
                </a:lnTo>
                <a:lnTo>
                  <a:pt x="4754194" y="0"/>
                </a:lnTo>
                <a:close/>
              </a:path>
            </a:pathLst>
          </a:custGeom>
          <a:solidFill>
            <a:srgbClr val="E1F1F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857" y="2369661"/>
            <a:ext cx="4754245" cy="4766945"/>
          </a:xfrm>
          <a:custGeom>
            <a:avLst/>
            <a:gdLst/>
            <a:ahLst/>
            <a:cxnLst/>
            <a:rect l="l" t="t" r="r" b="b"/>
            <a:pathLst>
              <a:path w="4754245" h="4766945">
                <a:moveTo>
                  <a:pt x="0" y="0"/>
                </a:moveTo>
                <a:lnTo>
                  <a:pt x="0" y="0"/>
                </a:lnTo>
                <a:lnTo>
                  <a:pt x="0" y="4613300"/>
                </a:lnTo>
                <a:lnTo>
                  <a:pt x="7812" y="4661736"/>
                </a:lnTo>
                <a:lnTo>
                  <a:pt x="29565" y="4703801"/>
                </a:lnTo>
                <a:lnTo>
                  <a:pt x="62736" y="4736972"/>
                </a:lnTo>
                <a:lnTo>
                  <a:pt x="104802" y="4758726"/>
                </a:lnTo>
                <a:lnTo>
                  <a:pt x="153238" y="4766538"/>
                </a:lnTo>
                <a:lnTo>
                  <a:pt x="441769" y="4766538"/>
                </a:lnTo>
                <a:lnTo>
                  <a:pt x="1078369" y="4766538"/>
                </a:lnTo>
                <a:lnTo>
                  <a:pt x="1663966" y="4766538"/>
                </a:lnTo>
                <a:lnTo>
                  <a:pt x="3591687" y="4766538"/>
                </a:lnTo>
                <a:lnTo>
                  <a:pt x="3630942" y="4766538"/>
                </a:lnTo>
                <a:lnTo>
                  <a:pt x="4600917" y="4766538"/>
                </a:lnTo>
                <a:lnTo>
                  <a:pt x="4649367" y="4758726"/>
                </a:lnTo>
                <a:lnTo>
                  <a:pt x="4691443" y="4736973"/>
                </a:lnTo>
                <a:lnTo>
                  <a:pt x="4724622" y="4703801"/>
                </a:lnTo>
                <a:lnTo>
                  <a:pt x="4746380" y="4661736"/>
                </a:lnTo>
                <a:lnTo>
                  <a:pt x="4754194" y="4613300"/>
                </a:lnTo>
                <a:lnTo>
                  <a:pt x="4754194" y="4530051"/>
                </a:lnTo>
                <a:lnTo>
                  <a:pt x="4754194" y="4443412"/>
                </a:lnTo>
                <a:lnTo>
                  <a:pt x="475419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978" y="2744376"/>
            <a:ext cx="201853" cy="201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978" y="3671787"/>
            <a:ext cx="201853" cy="201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3466" y="2685673"/>
            <a:ext cx="4239782" cy="237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865">
              <a:lnSpc>
                <a:spcPct val="114599"/>
              </a:lnSpc>
              <a:spcBef>
                <a:spcPts val="100"/>
              </a:spcBef>
            </a:pP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’24.1.27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이전에는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부칙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규정에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50억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이하의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건설공사에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대해서는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적용이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316865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유예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되었습니다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14599"/>
              </a:lnSpc>
              <a:spcBef>
                <a:spcPts val="700"/>
              </a:spcBef>
            </a:pPr>
            <a:r>
              <a:rPr sz="1600" spc="-1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그러나</a:t>
            </a: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’24.1.27</a:t>
            </a:r>
            <a:r>
              <a:rPr sz="16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부터는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건설공사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금액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제한이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없어져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건설업의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경우에도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제조업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다른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업종과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동일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하게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14599"/>
              </a:lnSpc>
            </a:pP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5인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이상이면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적용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대상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됩니다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08000" marR="76200" indent="-108000">
              <a:lnSpc>
                <a:spcPct val="109800"/>
              </a:lnSpc>
              <a:spcBef>
                <a:spcPts val="395"/>
              </a:spcBef>
            </a:pPr>
            <a:r>
              <a:rPr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-</a:t>
            </a:r>
            <a:r>
              <a:rPr lang="en-US"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</a:t>
            </a:r>
            <a:r>
              <a:rPr lang="en-US"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</a:t>
            </a:r>
            <a:r>
              <a:rPr lang="en-US"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본사와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시공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중인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모든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현장의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수를</a:t>
            </a:r>
            <a:r>
              <a:rPr lang="en-US" sz="125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합산</a:t>
            </a:r>
            <a:r>
              <a:rPr sz="1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하여</a:t>
            </a:r>
            <a:r>
              <a:rPr lang="en-US"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판단하여야</a:t>
            </a:r>
            <a:r>
              <a:rPr lang="en-US" sz="12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합니다</a:t>
            </a:r>
            <a:r>
              <a:rPr sz="12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2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313" y="5116954"/>
            <a:ext cx="4559935" cy="1907539"/>
          </a:xfrm>
          <a:custGeom>
            <a:avLst/>
            <a:gdLst/>
            <a:ahLst/>
            <a:cxnLst/>
            <a:rect l="l" t="t" r="r" b="b"/>
            <a:pathLst>
              <a:path w="4559935" h="1907540">
                <a:moveTo>
                  <a:pt x="4451870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1799361"/>
                </a:lnTo>
                <a:lnTo>
                  <a:pt x="8488" y="1841391"/>
                </a:lnTo>
                <a:lnTo>
                  <a:pt x="31635" y="1875721"/>
                </a:lnTo>
                <a:lnTo>
                  <a:pt x="65965" y="1898872"/>
                </a:lnTo>
                <a:lnTo>
                  <a:pt x="108000" y="1907362"/>
                </a:lnTo>
                <a:lnTo>
                  <a:pt x="4451870" y="1907362"/>
                </a:lnTo>
                <a:lnTo>
                  <a:pt x="4493906" y="1898872"/>
                </a:lnTo>
                <a:lnTo>
                  <a:pt x="4528235" y="1875721"/>
                </a:lnTo>
                <a:lnTo>
                  <a:pt x="4551383" y="1841391"/>
                </a:lnTo>
                <a:lnTo>
                  <a:pt x="4559871" y="1799361"/>
                </a:lnTo>
                <a:lnTo>
                  <a:pt x="4559871" y="108000"/>
                </a:lnTo>
                <a:lnTo>
                  <a:pt x="4551383" y="65960"/>
                </a:lnTo>
                <a:lnTo>
                  <a:pt x="4528235" y="31630"/>
                </a:lnTo>
                <a:lnTo>
                  <a:pt x="4493906" y="8486"/>
                </a:lnTo>
                <a:lnTo>
                  <a:pt x="4451870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313" y="5116954"/>
            <a:ext cx="4559935" cy="1907539"/>
          </a:xfrm>
          <a:custGeom>
            <a:avLst/>
            <a:gdLst/>
            <a:ahLst/>
            <a:cxnLst/>
            <a:rect l="l" t="t" r="r" b="b"/>
            <a:pathLst>
              <a:path w="4559935" h="1907540">
                <a:moveTo>
                  <a:pt x="4451870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263575"/>
                </a:lnTo>
                <a:lnTo>
                  <a:pt x="0" y="279399"/>
                </a:lnTo>
                <a:lnTo>
                  <a:pt x="0" y="1799361"/>
                </a:lnTo>
                <a:lnTo>
                  <a:pt x="8488" y="1841391"/>
                </a:lnTo>
                <a:lnTo>
                  <a:pt x="31635" y="1875721"/>
                </a:lnTo>
                <a:lnTo>
                  <a:pt x="65965" y="1898872"/>
                </a:lnTo>
                <a:lnTo>
                  <a:pt x="108000" y="1907362"/>
                </a:lnTo>
                <a:lnTo>
                  <a:pt x="4451870" y="1907362"/>
                </a:lnTo>
                <a:lnTo>
                  <a:pt x="4493906" y="1898872"/>
                </a:lnTo>
                <a:lnTo>
                  <a:pt x="4528235" y="1875721"/>
                </a:lnTo>
                <a:lnTo>
                  <a:pt x="4551383" y="1841391"/>
                </a:lnTo>
                <a:lnTo>
                  <a:pt x="4559871" y="1799361"/>
                </a:lnTo>
                <a:lnTo>
                  <a:pt x="4559871" y="1520799"/>
                </a:lnTo>
                <a:lnTo>
                  <a:pt x="4559871" y="1475562"/>
                </a:lnTo>
                <a:lnTo>
                  <a:pt x="4559871" y="108000"/>
                </a:lnTo>
                <a:lnTo>
                  <a:pt x="4551383" y="65960"/>
                </a:lnTo>
                <a:lnTo>
                  <a:pt x="4528235" y="31630"/>
                </a:lnTo>
                <a:lnTo>
                  <a:pt x="4493906" y="8486"/>
                </a:lnTo>
                <a:lnTo>
                  <a:pt x="445187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62631" y="5080367"/>
            <a:ext cx="2884170" cy="339725"/>
          </a:xfrm>
          <a:custGeom>
            <a:avLst/>
            <a:gdLst/>
            <a:ahLst/>
            <a:cxnLst/>
            <a:rect l="l" t="t" r="r" b="b"/>
            <a:pathLst>
              <a:path w="2884170" h="339725">
                <a:moveTo>
                  <a:pt x="2714180" y="0"/>
                </a:moveTo>
                <a:lnTo>
                  <a:pt x="169608" y="0"/>
                </a:lnTo>
                <a:lnTo>
                  <a:pt x="124518" y="6058"/>
                </a:lnTo>
                <a:lnTo>
                  <a:pt x="84002" y="23155"/>
                </a:lnTo>
                <a:lnTo>
                  <a:pt x="49676" y="49676"/>
                </a:lnTo>
                <a:lnTo>
                  <a:pt x="23155" y="84002"/>
                </a:lnTo>
                <a:lnTo>
                  <a:pt x="6058" y="124518"/>
                </a:lnTo>
                <a:lnTo>
                  <a:pt x="0" y="169608"/>
                </a:lnTo>
                <a:lnTo>
                  <a:pt x="6058" y="214694"/>
                </a:lnTo>
                <a:lnTo>
                  <a:pt x="23155" y="255212"/>
                </a:lnTo>
                <a:lnTo>
                  <a:pt x="49676" y="289542"/>
                </a:lnTo>
                <a:lnTo>
                  <a:pt x="84002" y="316067"/>
                </a:lnTo>
                <a:lnTo>
                  <a:pt x="124518" y="333169"/>
                </a:lnTo>
                <a:lnTo>
                  <a:pt x="169608" y="339229"/>
                </a:lnTo>
                <a:lnTo>
                  <a:pt x="2714180" y="339229"/>
                </a:lnTo>
                <a:lnTo>
                  <a:pt x="2759279" y="333169"/>
                </a:lnTo>
                <a:lnTo>
                  <a:pt x="2799801" y="316067"/>
                </a:lnTo>
                <a:lnTo>
                  <a:pt x="2834128" y="289542"/>
                </a:lnTo>
                <a:lnTo>
                  <a:pt x="2860648" y="255212"/>
                </a:lnTo>
                <a:lnTo>
                  <a:pt x="2877744" y="214694"/>
                </a:lnTo>
                <a:lnTo>
                  <a:pt x="2883801" y="169608"/>
                </a:lnTo>
                <a:lnTo>
                  <a:pt x="2877744" y="124518"/>
                </a:lnTo>
                <a:lnTo>
                  <a:pt x="2860648" y="84002"/>
                </a:lnTo>
                <a:lnTo>
                  <a:pt x="2834128" y="49676"/>
                </a:lnTo>
                <a:lnTo>
                  <a:pt x="2799801" y="23155"/>
                </a:lnTo>
                <a:lnTo>
                  <a:pt x="2759279" y="6058"/>
                </a:lnTo>
                <a:lnTo>
                  <a:pt x="2714180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62631" y="5080367"/>
            <a:ext cx="2884170" cy="339725"/>
          </a:xfrm>
          <a:custGeom>
            <a:avLst/>
            <a:gdLst/>
            <a:ahLst/>
            <a:cxnLst/>
            <a:rect l="l" t="t" r="r" b="b"/>
            <a:pathLst>
              <a:path w="2884170" h="339725">
                <a:moveTo>
                  <a:pt x="2714180" y="0"/>
                </a:moveTo>
                <a:lnTo>
                  <a:pt x="2714180" y="0"/>
                </a:lnTo>
                <a:lnTo>
                  <a:pt x="169608" y="0"/>
                </a:lnTo>
                <a:lnTo>
                  <a:pt x="124518" y="6058"/>
                </a:lnTo>
                <a:lnTo>
                  <a:pt x="84002" y="23155"/>
                </a:lnTo>
                <a:lnTo>
                  <a:pt x="49676" y="49676"/>
                </a:lnTo>
                <a:lnTo>
                  <a:pt x="23155" y="84002"/>
                </a:lnTo>
                <a:lnTo>
                  <a:pt x="6058" y="124518"/>
                </a:lnTo>
                <a:lnTo>
                  <a:pt x="0" y="169608"/>
                </a:lnTo>
                <a:lnTo>
                  <a:pt x="6058" y="214694"/>
                </a:lnTo>
                <a:lnTo>
                  <a:pt x="23155" y="255212"/>
                </a:lnTo>
                <a:lnTo>
                  <a:pt x="49676" y="289542"/>
                </a:lnTo>
                <a:lnTo>
                  <a:pt x="84002" y="316067"/>
                </a:lnTo>
                <a:lnTo>
                  <a:pt x="124518" y="333169"/>
                </a:lnTo>
                <a:lnTo>
                  <a:pt x="169608" y="339229"/>
                </a:lnTo>
                <a:lnTo>
                  <a:pt x="382930" y="339229"/>
                </a:lnTo>
                <a:lnTo>
                  <a:pt x="765860" y="339229"/>
                </a:lnTo>
                <a:lnTo>
                  <a:pt x="1974481" y="339229"/>
                </a:lnTo>
                <a:lnTo>
                  <a:pt x="2376233" y="339229"/>
                </a:lnTo>
                <a:lnTo>
                  <a:pt x="2714180" y="339229"/>
                </a:lnTo>
                <a:lnTo>
                  <a:pt x="2759279" y="333169"/>
                </a:lnTo>
                <a:lnTo>
                  <a:pt x="2799801" y="316067"/>
                </a:lnTo>
                <a:lnTo>
                  <a:pt x="2834128" y="289542"/>
                </a:lnTo>
                <a:lnTo>
                  <a:pt x="2860648" y="255212"/>
                </a:lnTo>
                <a:lnTo>
                  <a:pt x="2877744" y="214694"/>
                </a:lnTo>
                <a:lnTo>
                  <a:pt x="2883801" y="169608"/>
                </a:lnTo>
                <a:lnTo>
                  <a:pt x="2877744" y="124518"/>
                </a:lnTo>
                <a:lnTo>
                  <a:pt x="2860648" y="84002"/>
                </a:lnTo>
                <a:lnTo>
                  <a:pt x="2834128" y="49676"/>
                </a:lnTo>
                <a:lnTo>
                  <a:pt x="2799801" y="23155"/>
                </a:lnTo>
                <a:lnTo>
                  <a:pt x="2759279" y="6058"/>
                </a:lnTo>
                <a:lnTo>
                  <a:pt x="271418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9142" y="5153025"/>
            <a:ext cx="3927475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105"/>
              </a:spcBef>
            </a:pPr>
            <a:r>
              <a:rPr sz="1250" spc="-100" dirty="0">
                <a:solidFill>
                  <a:srgbClr val="221714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근로기준법상 상시 근로자 수 </a:t>
            </a:r>
            <a:r>
              <a:rPr sz="1250" spc="-100" dirty="0" err="1">
                <a:solidFill>
                  <a:srgbClr val="221714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산정</a:t>
            </a:r>
            <a:r>
              <a:rPr sz="1250" spc="-100" dirty="0">
                <a:solidFill>
                  <a:srgbClr val="221714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 </a:t>
            </a:r>
            <a:r>
              <a:rPr sz="1250" spc="-100" dirty="0" err="1" smtClean="0">
                <a:solidFill>
                  <a:srgbClr val="221714"/>
                </a:solidFill>
                <a:latin typeface="G마켓 산스 Bold" pitchFamily="50" charset="-127"/>
                <a:ea typeface="G마켓 산스 Bold" pitchFamily="50" charset="-127"/>
                <a:cs typeface="Adobe 고딕 Std B"/>
              </a:rPr>
              <a:t>방법</a:t>
            </a:r>
            <a:endParaRPr sz="1200" spc="-10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04393" y="6209948"/>
            <a:ext cx="217106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100" dirty="0">
                <a:solidFill>
                  <a:srgbClr val="926034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근로자연인원산정시업무가바쁠때가끔근무하는아르바이트생이나,1주일에15시간미만근무하는근로자의경우도해당근로를제공한날에는1명으로포함</a:t>
            </a:r>
            <a:endParaRPr sz="10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60922" y="1485585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600930" y="0"/>
                </a:move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1362773"/>
                </a:lnTo>
                <a:lnTo>
                  <a:pt x="4754181" y="1362773"/>
                </a:lnTo>
                <a:lnTo>
                  <a:pt x="4754181" y="153250"/>
                </a:lnTo>
                <a:lnTo>
                  <a:pt x="4746369" y="104808"/>
                </a:lnTo>
                <a:lnTo>
                  <a:pt x="4724615" y="62739"/>
                </a:lnTo>
                <a:lnTo>
                  <a:pt x="4691441" y="29566"/>
                </a:lnTo>
                <a:lnTo>
                  <a:pt x="4649372" y="7812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60922" y="1485585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754181" y="1239291"/>
                </a:moveTo>
                <a:lnTo>
                  <a:pt x="4754181" y="1162469"/>
                </a:lnTo>
                <a:lnTo>
                  <a:pt x="4754181" y="345592"/>
                </a:lnTo>
                <a:lnTo>
                  <a:pt x="4754181" y="153250"/>
                </a:lnTo>
                <a:lnTo>
                  <a:pt x="4746369" y="104808"/>
                </a:lnTo>
                <a:lnTo>
                  <a:pt x="4724615" y="62739"/>
                </a:lnTo>
                <a:lnTo>
                  <a:pt x="4691441" y="29566"/>
                </a:lnTo>
                <a:lnTo>
                  <a:pt x="4649372" y="7812"/>
                </a:lnTo>
                <a:lnTo>
                  <a:pt x="4600930" y="0"/>
                </a:lnTo>
                <a:lnTo>
                  <a:pt x="3630955" y="0"/>
                </a:lnTo>
                <a:lnTo>
                  <a:pt x="3591687" y="0"/>
                </a:lnTo>
                <a:lnTo>
                  <a:pt x="1663966" y="0"/>
                </a:lnTo>
                <a:lnTo>
                  <a:pt x="1078369" y="0"/>
                </a:lnTo>
                <a:lnTo>
                  <a:pt x="441769" y="0"/>
                </a:ln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345592"/>
                </a:lnTo>
                <a:lnTo>
                  <a:pt x="0" y="1162469"/>
                </a:lnTo>
                <a:lnTo>
                  <a:pt x="0" y="1239291"/>
                </a:lnTo>
                <a:lnTo>
                  <a:pt x="0" y="1362773"/>
                </a:lnTo>
                <a:lnTo>
                  <a:pt x="4754181" y="1362773"/>
                </a:lnTo>
                <a:lnTo>
                  <a:pt x="4754181" y="12392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60925" y="2852261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4754181" y="0"/>
                </a:moveTo>
                <a:lnTo>
                  <a:pt x="0" y="0"/>
                </a:lnTo>
                <a:lnTo>
                  <a:pt x="0" y="4130700"/>
                </a:lnTo>
                <a:lnTo>
                  <a:pt x="7812" y="4179136"/>
                </a:lnTo>
                <a:lnTo>
                  <a:pt x="29565" y="4221201"/>
                </a:lnTo>
                <a:lnTo>
                  <a:pt x="62736" y="4254372"/>
                </a:lnTo>
                <a:lnTo>
                  <a:pt x="104802" y="4276126"/>
                </a:lnTo>
                <a:lnTo>
                  <a:pt x="153238" y="4283938"/>
                </a:lnTo>
                <a:lnTo>
                  <a:pt x="4600917" y="4283938"/>
                </a:lnTo>
                <a:lnTo>
                  <a:pt x="4649361" y="4276126"/>
                </a:lnTo>
                <a:lnTo>
                  <a:pt x="4691433" y="4254373"/>
                </a:lnTo>
                <a:lnTo>
                  <a:pt x="4724610" y="4221201"/>
                </a:lnTo>
                <a:lnTo>
                  <a:pt x="4746368" y="4179136"/>
                </a:lnTo>
                <a:lnTo>
                  <a:pt x="4754181" y="4130700"/>
                </a:lnTo>
                <a:lnTo>
                  <a:pt x="4754181" y="0"/>
                </a:lnTo>
                <a:close/>
              </a:path>
            </a:pathLst>
          </a:custGeom>
          <a:solidFill>
            <a:srgbClr val="E1F1F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60925" y="2852261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0" y="0"/>
                </a:moveTo>
                <a:lnTo>
                  <a:pt x="0" y="0"/>
                </a:lnTo>
                <a:lnTo>
                  <a:pt x="0" y="4130700"/>
                </a:lnTo>
                <a:lnTo>
                  <a:pt x="7812" y="4179136"/>
                </a:lnTo>
                <a:lnTo>
                  <a:pt x="29565" y="4221201"/>
                </a:lnTo>
                <a:lnTo>
                  <a:pt x="62736" y="4254372"/>
                </a:lnTo>
                <a:lnTo>
                  <a:pt x="104802" y="4276126"/>
                </a:lnTo>
                <a:lnTo>
                  <a:pt x="153238" y="4283938"/>
                </a:lnTo>
                <a:lnTo>
                  <a:pt x="441769" y="4283938"/>
                </a:lnTo>
                <a:lnTo>
                  <a:pt x="1078369" y="4283938"/>
                </a:lnTo>
                <a:lnTo>
                  <a:pt x="1663966" y="4283938"/>
                </a:lnTo>
                <a:lnTo>
                  <a:pt x="3591687" y="4283938"/>
                </a:lnTo>
                <a:lnTo>
                  <a:pt x="3630942" y="4283938"/>
                </a:lnTo>
                <a:lnTo>
                  <a:pt x="4600917" y="4283938"/>
                </a:lnTo>
                <a:lnTo>
                  <a:pt x="4649361" y="4276126"/>
                </a:lnTo>
                <a:lnTo>
                  <a:pt x="4691433" y="4254373"/>
                </a:lnTo>
                <a:lnTo>
                  <a:pt x="4724610" y="4221201"/>
                </a:lnTo>
                <a:lnTo>
                  <a:pt x="4746368" y="4179136"/>
                </a:lnTo>
                <a:lnTo>
                  <a:pt x="4754181" y="4130700"/>
                </a:lnTo>
                <a:lnTo>
                  <a:pt x="4754181" y="4047451"/>
                </a:lnTo>
                <a:lnTo>
                  <a:pt x="4754181" y="3960812"/>
                </a:lnTo>
                <a:lnTo>
                  <a:pt x="4754181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40093" y="123214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5"/>
                </a:lnTo>
                <a:lnTo>
                  <a:pt x="66008" y="66003"/>
                </a:lnTo>
                <a:lnTo>
                  <a:pt x="38489" y="99355"/>
                </a:lnTo>
                <a:lnTo>
                  <a:pt x="17710" y="137636"/>
                </a:lnTo>
                <a:lnTo>
                  <a:pt x="4578" y="179940"/>
                </a:lnTo>
                <a:lnTo>
                  <a:pt x="0" y="225361"/>
                </a:lnTo>
                <a:lnTo>
                  <a:pt x="4578" y="270782"/>
                </a:lnTo>
                <a:lnTo>
                  <a:pt x="17710" y="313086"/>
                </a:lnTo>
                <a:lnTo>
                  <a:pt x="38489" y="351367"/>
                </a:lnTo>
                <a:lnTo>
                  <a:pt x="66008" y="384719"/>
                </a:lnTo>
                <a:lnTo>
                  <a:pt x="99361" y="412237"/>
                </a:lnTo>
                <a:lnTo>
                  <a:pt x="137642" y="433014"/>
                </a:lnTo>
                <a:lnTo>
                  <a:pt x="179944" y="446144"/>
                </a:lnTo>
                <a:lnTo>
                  <a:pt x="225361" y="450723"/>
                </a:lnTo>
                <a:lnTo>
                  <a:pt x="270778" y="446144"/>
                </a:lnTo>
                <a:lnTo>
                  <a:pt x="313078" y="433014"/>
                </a:lnTo>
                <a:lnTo>
                  <a:pt x="351357" y="412237"/>
                </a:lnTo>
                <a:lnTo>
                  <a:pt x="384708" y="384719"/>
                </a:lnTo>
                <a:lnTo>
                  <a:pt x="412225" y="351367"/>
                </a:lnTo>
                <a:lnTo>
                  <a:pt x="433001" y="313086"/>
                </a:lnTo>
                <a:lnTo>
                  <a:pt x="446132" y="270782"/>
                </a:lnTo>
                <a:lnTo>
                  <a:pt x="450710" y="225361"/>
                </a:lnTo>
                <a:lnTo>
                  <a:pt x="446132" y="179940"/>
                </a:lnTo>
                <a:lnTo>
                  <a:pt x="433001" y="137636"/>
                </a:lnTo>
                <a:lnTo>
                  <a:pt x="412225" y="99355"/>
                </a:lnTo>
                <a:lnTo>
                  <a:pt x="384708" y="66003"/>
                </a:lnTo>
                <a:lnTo>
                  <a:pt x="351357" y="38485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40093" y="123214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61"/>
                </a:moveTo>
                <a:lnTo>
                  <a:pt x="446132" y="270782"/>
                </a:lnTo>
                <a:lnTo>
                  <a:pt x="433001" y="313086"/>
                </a:lnTo>
                <a:lnTo>
                  <a:pt x="412225" y="351367"/>
                </a:lnTo>
                <a:lnTo>
                  <a:pt x="384708" y="384719"/>
                </a:lnTo>
                <a:lnTo>
                  <a:pt x="351357" y="412237"/>
                </a:lnTo>
                <a:lnTo>
                  <a:pt x="313078" y="433014"/>
                </a:lnTo>
                <a:lnTo>
                  <a:pt x="270778" y="446144"/>
                </a:lnTo>
                <a:lnTo>
                  <a:pt x="225361" y="450723"/>
                </a:lnTo>
                <a:lnTo>
                  <a:pt x="179944" y="446144"/>
                </a:lnTo>
                <a:lnTo>
                  <a:pt x="137642" y="433014"/>
                </a:lnTo>
                <a:lnTo>
                  <a:pt x="99361" y="412237"/>
                </a:lnTo>
                <a:lnTo>
                  <a:pt x="66008" y="384719"/>
                </a:lnTo>
                <a:lnTo>
                  <a:pt x="38489" y="351367"/>
                </a:lnTo>
                <a:lnTo>
                  <a:pt x="17710" y="313086"/>
                </a:lnTo>
                <a:lnTo>
                  <a:pt x="4578" y="270782"/>
                </a:lnTo>
                <a:lnTo>
                  <a:pt x="0" y="225361"/>
                </a:lnTo>
                <a:lnTo>
                  <a:pt x="4578" y="179940"/>
                </a:lnTo>
                <a:lnTo>
                  <a:pt x="17710" y="137636"/>
                </a:lnTo>
                <a:lnTo>
                  <a:pt x="38489" y="99355"/>
                </a:lnTo>
                <a:lnTo>
                  <a:pt x="66008" y="66003"/>
                </a:lnTo>
                <a:lnTo>
                  <a:pt x="99361" y="38485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5"/>
                </a:lnTo>
                <a:lnTo>
                  <a:pt x="384708" y="66003"/>
                </a:lnTo>
                <a:lnTo>
                  <a:pt x="412225" y="99355"/>
                </a:lnTo>
                <a:lnTo>
                  <a:pt x="433001" y="137636"/>
                </a:lnTo>
                <a:lnTo>
                  <a:pt x="446132" y="179940"/>
                </a:lnTo>
                <a:lnTo>
                  <a:pt x="450710" y="2253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40093" y="269040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4"/>
                </a:lnTo>
                <a:lnTo>
                  <a:pt x="66008" y="66000"/>
                </a:lnTo>
                <a:lnTo>
                  <a:pt x="38489" y="99349"/>
                </a:lnTo>
                <a:lnTo>
                  <a:pt x="17710" y="137626"/>
                </a:lnTo>
                <a:lnTo>
                  <a:pt x="4578" y="179923"/>
                </a:lnTo>
                <a:lnTo>
                  <a:pt x="0" y="225336"/>
                </a:lnTo>
                <a:lnTo>
                  <a:pt x="4578" y="270757"/>
                </a:lnTo>
                <a:lnTo>
                  <a:pt x="17710" y="313062"/>
                </a:lnTo>
                <a:lnTo>
                  <a:pt x="38489" y="351345"/>
                </a:lnTo>
                <a:lnTo>
                  <a:pt x="66008" y="384700"/>
                </a:lnTo>
                <a:lnTo>
                  <a:pt x="99361" y="412220"/>
                </a:lnTo>
                <a:lnTo>
                  <a:pt x="137642" y="432999"/>
                </a:lnTo>
                <a:lnTo>
                  <a:pt x="179944" y="446131"/>
                </a:lnTo>
                <a:lnTo>
                  <a:pt x="225361" y="450710"/>
                </a:lnTo>
                <a:lnTo>
                  <a:pt x="270778" y="446131"/>
                </a:lnTo>
                <a:lnTo>
                  <a:pt x="313078" y="432999"/>
                </a:lnTo>
                <a:lnTo>
                  <a:pt x="351357" y="412220"/>
                </a:lnTo>
                <a:lnTo>
                  <a:pt x="384708" y="384700"/>
                </a:lnTo>
                <a:lnTo>
                  <a:pt x="412225" y="351345"/>
                </a:lnTo>
                <a:lnTo>
                  <a:pt x="433001" y="313062"/>
                </a:lnTo>
                <a:lnTo>
                  <a:pt x="446132" y="270757"/>
                </a:lnTo>
                <a:lnTo>
                  <a:pt x="450710" y="225336"/>
                </a:lnTo>
                <a:lnTo>
                  <a:pt x="446132" y="179923"/>
                </a:lnTo>
                <a:lnTo>
                  <a:pt x="433001" y="137626"/>
                </a:lnTo>
                <a:lnTo>
                  <a:pt x="412225" y="99349"/>
                </a:lnTo>
                <a:lnTo>
                  <a:pt x="384708" y="66000"/>
                </a:lnTo>
                <a:lnTo>
                  <a:pt x="351357" y="38484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40093" y="269040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36"/>
                </a:moveTo>
                <a:lnTo>
                  <a:pt x="446132" y="270757"/>
                </a:lnTo>
                <a:lnTo>
                  <a:pt x="433001" y="313062"/>
                </a:lnTo>
                <a:lnTo>
                  <a:pt x="412225" y="351345"/>
                </a:lnTo>
                <a:lnTo>
                  <a:pt x="384708" y="384700"/>
                </a:lnTo>
                <a:lnTo>
                  <a:pt x="351357" y="412220"/>
                </a:lnTo>
                <a:lnTo>
                  <a:pt x="313078" y="432999"/>
                </a:lnTo>
                <a:lnTo>
                  <a:pt x="270778" y="446131"/>
                </a:lnTo>
                <a:lnTo>
                  <a:pt x="225361" y="450710"/>
                </a:lnTo>
                <a:lnTo>
                  <a:pt x="179944" y="446131"/>
                </a:lnTo>
                <a:lnTo>
                  <a:pt x="137642" y="432999"/>
                </a:lnTo>
                <a:lnTo>
                  <a:pt x="99361" y="412220"/>
                </a:lnTo>
                <a:lnTo>
                  <a:pt x="66008" y="384700"/>
                </a:lnTo>
                <a:lnTo>
                  <a:pt x="38489" y="351345"/>
                </a:lnTo>
                <a:lnTo>
                  <a:pt x="17710" y="313062"/>
                </a:lnTo>
                <a:lnTo>
                  <a:pt x="4578" y="270757"/>
                </a:lnTo>
                <a:lnTo>
                  <a:pt x="0" y="225336"/>
                </a:lnTo>
                <a:lnTo>
                  <a:pt x="4578" y="179923"/>
                </a:lnTo>
                <a:lnTo>
                  <a:pt x="17710" y="137626"/>
                </a:lnTo>
                <a:lnTo>
                  <a:pt x="38489" y="99349"/>
                </a:lnTo>
                <a:lnTo>
                  <a:pt x="66008" y="66000"/>
                </a:lnTo>
                <a:lnTo>
                  <a:pt x="99361" y="38484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4"/>
                </a:lnTo>
                <a:lnTo>
                  <a:pt x="384708" y="66000"/>
                </a:lnTo>
                <a:lnTo>
                  <a:pt x="412225" y="99349"/>
                </a:lnTo>
                <a:lnTo>
                  <a:pt x="433001" y="137626"/>
                </a:lnTo>
                <a:lnTo>
                  <a:pt x="446132" y="179923"/>
                </a:lnTo>
                <a:lnTo>
                  <a:pt x="450710" y="22533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43933" y="1617337"/>
            <a:ext cx="4667250" cy="109728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6050" marR="5080" algn="ctr">
              <a:lnSpc>
                <a:spcPct val="103200"/>
              </a:lnSpc>
              <a:spcBef>
                <a:spcPts val="745"/>
              </a:spcBef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소규모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영세 업체나 동네 음식점·제과점과  같은 자영업자도 위험 요인을 주기적으로  확인하고 개선해야 </a:t>
            </a:r>
            <a:r>
              <a:rPr sz="21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하나요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?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75535" y="3223845"/>
            <a:ext cx="4099560" cy="875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소규모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사업장에서도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사업주와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근로자가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함께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1600" spc="-150" dirty="0" err="1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을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찾고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개선하여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중대재해가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발생하지않도록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해야합니다</a:t>
            </a:r>
            <a:r>
              <a:rPr sz="1600" spc="-1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40047" y="3311425"/>
            <a:ext cx="201853" cy="201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75535" y="4237825"/>
            <a:ext cx="4186554" cy="1183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중대재해처벌법에서는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사업주가사업장의유해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endParaRPr lang="en-US" sz="1600" spc="-100" dirty="0" smtClean="0">
              <a:solidFill>
                <a:srgbClr val="3E85BB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 algn="just">
              <a:lnSpc>
                <a:spcPct val="114599"/>
              </a:lnSpc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파악</a:t>
            </a:r>
            <a:r>
              <a:rPr sz="1600" spc="-100" dirty="0" err="1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개선하는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를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마련하고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 algn="just">
              <a:lnSpc>
                <a:spcPct val="114599"/>
              </a:lnSpc>
            </a:pP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반기</a:t>
            </a:r>
            <a:r>
              <a:rPr sz="1600" spc="-100" dirty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회이상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조치를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해야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한다고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 algn="just">
              <a:lnSpc>
                <a:spcPct val="114599"/>
              </a:lnSpc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규정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하고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있습니다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40047" y="4260320"/>
            <a:ext cx="201853" cy="201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5535" y="5532755"/>
            <a:ext cx="4186554" cy="1158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3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다만</a:t>
            </a: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산업안전보건법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</a:t>
            </a:r>
            <a:r>
              <a:rPr sz="1600" spc="-13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36</a:t>
            </a: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조의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위험성평가를</a:t>
            </a:r>
            <a:r>
              <a:rPr lang="en-US" sz="1600" spc="-13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endParaRPr lang="en-US" sz="1600" spc="-130" dirty="0" smtClean="0">
              <a:solidFill>
                <a:srgbClr val="3E85BB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14599"/>
              </a:lnSpc>
            </a:pP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600" spc="-13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절차마련</a:t>
            </a: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절차에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따른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결과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</a:t>
            </a:r>
            <a:r>
              <a:rPr sz="1600" spc="-13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한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14599"/>
              </a:lnSpc>
            </a:pP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경우에는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유해</a:t>
            </a:r>
            <a:r>
              <a:rPr sz="1600" spc="-130" dirty="0" err="1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위험요인의</a:t>
            </a:r>
            <a:r>
              <a:rPr lang="en-US" sz="1600" spc="-13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파악</a:t>
            </a:r>
            <a:r>
              <a:rPr sz="1600" spc="-130" dirty="0" err="1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개선에</a:t>
            </a:r>
            <a:r>
              <a:rPr lang="en-US" sz="1600" spc="-13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대한</a:t>
            </a:r>
            <a:r>
              <a:rPr lang="en-US" sz="1600" spc="-13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점검을실시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한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것으로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보고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있습니다</a:t>
            </a:r>
            <a:r>
              <a:rPr sz="1600" spc="-13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3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40047" y="5591458"/>
            <a:ext cx="201853" cy="201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8853" y="1485584"/>
            <a:ext cx="4754245" cy="884555"/>
          </a:xfrm>
          <a:custGeom>
            <a:avLst/>
            <a:gdLst/>
            <a:ahLst/>
            <a:cxnLst/>
            <a:rect l="l" t="t" r="r" b="b"/>
            <a:pathLst>
              <a:path w="4754245" h="884555">
                <a:moveTo>
                  <a:pt x="4600930" y="0"/>
                </a:move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884072"/>
                </a:lnTo>
                <a:lnTo>
                  <a:pt x="4754194" y="884072"/>
                </a:lnTo>
                <a:lnTo>
                  <a:pt x="4754194" y="153250"/>
                </a:lnTo>
                <a:lnTo>
                  <a:pt x="4746381" y="104808"/>
                </a:lnTo>
                <a:lnTo>
                  <a:pt x="4724626" y="62739"/>
                </a:lnTo>
                <a:lnTo>
                  <a:pt x="4691451" y="29566"/>
                </a:lnTo>
                <a:lnTo>
                  <a:pt x="4649378" y="7812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8853" y="1485584"/>
            <a:ext cx="4754245" cy="884555"/>
          </a:xfrm>
          <a:custGeom>
            <a:avLst/>
            <a:gdLst/>
            <a:ahLst/>
            <a:cxnLst/>
            <a:rect l="l" t="t" r="r" b="b"/>
            <a:pathLst>
              <a:path w="4754245" h="884555">
                <a:moveTo>
                  <a:pt x="4754194" y="345592"/>
                </a:moveTo>
                <a:lnTo>
                  <a:pt x="4754194" y="153250"/>
                </a:lnTo>
                <a:lnTo>
                  <a:pt x="4746381" y="104808"/>
                </a:lnTo>
                <a:lnTo>
                  <a:pt x="4724626" y="62739"/>
                </a:lnTo>
                <a:lnTo>
                  <a:pt x="4691451" y="29566"/>
                </a:lnTo>
                <a:lnTo>
                  <a:pt x="4649378" y="7812"/>
                </a:lnTo>
                <a:lnTo>
                  <a:pt x="4600930" y="0"/>
                </a:lnTo>
                <a:lnTo>
                  <a:pt x="3630955" y="0"/>
                </a:lnTo>
                <a:lnTo>
                  <a:pt x="3591687" y="0"/>
                </a:lnTo>
                <a:lnTo>
                  <a:pt x="1663966" y="0"/>
                </a:lnTo>
                <a:lnTo>
                  <a:pt x="1078369" y="0"/>
                </a:lnTo>
                <a:lnTo>
                  <a:pt x="441769" y="0"/>
                </a:lnTo>
                <a:lnTo>
                  <a:pt x="153250" y="0"/>
                </a:lnTo>
                <a:lnTo>
                  <a:pt x="104813" y="7812"/>
                </a:lnTo>
                <a:lnTo>
                  <a:pt x="62745" y="29566"/>
                </a:lnTo>
                <a:lnTo>
                  <a:pt x="29570" y="62739"/>
                </a:lnTo>
                <a:lnTo>
                  <a:pt x="7813" y="104808"/>
                </a:lnTo>
                <a:lnTo>
                  <a:pt x="0" y="153250"/>
                </a:lnTo>
                <a:lnTo>
                  <a:pt x="0" y="345592"/>
                </a:lnTo>
                <a:lnTo>
                  <a:pt x="0" y="884072"/>
                </a:lnTo>
                <a:lnTo>
                  <a:pt x="4754194" y="884072"/>
                </a:lnTo>
                <a:lnTo>
                  <a:pt x="4754194" y="34559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8314" y="1600500"/>
            <a:ext cx="3681729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ko-KR"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</a:t>
            </a:r>
            <a:r>
              <a:rPr lang="ko-KR" altLang="en-US" sz="21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천만원짜리</a:t>
            </a:r>
            <a:r>
              <a:rPr lang="ko-KR" altLang="en-US"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건설공사도</a:t>
            </a:r>
            <a:endParaRPr lang="ko-KR" altLang="en-US" sz="2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중대재해처벌법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적용대상인가요?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8024" y="123214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5"/>
                </a:lnTo>
                <a:lnTo>
                  <a:pt x="66008" y="66003"/>
                </a:lnTo>
                <a:lnTo>
                  <a:pt x="38489" y="99355"/>
                </a:lnTo>
                <a:lnTo>
                  <a:pt x="17710" y="137636"/>
                </a:lnTo>
                <a:lnTo>
                  <a:pt x="4578" y="179940"/>
                </a:lnTo>
                <a:lnTo>
                  <a:pt x="0" y="225361"/>
                </a:lnTo>
                <a:lnTo>
                  <a:pt x="4578" y="270782"/>
                </a:lnTo>
                <a:lnTo>
                  <a:pt x="17710" y="313086"/>
                </a:lnTo>
                <a:lnTo>
                  <a:pt x="38489" y="351367"/>
                </a:lnTo>
                <a:lnTo>
                  <a:pt x="66008" y="384719"/>
                </a:lnTo>
                <a:lnTo>
                  <a:pt x="99361" y="412237"/>
                </a:lnTo>
                <a:lnTo>
                  <a:pt x="137642" y="433014"/>
                </a:lnTo>
                <a:lnTo>
                  <a:pt x="179944" y="446144"/>
                </a:lnTo>
                <a:lnTo>
                  <a:pt x="225361" y="450723"/>
                </a:lnTo>
                <a:lnTo>
                  <a:pt x="270778" y="446144"/>
                </a:lnTo>
                <a:lnTo>
                  <a:pt x="313078" y="433014"/>
                </a:lnTo>
                <a:lnTo>
                  <a:pt x="351357" y="412237"/>
                </a:lnTo>
                <a:lnTo>
                  <a:pt x="384708" y="384719"/>
                </a:lnTo>
                <a:lnTo>
                  <a:pt x="412225" y="351367"/>
                </a:lnTo>
                <a:lnTo>
                  <a:pt x="433001" y="313086"/>
                </a:lnTo>
                <a:lnTo>
                  <a:pt x="446132" y="270782"/>
                </a:lnTo>
                <a:lnTo>
                  <a:pt x="450710" y="225361"/>
                </a:lnTo>
                <a:lnTo>
                  <a:pt x="446132" y="179940"/>
                </a:lnTo>
                <a:lnTo>
                  <a:pt x="433001" y="137636"/>
                </a:lnTo>
                <a:lnTo>
                  <a:pt x="412225" y="99355"/>
                </a:lnTo>
                <a:lnTo>
                  <a:pt x="384708" y="66003"/>
                </a:lnTo>
                <a:lnTo>
                  <a:pt x="351357" y="38485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8024" y="123214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61"/>
                </a:moveTo>
                <a:lnTo>
                  <a:pt x="446132" y="270782"/>
                </a:lnTo>
                <a:lnTo>
                  <a:pt x="433001" y="313086"/>
                </a:lnTo>
                <a:lnTo>
                  <a:pt x="412225" y="351367"/>
                </a:lnTo>
                <a:lnTo>
                  <a:pt x="384708" y="384719"/>
                </a:lnTo>
                <a:lnTo>
                  <a:pt x="351357" y="412237"/>
                </a:lnTo>
                <a:lnTo>
                  <a:pt x="313078" y="433014"/>
                </a:lnTo>
                <a:lnTo>
                  <a:pt x="270778" y="446144"/>
                </a:lnTo>
                <a:lnTo>
                  <a:pt x="225361" y="450723"/>
                </a:lnTo>
                <a:lnTo>
                  <a:pt x="179944" y="446144"/>
                </a:lnTo>
                <a:lnTo>
                  <a:pt x="137642" y="433014"/>
                </a:lnTo>
                <a:lnTo>
                  <a:pt x="99361" y="412237"/>
                </a:lnTo>
                <a:lnTo>
                  <a:pt x="66008" y="384719"/>
                </a:lnTo>
                <a:lnTo>
                  <a:pt x="38489" y="351367"/>
                </a:lnTo>
                <a:lnTo>
                  <a:pt x="17710" y="313086"/>
                </a:lnTo>
                <a:lnTo>
                  <a:pt x="4578" y="270782"/>
                </a:lnTo>
                <a:lnTo>
                  <a:pt x="0" y="225361"/>
                </a:lnTo>
                <a:lnTo>
                  <a:pt x="4578" y="179940"/>
                </a:lnTo>
                <a:lnTo>
                  <a:pt x="17710" y="137636"/>
                </a:lnTo>
                <a:lnTo>
                  <a:pt x="38489" y="99355"/>
                </a:lnTo>
                <a:lnTo>
                  <a:pt x="66008" y="66003"/>
                </a:lnTo>
                <a:lnTo>
                  <a:pt x="99361" y="38485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5"/>
                </a:lnTo>
                <a:lnTo>
                  <a:pt x="384708" y="66003"/>
                </a:lnTo>
                <a:lnTo>
                  <a:pt x="412225" y="99355"/>
                </a:lnTo>
                <a:lnTo>
                  <a:pt x="433001" y="137636"/>
                </a:lnTo>
                <a:lnTo>
                  <a:pt x="446132" y="179940"/>
                </a:lnTo>
                <a:lnTo>
                  <a:pt x="450710" y="2253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8024" y="222050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08"/>
                </a:lnTo>
                <a:lnTo>
                  <a:pt x="99361" y="38484"/>
                </a:lnTo>
                <a:lnTo>
                  <a:pt x="66008" y="66000"/>
                </a:lnTo>
                <a:lnTo>
                  <a:pt x="38489" y="99349"/>
                </a:lnTo>
                <a:lnTo>
                  <a:pt x="17710" y="137626"/>
                </a:lnTo>
                <a:lnTo>
                  <a:pt x="4578" y="179923"/>
                </a:lnTo>
                <a:lnTo>
                  <a:pt x="0" y="225336"/>
                </a:lnTo>
                <a:lnTo>
                  <a:pt x="4578" y="270757"/>
                </a:lnTo>
                <a:lnTo>
                  <a:pt x="17710" y="313062"/>
                </a:lnTo>
                <a:lnTo>
                  <a:pt x="38489" y="351345"/>
                </a:lnTo>
                <a:lnTo>
                  <a:pt x="66008" y="384700"/>
                </a:lnTo>
                <a:lnTo>
                  <a:pt x="99361" y="412220"/>
                </a:lnTo>
                <a:lnTo>
                  <a:pt x="137642" y="432999"/>
                </a:lnTo>
                <a:lnTo>
                  <a:pt x="179944" y="446131"/>
                </a:lnTo>
                <a:lnTo>
                  <a:pt x="225361" y="450710"/>
                </a:lnTo>
                <a:lnTo>
                  <a:pt x="270778" y="446131"/>
                </a:lnTo>
                <a:lnTo>
                  <a:pt x="313078" y="432999"/>
                </a:lnTo>
                <a:lnTo>
                  <a:pt x="351357" y="412220"/>
                </a:lnTo>
                <a:lnTo>
                  <a:pt x="384708" y="384700"/>
                </a:lnTo>
                <a:lnTo>
                  <a:pt x="412225" y="351345"/>
                </a:lnTo>
                <a:lnTo>
                  <a:pt x="433001" y="313062"/>
                </a:lnTo>
                <a:lnTo>
                  <a:pt x="446132" y="270757"/>
                </a:lnTo>
                <a:lnTo>
                  <a:pt x="450710" y="225336"/>
                </a:lnTo>
                <a:lnTo>
                  <a:pt x="446132" y="179923"/>
                </a:lnTo>
                <a:lnTo>
                  <a:pt x="433001" y="137626"/>
                </a:lnTo>
                <a:lnTo>
                  <a:pt x="412225" y="99349"/>
                </a:lnTo>
                <a:lnTo>
                  <a:pt x="384708" y="66000"/>
                </a:lnTo>
                <a:lnTo>
                  <a:pt x="351357" y="38484"/>
                </a:lnTo>
                <a:lnTo>
                  <a:pt x="313078" y="17708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024" y="222050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36"/>
                </a:moveTo>
                <a:lnTo>
                  <a:pt x="446132" y="270757"/>
                </a:lnTo>
                <a:lnTo>
                  <a:pt x="433001" y="313062"/>
                </a:lnTo>
                <a:lnTo>
                  <a:pt x="412225" y="351345"/>
                </a:lnTo>
                <a:lnTo>
                  <a:pt x="384708" y="384700"/>
                </a:lnTo>
                <a:lnTo>
                  <a:pt x="351357" y="412220"/>
                </a:lnTo>
                <a:lnTo>
                  <a:pt x="313078" y="432999"/>
                </a:lnTo>
                <a:lnTo>
                  <a:pt x="270778" y="446131"/>
                </a:lnTo>
                <a:lnTo>
                  <a:pt x="225361" y="450710"/>
                </a:lnTo>
                <a:lnTo>
                  <a:pt x="179944" y="446131"/>
                </a:lnTo>
                <a:lnTo>
                  <a:pt x="137642" y="432999"/>
                </a:lnTo>
                <a:lnTo>
                  <a:pt x="99361" y="412220"/>
                </a:lnTo>
                <a:lnTo>
                  <a:pt x="66008" y="384700"/>
                </a:lnTo>
                <a:lnTo>
                  <a:pt x="38489" y="351345"/>
                </a:lnTo>
                <a:lnTo>
                  <a:pt x="17710" y="313062"/>
                </a:lnTo>
                <a:lnTo>
                  <a:pt x="4578" y="270757"/>
                </a:lnTo>
                <a:lnTo>
                  <a:pt x="0" y="225336"/>
                </a:lnTo>
                <a:lnTo>
                  <a:pt x="4578" y="179923"/>
                </a:lnTo>
                <a:lnTo>
                  <a:pt x="17710" y="137626"/>
                </a:lnTo>
                <a:lnTo>
                  <a:pt x="38489" y="99349"/>
                </a:lnTo>
                <a:lnTo>
                  <a:pt x="66008" y="66000"/>
                </a:lnTo>
                <a:lnTo>
                  <a:pt x="99361" y="38484"/>
                </a:lnTo>
                <a:lnTo>
                  <a:pt x="137642" y="17708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08"/>
                </a:lnTo>
                <a:lnTo>
                  <a:pt x="351357" y="38484"/>
                </a:lnTo>
                <a:lnTo>
                  <a:pt x="384708" y="66000"/>
                </a:lnTo>
                <a:lnTo>
                  <a:pt x="412225" y="99349"/>
                </a:lnTo>
                <a:lnTo>
                  <a:pt x="433001" y="137626"/>
                </a:lnTo>
                <a:lnTo>
                  <a:pt x="446132" y="179923"/>
                </a:lnTo>
                <a:lnTo>
                  <a:pt x="450710" y="225336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1553" y="6143806"/>
            <a:ext cx="2080895" cy="821690"/>
          </a:xfrm>
          <a:custGeom>
            <a:avLst/>
            <a:gdLst/>
            <a:ahLst/>
            <a:cxnLst/>
            <a:rect l="l" t="t" r="r" b="b"/>
            <a:pathLst>
              <a:path w="2080895" h="821690">
                <a:moveTo>
                  <a:pt x="2008403" y="0"/>
                </a:moveTo>
                <a:lnTo>
                  <a:pt x="71996" y="0"/>
                </a:lnTo>
                <a:lnTo>
                  <a:pt x="43976" y="5657"/>
                </a:lnTo>
                <a:lnTo>
                  <a:pt x="21091" y="21086"/>
                </a:lnTo>
                <a:lnTo>
                  <a:pt x="5659" y="43971"/>
                </a:lnTo>
                <a:lnTo>
                  <a:pt x="0" y="71996"/>
                </a:lnTo>
                <a:lnTo>
                  <a:pt x="0" y="749261"/>
                </a:lnTo>
                <a:lnTo>
                  <a:pt x="5659" y="777286"/>
                </a:lnTo>
                <a:lnTo>
                  <a:pt x="21091" y="800171"/>
                </a:lnTo>
                <a:lnTo>
                  <a:pt x="43976" y="815600"/>
                </a:lnTo>
                <a:lnTo>
                  <a:pt x="71996" y="821258"/>
                </a:lnTo>
                <a:lnTo>
                  <a:pt x="2008403" y="821258"/>
                </a:lnTo>
                <a:lnTo>
                  <a:pt x="2036428" y="815600"/>
                </a:lnTo>
                <a:lnTo>
                  <a:pt x="2059312" y="800171"/>
                </a:lnTo>
                <a:lnTo>
                  <a:pt x="2074742" y="777286"/>
                </a:lnTo>
                <a:lnTo>
                  <a:pt x="2080399" y="749261"/>
                </a:lnTo>
                <a:lnTo>
                  <a:pt x="2080399" y="71996"/>
                </a:lnTo>
                <a:lnTo>
                  <a:pt x="2074742" y="43971"/>
                </a:lnTo>
                <a:lnTo>
                  <a:pt x="2059312" y="21086"/>
                </a:lnTo>
                <a:lnTo>
                  <a:pt x="2036428" y="5657"/>
                </a:lnTo>
                <a:lnTo>
                  <a:pt x="2008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3946" y="6189952"/>
            <a:ext cx="1039494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상시근로자수=</a:t>
            </a:r>
            <a:endParaRPr sz="12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47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3014" y="6444283"/>
            <a:ext cx="1898014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산정기간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동안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사용한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연인원</a:t>
            </a:r>
            <a:endParaRPr sz="1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1003" y="6552848"/>
            <a:ext cx="1971039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35"/>
              </a:lnSpc>
              <a:spcBef>
                <a:spcPts val="100"/>
              </a:spcBef>
              <a:tabLst>
                <a:tab pos="1945005" algn="l"/>
              </a:tabLst>
            </a:pPr>
            <a:r>
              <a:rPr sz="1000" u="sng" spc="-100" dirty="0">
                <a:solidFill>
                  <a:srgbClr val="926034"/>
                </a:solidFill>
                <a:uFill>
                  <a:solidFill>
                    <a:srgbClr val="3D3939"/>
                  </a:solidFill>
                </a:uFill>
                <a:latin typeface="G마켓 산스 Medium" pitchFamily="50" charset="-127"/>
                <a:ea typeface="G마켓 산스 Medium" pitchFamily="50" charset="-127"/>
                <a:cs typeface="Times New Roman"/>
              </a:rPr>
              <a:t> 	</a:t>
            </a:r>
            <a:endParaRPr sz="1000" spc="-100" dirty="0">
              <a:latin typeface="G마켓 산스 Medium" pitchFamily="50" charset="-127"/>
              <a:ea typeface="G마켓 산스 Medium" pitchFamily="50" charset="-127"/>
              <a:cs typeface="Times New Roman"/>
            </a:endParaRPr>
          </a:p>
          <a:p>
            <a:pPr marL="22225" algn="ctr">
              <a:lnSpc>
                <a:spcPts val="1195"/>
              </a:lnSpc>
            </a:pP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산정기간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가동일</a:t>
            </a:r>
            <a:r>
              <a:rPr lang="en-US"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05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endParaRPr sz="105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1" name="object 8"/>
          <p:cNvSpPr txBox="1">
            <a:spLocks noGrp="1"/>
          </p:cNvSpPr>
          <p:nvPr>
            <p:ph type="title"/>
          </p:nvPr>
        </p:nvSpPr>
        <p:spPr>
          <a:xfrm>
            <a:off x="460548" y="482128"/>
            <a:ext cx="4044950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3165" algn="l"/>
              </a:tabLst>
            </a:pPr>
            <a:r>
              <a:rPr sz="3750" b="0" spc="-100" dirty="0">
                <a:latin typeface="G마켓 산스 Bold" pitchFamily="50" charset="-127"/>
                <a:ea typeface="G마켓 산스 Bold" pitchFamily="50" charset="-127"/>
              </a:rPr>
              <a:t>자주하는 질문	?</a:t>
            </a:r>
          </a:p>
        </p:txBody>
      </p:sp>
      <p:sp>
        <p:nvSpPr>
          <p:cNvPr id="52" name="object 15"/>
          <p:cNvSpPr txBox="1"/>
          <p:nvPr/>
        </p:nvSpPr>
        <p:spPr>
          <a:xfrm>
            <a:off x="421866" y="1228656"/>
            <a:ext cx="347008" cy="35266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50" spc="-100" dirty="0" smtClean="0">
                <a:solidFill>
                  <a:srgbClr val="F4ABAC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Q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3" name="object 18"/>
          <p:cNvSpPr txBox="1"/>
          <p:nvPr/>
        </p:nvSpPr>
        <p:spPr>
          <a:xfrm>
            <a:off x="446087" y="2333625"/>
            <a:ext cx="20002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00" dirty="0">
                <a:solidFill>
                  <a:srgbClr val="679BB5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A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4" name="object 37"/>
          <p:cNvSpPr txBox="1"/>
          <p:nvPr/>
        </p:nvSpPr>
        <p:spPr>
          <a:xfrm>
            <a:off x="5443933" y="1321158"/>
            <a:ext cx="22288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0" dirty="0">
                <a:solidFill>
                  <a:srgbClr val="F4ABAC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Q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55" name="object 40"/>
          <p:cNvSpPr txBox="1"/>
          <p:nvPr/>
        </p:nvSpPr>
        <p:spPr>
          <a:xfrm>
            <a:off x="5468156" y="2769794"/>
            <a:ext cx="20002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00" dirty="0">
                <a:solidFill>
                  <a:srgbClr val="679BB5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A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56" name="object 19"/>
          <p:cNvSpPr txBox="1"/>
          <p:nvPr/>
        </p:nvSpPr>
        <p:spPr>
          <a:xfrm>
            <a:off x="774700" y="5503244"/>
            <a:ext cx="4136316" cy="608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해당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 또는 사업장에서 ▲법 적용사유 발생일 전 ▲1개월 간 사용</a:t>
            </a:r>
            <a:endParaRPr sz="12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45110" marR="206375" algn="ctr">
              <a:lnSpc>
                <a:spcPct val="111100"/>
              </a:lnSpc>
            </a:pPr>
            <a:r>
              <a:rPr sz="12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▲근로자의 연인원을 같은 기간의 ▲가동 일수로 나누어 </a:t>
            </a:r>
            <a:r>
              <a:rPr sz="12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산정</a:t>
            </a:r>
            <a:r>
              <a:rPr sz="12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endParaRPr lang="en-US" sz="12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45110" marR="206375" algn="ctr">
              <a:lnSpc>
                <a:spcPct val="111100"/>
              </a:lnSpc>
            </a:pP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근로기준법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제11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조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 </a:t>
            </a:r>
            <a:r>
              <a:rPr sz="12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동법 시행령 제7조의2)</a:t>
            </a:r>
            <a:endParaRPr sz="12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181069"/>
            <a:ext cx="10332085" cy="7198995"/>
          </a:xfrm>
          <a:custGeom>
            <a:avLst/>
            <a:gdLst/>
            <a:ahLst/>
            <a:cxnLst/>
            <a:rect l="l" t="t" r="r" b="b"/>
            <a:pathLst>
              <a:path w="10332085" h="719899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1"/>
                </a:lnTo>
                <a:lnTo>
                  <a:pt x="186111" y="29815"/>
                </a:lnTo>
                <a:lnTo>
                  <a:pt x="146556" y="51681"/>
                </a:lnTo>
                <a:lnTo>
                  <a:pt x="110660" y="78683"/>
                </a:lnTo>
                <a:lnTo>
                  <a:pt x="78921" y="110326"/>
                </a:lnTo>
                <a:lnTo>
                  <a:pt x="51837" y="146113"/>
                </a:lnTo>
                <a:lnTo>
                  <a:pt x="29904" y="185548"/>
                </a:lnTo>
                <a:lnTo>
                  <a:pt x="13622" y="228134"/>
                </a:lnTo>
                <a:lnTo>
                  <a:pt x="3488" y="273376"/>
                </a:lnTo>
                <a:lnTo>
                  <a:pt x="0" y="320776"/>
                </a:lnTo>
                <a:lnTo>
                  <a:pt x="0" y="6878040"/>
                </a:lnTo>
                <a:lnTo>
                  <a:pt x="3488" y="6925441"/>
                </a:lnTo>
                <a:lnTo>
                  <a:pt x="13624" y="6970684"/>
                </a:lnTo>
                <a:lnTo>
                  <a:pt x="29907" y="7013273"/>
                </a:lnTo>
                <a:lnTo>
                  <a:pt x="51840" y="7052711"/>
                </a:lnTo>
                <a:lnTo>
                  <a:pt x="78927" y="7088501"/>
                </a:lnTo>
                <a:lnTo>
                  <a:pt x="110667" y="7120147"/>
                </a:lnTo>
                <a:lnTo>
                  <a:pt x="146565" y="7147153"/>
                </a:lnTo>
                <a:lnTo>
                  <a:pt x="186122" y="7169022"/>
                </a:lnTo>
                <a:lnTo>
                  <a:pt x="228839" y="7185258"/>
                </a:lnTo>
                <a:lnTo>
                  <a:pt x="274220" y="7195363"/>
                </a:lnTo>
                <a:lnTo>
                  <a:pt x="321767" y="7198842"/>
                </a:lnTo>
                <a:lnTo>
                  <a:pt x="10010266" y="7198842"/>
                </a:lnTo>
                <a:lnTo>
                  <a:pt x="10057812" y="7195363"/>
                </a:lnTo>
                <a:lnTo>
                  <a:pt x="10103192" y="7185258"/>
                </a:lnTo>
                <a:lnTo>
                  <a:pt x="10145907" y="7169022"/>
                </a:lnTo>
                <a:lnTo>
                  <a:pt x="10185461" y="7147153"/>
                </a:lnTo>
                <a:lnTo>
                  <a:pt x="10221355" y="7120147"/>
                </a:lnTo>
                <a:lnTo>
                  <a:pt x="10253092" y="7088501"/>
                </a:lnTo>
                <a:lnTo>
                  <a:pt x="10280175" y="7052711"/>
                </a:lnTo>
                <a:lnTo>
                  <a:pt x="10302106" y="7013273"/>
                </a:lnTo>
                <a:lnTo>
                  <a:pt x="10318386" y="6970684"/>
                </a:lnTo>
                <a:lnTo>
                  <a:pt x="10328520" y="6925441"/>
                </a:lnTo>
                <a:lnTo>
                  <a:pt x="10332008" y="6878040"/>
                </a:lnTo>
                <a:lnTo>
                  <a:pt x="10332008" y="320776"/>
                </a:lnTo>
                <a:lnTo>
                  <a:pt x="10328519" y="273376"/>
                </a:lnTo>
                <a:lnTo>
                  <a:pt x="10318384" y="228134"/>
                </a:lnTo>
                <a:lnTo>
                  <a:pt x="10302101" y="185548"/>
                </a:lnTo>
                <a:lnTo>
                  <a:pt x="10280167" y="146113"/>
                </a:lnTo>
                <a:lnTo>
                  <a:pt x="10253081" y="110326"/>
                </a:lnTo>
                <a:lnTo>
                  <a:pt x="10221340" y="78683"/>
                </a:lnTo>
                <a:lnTo>
                  <a:pt x="10185443" y="51681"/>
                </a:lnTo>
                <a:lnTo>
                  <a:pt x="10145886" y="29815"/>
                </a:lnTo>
                <a:lnTo>
                  <a:pt x="10103169" y="13581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377700"/>
            <a:ext cx="4733925" cy="739140"/>
          </a:xfrm>
          <a:custGeom>
            <a:avLst/>
            <a:gdLst/>
            <a:ahLst/>
            <a:cxnLst/>
            <a:rect l="l" t="t" r="r" b="b"/>
            <a:pathLst>
              <a:path w="4733925" h="739140">
                <a:moveTo>
                  <a:pt x="4381512" y="0"/>
                </a:moveTo>
                <a:lnTo>
                  <a:pt x="0" y="0"/>
                </a:lnTo>
                <a:lnTo>
                  <a:pt x="0" y="739051"/>
                </a:lnTo>
                <a:lnTo>
                  <a:pt x="4384636" y="738974"/>
                </a:lnTo>
                <a:lnTo>
                  <a:pt x="4172508" y="596468"/>
                </a:lnTo>
                <a:lnTo>
                  <a:pt x="4504016" y="102984"/>
                </a:lnTo>
                <a:lnTo>
                  <a:pt x="4733582" y="257200"/>
                </a:lnTo>
                <a:lnTo>
                  <a:pt x="4716622" y="213752"/>
                </a:lnTo>
                <a:lnTo>
                  <a:pt x="4694540" y="173173"/>
                </a:lnTo>
                <a:lnTo>
                  <a:pt x="4667736" y="135864"/>
                </a:lnTo>
                <a:lnTo>
                  <a:pt x="4636610" y="102228"/>
                </a:lnTo>
                <a:lnTo>
                  <a:pt x="4601562" y="72664"/>
                </a:lnTo>
                <a:lnTo>
                  <a:pt x="4562993" y="47576"/>
                </a:lnTo>
                <a:lnTo>
                  <a:pt x="4521303" y="27363"/>
                </a:lnTo>
                <a:lnTo>
                  <a:pt x="4476893" y="12429"/>
                </a:lnTo>
                <a:lnTo>
                  <a:pt x="4430162" y="3174"/>
                </a:lnTo>
                <a:lnTo>
                  <a:pt x="4381512" y="0"/>
                </a:lnTo>
                <a:close/>
              </a:path>
            </a:pathLst>
          </a:custGeom>
          <a:solidFill>
            <a:srgbClr val="E0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2517" y="480688"/>
            <a:ext cx="579120" cy="636270"/>
          </a:xfrm>
          <a:custGeom>
            <a:avLst/>
            <a:gdLst/>
            <a:ahLst/>
            <a:cxnLst/>
            <a:rect l="l" t="t" r="r" b="b"/>
            <a:pathLst>
              <a:path w="579120" h="636269">
                <a:moveTo>
                  <a:pt x="331508" y="0"/>
                </a:moveTo>
                <a:lnTo>
                  <a:pt x="0" y="493483"/>
                </a:lnTo>
                <a:lnTo>
                  <a:pt x="212115" y="635990"/>
                </a:lnTo>
                <a:lnTo>
                  <a:pt x="258136" y="632763"/>
                </a:lnTo>
                <a:lnTo>
                  <a:pt x="302435" y="624088"/>
                </a:lnTo>
                <a:lnTo>
                  <a:pt x="344670" y="610306"/>
                </a:lnTo>
                <a:lnTo>
                  <a:pt x="384500" y="591758"/>
                </a:lnTo>
                <a:lnTo>
                  <a:pt x="421585" y="568784"/>
                </a:lnTo>
                <a:lnTo>
                  <a:pt x="455583" y="541726"/>
                </a:lnTo>
                <a:lnTo>
                  <a:pt x="486155" y="510924"/>
                </a:lnTo>
                <a:lnTo>
                  <a:pt x="512958" y="476719"/>
                </a:lnTo>
                <a:lnTo>
                  <a:pt x="535652" y="439451"/>
                </a:lnTo>
                <a:lnTo>
                  <a:pt x="553897" y="399462"/>
                </a:lnTo>
                <a:lnTo>
                  <a:pt x="567351" y="357092"/>
                </a:lnTo>
                <a:lnTo>
                  <a:pt x="575673" y="312682"/>
                </a:lnTo>
                <a:lnTo>
                  <a:pt x="578523" y="266573"/>
                </a:lnTo>
                <a:lnTo>
                  <a:pt x="577386" y="237462"/>
                </a:lnTo>
                <a:lnTo>
                  <a:pt x="574036" y="208973"/>
                </a:lnTo>
                <a:lnTo>
                  <a:pt x="568568" y="181192"/>
                </a:lnTo>
                <a:lnTo>
                  <a:pt x="561073" y="154203"/>
                </a:lnTo>
                <a:lnTo>
                  <a:pt x="331508" y="0"/>
                </a:lnTo>
                <a:close/>
              </a:path>
            </a:pathLst>
          </a:custGeom>
          <a:solidFill>
            <a:srgbClr val="A18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6698" y="45097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90">
                <a:moveTo>
                  <a:pt x="296240" y="0"/>
                </a:moveTo>
                <a:lnTo>
                  <a:pt x="248187" y="3877"/>
                </a:lnTo>
                <a:lnTo>
                  <a:pt x="202603" y="15104"/>
                </a:lnTo>
                <a:lnTo>
                  <a:pt x="160098" y="33070"/>
                </a:lnTo>
                <a:lnTo>
                  <a:pt x="121282" y="57164"/>
                </a:lnTo>
                <a:lnTo>
                  <a:pt x="86764" y="86777"/>
                </a:lnTo>
                <a:lnTo>
                  <a:pt x="57155" y="121298"/>
                </a:lnTo>
                <a:lnTo>
                  <a:pt x="33064" y="160118"/>
                </a:lnTo>
                <a:lnTo>
                  <a:pt x="15102" y="202626"/>
                </a:lnTo>
                <a:lnTo>
                  <a:pt x="3877" y="248211"/>
                </a:lnTo>
                <a:lnTo>
                  <a:pt x="0" y="296265"/>
                </a:lnTo>
                <a:lnTo>
                  <a:pt x="3877" y="344318"/>
                </a:lnTo>
                <a:lnTo>
                  <a:pt x="15102" y="389902"/>
                </a:lnTo>
                <a:lnTo>
                  <a:pt x="33064" y="432407"/>
                </a:lnTo>
                <a:lnTo>
                  <a:pt x="57155" y="471223"/>
                </a:lnTo>
                <a:lnTo>
                  <a:pt x="86764" y="505740"/>
                </a:lnTo>
                <a:lnTo>
                  <a:pt x="121282" y="535350"/>
                </a:lnTo>
                <a:lnTo>
                  <a:pt x="160098" y="559440"/>
                </a:lnTo>
                <a:lnTo>
                  <a:pt x="202603" y="577403"/>
                </a:lnTo>
                <a:lnTo>
                  <a:pt x="248187" y="588628"/>
                </a:lnTo>
                <a:lnTo>
                  <a:pt x="296240" y="592505"/>
                </a:lnTo>
                <a:lnTo>
                  <a:pt x="344296" y="588628"/>
                </a:lnTo>
                <a:lnTo>
                  <a:pt x="389884" y="577403"/>
                </a:lnTo>
                <a:lnTo>
                  <a:pt x="432392" y="559440"/>
                </a:lnTo>
                <a:lnTo>
                  <a:pt x="471212" y="535350"/>
                </a:lnTo>
                <a:lnTo>
                  <a:pt x="505733" y="505740"/>
                </a:lnTo>
                <a:lnTo>
                  <a:pt x="535344" y="471223"/>
                </a:lnTo>
                <a:lnTo>
                  <a:pt x="559437" y="432407"/>
                </a:lnTo>
                <a:lnTo>
                  <a:pt x="577402" y="389902"/>
                </a:lnTo>
                <a:lnTo>
                  <a:pt x="588628" y="344318"/>
                </a:lnTo>
                <a:lnTo>
                  <a:pt x="592505" y="296265"/>
                </a:lnTo>
                <a:lnTo>
                  <a:pt x="588628" y="248211"/>
                </a:lnTo>
                <a:lnTo>
                  <a:pt x="577402" y="202626"/>
                </a:lnTo>
                <a:lnTo>
                  <a:pt x="559437" y="160118"/>
                </a:lnTo>
                <a:lnTo>
                  <a:pt x="535344" y="121298"/>
                </a:lnTo>
                <a:lnTo>
                  <a:pt x="505733" y="86777"/>
                </a:lnTo>
                <a:lnTo>
                  <a:pt x="471212" y="57164"/>
                </a:lnTo>
                <a:lnTo>
                  <a:pt x="432392" y="33070"/>
                </a:lnTo>
                <a:lnTo>
                  <a:pt x="389884" y="15104"/>
                </a:lnTo>
                <a:lnTo>
                  <a:pt x="344296" y="3877"/>
                </a:lnTo>
                <a:lnTo>
                  <a:pt x="29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6698" y="45097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89" h="593090">
                <a:moveTo>
                  <a:pt x="592505" y="296265"/>
                </a:moveTo>
                <a:lnTo>
                  <a:pt x="588628" y="344318"/>
                </a:lnTo>
                <a:lnTo>
                  <a:pt x="577402" y="389902"/>
                </a:lnTo>
                <a:lnTo>
                  <a:pt x="559437" y="432407"/>
                </a:lnTo>
                <a:lnTo>
                  <a:pt x="535344" y="471223"/>
                </a:lnTo>
                <a:lnTo>
                  <a:pt x="505733" y="505740"/>
                </a:lnTo>
                <a:lnTo>
                  <a:pt x="471212" y="535350"/>
                </a:lnTo>
                <a:lnTo>
                  <a:pt x="432392" y="559440"/>
                </a:lnTo>
                <a:lnTo>
                  <a:pt x="389884" y="577403"/>
                </a:lnTo>
                <a:lnTo>
                  <a:pt x="344296" y="588628"/>
                </a:lnTo>
                <a:lnTo>
                  <a:pt x="296240" y="592505"/>
                </a:lnTo>
                <a:lnTo>
                  <a:pt x="248187" y="588628"/>
                </a:lnTo>
                <a:lnTo>
                  <a:pt x="202603" y="577403"/>
                </a:lnTo>
                <a:lnTo>
                  <a:pt x="160098" y="559440"/>
                </a:lnTo>
                <a:lnTo>
                  <a:pt x="121282" y="535350"/>
                </a:lnTo>
                <a:lnTo>
                  <a:pt x="86764" y="505740"/>
                </a:lnTo>
                <a:lnTo>
                  <a:pt x="57155" y="471223"/>
                </a:lnTo>
                <a:lnTo>
                  <a:pt x="33064" y="432407"/>
                </a:lnTo>
                <a:lnTo>
                  <a:pt x="15102" y="389902"/>
                </a:lnTo>
                <a:lnTo>
                  <a:pt x="3877" y="344318"/>
                </a:lnTo>
                <a:lnTo>
                  <a:pt x="0" y="296265"/>
                </a:lnTo>
                <a:lnTo>
                  <a:pt x="3877" y="248211"/>
                </a:lnTo>
                <a:lnTo>
                  <a:pt x="15102" y="202626"/>
                </a:lnTo>
                <a:lnTo>
                  <a:pt x="33064" y="160118"/>
                </a:lnTo>
                <a:lnTo>
                  <a:pt x="57155" y="121298"/>
                </a:lnTo>
                <a:lnTo>
                  <a:pt x="86764" y="86777"/>
                </a:lnTo>
                <a:lnTo>
                  <a:pt x="121282" y="57164"/>
                </a:lnTo>
                <a:lnTo>
                  <a:pt x="160098" y="33070"/>
                </a:lnTo>
                <a:lnTo>
                  <a:pt x="202603" y="15104"/>
                </a:lnTo>
                <a:lnTo>
                  <a:pt x="248187" y="3877"/>
                </a:lnTo>
                <a:lnTo>
                  <a:pt x="296240" y="0"/>
                </a:lnTo>
                <a:lnTo>
                  <a:pt x="344296" y="3877"/>
                </a:lnTo>
                <a:lnTo>
                  <a:pt x="389884" y="15104"/>
                </a:lnTo>
                <a:lnTo>
                  <a:pt x="432392" y="33070"/>
                </a:lnTo>
                <a:lnTo>
                  <a:pt x="471212" y="57164"/>
                </a:lnTo>
                <a:lnTo>
                  <a:pt x="505733" y="86777"/>
                </a:lnTo>
                <a:lnTo>
                  <a:pt x="535344" y="121298"/>
                </a:lnTo>
                <a:lnTo>
                  <a:pt x="559437" y="160118"/>
                </a:lnTo>
                <a:lnTo>
                  <a:pt x="577402" y="202626"/>
                </a:lnTo>
                <a:lnTo>
                  <a:pt x="588628" y="248211"/>
                </a:lnTo>
                <a:lnTo>
                  <a:pt x="592505" y="2962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7700"/>
            <a:ext cx="4751070" cy="739140"/>
          </a:xfrm>
          <a:custGeom>
            <a:avLst/>
            <a:gdLst/>
            <a:ahLst/>
            <a:cxnLst/>
            <a:rect l="l" t="t" r="r" b="b"/>
            <a:pathLst>
              <a:path w="4751070" h="739140">
                <a:moveTo>
                  <a:pt x="0" y="739051"/>
                </a:moveTo>
                <a:lnTo>
                  <a:pt x="0" y="739051"/>
                </a:lnTo>
                <a:lnTo>
                  <a:pt x="4381512" y="739051"/>
                </a:lnTo>
                <a:lnTo>
                  <a:pt x="4427871" y="736172"/>
                </a:lnTo>
                <a:lnTo>
                  <a:pt x="4472510" y="727767"/>
                </a:lnTo>
                <a:lnTo>
                  <a:pt x="4515082" y="714181"/>
                </a:lnTo>
                <a:lnTo>
                  <a:pt x="4555243" y="695761"/>
                </a:lnTo>
                <a:lnTo>
                  <a:pt x="4592646" y="672853"/>
                </a:lnTo>
                <a:lnTo>
                  <a:pt x="4626944" y="645802"/>
                </a:lnTo>
                <a:lnTo>
                  <a:pt x="4657792" y="614957"/>
                </a:lnTo>
                <a:lnTo>
                  <a:pt x="4684844" y="580661"/>
                </a:lnTo>
                <a:lnTo>
                  <a:pt x="4707753" y="543262"/>
                </a:lnTo>
                <a:lnTo>
                  <a:pt x="4726174" y="503106"/>
                </a:lnTo>
                <a:lnTo>
                  <a:pt x="4739760" y="460539"/>
                </a:lnTo>
                <a:lnTo>
                  <a:pt x="4748165" y="415907"/>
                </a:lnTo>
                <a:lnTo>
                  <a:pt x="4751044" y="369557"/>
                </a:lnTo>
                <a:lnTo>
                  <a:pt x="4748165" y="323203"/>
                </a:lnTo>
                <a:lnTo>
                  <a:pt x="4739760" y="278566"/>
                </a:lnTo>
                <a:lnTo>
                  <a:pt x="4726174" y="235993"/>
                </a:lnTo>
                <a:lnTo>
                  <a:pt x="4707753" y="195831"/>
                </a:lnTo>
                <a:lnTo>
                  <a:pt x="4684844" y="158426"/>
                </a:lnTo>
                <a:lnTo>
                  <a:pt x="4657792" y="124124"/>
                </a:lnTo>
                <a:lnTo>
                  <a:pt x="4626944" y="93271"/>
                </a:lnTo>
                <a:lnTo>
                  <a:pt x="4592646" y="66215"/>
                </a:lnTo>
                <a:lnTo>
                  <a:pt x="4555243" y="43301"/>
                </a:lnTo>
                <a:lnTo>
                  <a:pt x="4515082" y="24876"/>
                </a:lnTo>
                <a:lnTo>
                  <a:pt x="4472510" y="11287"/>
                </a:lnTo>
                <a:lnTo>
                  <a:pt x="4427871" y="2879"/>
                </a:lnTo>
                <a:lnTo>
                  <a:pt x="4381512" y="0"/>
                </a:lnTo>
                <a:lnTo>
                  <a:pt x="4279112" y="0"/>
                </a:lnTo>
                <a:lnTo>
                  <a:pt x="4202379" y="0"/>
                </a:lnTo>
                <a:lnTo>
                  <a:pt x="4186656" y="0"/>
                </a:lnTo>
                <a:lnTo>
                  <a:pt x="403659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853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600930" y="0"/>
                </a:moveTo>
                <a:lnTo>
                  <a:pt x="153250" y="0"/>
                </a:lnTo>
                <a:lnTo>
                  <a:pt x="104813" y="7812"/>
                </a:lnTo>
                <a:lnTo>
                  <a:pt x="62745" y="29567"/>
                </a:lnTo>
                <a:lnTo>
                  <a:pt x="29570" y="62742"/>
                </a:lnTo>
                <a:lnTo>
                  <a:pt x="7813" y="104815"/>
                </a:lnTo>
                <a:lnTo>
                  <a:pt x="0" y="153263"/>
                </a:lnTo>
                <a:lnTo>
                  <a:pt x="0" y="1362773"/>
                </a:lnTo>
                <a:lnTo>
                  <a:pt x="4754194" y="1362773"/>
                </a:lnTo>
                <a:lnTo>
                  <a:pt x="4754194" y="153263"/>
                </a:lnTo>
                <a:lnTo>
                  <a:pt x="4746381" y="104815"/>
                </a:lnTo>
                <a:lnTo>
                  <a:pt x="4724626" y="62742"/>
                </a:lnTo>
                <a:lnTo>
                  <a:pt x="4691451" y="29567"/>
                </a:lnTo>
                <a:lnTo>
                  <a:pt x="4649378" y="7812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853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754194" y="1239291"/>
                </a:moveTo>
                <a:lnTo>
                  <a:pt x="4754194" y="1162469"/>
                </a:lnTo>
                <a:lnTo>
                  <a:pt x="4754194" y="345605"/>
                </a:lnTo>
                <a:lnTo>
                  <a:pt x="4754194" y="153263"/>
                </a:lnTo>
                <a:lnTo>
                  <a:pt x="4746381" y="104815"/>
                </a:lnTo>
                <a:lnTo>
                  <a:pt x="4724626" y="62742"/>
                </a:lnTo>
                <a:lnTo>
                  <a:pt x="4691451" y="29567"/>
                </a:lnTo>
                <a:lnTo>
                  <a:pt x="4649378" y="7812"/>
                </a:lnTo>
                <a:lnTo>
                  <a:pt x="4600930" y="0"/>
                </a:lnTo>
                <a:lnTo>
                  <a:pt x="3630955" y="0"/>
                </a:lnTo>
                <a:lnTo>
                  <a:pt x="3591687" y="0"/>
                </a:lnTo>
                <a:lnTo>
                  <a:pt x="1663966" y="0"/>
                </a:lnTo>
                <a:lnTo>
                  <a:pt x="1078369" y="0"/>
                </a:lnTo>
                <a:lnTo>
                  <a:pt x="441769" y="0"/>
                </a:lnTo>
                <a:lnTo>
                  <a:pt x="153250" y="0"/>
                </a:lnTo>
                <a:lnTo>
                  <a:pt x="104813" y="7812"/>
                </a:lnTo>
                <a:lnTo>
                  <a:pt x="62745" y="29567"/>
                </a:lnTo>
                <a:lnTo>
                  <a:pt x="29570" y="62742"/>
                </a:lnTo>
                <a:lnTo>
                  <a:pt x="7813" y="104815"/>
                </a:lnTo>
                <a:lnTo>
                  <a:pt x="0" y="153263"/>
                </a:lnTo>
                <a:lnTo>
                  <a:pt x="0" y="345605"/>
                </a:lnTo>
                <a:lnTo>
                  <a:pt x="0" y="1162469"/>
                </a:lnTo>
                <a:lnTo>
                  <a:pt x="0" y="1239291"/>
                </a:lnTo>
                <a:lnTo>
                  <a:pt x="0" y="1362773"/>
                </a:lnTo>
                <a:lnTo>
                  <a:pt x="4754194" y="1362773"/>
                </a:lnTo>
                <a:lnTo>
                  <a:pt x="4754194" y="12392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857" y="2852286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4754194" y="0"/>
                </a:moveTo>
                <a:lnTo>
                  <a:pt x="0" y="0"/>
                </a:lnTo>
                <a:lnTo>
                  <a:pt x="0" y="4130700"/>
                </a:lnTo>
                <a:lnTo>
                  <a:pt x="7812" y="4179136"/>
                </a:lnTo>
                <a:lnTo>
                  <a:pt x="29565" y="4221201"/>
                </a:lnTo>
                <a:lnTo>
                  <a:pt x="62736" y="4254372"/>
                </a:lnTo>
                <a:lnTo>
                  <a:pt x="104802" y="4276126"/>
                </a:lnTo>
                <a:lnTo>
                  <a:pt x="153238" y="4283938"/>
                </a:lnTo>
                <a:lnTo>
                  <a:pt x="4600917" y="4283938"/>
                </a:lnTo>
                <a:lnTo>
                  <a:pt x="4649367" y="4276126"/>
                </a:lnTo>
                <a:lnTo>
                  <a:pt x="4691443" y="4254373"/>
                </a:lnTo>
                <a:lnTo>
                  <a:pt x="4724622" y="4221201"/>
                </a:lnTo>
                <a:lnTo>
                  <a:pt x="4746380" y="4179136"/>
                </a:lnTo>
                <a:lnTo>
                  <a:pt x="4754194" y="4130700"/>
                </a:lnTo>
                <a:lnTo>
                  <a:pt x="4754194" y="0"/>
                </a:lnTo>
                <a:close/>
              </a:path>
            </a:pathLst>
          </a:custGeom>
          <a:solidFill>
            <a:srgbClr val="E1F1F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857" y="2852286"/>
            <a:ext cx="4754245" cy="4284345"/>
          </a:xfrm>
          <a:custGeom>
            <a:avLst/>
            <a:gdLst/>
            <a:ahLst/>
            <a:cxnLst/>
            <a:rect l="l" t="t" r="r" b="b"/>
            <a:pathLst>
              <a:path w="4754245" h="4284345">
                <a:moveTo>
                  <a:pt x="0" y="0"/>
                </a:moveTo>
                <a:lnTo>
                  <a:pt x="0" y="0"/>
                </a:lnTo>
                <a:lnTo>
                  <a:pt x="0" y="4130700"/>
                </a:lnTo>
                <a:lnTo>
                  <a:pt x="7812" y="4179136"/>
                </a:lnTo>
                <a:lnTo>
                  <a:pt x="29565" y="4221201"/>
                </a:lnTo>
                <a:lnTo>
                  <a:pt x="62736" y="4254372"/>
                </a:lnTo>
                <a:lnTo>
                  <a:pt x="104802" y="4276126"/>
                </a:lnTo>
                <a:lnTo>
                  <a:pt x="153238" y="4283938"/>
                </a:lnTo>
                <a:lnTo>
                  <a:pt x="441769" y="4283938"/>
                </a:lnTo>
                <a:lnTo>
                  <a:pt x="1078369" y="4283938"/>
                </a:lnTo>
                <a:lnTo>
                  <a:pt x="1663966" y="4283938"/>
                </a:lnTo>
                <a:lnTo>
                  <a:pt x="3591687" y="4283938"/>
                </a:lnTo>
                <a:lnTo>
                  <a:pt x="3630942" y="4283938"/>
                </a:lnTo>
                <a:lnTo>
                  <a:pt x="4600917" y="4283938"/>
                </a:lnTo>
                <a:lnTo>
                  <a:pt x="4649367" y="4276126"/>
                </a:lnTo>
                <a:lnTo>
                  <a:pt x="4691443" y="4254373"/>
                </a:lnTo>
                <a:lnTo>
                  <a:pt x="4724622" y="4221201"/>
                </a:lnTo>
                <a:lnTo>
                  <a:pt x="4746380" y="4179136"/>
                </a:lnTo>
                <a:lnTo>
                  <a:pt x="4754194" y="4130700"/>
                </a:lnTo>
                <a:lnTo>
                  <a:pt x="4754194" y="4047451"/>
                </a:lnTo>
                <a:lnTo>
                  <a:pt x="4754194" y="3960812"/>
                </a:lnTo>
                <a:lnTo>
                  <a:pt x="475419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024" y="123216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7"/>
                </a:lnTo>
                <a:lnTo>
                  <a:pt x="137642" y="17706"/>
                </a:lnTo>
                <a:lnTo>
                  <a:pt x="99361" y="38481"/>
                </a:lnTo>
                <a:lnTo>
                  <a:pt x="66008" y="65997"/>
                </a:lnTo>
                <a:lnTo>
                  <a:pt x="38489" y="99347"/>
                </a:lnTo>
                <a:lnTo>
                  <a:pt x="17710" y="137626"/>
                </a:lnTo>
                <a:lnTo>
                  <a:pt x="4578" y="179928"/>
                </a:lnTo>
                <a:lnTo>
                  <a:pt x="0" y="225348"/>
                </a:lnTo>
                <a:lnTo>
                  <a:pt x="4578" y="270770"/>
                </a:lnTo>
                <a:lnTo>
                  <a:pt x="17710" y="313075"/>
                </a:lnTo>
                <a:lnTo>
                  <a:pt x="38489" y="351358"/>
                </a:lnTo>
                <a:lnTo>
                  <a:pt x="66008" y="384713"/>
                </a:lnTo>
                <a:lnTo>
                  <a:pt x="99361" y="412233"/>
                </a:lnTo>
                <a:lnTo>
                  <a:pt x="137642" y="433012"/>
                </a:lnTo>
                <a:lnTo>
                  <a:pt x="179944" y="446144"/>
                </a:lnTo>
                <a:lnTo>
                  <a:pt x="225361" y="450722"/>
                </a:lnTo>
                <a:lnTo>
                  <a:pt x="270778" y="446144"/>
                </a:lnTo>
                <a:lnTo>
                  <a:pt x="313078" y="433012"/>
                </a:lnTo>
                <a:lnTo>
                  <a:pt x="351357" y="412233"/>
                </a:lnTo>
                <a:lnTo>
                  <a:pt x="384708" y="384713"/>
                </a:lnTo>
                <a:lnTo>
                  <a:pt x="412225" y="351358"/>
                </a:lnTo>
                <a:lnTo>
                  <a:pt x="433001" y="313075"/>
                </a:lnTo>
                <a:lnTo>
                  <a:pt x="446132" y="270770"/>
                </a:lnTo>
                <a:lnTo>
                  <a:pt x="450710" y="225348"/>
                </a:lnTo>
                <a:lnTo>
                  <a:pt x="446132" y="179928"/>
                </a:lnTo>
                <a:lnTo>
                  <a:pt x="433001" y="137626"/>
                </a:lnTo>
                <a:lnTo>
                  <a:pt x="412225" y="99347"/>
                </a:lnTo>
                <a:lnTo>
                  <a:pt x="384708" y="65997"/>
                </a:lnTo>
                <a:lnTo>
                  <a:pt x="351357" y="38481"/>
                </a:lnTo>
                <a:lnTo>
                  <a:pt x="313078" y="17706"/>
                </a:lnTo>
                <a:lnTo>
                  <a:pt x="270778" y="4577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8024" y="123216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48"/>
                </a:moveTo>
                <a:lnTo>
                  <a:pt x="446132" y="270770"/>
                </a:lnTo>
                <a:lnTo>
                  <a:pt x="433001" y="313075"/>
                </a:lnTo>
                <a:lnTo>
                  <a:pt x="412225" y="351358"/>
                </a:lnTo>
                <a:lnTo>
                  <a:pt x="384708" y="384713"/>
                </a:lnTo>
                <a:lnTo>
                  <a:pt x="351357" y="412233"/>
                </a:lnTo>
                <a:lnTo>
                  <a:pt x="313078" y="433012"/>
                </a:lnTo>
                <a:lnTo>
                  <a:pt x="270778" y="446144"/>
                </a:lnTo>
                <a:lnTo>
                  <a:pt x="225361" y="450722"/>
                </a:lnTo>
                <a:lnTo>
                  <a:pt x="179944" y="446144"/>
                </a:lnTo>
                <a:lnTo>
                  <a:pt x="137642" y="433012"/>
                </a:lnTo>
                <a:lnTo>
                  <a:pt x="99361" y="412233"/>
                </a:lnTo>
                <a:lnTo>
                  <a:pt x="66008" y="384713"/>
                </a:lnTo>
                <a:lnTo>
                  <a:pt x="38489" y="351358"/>
                </a:lnTo>
                <a:lnTo>
                  <a:pt x="17710" y="313075"/>
                </a:lnTo>
                <a:lnTo>
                  <a:pt x="4578" y="270770"/>
                </a:lnTo>
                <a:lnTo>
                  <a:pt x="0" y="225348"/>
                </a:lnTo>
                <a:lnTo>
                  <a:pt x="4578" y="179928"/>
                </a:lnTo>
                <a:lnTo>
                  <a:pt x="17710" y="137626"/>
                </a:lnTo>
                <a:lnTo>
                  <a:pt x="38489" y="99347"/>
                </a:lnTo>
                <a:lnTo>
                  <a:pt x="66008" y="65997"/>
                </a:lnTo>
                <a:lnTo>
                  <a:pt x="99361" y="38481"/>
                </a:lnTo>
                <a:lnTo>
                  <a:pt x="137642" y="17706"/>
                </a:lnTo>
                <a:lnTo>
                  <a:pt x="179944" y="4577"/>
                </a:lnTo>
                <a:lnTo>
                  <a:pt x="225361" y="0"/>
                </a:lnTo>
                <a:lnTo>
                  <a:pt x="270778" y="4577"/>
                </a:lnTo>
                <a:lnTo>
                  <a:pt x="313078" y="17706"/>
                </a:lnTo>
                <a:lnTo>
                  <a:pt x="351357" y="38481"/>
                </a:lnTo>
                <a:lnTo>
                  <a:pt x="384708" y="65997"/>
                </a:lnTo>
                <a:lnTo>
                  <a:pt x="412225" y="99347"/>
                </a:lnTo>
                <a:lnTo>
                  <a:pt x="433001" y="137626"/>
                </a:lnTo>
                <a:lnTo>
                  <a:pt x="446132" y="179928"/>
                </a:lnTo>
                <a:lnTo>
                  <a:pt x="450710" y="22534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024" y="269041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10"/>
                </a:lnTo>
                <a:lnTo>
                  <a:pt x="99361" y="38488"/>
                </a:lnTo>
                <a:lnTo>
                  <a:pt x="66008" y="66006"/>
                </a:lnTo>
                <a:lnTo>
                  <a:pt x="38489" y="99358"/>
                </a:lnTo>
                <a:lnTo>
                  <a:pt x="17710" y="137636"/>
                </a:lnTo>
                <a:lnTo>
                  <a:pt x="4578" y="179935"/>
                </a:lnTo>
                <a:lnTo>
                  <a:pt x="0" y="225348"/>
                </a:lnTo>
                <a:lnTo>
                  <a:pt x="4578" y="270770"/>
                </a:lnTo>
                <a:lnTo>
                  <a:pt x="17710" y="313075"/>
                </a:lnTo>
                <a:lnTo>
                  <a:pt x="38489" y="351358"/>
                </a:lnTo>
                <a:lnTo>
                  <a:pt x="66008" y="384713"/>
                </a:lnTo>
                <a:lnTo>
                  <a:pt x="99361" y="412233"/>
                </a:lnTo>
                <a:lnTo>
                  <a:pt x="137642" y="433012"/>
                </a:lnTo>
                <a:lnTo>
                  <a:pt x="179944" y="446144"/>
                </a:lnTo>
                <a:lnTo>
                  <a:pt x="225361" y="450723"/>
                </a:lnTo>
                <a:lnTo>
                  <a:pt x="270778" y="446144"/>
                </a:lnTo>
                <a:lnTo>
                  <a:pt x="313078" y="433012"/>
                </a:lnTo>
                <a:lnTo>
                  <a:pt x="351357" y="412233"/>
                </a:lnTo>
                <a:lnTo>
                  <a:pt x="384708" y="384713"/>
                </a:lnTo>
                <a:lnTo>
                  <a:pt x="412225" y="351358"/>
                </a:lnTo>
                <a:lnTo>
                  <a:pt x="433001" y="313075"/>
                </a:lnTo>
                <a:lnTo>
                  <a:pt x="446132" y="270770"/>
                </a:lnTo>
                <a:lnTo>
                  <a:pt x="450710" y="225348"/>
                </a:lnTo>
                <a:lnTo>
                  <a:pt x="446132" y="179935"/>
                </a:lnTo>
                <a:lnTo>
                  <a:pt x="433001" y="137636"/>
                </a:lnTo>
                <a:lnTo>
                  <a:pt x="412225" y="99358"/>
                </a:lnTo>
                <a:lnTo>
                  <a:pt x="384708" y="66006"/>
                </a:lnTo>
                <a:lnTo>
                  <a:pt x="351357" y="38488"/>
                </a:lnTo>
                <a:lnTo>
                  <a:pt x="313078" y="17710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024" y="2690412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48"/>
                </a:moveTo>
                <a:lnTo>
                  <a:pt x="446132" y="270770"/>
                </a:lnTo>
                <a:lnTo>
                  <a:pt x="433001" y="313075"/>
                </a:lnTo>
                <a:lnTo>
                  <a:pt x="412225" y="351358"/>
                </a:lnTo>
                <a:lnTo>
                  <a:pt x="384708" y="384713"/>
                </a:lnTo>
                <a:lnTo>
                  <a:pt x="351357" y="412233"/>
                </a:lnTo>
                <a:lnTo>
                  <a:pt x="313078" y="433012"/>
                </a:lnTo>
                <a:lnTo>
                  <a:pt x="270778" y="446144"/>
                </a:lnTo>
                <a:lnTo>
                  <a:pt x="225361" y="450723"/>
                </a:lnTo>
                <a:lnTo>
                  <a:pt x="179944" y="446144"/>
                </a:lnTo>
                <a:lnTo>
                  <a:pt x="137642" y="433012"/>
                </a:lnTo>
                <a:lnTo>
                  <a:pt x="99361" y="412233"/>
                </a:lnTo>
                <a:lnTo>
                  <a:pt x="66008" y="384713"/>
                </a:lnTo>
                <a:lnTo>
                  <a:pt x="38489" y="351358"/>
                </a:lnTo>
                <a:lnTo>
                  <a:pt x="17710" y="313075"/>
                </a:lnTo>
                <a:lnTo>
                  <a:pt x="4578" y="270770"/>
                </a:lnTo>
                <a:lnTo>
                  <a:pt x="0" y="225348"/>
                </a:lnTo>
                <a:lnTo>
                  <a:pt x="4578" y="179935"/>
                </a:lnTo>
                <a:lnTo>
                  <a:pt x="17710" y="137636"/>
                </a:lnTo>
                <a:lnTo>
                  <a:pt x="38489" y="99358"/>
                </a:lnTo>
                <a:lnTo>
                  <a:pt x="66008" y="66006"/>
                </a:lnTo>
                <a:lnTo>
                  <a:pt x="99361" y="38488"/>
                </a:lnTo>
                <a:lnTo>
                  <a:pt x="137642" y="17710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10"/>
                </a:lnTo>
                <a:lnTo>
                  <a:pt x="351357" y="38488"/>
                </a:lnTo>
                <a:lnTo>
                  <a:pt x="384708" y="66006"/>
                </a:lnTo>
                <a:lnTo>
                  <a:pt x="412225" y="99358"/>
                </a:lnTo>
                <a:lnTo>
                  <a:pt x="433001" y="137636"/>
                </a:lnTo>
                <a:lnTo>
                  <a:pt x="446132" y="179935"/>
                </a:lnTo>
                <a:lnTo>
                  <a:pt x="450710" y="22534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866" y="1617337"/>
            <a:ext cx="4629785" cy="109728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3515" marR="5080" algn="ctr">
              <a:lnSpc>
                <a:spcPct val="103200"/>
              </a:lnSpc>
              <a:spcBef>
                <a:spcPts val="745"/>
              </a:spcBef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교육을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받아야 한다는 안내 전화가 계속  오는데, 중대재해처벌법에 따라 이수해야  하는 안전보건교육이 있는 </a:t>
            </a:r>
            <a:r>
              <a:rPr sz="21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건가요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?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466" y="4741465"/>
            <a:ext cx="4107815" cy="88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따라서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사업주는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기존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산업안전보건법에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따른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근로자교육을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실시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하면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되며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중대재해처벌법으로</a:t>
            </a:r>
            <a:endParaRPr lang="en-US" sz="1600" spc="-100" dirty="0" smtClean="0">
              <a:solidFill>
                <a:srgbClr val="3E85BB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인해서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추가되는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안전보건교육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은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없습니다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978" y="4790900"/>
            <a:ext cx="201853" cy="201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466" y="5965825"/>
            <a:ext cx="42252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안전보건관리체계와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관련된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교육</a:t>
            </a:r>
            <a:r>
              <a:rPr sz="1600" spc="-130" dirty="0" err="1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600" spc="-13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컨설팅</a:t>
            </a:r>
            <a:r>
              <a:rPr lang="en-US" sz="1600" spc="-13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등이</a:t>
            </a:r>
            <a:r>
              <a:rPr lang="en-US" sz="1600" spc="-13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3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필요한기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업은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안전보건공단</a:t>
            </a:r>
            <a:r>
              <a:rPr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지방고용노동관서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우선적으로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지원을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요청하시기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바랍니다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7978" y="6015259"/>
            <a:ext cx="201853" cy="201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60925" y="2598261"/>
            <a:ext cx="4754245" cy="4538345"/>
          </a:xfrm>
          <a:custGeom>
            <a:avLst/>
            <a:gdLst/>
            <a:ahLst/>
            <a:cxnLst/>
            <a:rect l="l" t="t" r="r" b="b"/>
            <a:pathLst>
              <a:path w="4754245" h="4538345">
                <a:moveTo>
                  <a:pt x="4754181" y="0"/>
                </a:moveTo>
                <a:lnTo>
                  <a:pt x="0" y="0"/>
                </a:lnTo>
                <a:lnTo>
                  <a:pt x="0" y="4384725"/>
                </a:lnTo>
                <a:lnTo>
                  <a:pt x="7812" y="4433161"/>
                </a:lnTo>
                <a:lnTo>
                  <a:pt x="29565" y="4475227"/>
                </a:lnTo>
                <a:lnTo>
                  <a:pt x="62736" y="4508398"/>
                </a:lnTo>
                <a:lnTo>
                  <a:pt x="104802" y="4530151"/>
                </a:lnTo>
                <a:lnTo>
                  <a:pt x="153238" y="4537964"/>
                </a:lnTo>
                <a:lnTo>
                  <a:pt x="4600917" y="4537964"/>
                </a:lnTo>
                <a:lnTo>
                  <a:pt x="4649361" y="4530151"/>
                </a:lnTo>
                <a:lnTo>
                  <a:pt x="4691433" y="4508398"/>
                </a:lnTo>
                <a:lnTo>
                  <a:pt x="4724610" y="4475227"/>
                </a:lnTo>
                <a:lnTo>
                  <a:pt x="4746368" y="4433161"/>
                </a:lnTo>
                <a:lnTo>
                  <a:pt x="4754181" y="4384725"/>
                </a:lnTo>
                <a:lnTo>
                  <a:pt x="4754181" y="0"/>
                </a:lnTo>
                <a:close/>
              </a:path>
            </a:pathLst>
          </a:custGeom>
          <a:solidFill>
            <a:srgbClr val="E1F1F3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60925" y="2598261"/>
            <a:ext cx="4754245" cy="4538345"/>
          </a:xfrm>
          <a:custGeom>
            <a:avLst/>
            <a:gdLst/>
            <a:ahLst/>
            <a:cxnLst/>
            <a:rect l="l" t="t" r="r" b="b"/>
            <a:pathLst>
              <a:path w="4754245" h="4538345">
                <a:moveTo>
                  <a:pt x="0" y="0"/>
                </a:moveTo>
                <a:lnTo>
                  <a:pt x="0" y="0"/>
                </a:lnTo>
                <a:lnTo>
                  <a:pt x="0" y="4384725"/>
                </a:lnTo>
                <a:lnTo>
                  <a:pt x="7812" y="4433161"/>
                </a:lnTo>
                <a:lnTo>
                  <a:pt x="29565" y="4475227"/>
                </a:lnTo>
                <a:lnTo>
                  <a:pt x="62736" y="4508398"/>
                </a:lnTo>
                <a:lnTo>
                  <a:pt x="104802" y="4530151"/>
                </a:lnTo>
                <a:lnTo>
                  <a:pt x="153238" y="4537964"/>
                </a:lnTo>
                <a:lnTo>
                  <a:pt x="441769" y="4537964"/>
                </a:lnTo>
                <a:lnTo>
                  <a:pt x="1078369" y="4537964"/>
                </a:lnTo>
                <a:lnTo>
                  <a:pt x="1663966" y="4537964"/>
                </a:lnTo>
                <a:lnTo>
                  <a:pt x="3591687" y="4537964"/>
                </a:lnTo>
                <a:lnTo>
                  <a:pt x="3630942" y="4537964"/>
                </a:lnTo>
                <a:lnTo>
                  <a:pt x="4600917" y="4537964"/>
                </a:lnTo>
                <a:lnTo>
                  <a:pt x="4649361" y="4530151"/>
                </a:lnTo>
                <a:lnTo>
                  <a:pt x="4691433" y="4508398"/>
                </a:lnTo>
                <a:lnTo>
                  <a:pt x="4724610" y="4475227"/>
                </a:lnTo>
                <a:lnTo>
                  <a:pt x="4746368" y="4433161"/>
                </a:lnTo>
                <a:lnTo>
                  <a:pt x="4754181" y="4384725"/>
                </a:lnTo>
                <a:lnTo>
                  <a:pt x="4754181" y="4301477"/>
                </a:lnTo>
                <a:lnTo>
                  <a:pt x="4754181" y="4214837"/>
                </a:lnTo>
                <a:lnTo>
                  <a:pt x="4754181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7978" y="3255292"/>
            <a:ext cx="201853" cy="201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466" y="3205825"/>
            <a:ext cx="4225290" cy="1122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중대재해처벌법에서는</a:t>
            </a:r>
            <a:r>
              <a:rPr lang="en-US" sz="16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중대재해가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발생한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</a:t>
            </a:r>
            <a:r>
              <a:rPr sz="1600" spc="-15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또는</a:t>
            </a:r>
            <a:r>
              <a:rPr lang="en-US" sz="1600" spc="-15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사업장의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경영책임자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에게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안전보건교육</a:t>
            </a:r>
            <a:r>
              <a:rPr lang="en-US" sz="16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의무를</a:t>
            </a:r>
            <a:endParaRPr lang="en-US" sz="16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14599"/>
              </a:lnSpc>
            </a:pP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부과하고있을뿐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endParaRPr lang="en-US" sz="16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-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그외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별도의</a:t>
            </a:r>
            <a:r>
              <a:rPr lang="en-US" sz="14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교육의무를</a:t>
            </a:r>
            <a:r>
              <a:rPr lang="en-US" sz="1400" spc="-100" dirty="0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E85BB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부과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하고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있지는</a:t>
            </a:r>
            <a:r>
              <a:rPr lang="en-US" sz="14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4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않습니다</a:t>
            </a:r>
            <a:r>
              <a:rPr sz="14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4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40047" y="4179572"/>
            <a:ext cx="201853" cy="201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40047" y="5779379"/>
            <a:ext cx="201853" cy="2018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40047" y="2981831"/>
            <a:ext cx="201853" cy="201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sz="half" idx="3"/>
          </p:nvPr>
        </p:nvSpPr>
        <p:spPr>
          <a:xfrm>
            <a:off x="5875534" y="2932747"/>
            <a:ext cx="4195566" cy="106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3384" algn="l"/>
            <a:r>
              <a:rPr spc="-100" dirty="0">
                <a:latin typeface="G마켓 산스 Medium" pitchFamily="50" charset="-127"/>
                <a:ea typeface="G마켓 산스 Medium" pitchFamily="50" charset="-127"/>
              </a:rPr>
              <a:t>50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명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미만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기업은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‘</a:t>
            </a:r>
            <a:r>
              <a:rPr spc="-100" dirty="0" err="1">
                <a:latin typeface="G마켓 산스 Medium" pitchFamily="50" charset="-127"/>
                <a:ea typeface="G마켓 산스 Medium" pitchFamily="50" charset="-127"/>
              </a:rPr>
              <a:t>산업안전대진단’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에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참여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하여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안전보건관리체계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를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진단</a:t>
            </a:r>
            <a:r>
              <a:rPr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·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개선하고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</a:p>
          <a:p>
            <a:pPr marR="413384" algn="l">
              <a:lnSpc>
                <a:spcPct val="114599"/>
              </a:lnSpc>
            </a:pP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중대재해처벌법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에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대비할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수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있습니다</a:t>
            </a:r>
            <a:r>
              <a:rPr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*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고용노동부및안전보건공단누리집</a:t>
            </a:r>
            <a:endParaRPr sz="1300" spc="-1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60930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600917" y="0"/>
                </a:moveTo>
                <a:lnTo>
                  <a:pt x="153238" y="0"/>
                </a:lnTo>
                <a:lnTo>
                  <a:pt x="104802" y="7812"/>
                </a:lnTo>
                <a:lnTo>
                  <a:pt x="62736" y="29567"/>
                </a:lnTo>
                <a:lnTo>
                  <a:pt x="29565" y="62742"/>
                </a:lnTo>
                <a:lnTo>
                  <a:pt x="7812" y="104815"/>
                </a:lnTo>
                <a:lnTo>
                  <a:pt x="0" y="153263"/>
                </a:lnTo>
                <a:lnTo>
                  <a:pt x="0" y="1362773"/>
                </a:lnTo>
                <a:lnTo>
                  <a:pt x="4754168" y="1362773"/>
                </a:lnTo>
                <a:lnTo>
                  <a:pt x="4754168" y="153263"/>
                </a:lnTo>
                <a:lnTo>
                  <a:pt x="4746356" y="104815"/>
                </a:lnTo>
                <a:lnTo>
                  <a:pt x="4724602" y="62742"/>
                </a:lnTo>
                <a:lnTo>
                  <a:pt x="4691429" y="29567"/>
                </a:lnTo>
                <a:lnTo>
                  <a:pt x="4649359" y="7812"/>
                </a:lnTo>
                <a:lnTo>
                  <a:pt x="4600917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60930" y="1485598"/>
            <a:ext cx="4754245" cy="1363345"/>
          </a:xfrm>
          <a:custGeom>
            <a:avLst/>
            <a:gdLst/>
            <a:ahLst/>
            <a:cxnLst/>
            <a:rect l="l" t="t" r="r" b="b"/>
            <a:pathLst>
              <a:path w="4754245" h="1363345">
                <a:moveTo>
                  <a:pt x="4600917" y="0"/>
                </a:moveTo>
                <a:lnTo>
                  <a:pt x="4600917" y="0"/>
                </a:lnTo>
                <a:lnTo>
                  <a:pt x="153238" y="0"/>
                </a:lnTo>
                <a:lnTo>
                  <a:pt x="104802" y="7812"/>
                </a:lnTo>
                <a:lnTo>
                  <a:pt x="62736" y="29567"/>
                </a:lnTo>
                <a:lnTo>
                  <a:pt x="29565" y="62742"/>
                </a:lnTo>
                <a:lnTo>
                  <a:pt x="7812" y="104815"/>
                </a:lnTo>
                <a:lnTo>
                  <a:pt x="0" y="153263"/>
                </a:lnTo>
                <a:lnTo>
                  <a:pt x="0" y="345605"/>
                </a:lnTo>
                <a:lnTo>
                  <a:pt x="0" y="580009"/>
                </a:lnTo>
                <a:lnTo>
                  <a:pt x="0" y="662622"/>
                </a:lnTo>
                <a:lnTo>
                  <a:pt x="0" y="1362773"/>
                </a:lnTo>
                <a:lnTo>
                  <a:pt x="4754168" y="1362773"/>
                </a:lnTo>
                <a:lnTo>
                  <a:pt x="4754168" y="662622"/>
                </a:lnTo>
                <a:lnTo>
                  <a:pt x="4754168" y="580009"/>
                </a:lnTo>
                <a:lnTo>
                  <a:pt x="4754168" y="345605"/>
                </a:lnTo>
                <a:lnTo>
                  <a:pt x="4754168" y="153263"/>
                </a:lnTo>
                <a:lnTo>
                  <a:pt x="4746356" y="104815"/>
                </a:lnTo>
                <a:lnTo>
                  <a:pt x="4724602" y="62742"/>
                </a:lnTo>
                <a:lnTo>
                  <a:pt x="4691429" y="29567"/>
                </a:lnTo>
                <a:lnTo>
                  <a:pt x="4649359" y="7812"/>
                </a:lnTo>
                <a:lnTo>
                  <a:pt x="460091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93314" y="1650715"/>
            <a:ext cx="4102735" cy="100110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indent="-635" algn="ctr">
              <a:lnSpc>
                <a:spcPct val="103200"/>
              </a:lnSpc>
              <a:spcBef>
                <a:spcPts val="20"/>
              </a:spcBef>
            </a:pP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영세업체는 법 적용 준비 </a:t>
            </a:r>
            <a:r>
              <a:rPr sz="2100" spc="-100" dirty="0" err="1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여력이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 </a:t>
            </a:r>
            <a:endParaRPr lang="en-US" sz="2100" spc="-100" dirty="0" smtClean="0">
              <a:solidFill>
                <a:srgbClr val="3D3939"/>
              </a:solidFill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  <a:p>
            <a:pPr marL="12065" marR="5080" indent="-635" algn="ctr">
              <a:lnSpc>
                <a:spcPct val="103200"/>
              </a:lnSpc>
              <a:spcBef>
                <a:spcPts val="20"/>
              </a:spcBef>
            </a:pPr>
            <a:r>
              <a:rPr sz="2100" spc="-100" dirty="0" err="1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턱없이</a:t>
            </a:r>
            <a:r>
              <a:rPr sz="2100" spc="-100" dirty="0" smtClean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sz="2100" spc="-10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부족한데, 도움을 받을 수 있는  방법이나 정부 지원이 있나요?</a:t>
            </a:r>
            <a:endParaRPr sz="21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40093" y="247292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8"/>
                </a:lnTo>
                <a:lnTo>
                  <a:pt x="137642" y="17710"/>
                </a:lnTo>
                <a:lnTo>
                  <a:pt x="99361" y="38488"/>
                </a:lnTo>
                <a:lnTo>
                  <a:pt x="66008" y="66006"/>
                </a:lnTo>
                <a:lnTo>
                  <a:pt x="38489" y="99358"/>
                </a:lnTo>
                <a:lnTo>
                  <a:pt x="17710" y="137636"/>
                </a:lnTo>
                <a:lnTo>
                  <a:pt x="4578" y="179935"/>
                </a:lnTo>
                <a:lnTo>
                  <a:pt x="0" y="225348"/>
                </a:lnTo>
                <a:lnTo>
                  <a:pt x="4578" y="270770"/>
                </a:lnTo>
                <a:lnTo>
                  <a:pt x="17710" y="313075"/>
                </a:lnTo>
                <a:lnTo>
                  <a:pt x="38489" y="351358"/>
                </a:lnTo>
                <a:lnTo>
                  <a:pt x="66008" y="384713"/>
                </a:lnTo>
                <a:lnTo>
                  <a:pt x="99361" y="412233"/>
                </a:lnTo>
                <a:lnTo>
                  <a:pt x="137642" y="433012"/>
                </a:lnTo>
                <a:lnTo>
                  <a:pt x="179944" y="446144"/>
                </a:lnTo>
                <a:lnTo>
                  <a:pt x="225361" y="450723"/>
                </a:lnTo>
                <a:lnTo>
                  <a:pt x="270778" y="446144"/>
                </a:lnTo>
                <a:lnTo>
                  <a:pt x="313078" y="433012"/>
                </a:lnTo>
                <a:lnTo>
                  <a:pt x="351357" y="412233"/>
                </a:lnTo>
                <a:lnTo>
                  <a:pt x="384708" y="384713"/>
                </a:lnTo>
                <a:lnTo>
                  <a:pt x="412225" y="351358"/>
                </a:lnTo>
                <a:lnTo>
                  <a:pt x="433001" y="313075"/>
                </a:lnTo>
                <a:lnTo>
                  <a:pt x="446132" y="270770"/>
                </a:lnTo>
                <a:lnTo>
                  <a:pt x="450710" y="225348"/>
                </a:lnTo>
                <a:lnTo>
                  <a:pt x="446132" y="179935"/>
                </a:lnTo>
                <a:lnTo>
                  <a:pt x="433001" y="137636"/>
                </a:lnTo>
                <a:lnTo>
                  <a:pt x="412225" y="99358"/>
                </a:lnTo>
                <a:lnTo>
                  <a:pt x="384708" y="66006"/>
                </a:lnTo>
                <a:lnTo>
                  <a:pt x="351357" y="38488"/>
                </a:lnTo>
                <a:lnTo>
                  <a:pt x="313078" y="17710"/>
                </a:lnTo>
                <a:lnTo>
                  <a:pt x="270778" y="4578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40093" y="247292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48"/>
                </a:moveTo>
                <a:lnTo>
                  <a:pt x="446132" y="270770"/>
                </a:lnTo>
                <a:lnTo>
                  <a:pt x="433001" y="313075"/>
                </a:lnTo>
                <a:lnTo>
                  <a:pt x="412225" y="351358"/>
                </a:lnTo>
                <a:lnTo>
                  <a:pt x="384708" y="384713"/>
                </a:lnTo>
                <a:lnTo>
                  <a:pt x="351357" y="412233"/>
                </a:lnTo>
                <a:lnTo>
                  <a:pt x="313078" y="433012"/>
                </a:lnTo>
                <a:lnTo>
                  <a:pt x="270778" y="446144"/>
                </a:lnTo>
                <a:lnTo>
                  <a:pt x="225361" y="450723"/>
                </a:lnTo>
                <a:lnTo>
                  <a:pt x="179944" y="446144"/>
                </a:lnTo>
                <a:lnTo>
                  <a:pt x="137642" y="433012"/>
                </a:lnTo>
                <a:lnTo>
                  <a:pt x="99361" y="412233"/>
                </a:lnTo>
                <a:lnTo>
                  <a:pt x="66008" y="384713"/>
                </a:lnTo>
                <a:lnTo>
                  <a:pt x="38489" y="351358"/>
                </a:lnTo>
                <a:lnTo>
                  <a:pt x="17710" y="313075"/>
                </a:lnTo>
                <a:lnTo>
                  <a:pt x="4578" y="270770"/>
                </a:lnTo>
                <a:lnTo>
                  <a:pt x="0" y="225348"/>
                </a:lnTo>
                <a:lnTo>
                  <a:pt x="4578" y="179935"/>
                </a:lnTo>
                <a:lnTo>
                  <a:pt x="17710" y="137636"/>
                </a:lnTo>
                <a:lnTo>
                  <a:pt x="38489" y="99358"/>
                </a:lnTo>
                <a:lnTo>
                  <a:pt x="66008" y="66006"/>
                </a:lnTo>
                <a:lnTo>
                  <a:pt x="99361" y="38488"/>
                </a:lnTo>
                <a:lnTo>
                  <a:pt x="137642" y="17710"/>
                </a:lnTo>
                <a:lnTo>
                  <a:pt x="179944" y="4578"/>
                </a:lnTo>
                <a:lnTo>
                  <a:pt x="225361" y="0"/>
                </a:lnTo>
                <a:lnTo>
                  <a:pt x="270778" y="4578"/>
                </a:lnTo>
                <a:lnTo>
                  <a:pt x="313078" y="17710"/>
                </a:lnTo>
                <a:lnTo>
                  <a:pt x="351357" y="38488"/>
                </a:lnTo>
                <a:lnTo>
                  <a:pt x="384708" y="66006"/>
                </a:lnTo>
                <a:lnTo>
                  <a:pt x="412225" y="99358"/>
                </a:lnTo>
                <a:lnTo>
                  <a:pt x="433001" y="137636"/>
                </a:lnTo>
                <a:lnTo>
                  <a:pt x="446132" y="179935"/>
                </a:lnTo>
                <a:lnTo>
                  <a:pt x="450710" y="22534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40093" y="123216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225361" y="0"/>
                </a:moveTo>
                <a:lnTo>
                  <a:pt x="179944" y="4577"/>
                </a:lnTo>
                <a:lnTo>
                  <a:pt x="137642" y="17706"/>
                </a:lnTo>
                <a:lnTo>
                  <a:pt x="99361" y="38481"/>
                </a:lnTo>
                <a:lnTo>
                  <a:pt x="66008" y="65997"/>
                </a:lnTo>
                <a:lnTo>
                  <a:pt x="38489" y="99347"/>
                </a:lnTo>
                <a:lnTo>
                  <a:pt x="17710" y="137626"/>
                </a:lnTo>
                <a:lnTo>
                  <a:pt x="4578" y="179928"/>
                </a:lnTo>
                <a:lnTo>
                  <a:pt x="0" y="225348"/>
                </a:lnTo>
                <a:lnTo>
                  <a:pt x="4578" y="270770"/>
                </a:lnTo>
                <a:lnTo>
                  <a:pt x="17710" y="313075"/>
                </a:lnTo>
                <a:lnTo>
                  <a:pt x="38489" y="351358"/>
                </a:lnTo>
                <a:lnTo>
                  <a:pt x="66008" y="384713"/>
                </a:lnTo>
                <a:lnTo>
                  <a:pt x="99361" y="412233"/>
                </a:lnTo>
                <a:lnTo>
                  <a:pt x="137642" y="433012"/>
                </a:lnTo>
                <a:lnTo>
                  <a:pt x="179944" y="446144"/>
                </a:lnTo>
                <a:lnTo>
                  <a:pt x="225361" y="450722"/>
                </a:lnTo>
                <a:lnTo>
                  <a:pt x="270778" y="446144"/>
                </a:lnTo>
                <a:lnTo>
                  <a:pt x="313078" y="433012"/>
                </a:lnTo>
                <a:lnTo>
                  <a:pt x="351357" y="412233"/>
                </a:lnTo>
                <a:lnTo>
                  <a:pt x="384708" y="384713"/>
                </a:lnTo>
                <a:lnTo>
                  <a:pt x="412225" y="351358"/>
                </a:lnTo>
                <a:lnTo>
                  <a:pt x="433001" y="313075"/>
                </a:lnTo>
                <a:lnTo>
                  <a:pt x="446132" y="270770"/>
                </a:lnTo>
                <a:lnTo>
                  <a:pt x="450710" y="225348"/>
                </a:lnTo>
                <a:lnTo>
                  <a:pt x="446132" y="179928"/>
                </a:lnTo>
                <a:lnTo>
                  <a:pt x="433001" y="137626"/>
                </a:lnTo>
                <a:lnTo>
                  <a:pt x="412225" y="99347"/>
                </a:lnTo>
                <a:lnTo>
                  <a:pt x="384708" y="65997"/>
                </a:lnTo>
                <a:lnTo>
                  <a:pt x="351357" y="38481"/>
                </a:lnTo>
                <a:lnTo>
                  <a:pt x="313078" y="17706"/>
                </a:lnTo>
                <a:lnTo>
                  <a:pt x="270778" y="4577"/>
                </a:lnTo>
                <a:lnTo>
                  <a:pt x="22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40093" y="1232169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710" y="225348"/>
                </a:moveTo>
                <a:lnTo>
                  <a:pt x="446132" y="270770"/>
                </a:lnTo>
                <a:lnTo>
                  <a:pt x="433001" y="313075"/>
                </a:lnTo>
                <a:lnTo>
                  <a:pt x="412225" y="351358"/>
                </a:lnTo>
                <a:lnTo>
                  <a:pt x="384708" y="384713"/>
                </a:lnTo>
                <a:lnTo>
                  <a:pt x="351357" y="412233"/>
                </a:lnTo>
                <a:lnTo>
                  <a:pt x="313078" y="433012"/>
                </a:lnTo>
                <a:lnTo>
                  <a:pt x="270778" y="446144"/>
                </a:lnTo>
                <a:lnTo>
                  <a:pt x="225361" y="450722"/>
                </a:lnTo>
                <a:lnTo>
                  <a:pt x="179944" y="446144"/>
                </a:lnTo>
                <a:lnTo>
                  <a:pt x="137642" y="433012"/>
                </a:lnTo>
                <a:lnTo>
                  <a:pt x="99361" y="412233"/>
                </a:lnTo>
                <a:lnTo>
                  <a:pt x="66008" y="384713"/>
                </a:lnTo>
                <a:lnTo>
                  <a:pt x="38489" y="351358"/>
                </a:lnTo>
                <a:lnTo>
                  <a:pt x="17710" y="313075"/>
                </a:lnTo>
                <a:lnTo>
                  <a:pt x="4578" y="270770"/>
                </a:lnTo>
                <a:lnTo>
                  <a:pt x="0" y="225348"/>
                </a:lnTo>
                <a:lnTo>
                  <a:pt x="4578" y="179928"/>
                </a:lnTo>
                <a:lnTo>
                  <a:pt x="17710" y="137626"/>
                </a:lnTo>
                <a:lnTo>
                  <a:pt x="38489" y="99347"/>
                </a:lnTo>
                <a:lnTo>
                  <a:pt x="66008" y="65997"/>
                </a:lnTo>
                <a:lnTo>
                  <a:pt x="99361" y="38481"/>
                </a:lnTo>
                <a:lnTo>
                  <a:pt x="137642" y="17706"/>
                </a:lnTo>
                <a:lnTo>
                  <a:pt x="179944" y="4577"/>
                </a:lnTo>
                <a:lnTo>
                  <a:pt x="225361" y="0"/>
                </a:lnTo>
                <a:lnTo>
                  <a:pt x="270778" y="4577"/>
                </a:lnTo>
                <a:lnTo>
                  <a:pt x="313078" y="17706"/>
                </a:lnTo>
                <a:lnTo>
                  <a:pt x="351357" y="38481"/>
                </a:lnTo>
                <a:lnTo>
                  <a:pt x="384708" y="65997"/>
                </a:lnTo>
                <a:lnTo>
                  <a:pt x="412225" y="99347"/>
                </a:lnTo>
                <a:lnTo>
                  <a:pt x="433001" y="137626"/>
                </a:lnTo>
                <a:lnTo>
                  <a:pt x="446132" y="179928"/>
                </a:lnTo>
                <a:lnTo>
                  <a:pt x="450710" y="22534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48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41" name="object 8"/>
          <p:cNvSpPr txBox="1">
            <a:spLocks noGrp="1"/>
          </p:cNvSpPr>
          <p:nvPr>
            <p:ph type="title"/>
          </p:nvPr>
        </p:nvSpPr>
        <p:spPr>
          <a:xfrm>
            <a:off x="460548" y="482128"/>
            <a:ext cx="4044950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3165" algn="l"/>
              </a:tabLst>
            </a:pPr>
            <a:r>
              <a:rPr sz="3750" b="0" spc="-100" dirty="0">
                <a:latin typeface="G마켓 산스 Bold" pitchFamily="50" charset="-127"/>
                <a:ea typeface="G마켓 산스 Bold" pitchFamily="50" charset="-127"/>
              </a:rPr>
              <a:t>자주하는 질문	?</a:t>
            </a:r>
          </a:p>
        </p:txBody>
      </p:sp>
      <p:sp>
        <p:nvSpPr>
          <p:cNvPr id="42" name="object 15"/>
          <p:cNvSpPr txBox="1"/>
          <p:nvPr/>
        </p:nvSpPr>
        <p:spPr>
          <a:xfrm>
            <a:off x="421866" y="1228656"/>
            <a:ext cx="347008" cy="35266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50" spc="-100" dirty="0" smtClean="0">
                <a:solidFill>
                  <a:srgbClr val="F4ABAC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Q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3" name="object 18"/>
          <p:cNvSpPr txBox="1"/>
          <p:nvPr/>
        </p:nvSpPr>
        <p:spPr>
          <a:xfrm>
            <a:off x="446087" y="2769794"/>
            <a:ext cx="20002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00" dirty="0">
                <a:solidFill>
                  <a:srgbClr val="679BB5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A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4" name="object 37"/>
          <p:cNvSpPr txBox="1"/>
          <p:nvPr/>
        </p:nvSpPr>
        <p:spPr>
          <a:xfrm>
            <a:off x="5443933" y="1321158"/>
            <a:ext cx="22288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0" dirty="0">
                <a:solidFill>
                  <a:srgbClr val="F4ABAC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Q</a:t>
            </a:r>
            <a:endParaRPr sz="1650" spc="-10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45" name="object 40"/>
          <p:cNvSpPr txBox="1"/>
          <p:nvPr/>
        </p:nvSpPr>
        <p:spPr>
          <a:xfrm>
            <a:off x="5468156" y="2562225"/>
            <a:ext cx="200025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00" dirty="0">
                <a:solidFill>
                  <a:srgbClr val="679BB5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A</a:t>
            </a:r>
            <a:endParaRPr sz="165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6" name="object 29"/>
          <p:cNvSpPr txBox="1">
            <a:spLocks noGrp="1"/>
          </p:cNvSpPr>
          <p:nvPr>
            <p:ph sz="half" idx="3"/>
          </p:nvPr>
        </p:nvSpPr>
        <p:spPr>
          <a:xfrm>
            <a:off x="5875534" y="4116989"/>
            <a:ext cx="4339636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0">
              <a:spcBef>
                <a:spcPts val="370"/>
              </a:spcBef>
            </a:pP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누구나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쉽게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온</a:t>
            </a:r>
            <a:r>
              <a:rPr spc="-100" dirty="0" err="1">
                <a:latin typeface="G마켓 산스 Medium" pitchFamily="50" charset="-127"/>
                <a:ea typeface="G마켓 산스 Medium" pitchFamily="50" charset="-127"/>
              </a:rPr>
              <a:t>·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오프라인으로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참여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하여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총</a:t>
            </a:r>
            <a:r>
              <a:rPr spc="-100" dirty="0">
                <a:latin typeface="G마켓 산스 Medium" pitchFamily="50" charset="-127"/>
                <a:ea typeface="G마켓 산스 Medium" pitchFamily="50" charset="-127"/>
              </a:rPr>
              <a:t>10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개의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안전보건관리체계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핵심항목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에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대한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우리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사업장의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상황을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진단하고</a:t>
            </a:r>
            <a:r>
              <a:rPr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,</a:t>
            </a:r>
          </a:p>
          <a:p>
            <a:pPr marL="144145" indent="-132080">
              <a:lnSpc>
                <a:spcPct val="100000"/>
              </a:lnSpc>
              <a:spcBef>
                <a:spcPts val="590"/>
              </a:spcBef>
              <a:buClr>
                <a:srgbClr val="3D3939"/>
              </a:buClr>
              <a:buChar char="-"/>
              <a:tabLst>
                <a:tab pos="144780" algn="l"/>
              </a:tabLst>
            </a:pP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진단결과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에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따라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안전보건관리체계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컨설팅</a:t>
            </a:r>
            <a:r>
              <a:rPr sz="1300" spc="-100" dirty="0" err="1">
                <a:latin typeface="G마켓 산스 Medium" pitchFamily="50" charset="-127"/>
                <a:ea typeface="G마켓 산스 Medium" pitchFamily="50" charset="-127"/>
              </a:rPr>
              <a:t>·교육·기술지도</a:t>
            </a:r>
            <a:endParaRPr sz="1300" spc="-100" dirty="0">
              <a:latin typeface="G마켓 산스 Medium" pitchFamily="50" charset="-127"/>
              <a:ea typeface="G마켓 산스 Medium" pitchFamily="50" charset="-127"/>
            </a:endParaRPr>
          </a:p>
          <a:p>
            <a:pPr marL="147320">
              <a:lnSpc>
                <a:spcPct val="100000"/>
              </a:lnSpc>
              <a:spcBef>
                <a:spcPts val="145"/>
              </a:spcBef>
            </a:pP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및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시설개선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을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포함한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재정지원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등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정부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지원을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적극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신청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하거나</a:t>
            </a: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,</a:t>
            </a:r>
            <a:endParaRPr sz="1300" spc="-100" dirty="0">
              <a:latin typeface="G마켓 산스 Medium" pitchFamily="50" charset="-127"/>
              <a:ea typeface="G마켓 산스 Medium" pitchFamily="50" charset="-127"/>
            </a:endParaRPr>
          </a:p>
          <a:p>
            <a:pPr marL="144145" indent="-132080">
              <a:lnSpc>
                <a:spcPct val="100000"/>
              </a:lnSpc>
              <a:spcBef>
                <a:spcPts val="340"/>
              </a:spcBef>
              <a:buChar char="-"/>
              <a:tabLst>
                <a:tab pos="144780" algn="l"/>
              </a:tabLst>
            </a:pPr>
            <a:r>
              <a:rPr sz="13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가이드·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안내서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등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정보를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활용하여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개선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해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나갈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수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있습니다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.</a:t>
            </a:r>
          </a:p>
        </p:txBody>
      </p:sp>
      <p:sp>
        <p:nvSpPr>
          <p:cNvPr id="47" name="object 29"/>
          <p:cNvSpPr txBox="1">
            <a:spLocks noGrp="1"/>
          </p:cNvSpPr>
          <p:nvPr>
            <p:ph sz="half" idx="3"/>
          </p:nvPr>
        </p:nvSpPr>
        <p:spPr>
          <a:xfrm>
            <a:off x="5875534" y="5734101"/>
            <a:ext cx="4271765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975">
              <a:spcBef>
                <a:spcPts val="610"/>
              </a:spcBef>
            </a:pP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아울러</a:t>
            </a:r>
            <a:r>
              <a:rPr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,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전국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30개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권역의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‘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산업안전대진단상담·지원센터’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를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통해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산업안전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대진단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latin typeface="G마켓 산스 Medium" pitchFamily="50" charset="-127"/>
                <a:ea typeface="G마켓 산스 Medium" pitchFamily="50" charset="-127"/>
              </a:rPr>
              <a:t>및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정부</a:t>
            </a:r>
            <a:r>
              <a:rPr lang="en-US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err="1" smtClean="0">
                <a:latin typeface="G마켓 산스 Medium" pitchFamily="50" charset="-127"/>
                <a:ea typeface="G마켓 산스 Medium" pitchFamily="50" charset="-127"/>
              </a:rPr>
              <a:t>지원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을상담·신청하거나</a:t>
            </a:r>
            <a:r>
              <a:rPr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(</a:t>
            </a:r>
            <a:r>
              <a:rPr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대표번호</a:t>
            </a:r>
            <a:r>
              <a:rPr lang="en-US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1544-1133),</a:t>
            </a:r>
          </a:p>
          <a:p>
            <a:pPr marL="147320" marR="73025" indent="-135255">
              <a:lnSpc>
                <a:spcPts val="1900"/>
              </a:lnSpc>
              <a:spcBef>
                <a:spcPts val="60"/>
              </a:spcBef>
              <a:buChar char="-"/>
              <a:tabLst>
                <a:tab pos="144780" algn="l"/>
              </a:tabLst>
            </a:pP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기업에서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요청하는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경우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현장</a:t>
            </a:r>
            <a:r>
              <a:rPr lang="en-US" sz="1300" spc="-100" dirty="0" smtClean="0"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출동팀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에서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직접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기업에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방문하여</a:t>
            </a:r>
            <a:r>
              <a:rPr sz="1300" spc="-100" dirty="0" err="1" smtClean="0">
                <a:latin typeface="G마켓 산스 Medium" pitchFamily="50" charset="-127"/>
                <a:ea typeface="G마켓 산스 Medium" pitchFamily="50" charset="-127"/>
              </a:rPr>
              <a:t>상담·지원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을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받을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수</a:t>
            </a:r>
            <a:r>
              <a:rPr lang="en-US"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 </a:t>
            </a:r>
            <a:r>
              <a:rPr sz="13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있습니다</a:t>
            </a:r>
            <a:r>
              <a:rPr sz="13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</a:rPr>
              <a:t>.</a:t>
            </a:r>
            <a:endParaRPr sz="1300" spc="-100" dirty="0">
              <a:latin typeface="G마켓 산스 Medium" pitchFamily="50" charset="-127"/>
              <a:ea typeface="G마켓 산스 Medium" pitchFamily="50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181075"/>
            <a:ext cx="10332085" cy="7198995"/>
          </a:xfrm>
          <a:custGeom>
            <a:avLst/>
            <a:gdLst/>
            <a:ahLst/>
            <a:cxnLst/>
            <a:rect l="l" t="t" r="r" b="b"/>
            <a:pathLst>
              <a:path w="10332085" h="7198995">
                <a:moveTo>
                  <a:pt x="10010241" y="0"/>
                </a:moveTo>
                <a:lnTo>
                  <a:pt x="321754" y="0"/>
                </a:lnTo>
                <a:lnTo>
                  <a:pt x="274208" y="3477"/>
                </a:lnTo>
                <a:lnTo>
                  <a:pt x="228828" y="13580"/>
                </a:lnTo>
                <a:lnTo>
                  <a:pt x="186111" y="29812"/>
                </a:lnTo>
                <a:lnTo>
                  <a:pt x="146556" y="51677"/>
                </a:lnTo>
                <a:lnTo>
                  <a:pt x="110660" y="78678"/>
                </a:lnTo>
                <a:lnTo>
                  <a:pt x="78921" y="110319"/>
                </a:lnTo>
                <a:lnTo>
                  <a:pt x="51837" y="146104"/>
                </a:lnTo>
                <a:lnTo>
                  <a:pt x="29904" y="185538"/>
                </a:lnTo>
                <a:lnTo>
                  <a:pt x="13622" y="228123"/>
                </a:lnTo>
                <a:lnTo>
                  <a:pt x="3488" y="273363"/>
                </a:lnTo>
                <a:lnTo>
                  <a:pt x="0" y="320763"/>
                </a:lnTo>
                <a:lnTo>
                  <a:pt x="0" y="6878040"/>
                </a:lnTo>
                <a:lnTo>
                  <a:pt x="3488" y="6925441"/>
                </a:lnTo>
                <a:lnTo>
                  <a:pt x="13624" y="6970683"/>
                </a:lnTo>
                <a:lnTo>
                  <a:pt x="29907" y="7013270"/>
                </a:lnTo>
                <a:lnTo>
                  <a:pt x="51840" y="7052707"/>
                </a:lnTo>
                <a:lnTo>
                  <a:pt x="78927" y="7088495"/>
                </a:lnTo>
                <a:lnTo>
                  <a:pt x="110667" y="7120140"/>
                </a:lnTo>
                <a:lnTo>
                  <a:pt x="146565" y="7147145"/>
                </a:lnTo>
                <a:lnTo>
                  <a:pt x="186122" y="7169012"/>
                </a:lnTo>
                <a:lnTo>
                  <a:pt x="228839" y="7185246"/>
                </a:lnTo>
                <a:lnTo>
                  <a:pt x="274220" y="7195351"/>
                </a:lnTo>
                <a:lnTo>
                  <a:pt x="321767" y="7198829"/>
                </a:lnTo>
                <a:lnTo>
                  <a:pt x="10010266" y="7198829"/>
                </a:lnTo>
                <a:lnTo>
                  <a:pt x="10057812" y="7195351"/>
                </a:lnTo>
                <a:lnTo>
                  <a:pt x="10103192" y="7185246"/>
                </a:lnTo>
                <a:lnTo>
                  <a:pt x="10145907" y="7169012"/>
                </a:lnTo>
                <a:lnTo>
                  <a:pt x="10185461" y="7147145"/>
                </a:lnTo>
                <a:lnTo>
                  <a:pt x="10221355" y="7120140"/>
                </a:lnTo>
                <a:lnTo>
                  <a:pt x="10253092" y="7088495"/>
                </a:lnTo>
                <a:lnTo>
                  <a:pt x="10280175" y="7052707"/>
                </a:lnTo>
                <a:lnTo>
                  <a:pt x="10302106" y="7013270"/>
                </a:lnTo>
                <a:lnTo>
                  <a:pt x="10318386" y="6970683"/>
                </a:lnTo>
                <a:lnTo>
                  <a:pt x="10328520" y="6925441"/>
                </a:lnTo>
                <a:lnTo>
                  <a:pt x="10332008" y="6878040"/>
                </a:lnTo>
                <a:lnTo>
                  <a:pt x="10332008" y="320763"/>
                </a:lnTo>
                <a:lnTo>
                  <a:pt x="10328519" y="273363"/>
                </a:lnTo>
                <a:lnTo>
                  <a:pt x="10318384" y="228123"/>
                </a:lnTo>
                <a:lnTo>
                  <a:pt x="10302101" y="185538"/>
                </a:lnTo>
                <a:lnTo>
                  <a:pt x="10280167" y="146104"/>
                </a:lnTo>
                <a:lnTo>
                  <a:pt x="10253081" y="110319"/>
                </a:lnTo>
                <a:lnTo>
                  <a:pt x="10221340" y="78678"/>
                </a:lnTo>
                <a:lnTo>
                  <a:pt x="10185443" y="51677"/>
                </a:lnTo>
                <a:lnTo>
                  <a:pt x="10145886" y="29812"/>
                </a:lnTo>
                <a:lnTo>
                  <a:pt x="10103169" y="13580"/>
                </a:lnTo>
                <a:lnTo>
                  <a:pt x="10057788" y="3477"/>
                </a:lnTo>
                <a:lnTo>
                  <a:pt x="1001024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14"/>
          <p:cNvSpPr/>
          <p:nvPr/>
        </p:nvSpPr>
        <p:spPr>
          <a:xfrm>
            <a:off x="393700" y="6162875"/>
            <a:ext cx="9924415" cy="1019175"/>
          </a:xfrm>
          <a:custGeom>
            <a:avLst/>
            <a:gdLst/>
            <a:ahLst/>
            <a:cxnLst/>
            <a:rect l="l" t="t" r="r" b="b"/>
            <a:pathLst>
              <a:path w="9924415" h="1019175">
                <a:moveTo>
                  <a:pt x="9817252" y="0"/>
                </a:move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912368"/>
                </a:lnTo>
                <a:lnTo>
                  <a:pt x="1667" y="974064"/>
                </a:lnTo>
                <a:lnTo>
                  <a:pt x="13342" y="1005746"/>
                </a:lnTo>
                <a:lnTo>
                  <a:pt x="45032" y="1017418"/>
                </a:lnTo>
                <a:lnTo>
                  <a:pt x="106743" y="1019086"/>
                </a:lnTo>
                <a:lnTo>
                  <a:pt x="9817252" y="1019086"/>
                </a:lnTo>
                <a:lnTo>
                  <a:pt x="9878941" y="1017418"/>
                </a:lnTo>
                <a:lnTo>
                  <a:pt x="9910619" y="1005746"/>
                </a:lnTo>
                <a:lnTo>
                  <a:pt x="9922290" y="974064"/>
                </a:lnTo>
                <a:lnTo>
                  <a:pt x="9923957" y="912368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8283" y="6162540"/>
            <a:ext cx="3782060" cy="320675"/>
          </a:xfrm>
          <a:custGeom>
            <a:avLst/>
            <a:gdLst/>
            <a:ahLst/>
            <a:cxnLst/>
            <a:rect l="l" t="t" r="r" b="b"/>
            <a:pathLst>
              <a:path w="3782060" h="320675">
                <a:moveTo>
                  <a:pt x="3675100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61"/>
                </a:lnTo>
                <a:lnTo>
                  <a:pt x="1667" y="275158"/>
                </a:lnTo>
                <a:lnTo>
                  <a:pt x="13341" y="306839"/>
                </a:lnTo>
                <a:lnTo>
                  <a:pt x="45027" y="318512"/>
                </a:lnTo>
                <a:lnTo>
                  <a:pt x="106730" y="320179"/>
                </a:lnTo>
                <a:lnTo>
                  <a:pt x="3675100" y="320179"/>
                </a:lnTo>
                <a:lnTo>
                  <a:pt x="3736797" y="318512"/>
                </a:lnTo>
                <a:lnTo>
                  <a:pt x="3768478" y="306839"/>
                </a:lnTo>
                <a:lnTo>
                  <a:pt x="3780151" y="275158"/>
                </a:lnTo>
                <a:lnTo>
                  <a:pt x="3781818" y="213461"/>
                </a:lnTo>
                <a:lnTo>
                  <a:pt x="3781818" y="106730"/>
                </a:lnTo>
                <a:lnTo>
                  <a:pt x="3780151" y="45027"/>
                </a:lnTo>
                <a:lnTo>
                  <a:pt x="3768478" y="13341"/>
                </a:lnTo>
                <a:lnTo>
                  <a:pt x="3736797" y="1667"/>
                </a:lnTo>
                <a:lnTo>
                  <a:pt x="3675100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82" name="object 18"/>
          <p:cNvSpPr/>
          <p:nvPr/>
        </p:nvSpPr>
        <p:spPr>
          <a:xfrm>
            <a:off x="393707" y="6153250"/>
            <a:ext cx="3766636" cy="320675"/>
          </a:xfrm>
          <a:custGeom>
            <a:avLst/>
            <a:gdLst/>
            <a:ahLst/>
            <a:cxnLst/>
            <a:rect l="l" t="t" r="r" b="b"/>
            <a:pathLst>
              <a:path w="3154045" h="320675">
                <a:moveTo>
                  <a:pt x="106730" y="0"/>
                </a:move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61"/>
                </a:lnTo>
                <a:lnTo>
                  <a:pt x="1667" y="275158"/>
                </a:lnTo>
                <a:lnTo>
                  <a:pt x="13341" y="306839"/>
                </a:lnTo>
                <a:lnTo>
                  <a:pt x="45027" y="318512"/>
                </a:lnTo>
                <a:lnTo>
                  <a:pt x="106730" y="320179"/>
                </a:lnTo>
                <a:lnTo>
                  <a:pt x="3046831" y="320179"/>
                </a:lnTo>
                <a:lnTo>
                  <a:pt x="3108528" y="318512"/>
                </a:lnTo>
                <a:lnTo>
                  <a:pt x="3140209" y="306839"/>
                </a:lnTo>
                <a:lnTo>
                  <a:pt x="3151882" y="275158"/>
                </a:lnTo>
                <a:lnTo>
                  <a:pt x="3153549" y="213461"/>
                </a:lnTo>
                <a:lnTo>
                  <a:pt x="3153549" y="106730"/>
                </a:lnTo>
                <a:lnTo>
                  <a:pt x="3151882" y="45027"/>
                </a:lnTo>
                <a:lnTo>
                  <a:pt x="3140209" y="13341"/>
                </a:lnTo>
                <a:lnTo>
                  <a:pt x="3108528" y="1667"/>
                </a:lnTo>
                <a:lnTo>
                  <a:pt x="3046831" y="0"/>
                </a:lnTo>
                <a:lnTo>
                  <a:pt x="1067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377702"/>
            <a:ext cx="6908800" cy="739140"/>
          </a:xfrm>
          <a:custGeom>
            <a:avLst/>
            <a:gdLst/>
            <a:ahLst/>
            <a:cxnLst/>
            <a:rect l="l" t="t" r="r" b="b"/>
            <a:pathLst>
              <a:path w="6908800" h="739140">
                <a:moveTo>
                  <a:pt x="6556260" y="0"/>
                </a:moveTo>
                <a:lnTo>
                  <a:pt x="0" y="0"/>
                </a:lnTo>
                <a:lnTo>
                  <a:pt x="0" y="739051"/>
                </a:lnTo>
                <a:lnTo>
                  <a:pt x="6559384" y="738974"/>
                </a:lnTo>
                <a:lnTo>
                  <a:pt x="6347269" y="596468"/>
                </a:lnTo>
                <a:lnTo>
                  <a:pt x="6678777" y="102984"/>
                </a:lnTo>
                <a:lnTo>
                  <a:pt x="6908342" y="257200"/>
                </a:lnTo>
                <a:lnTo>
                  <a:pt x="6891383" y="213752"/>
                </a:lnTo>
                <a:lnTo>
                  <a:pt x="6869301" y="173173"/>
                </a:lnTo>
                <a:lnTo>
                  <a:pt x="6842496" y="135864"/>
                </a:lnTo>
                <a:lnTo>
                  <a:pt x="6811370" y="102228"/>
                </a:lnTo>
                <a:lnTo>
                  <a:pt x="6776321" y="72664"/>
                </a:lnTo>
                <a:lnTo>
                  <a:pt x="6737751" y="47576"/>
                </a:lnTo>
                <a:lnTo>
                  <a:pt x="6696060" y="27363"/>
                </a:lnTo>
                <a:lnTo>
                  <a:pt x="6651647" y="12429"/>
                </a:lnTo>
                <a:lnTo>
                  <a:pt x="6604914" y="3174"/>
                </a:lnTo>
                <a:lnTo>
                  <a:pt x="6556260" y="0"/>
                </a:lnTo>
                <a:close/>
              </a:path>
            </a:pathLst>
          </a:custGeom>
          <a:solidFill>
            <a:srgbClr val="F8C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" y="377702"/>
            <a:ext cx="6908800" cy="739140"/>
          </a:xfrm>
          <a:custGeom>
            <a:avLst/>
            <a:gdLst/>
            <a:ahLst/>
            <a:cxnLst/>
            <a:rect l="l" t="t" r="r" b="b"/>
            <a:pathLst>
              <a:path w="6908800" h="739140">
                <a:moveTo>
                  <a:pt x="6908342" y="257200"/>
                </a:moveTo>
                <a:lnTo>
                  <a:pt x="6891383" y="213752"/>
                </a:lnTo>
                <a:lnTo>
                  <a:pt x="6869301" y="173173"/>
                </a:lnTo>
                <a:lnTo>
                  <a:pt x="6842496" y="135864"/>
                </a:lnTo>
                <a:lnTo>
                  <a:pt x="6811370" y="102228"/>
                </a:lnTo>
                <a:lnTo>
                  <a:pt x="6776321" y="72664"/>
                </a:lnTo>
                <a:lnTo>
                  <a:pt x="6737751" y="47576"/>
                </a:lnTo>
                <a:lnTo>
                  <a:pt x="6696060" y="27363"/>
                </a:lnTo>
                <a:lnTo>
                  <a:pt x="6651647" y="12429"/>
                </a:lnTo>
                <a:lnTo>
                  <a:pt x="6604914" y="3174"/>
                </a:lnTo>
                <a:lnTo>
                  <a:pt x="6556260" y="0"/>
                </a:lnTo>
                <a:lnTo>
                  <a:pt x="6453860" y="0"/>
                </a:lnTo>
                <a:lnTo>
                  <a:pt x="6377127" y="0"/>
                </a:lnTo>
                <a:lnTo>
                  <a:pt x="6361417" y="0"/>
                </a:lnTo>
                <a:lnTo>
                  <a:pt x="6211341" y="0"/>
                </a:lnTo>
                <a:lnTo>
                  <a:pt x="3543109" y="0"/>
                </a:lnTo>
                <a:lnTo>
                  <a:pt x="0" y="0"/>
                </a:lnTo>
                <a:lnTo>
                  <a:pt x="0" y="739051"/>
                </a:lnTo>
                <a:lnTo>
                  <a:pt x="6557302" y="739051"/>
                </a:lnTo>
                <a:lnTo>
                  <a:pt x="6558343" y="738974"/>
                </a:lnTo>
                <a:lnTo>
                  <a:pt x="6559384" y="738974"/>
                </a:lnTo>
                <a:lnTo>
                  <a:pt x="6347269" y="596468"/>
                </a:lnTo>
                <a:lnTo>
                  <a:pt x="6678777" y="102984"/>
                </a:lnTo>
                <a:lnTo>
                  <a:pt x="6908342" y="25720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7268" y="480681"/>
            <a:ext cx="579120" cy="636270"/>
          </a:xfrm>
          <a:custGeom>
            <a:avLst/>
            <a:gdLst/>
            <a:ahLst/>
            <a:cxnLst/>
            <a:rect l="l" t="t" r="r" b="b"/>
            <a:pathLst>
              <a:path w="579120" h="636269">
                <a:moveTo>
                  <a:pt x="331508" y="0"/>
                </a:moveTo>
                <a:lnTo>
                  <a:pt x="0" y="493496"/>
                </a:lnTo>
                <a:lnTo>
                  <a:pt x="212115" y="635990"/>
                </a:lnTo>
                <a:lnTo>
                  <a:pt x="258136" y="632766"/>
                </a:lnTo>
                <a:lnTo>
                  <a:pt x="302435" y="624093"/>
                </a:lnTo>
                <a:lnTo>
                  <a:pt x="344670" y="610313"/>
                </a:lnTo>
                <a:lnTo>
                  <a:pt x="384500" y="591766"/>
                </a:lnTo>
                <a:lnTo>
                  <a:pt x="421585" y="568794"/>
                </a:lnTo>
                <a:lnTo>
                  <a:pt x="455583" y="541737"/>
                </a:lnTo>
                <a:lnTo>
                  <a:pt x="486155" y="510935"/>
                </a:lnTo>
                <a:lnTo>
                  <a:pt x="512958" y="476731"/>
                </a:lnTo>
                <a:lnTo>
                  <a:pt x="535652" y="439463"/>
                </a:lnTo>
                <a:lnTo>
                  <a:pt x="553897" y="399474"/>
                </a:lnTo>
                <a:lnTo>
                  <a:pt x="567351" y="357105"/>
                </a:lnTo>
                <a:lnTo>
                  <a:pt x="575673" y="312695"/>
                </a:lnTo>
                <a:lnTo>
                  <a:pt x="578523" y="266585"/>
                </a:lnTo>
                <a:lnTo>
                  <a:pt x="577384" y="237474"/>
                </a:lnTo>
                <a:lnTo>
                  <a:pt x="574032" y="208986"/>
                </a:lnTo>
                <a:lnTo>
                  <a:pt x="568562" y="181205"/>
                </a:lnTo>
                <a:lnTo>
                  <a:pt x="561073" y="154216"/>
                </a:lnTo>
                <a:lnTo>
                  <a:pt x="331508" y="0"/>
                </a:lnTo>
                <a:close/>
              </a:path>
            </a:pathLst>
          </a:custGeom>
          <a:solidFill>
            <a:srgbClr val="008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1449" y="450983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90" h="593090">
                <a:moveTo>
                  <a:pt x="296240" y="0"/>
                </a:moveTo>
                <a:lnTo>
                  <a:pt x="248187" y="3877"/>
                </a:lnTo>
                <a:lnTo>
                  <a:pt x="202603" y="15103"/>
                </a:lnTo>
                <a:lnTo>
                  <a:pt x="160098" y="33067"/>
                </a:lnTo>
                <a:lnTo>
                  <a:pt x="121282" y="57160"/>
                </a:lnTo>
                <a:lnTo>
                  <a:pt x="86764" y="86771"/>
                </a:lnTo>
                <a:lnTo>
                  <a:pt x="57155" y="121290"/>
                </a:lnTo>
                <a:lnTo>
                  <a:pt x="33064" y="160108"/>
                </a:lnTo>
                <a:lnTo>
                  <a:pt x="15102" y="202614"/>
                </a:lnTo>
                <a:lnTo>
                  <a:pt x="3877" y="248199"/>
                </a:lnTo>
                <a:lnTo>
                  <a:pt x="0" y="296252"/>
                </a:lnTo>
                <a:lnTo>
                  <a:pt x="3877" y="344305"/>
                </a:lnTo>
                <a:lnTo>
                  <a:pt x="15102" y="389889"/>
                </a:lnTo>
                <a:lnTo>
                  <a:pt x="33064" y="432394"/>
                </a:lnTo>
                <a:lnTo>
                  <a:pt x="57155" y="471210"/>
                </a:lnTo>
                <a:lnTo>
                  <a:pt x="86764" y="505728"/>
                </a:lnTo>
                <a:lnTo>
                  <a:pt x="121282" y="535337"/>
                </a:lnTo>
                <a:lnTo>
                  <a:pt x="160098" y="559428"/>
                </a:lnTo>
                <a:lnTo>
                  <a:pt x="202603" y="577391"/>
                </a:lnTo>
                <a:lnTo>
                  <a:pt x="248187" y="588615"/>
                </a:lnTo>
                <a:lnTo>
                  <a:pt x="296240" y="592493"/>
                </a:lnTo>
                <a:lnTo>
                  <a:pt x="344296" y="588615"/>
                </a:lnTo>
                <a:lnTo>
                  <a:pt x="389884" y="577391"/>
                </a:lnTo>
                <a:lnTo>
                  <a:pt x="432392" y="559428"/>
                </a:lnTo>
                <a:lnTo>
                  <a:pt x="471212" y="535337"/>
                </a:lnTo>
                <a:lnTo>
                  <a:pt x="505733" y="505728"/>
                </a:lnTo>
                <a:lnTo>
                  <a:pt x="535344" y="471210"/>
                </a:lnTo>
                <a:lnTo>
                  <a:pt x="559437" y="432394"/>
                </a:lnTo>
                <a:lnTo>
                  <a:pt x="577402" y="389889"/>
                </a:lnTo>
                <a:lnTo>
                  <a:pt x="588628" y="344305"/>
                </a:lnTo>
                <a:lnTo>
                  <a:pt x="592505" y="296252"/>
                </a:lnTo>
                <a:lnTo>
                  <a:pt x="588628" y="248199"/>
                </a:lnTo>
                <a:lnTo>
                  <a:pt x="577402" y="202614"/>
                </a:lnTo>
                <a:lnTo>
                  <a:pt x="559437" y="160108"/>
                </a:lnTo>
                <a:lnTo>
                  <a:pt x="535344" y="121290"/>
                </a:lnTo>
                <a:lnTo>
                  <a:pt x="505733" y="86771"/>
                </a:lnTo>
                <a:lnTo>
                  <a:pt x="471212" y="57160"/>
                </a:lnTo>
                <a:lnTo>
                  <a:pt x="432392" y="33067"/>
                </a:lnTo>
                <a:lnTo>
                  <a:pt x="389884" y="15103"/>
                </a:lnTo>
                <a:lnTo>
                  <a:pt x="344296" y="3877"/>
                </a:lnTo>
                <a:lnTo>
                  <a:pt x="29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1449" y="450983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90" h="593090">
                <a:moveTo>
                  <a:pt x="592505" y="296252"/>
                </a:moveTo>
                <a:lnTo>
                  <a:pt x="588628" y="344305"/>
                </a:lnTo>
                <a:lnTo>
                  <a:pt x="577402" y="389889"/>
                </a:lnTo>
                <a:lnTo>
                  <a:pt x="559437" y="432394"/>
                </a:lnTo>
                <a:lnTo>
                  <a:pt x="535344" y="471210"/>
                </a:lnTo>
                <a:lnTo>
                  <a:pt x="505733" y="505728"/>
                </a:lnTo>
                <a:lnTo>
                  <a:pt x="471212" y="535337"/>
                </a:lnTo>
                <a:lnTo>
                  <a:pt x="432392" y="559428"/>
                </a:lnTo>
                <a:lnTo>
                  <a:pt x="389884" y="577391"/>
                </a:lnTo>
                <a:lnTo>
                  <a:pt x="344296" y="588615"/>
                </a:lnTo>
                <a:lnTo>
                  <a:pt x="296240" y="592493"/>
                </a:lnTo>
                <a:lnTo>
                  <a:pt x="248187" y="588615"/>
                </a:lnTo>
                <a:lnTo>
                  <a:pt x="202603" y="577391"/>
                </a:lnTo>
                <a:lnTo>
                  <a:pt x="160098" y="559428"/>
                </a:lnTo>
                <a:lnTo>
                  <a:pt x="121282" y="535337"/>
                </a:lnTo>
                <a:lnTo>
                  <a:pt x="86764" y="505728"/>
                </a:lnTo>
                <a:lnTo>
                  <a:pt x="57155" y="471210"/>
                </a:lnTo>
                <a:lnTo>
                  <a:pt x="33064" y="432394"/>
                </a:lnTo>
                <a:lnTo>
                  <a:pt x="15102" y="389889"/>
                </a:lnTo>
                <a:lnTo>
                  <a:pt x="3877" y="344305"/>
                </a:lnTo>
                <a:lnTo>
                  <a:pt x="0" y="296252"/>
                </a:lnTo>
                <a:lnTo>
                  <a:pt x="3877" y="248199"/>
                </a:lnTo>
                <a:lnTo>
                  <a:pt x="15102" y="202614"/>
                </a:lnTo>
                <a:lnTo>
                  <a:pt x="33064" y="160108"/>
                </a:lnTo>
                <a:lnTo>
                  <a:pt x="57155" y="121290"/>
                </a:lnTo>
                <a:lnTo>
                  <a:pt x="86764" y="86771"/>
                </a:lnTo>
                <a:lnTo>
                  <a:pt x="121282" y="57160"/>
                </a:lnTo>
                <a:lnTo>
                  <a:pt x="160098" y="33067"/>
                </a:lnTo>
                <a:lnTo>
                  <a:pt x="202603" y="15103"/>
                </a:lnTo>
                <a:lnTo>
                  <a:pt x="248187" y="3877"/>
                </a:lnTo>
                <a:lnTo>
                  <a:pt x="296240" y="0"/>
                </a:lnTo>
                <a:lnTo>
                  <a:pt x="344296" y="3877"/>
                </a:lnTo>
                <a:lnTo>
                  <a:pt x="389884" y="15103"/>
                </a:lnTo>
                <a:lnTo>
                  <a:pt x="432392" y="33067"/>
                </a:lnTo>
                <a:lnTo>
                  <a:pt x="471212" y="57160"/>
                </a:lnTo>
                <a:lnTo>
                  <a:pt x="505733" y="86771"/>
                </a:lnTo>
                <a:lnTo>
                  <a:pt x="535344" y="121290"/>
                </a:lnTo>
                <a:lnTo>
                  <a:pt x="559437" y="160108"/>
                </a:lnTo>
                <a:lnTo>
                  <a:pt x="577402" y="202614"/>
                </a:lnTo>
                <a:lnTo>
                  <a:pt x="588628" y="248199"/>
                </a:lnTo>
                <a:lnTo>
                  <a:pt x="592505" y="2962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77700"/>
            <a:ext cx="6925945" cy="739140"/>
          </a:xfrm>
          <a:custGeom>
            <a:avLst/>
            <a:gdLst/>
            <a:ahLst/>
            <a:cxnLst/>
            <a:rect l="l" t="t" r="r" b="b"/>
            <a:pathLst>
              <a:path w="6925945" h="739140">
                <a:moveTo>
                  <a:pt x="0" y="739051"/>
                </a:moveTo>
                <a:lnTo>
                  <a:pt x="0" y="739051"/>
                </a:lnTo>
                <a:lnTo>
                  <a:pt x="6556260" y="739051"/>
                </a:lnTo>
                <a:lnTo>
                  <a:pt x="6602619" y="736172"/>
                </a:lnTo>
                <a:lnTo>
                  <a:pt x="6647258" y="727767"/>
                </a:lnTo>
                <a:lnTo>
                  <a:pt x="6689830" y="714181"/>
                </a:lnTo>
                <a:lnTo>
                  <a:pt x="6729991" y="695761"/>
                </a:lnTo>
                <a:lnTo>
                  <a:pt x="6767394" y="672853"/>
                </a:lnTo>
                <a:lnTo>
                  <a:pt x="6801692" y="645804"/>
                </a:lnTo>
                <a:lnTo>
                  <a:pt x="6832540" y="614959"/>
                </a:lnTo>
                <a:lnTo>
                  <a:pt x="6859592" y="580664"/>
                </a:lnTo>
                <a:lnTo>
                  <a:pt x="6882501" y="543267"/>
                </a:lnTo>
                <a:lnTo>
                  <a:pt x="6900922" y="503112"/>
                </a:lnTo>
                <a:lnTo>
                  <a:pt x="6914508" y="460547"/>
                </a:lnTo>
                <a:lnTo>
                  <a:pt x="6922913" y="415917"/>
                </a:lnTo>
                <a:lnTo>
                  <a:pt x="6925792" y="369570"/>
                </a:lnTo>
                <a:lnTo>
                  <a:pt x="6922913" y="323213"/>
                </a:lnTo>
                <a:lnTo>
                  <a:pt x="6914508" y="278574"/>
                </a:lnTo>
                <a:lnTo>
                  <a:pt x="6900922" y="235999"/>
                </a:lnTo>
                <a:lnTo>
                  <a:pt x="6882501" y="195836"/>
                </a:lnTo>
                <a:lnTo>
                  <a:pt x="6859592" y="158429"/>
                </a:lnTo>
                <a:lnTo>
                  <a:pt x="6832540" y="124126"/>
                </a:lnTo>
                <a:lnTo>
                  <a:pt x="6801692" y="93273"/>
                </a:lnTo>
                <a:lnTo>
                  <a:pt x="6767394" y="66216"/>
                </a:lnTo>
                <a:lnTo>
                  <a:pt x="6729991" y="43302"/>
                </a:lnTo>
                <a:lnTo>
                  <a:pt x="6689830" y="24877"/>
                </a:lnTo>
                <a:lnTo>
                  <a:pt x="6647258" y="11287"/>
                </a:lnTo>
                <a:lnTo>
                  <a:pt x="6602619" y="2879"/>
                </a:lnTo>
                <a:lnTo>
                  <a:pt x="6556260" y="0"/>
                </a:lnTo>
                <a:lnTo>
                  <a:pt x="6453860" y="0"/>
                </a:lnTo>
                <a:lnTo>
                  <a:pt x="6377127" y="0"/>
                </a:lnTo>
                <a:lnTo>
                  <a:pt x="6361404" y="0"/>
                </a:lnTo>
                <a:lnTo>
                  <a:pt x="6211341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0172" y="462884"/>
            <a:ext cx="5497041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b="0" spc="-10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</a:rPr>
              <a:t>산업안전 대진단 참여 안내</a:t>
            </a:r>
            <a:endParaRPr sz="3750" b="0" spc="-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50168" y="541886"/>
            <a:ext cx="243319" cy="93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3359" y="588802"/>
            <a:ext cx="333375" cy="414655"/>
          </a:xfrm>
          <a:custGeom>
            <a:avLst/>
            <a:gdLst/>
            <a:ahLst/>
            <a:cxnLst/>
            <a:rect l="l" t="t" r="r" b="b"/>
            <a:pathLst>
              <a:path w="333375" h="414655">
                <a:moveTo>
                  <a:pt x="275653" y="0"/>
                </a:moveTo>
                <a:lnTo>
                  <a:pt x="264190" y="1396"/>
                </a:lnTo>
                <a:lnTo>
                  <a:pt x="254088" y="7761"/>
                </a:lnTo>
                <a:lnTo>
                  <a:pt x="125082" y="136755"/>
                </a:lnTo>
                <a:lnTo>
                  <a:pt x="125082" y="77319"/>
                </a:lnTo>
                <a:lnTo>
                  <a:pt x="122966" y="66847"/>
                </a:lnTo>
                <a:lnTo>
                  <a:pt x="117198" y="58297"/>
                </a:lnTo>
                <a:lnTo>
                  <a:pt x="108644" y="52533"/>
                </a:lnTo>
                <a:lnTo>
                  <a:pt x="98170" y="50420"/>
                </a:lnTo>
                <a:lnTo>
                  <a:pt x="87697" y="52533"/>
                </a:lnTo>
                <a:lnTo>
                  <a:pt x="79143" y="58297"/>
                </a:lnTo>
                <a:lnTo>
                  <a:pt x="73375" y="66847"/>
                </a:lnTo>
                <a:lnTo>
                  <a:pt x="71259" y="77319"/>
                </a:lnTo>
                <a:lnTo>
                  <a:pt x="40576" y="259322"/>
                </a:lnTo>
                <a:lnTo>
                  <a:pt x="0" y="299912"/>
                </a:lnTo>
                <a:lnTo>
                  <a:pt x="114147" y="414085"/>
                </a:lnTo>
                <a:lnTo>
                  <a:pt x="154724" y="373495"/>
                </a:lnTo>
                <a:lnTo>
                  <a:pt x="185064" y="359698"/>
                </a:lnTo>
                <a:lnTo>
                  <a:pt x="240583" y="323298"/>
                </a:lnTo>
                <a:lnTo>
                  <a:pt x="325005" y="241276"/>
                </a:lnTo>
                <a:lnTo>
                  <a:pt x="333116" y="224802"/>
                </a:lnTo>
                <a:lnTo>
                  <a:pt x="332719" y="215681"/>
                </a:lnTo>
                <a:lnTo>
                  <a:pt x="329082" y="207100"/>
                </a:lnTo>
                <a:lnTo>
                  <a:pt x="320112" y="198549"/>
                </a:lnTo>
                <a:lnTo>
                  <a:pt x="309027" y="194971"/>
                </a:lnTo>
                <a:lnTo>
                  <a:pt x="297558" y="196367"/>
                </a:lnTo>
                <a:lnTo>
                  <a:pt x="287439" y="202731"/>
                </a:lnTo>
                <a:lnTo>
                  <a:pt x="293361" y="193832"/>
                </a:lnTo>
                <a:lnTo>
                  <a:pt x="295335" y="183705"/>
                </a:lnTo>
                <a:lnTo>
                  <a:pt x="293361" y="173576"/>
                </a:lnTo>
                <a:lnTo>
                  <a:pt x="287439" y="164669"/>
                </a:lnTo>
                <a:lnTo>
                  <a:pt x="278547" y="158763"/>
                </a:lnTo>
                <a:lnTo>
                  <a:pt x="268425" y="156797"/>
                </a:lnTo>
                <a:lnTo>
                  <a:pt x="258301" y="158767"/>
                </a:lnTo>
                <a:lnTo>
                  <a:pt x="249402" y="164669"/>
                </a:lnTo>
                <a:lnTo>
                  <a:pt x="255310" y="155778"/>
                </a:lnTo>
                <a:lnTo>
                  <a:pt x="257279" y="145656"/>
                </a:lnTo>
                <a:lnTo>
                  <a:pt x="255310" y="135532"/>
                </a:lnTo>
                <a:lnTo>
                  <a:pt x="249402" y="126633"/>
                </a:lnTo>
                <a:lnTo>
                  <a:pt x="241398" y="121112"/>
                </a:lnTo>
                <a:lnTo>
                  <a:pt x="232300" y="118859"/>
                </a:lnTo>
                <a:lnTo>
                  <a:pt x="223018" y="119852"/>
                </a:lnTo>
                <a:lnTo>
                  <a:pt x="214464" y="124067"/>
                </a:lnTo>
                <a:lnTo>
                  <a:pt x="214350" y="123610"/>
                </a:lnTo>
                <a:lnTo>
                  <a:pt x="291655" y="46331"/>
                </a:lnTo>
                <a:lnTo>
                  <a:pt x="297119" y="38656"/>
                </a:lnTo>
                <a:lnTo>
                  <a:pt x="299751" y="29833"/>
                </a:lnTo>
                <a:lnTo>
                  <a:pt x="299345" y="20706"/>
                </a:lnTo>
                <a:lnTo>
                  <a:pt x="295694" y="12117"/>
                </a:lnTo>
                <a:lnTo>
                  <a:pt x="286735" y="3573"/>
                </a:lnTo>
                <a:lnTo>
                  <a:pt x="27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3359" y="588802"/>
            <a:ext cx="333375" cy="414655"/>
          </a:xfrm>
          <a:custGeom>
            <a:avLst/>
            <a:gdLst/>
            <a:ahLst/>
            <a:cxnLst/>
            <a:rect l="l" t="t" r="r" b="b"/>
            <a:pathLst>
              <a:path w="333375" h="414655">
                <a:moveTo>
                  <a:pt x="329082" y="207100"/>
                </a:moveTo>
                <a:lnTo>
                  <a:pt x="320112" y="198549"/>
                </a:lnTo>
                <a:lnTo>
                  <a:pt x="309027" y="194971"/>
                </a:lnTo>
                <a:lnTo>
                  <a:pt x="297558" y="196367"/>
                </a:lnTo>
                <a:lnTo>
                  <a:pt x="287439" y="202731"/>
                </a:lnTo>
                <a:lnTo>
                  <a:pt x="293361" y="193832"/>
                </a:lnTo>
                <a:lnTo>
                  <a:pt x="295335" y="183705"/>
                </a:lnTo>
                <a:lnTo>
                  <a:pt x="293361" y="173576"/>
                </a:lnTo>
                <a:lnTo>
                  <a:pt x="287439" y="164669"/>
                </a:lnTo>
                <a:lnTo>
                  <a:pt x="278547" y="158763"/>
                </a:lnTo>
                <a:lnTo>
                  <a:pt x="268425" y="156797"/>
                </a:lnTo>
                <a:lnTo>
                  <a:pt x="258301" y="158767"/>
                </a:lnTo>
                <a:lnTo>
                  <a:pt x="249402" y="164669"/>
                </a:lnTo>
                <a:lnTo>
                  <a:pt x="255310" y="155778"/>
                </a:lnTo>
                <a:lnTo>
                  <a:pt x="257279" y="145656"/>
                </a:lnTo>
                <a:lnTo>
                  <a:pt x="255310" y="135532"/>
                </a:lnTo>
                <a:lnTo>
                  <a:pt x="249402" y="126633"/>
                </a:lnTo>
                <a:lnTo>
                  <a:pt x="241398" y="121112"/>
                </a:lnTo>
                <a:lnTo>
                  <a:pt x="232300" y="118859"/>
                </a:lnTo>
                <a:lnTo>
                  <a:pt x="223018" y="119852"/>
                </a:lnTo>
                <a:lnTo>
                  <a:pt x="214464" y="124067"/>
                </a:lnTo>
                <a:lnTo>
                  <a:pt x="214350" y="123610"/>
                </a:lnTo>
                <a:lnTo>
                  <a:pt x="291655" y="46331"/>
                </a:lnTo>
                <a:lnTo>
                  <a:pt x="297119" y="38656"/>
                </a:lnTo>
                <a:lnTo>
                  <a:pt x="299751" y="29833"/>
                </a:lnTo>
                <a:lnTo>
                  <a:pt x="299345" y="20706"/>
                </a:lnTo>
                <a:lnTo>
                  <a:pt x="295694" y="12117"/>
                </a:lnTo>
                <a:lnTo>
                  <a:pt x="286735" y="3573"/>
                </a:lnTo>
                <a:lnTo>
                  <a:pt x="275653" y="0"/>
                </a:lnTo>
                <a:lnTo>
                  <a:pt x="264190" y="1396"/>
                </a:lnTo>
                <a:lnTo>
                  <a:pt x="254088" y="7761"/>
                </a:lnTo>
                <a:lnTo>
                  <a:pt x="125082" y="136755"/>
                </a:lnTo>
                <a:lnTo>
                  <a:pt x="125082" y="77319"/>
                </a:lnTo>
                <a:lnTo>
                  <a:pt x="122966" y="66847"/>
                </a:lnTo>
                <a:lnTo>
                  <a:pt x="117198" y="58297"/>
                </a:lnTo>
                <a:lnTo>
                  <a:pt x="108644" y="52533"/>
                </a:lnTo>
                <a:lnTo>
                  <a:pt x="98170" y="50420"/>
                </a:lnTo>
                <a:lnTo>
                  <a:pt x="87697" y="52533"/>
                </a:lnTo>
                <a:lnTo>
                  <a:pt x="79143" y="58297"/>
                </a:lnTo>
                <a:lnTo>
                  <a:pt x="73375" y="66847"/>
                </a:lnTo>
                <a:lnTo>
                  <a:pt x="71259" y="77319"/>
                </a:lnTo>
                <a:lnTo>
                  <a:pt x="40576" y="259322"/>
                </a:lnTo>
                <a:lnTo>
                  <a:pt x="0" y="299912"/>
                </a:lnTo>
                <a:lnTo>
                  <a:pt x="114147" y="414085"/>
                </a:lnTo>
                <a:lnTo>
                  <a:pt x="154724" y="373495"/>
                </a:lnTo>
                <a:lnTo>
                  <a:pt x="185064" y="359698"/>
                </a:lnTo>
                <a:lnTo>
                  <a:pt x="240583" y="323298"/>
                </a:lnTo>
                <a:lnTo>
                  <a:pt x="325005" y="241276"/>
                </a:lnTo>
                <a:lnTo>
                  <a:pt x="333116" y="224802"/>
                </a:lnTo>
                <a:lnTo>
                  <a:pt x="332719" y="215681"/>
                </a:lnTo>
                <a:lnTo>
                  <a:pt x="329082" y="20710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1811" y="855609"/>
            <a:ext cx="218812" cy="218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280" y="1229898"/>
            <a:ext cx="9924415" cy="1019175"/>
          </a:xfrm>
          <a:custGeom>
            <a:avLst/>
            <a:gdLst/>
            <a:ahLst/>
            <a:cxnLst/>
            <a:rect l="l" t="t" r="r" b="b"/>
            <a:pathLst>
              <a:path w="9924415" h="1019175">
                <a:moveTo>
                  <a:pt x="9817252" y="0"/>
                </a:move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912368"/>
                </a:lnTo>
                <a:lnTo>
                  <a:pt x="1667" y="974064"/>
                </a:lnTo>
                <a:lnTo>
                  <a:pt x="13342" y="1005746"/>
                </a:lnTo>
                <a:lnTo>
                  <a:pt x="45032" y="1017418"/>
                </a:lnTo>
                <a:lnTo>
                  <a:pt x="106743" y="1019086"/>
                </a:lnTo>
                <a:lnTo>
                  <a:pt x="9817252" y="1019086"/>
                </a:lnTo>
                <a:lnTo>
                  <a:pt x="9878941" y="1017418"/>
                </a:lnTo>
                <a:lnTo>
                  <a:pt x="9910619" y="1005746"/>
                </a:lnTo>
                <a:lnTo>
                  <a:pt x="9922290" y="974064"/>
                </a:lnTo>
                <a:lnTo>
                  <a:pt x="9923957" y="912368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280" y="1229898"/>
            <a:ext cx="9924415" cy="1019175"/>
          </a:xfrm>
          <a:custGeom>
            <a:avLst/>
            <a:gdLst/>
            <a:ahLst/>
            <a:cxnLst/>
            <a:rect l="l" t="t" r="r" b="b"/>
            <a:pathLst>
              <a:path w="9924415" h="1019175">
                <a:moveTo>
                  <a:pt x="9817252" y="0"/>
                </a:moveTo>
                <a:lnTo>
                  <a:pt x="8753500" y="0"/>
                </a:lnTo>
                <a:lnTo>
                  <a:pt x="8626500" y="0"/>
                </a:lnTo>
                <a:lnTo>
                  <a:pt x="3495700" y="0"/>
                </a:ln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912368"/>
                </a:lnTo>
                <a:lnTo>
                  <a:pt x="1667" y="974064"/>
                </a:lnTo>
                <a:lnTo>
                  <a:pt x="13342" y="1005746"/>
                </a:lnTo>
                <a:lnTo>
                  <a:pt x="45032" y="1017418"/>
                </a:lnTo>
                <a:lnTo>
                  <a:pt x="106743" y="1019086"/>
                </a:lnTo>
                <a:lnTo>
                  <a:pt x="3495700" y="1019086"/>
                </a:lnTo>
                <a:lnTo>
                  <a:pt x="8626500" y="1019086"/>
                </a:lnTo>
                <a:lnTo>
                  <a:pt x="8753500" y="1019086"/>
                </a:lnTo>
                <a:lnTo>
                  <a:pt x="9817252" y="1019086"/>
                </a:lnTo>
                <a:lnTo>
                  <a:pt x="9878941" y="1017418"/>
                </a:lnTo>
                <a:lnTo>
                  <a:pt x="9910619" y="1005746"/>
                </a:lnTo>
                <a:lnTo>
                  <a:pt x="9922290" y="974064"/>
                </a:lnTo>
                <a:lnTo>
                  <a:pt x="9923957" y="912368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280" y="2342469"/>
            <a:ext cx="9924415" cy="1019175"/>
          </a:xfrm>
          <a:custGeom>
            <a:avLst/>
            <a:gdLst/>
            <a:ahLst/>
            <a:cxnLst/>
            <a:rect l="l" t="t" r="r" b="b"/>
            <a:pathLst>
              <a:path w="9924415" h="1019175">
                <a:moveTo>
                  <a:pt x="9817252" y="0"/>
                </a:move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912368"/>
                </a:lnTo>
                <a:lnTo>
                  <a:pt x="1667" y="974064"/>
                </a:lnTo>
                <a:lnTo>
                  <a:pt x="13342" y="1005746"/>
                </a:lnTo>
                <a:lnTo>
                  <a:pt x="45032" y="1017418"/>
                </a:lnTo>
                <a:lnTo>
                  <a:pt x="106743" y="1019086"/>
                </a:lnTo>
                <a:lnTo>
                  <a:pt x="9817252" y="1019086"/>
                </a:lnTo>
                <a:lnTo>
                  <a:pt x="9878941" y="1017418"/>
                </a:lnTo>
                <a:lnTo>
                  <a:pt x="9910619" y="1005746"/>
                </a:lnTo>
                <a:lnTo>
                  <a:pt x="9922290" y="974064"/>
                </a:lnTo>
                <a:lnTo>
                  <a:pt x="9923957" y="912368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287" y="1238337"/>
            <a:ext cx="3154045" cy="320675"/>
          </a:xfrm>
          <a:custGeom>
            <a:avLst/>
            <a:gdLst/>
            <a:ahLst/>
            <a:cxnLst/>
            <a:rect l="l" t="t" r="r" b="b"/>
            <a:pathLst>
              <a:path w="3154045" h="320675">
                <a:moveTo>
                  <a:pt x="3046831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61"/>
                </a:lnTo>
                <a:lnTo>
                  <a:pt x="1667" y="275158"/>
                </a:lnTo>
                <a:lnTo>
                  <a:pt x="13341" y="306839"/>
                </a:lnTo>
                <a:lnTo>
                  <a:pt x="45027" y="318512"/>
                </a:lnTo>
                <a:lnTo>
                  <a:pt x="106730" y="320179"/>
                </a:lnTo>
                <a:lnTo>
                  <a:pt x="3046831" y="320179"/>
                </a:lnTo>
                <a:lnTo>
                  <a:pt x="3108528" y="318512"/>
                </a:lnTo>
                <a:lnTo>
                  <a:pt x="3140209" y="306839"/>
                </a:lnTo>
                <a:lnTo>
                  <a:pt x="3151882" y="275158"/>
                </a:lnTo>
                <a:lnTo>
                  <a:pt x="3153549" y="213461"/>
                </a:lnTo>
                <a:lnTo>
                  <a:pt x="3153549" y="106730"/>
                </a:lnTo>
                <a:lnTo>
                  <a:pt x="3151882" y="45027"/>
                </a:lnTo>
                <a:lnTo>
                  <a:pt x="3140209" y="13341"/>
                </a:lnTo>
                <a:lnTo>
                  <a:pt x="3108528" y="1667"/>
                </a:lnTo>
                <a:lnTo>
                  <a:pt x="3046831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8287" y="1228712"/>
            <a:ext cx="3154045" cy="320675"/>
          </a:xfrm>
          <a:custGeom>
            <a:avLst/>
            <a:gdLst/>
            <a:ahLst/>
            <a:cxnLst/>
            <a:rect l="l" t="t" r="r" b="b"/>
            <a:pathLst>
              <a:path w="3154045" h="320675">
                <a:moveTo>
                  <a:pt x="106730" y="0"/>
                </a:move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61"/>
                </a:lnTo>
                <a:lnTo>
                  <a:pt x="1667" y="275158"/>
                </a:lnTo>
                <a:lnTo>
                  <a:pt x="13341" y="306839"/>
                </a:lnTo>
                <a:lnTo>
                  <a:pt x="45027" y="318512"/>
                </a:lnTo>
                <a:lnTo>
                  <a:pt x="106730" y="320179"/>
                </a:lnTo>
                <a:lnTo>
                  <a:pt x="3046831" y="320179"/>
                </a:lnTo>
                <a:lnTo>
                  <a:pt x="3108528" y="318512"/>
                </a:lnTo>
                <a:lnTo>
                  <a:pt x="3140209" y="306839"/>
                </a:lnTo>
                <a:lnTo>
                  <a:pt x="3151882" y="275158"/>
                </a:lnTo>
                <a:lnTo>
                  <a:pt x="3153549" y="213461"/>
                </a:lnTo>
                <a:lnTo>
                  <a:pt x="3153549" y="106730"/>
                </a:lnTo>
                <a:lnTo>
                  <a:pt x="3151882" y="45027"/>
                </a:lnTo>
                <a:lnTo>
                  <a:pt x="3140209" y="13341"/>
                </a:lnTo>
                <a:lnTo>
                  <a:pt x="3108528" y="1667"/>
                </a:lnTo>
                <a:lnTo>
                  <a:pt x="3046831" y="0"/>
                </a:lnTo>
                <a:lnTo>
                  <a:pt x="1067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grpSp>
        <p:nvGrpSpPr>
          <p:cNvPr id="272" name="그룹 271"/>
          <p:cNvGrpSpPr/>
          <p:nvPr/>
        </p:nvGrpSpPr>
        <p:grpSpPr>
          <a:xfrm>
            <a:off x="416481" y="1223621"/>
            <a:ext cx="402384" cy="337157"/>
            <a:chOff x="416481" y="1223621"/>
            <a:chExt cx="402384" cy="337157"/>
          </a:xfrm>
        </p:grpSpPr>
        <p:sp>
          <p:nvSpPr>
            <p:cNvPr id="19" name="object 19"/>
            <p:cNvSpPr/>
            <p:nvPr/>
          </p:nvSpPr>
          <p:spPr>
            <a:xfrm>
              <a:off x="416481" y="1237595"/>
              <a:ext cx="352964" cy="3231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91462" y="1228015"/>
              <a:ext cx="43180" cy="264795"/>
            </a:xfrm>
            <a:custGeom>
              <a:avLst/>
              <a:gdLst/>
              <a:ahLst/>
              <a:cxnLst/>
              <a:rect l="l" t="t" r="r" b="b"/>
              <a:pathLst>
                <a:path w="43179" h="264794">
                  <a:moveTo>
                    <a:pt x="21386" y="0"/>
                  </a:moveTo>
                  <a:lnTo>
                    <a:pt x="13067" y="1678"/>
                  </a:lnTo>
                  <a:lnTo>
                    <a:pt x="6269" y="6257"/>
                  </a:lnTo>
                  <a:lnTo>
                    <a:pt x="1682" y="13051"/>
                  </a:lnTo>
                  <a:lnTo>
                    <a:pt x="0" y="21374"/>
                  </a:lnTo>
                  <a:lnTo>
                    <a:pt x="0" y="242836"/>
                  </a:lnTo>
                  <a:lnTo>
                    <a:pt x="1682" y="251161"/>
                  </a:lnTo>
                  <a:lnTo>
                    <a:pt x="6269" y="257959"/>
                  </a:lnTo>
                  <a:lnTo>
                    <a:pt x="13067" y="262542"/>
                  </a:lnTo>
                  <a:lnTo>
                    <a:pt x="21386" y="264223"/>
                  </a:lnTo>
                  <a:lnTo>
                    <a:pt x="29709" y="262542"/>
                  </a:lnTo>
                  <a:lnTo>
                    <a:pt x="36502" y="257959"/>
                  </a:lnTo>
                  <a:lnTo>
                    <a:pt x="41082" y="251161"/>
                  </a:lnTo>
                  <a:lnTo>
                    <a:pt x="42760" y="242836"/>
                  </a:lnTo>
                  <a:lnTo>
                    <a:pt x="42760" y="21374"/>
                  </a:lnTo>
                  <a:lnTo>
                    <a:pt x="41082" y="13051"/>
                  </a:lnTo>
                  <a:lnTo>
                    <a:pt x="36502" y="6257"/>
                  </a:lnTo>
                  <a:lnTo>
                    <a:pt x="29709" y="1678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B8C9E8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87081" y="1223621"/>
              <a:ext cx="52069" cy="273050"/>
            </a:xfrm>
            <a:custGeom>
              <a:avLst/>
              <a:gdLst/>
              <a:ahLst/>
              <a:cxnLst/>
              <a:rect l="l" t="t" r="r" b="b"/>
              <a:pathLst>
                <a:path w="52070" h="273050">
                  <a:moveTo>
                    <a:pt x="25768" y="0"/>
                  </a:moveTo>
                  <a:lnTo>
                    <a:pt x="15750" y="2024"/>
                  </a:lnTo>
                  <a:lnTo>
                    <a:pt x="7564" y="7545"/>
                  </a:lnTo>
                  <a:lnTo>
                    <a:pt x="2038" y="15735"/>
                  </a:lnTo>
                  <a:lnTo>
                    <a:pt x="0" y="25768"/>
                  </a:lnTo>
                  <a:lnTo>
                    <a:pt x="0" y="247230"/>
                  </a:lnTo>
                  <a:lnTo>
                    <a:pt x="2038" y="257268"/>
                  </a:lnTo>
                  <a:lnTo>
                    <a:pt x="7564" y="265458"/>
                  </a:lnTo>
                  <a:lnTo>
                    <a:pt x="15750" y="270976"/>
                  </a:lnTo>
                  <a:lnTo>
                    <a:pt x="25768" y="272999"/>
                  </a:lnTo>
                  <a:lnTo>
                    <a:pt x="25768" y="264210"/>
                  </a:lnTo>
                  <a:lnTo>
                    <a:pt x="21056" y="264210"/>
                  </a:lnTo>
                  <a:lnTo>
                    <a:pt x="16865" y="262331"/>
                  </a:lnTo>
                  <a:lnTo>
                    <a:pt x="10680" y="256171"/>
                  </a:lnTo>
                  <a:lnTo>
                    <a:pt x="8801" y="251942"/>
                  </a:lnTo>
                  <a:lnTo>
                    <a:pt x="8801" y="21056"/>
                  </a:lnTo>
                  <a:lnTo>
                    <a:pt x="10680" y="16840"/>
                  </a:lnTo>
                  <a:lnTo>
                    <a:pt x="16865" y="10680"/>
                  </a:lnTo>
                  <a:lnTo>
                    <a:pt x="21056" y="8788"/>
                  </a:lnTo>
                  <a:lnTo>
                    <a:pt x="44829" y="8788"/>
                  </a:lnTo>
                  <a:lnTo>
                    <a:pt x="43991" y="7545"/>
                  </a:lnTo>
                  <a:lnTo>
                    <a:pt x="35800" y="2024"/>
                  </a:lnTo>
                  <a:lnTo>
                    <a:pt x="25768" y="0"/>
                  </a:lnTo>
                  <a:close/>
                </a:path>
                <a:path w="52070" h="273050">
                  <a:moveTo>
                    <a:pt x="44829" y="8788"/>
                  </a:moveTo>
                  <a:lnTo>
                    <a:pt x="30467" y="8788"/>
                  </a:lnTo>
                  <a:lnTo>
                    <a:pt x="34683" y="10680"/>
                  </a:lnTo>
                  <a:lnTo>
                    <a:pt x="40855" y="16840"/>
                  </a:lnTo>
                  <a:lnTo>
                    <a:pt x="42748" y="21056"/>
                  </a:lnTo>
                  <a:lnTo>
                    <a:pt x="42748" y="251942"/>
                  </a:lnTo>
                  <a:lnTo>
                    <a:pt x="40855" y="256171"/>
                  </a:lnTo>
                  <a:lnTo>
                    <a:pt x="34683" y="262331"/>
                  </a:lnTo>
                  <a:lnTo>
                    <a:pt x="30467" y="264210"/>
                  </a:lnTo>
                  <a:lnTo>
                    <a:pt x="25768" y="264210"/>
                  </a:lnTo>
                  <a:lnTo>
                    <a:pt x="25768" y="272999"/>
                  </a:lnTo>
                  <a:lnTo>
                    <a:pt x="35800" y="270976"/>
                  </a:lnTo>
                  <a:lnTo>
                    <a:pt x="43991" y="265458"/>
                  </a:lnTo>
                  <a:lnTo>
                    <a:pt x="49512" y="257268"/>
                  </a:lnTo>
                  <a:lnTo>
                    <a:pt x="51536" y="247230"/>
                  </a:lnTo>
                  <a:lnTo>
                    <a:pt x="51536" y="25768"/>
                  </a:lnTo>
                  <a:lnTo>
                    <a:pt x="49512" y="15735"/>
                  </a:lnTo>
                  <a:lnTo>
                    <a:pt x="44829" y="8788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27710" y="1440231"/>
              <a:ext cx="24765" cy="33020"/>
            </a:xfrm>
            <a:custGeom>
              <a:avLst/>
              <a:gdLst/>
              <a:ahLst/>
              <a:cxnLst/>
              <a:rect l="l" t="t" r="r" b="b"/>
              <a:pathLst>
                <a:path w="24765" h="33019">
                  <a:moveTo>
                    <a:pt x="24168" y="0"/>
                  </a:moveTo>
                  <a:lnTo>
                    <a:pt x="0" y="0"/>
                  </a:lnTo>
                  <a:lnTo>
                    <a:pt x="0" y="32435"/>
                  </a:lnTo>
                  <a:lnTo>
                    <a:pt x="24168" y="32435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23317" y="1435850"/>
              <a:ext cx="33020" cy="41275"/>
            </a:xfrm>
            <a:custGeom>
              <a:avLst/>
              <a:gdLst/>
              <a:ahLst/>
              <a:cxnLst/>
              <a:rect l="l" t="t" r="r" b="b"/>
              <a:pathLst>
                <a:path w="33020" h="41275">
                  <a:moveTo>
                    <a:pt x="29705" y="0"/>
                  </a:moveTo>
                  <a:lnTo>
                    <a:pt x="3251" y="0"/>
                  </a:lnTo>
                  <a:lnTo>
                    <a:pt x="2108" y="457"/>
                  </a:lnTo>
                  <a:lnTo>
                    <a:pt x="469" y="2095"/>
                  </a:lnTo>
                  <a:lnTo>
                    <a:pt x="0" y="3225"/>
                  </a:lnTo>
                  <a:lnTo>
                    <a:pt x="0" y="37960"/>
                  </a:lnTo>
                  <a:lnTo>
                    <a:pt x="469" y="39090"/>
                  </a:lnTo>
                  <a:lnTo>
                    <a:pt x="1295" y="39903"/>
                  </a:lnTo>
                  <a:lnTo>
                    <a:pt x="2108" y="40741"/>
                  </a:lnTo>
                  <a:lnTo>
                    <a:pt x="3251" y="41198"/>
                  </a:lnTo>
                  <a:lnTo>
                    <a:pt x="29705" y="41198"/>
                  </a:lnTo>
                  <a:lnTo>
                    <a:pt x="30848" y="40741"/>
                  </a:lnTo>
                  <a:lnTo>
                    <a:pt x="31648" y="39903"/>
                  </a:lnTo>
                  <a:lnTo>
                    <a:pt x="32486" y="39090"/>
                  </a:lnTo>
                  <a:lnTo>
                    <a:pt x="32956" y="37960"/>
                  </a:lnTo>
                  <a:lnTo>
                    <a:pt x="32956" y="36804"/>
                  </a:lnTo>
                  <a:lnTo>
                    <a:pt x="24155" y="36804"/>
                  </a:lnTo>
                  <a:lnTo>
                    <a:pt x="24155" y="32410"/>
                  </a:lnTo>
                  <a:lnTo>
                    <a:pt x="8775" y="32410"/>
                  </a:lnTo>
                  <a:lnTo>
                    <a:pt x="8775" y="8775"/>
                  </a:lnTo>
                  <a:lnTo>
                    <a:pt x="32956" y="8775"/>
                  </a:lnTo>
                  <a:lnTo>
                    <a:pt x="32956" y="3225"/>
                  </a:lnTo>
                  <a:lnTo>
                    <a:pt x="32486" y="2095"/>
                  </a:lnTo>
                  <a:lnTo>
                    <a:pt x="30848" y="457"/>
                  </a:lnTo>
                  <a:lnTo>
                    <a:pt x="29705" y="0"/>
                  </a:lnTo>
                  <a:close/>
                </a:path>
                <a:path w="33020" h="41275">
                  <a:moveTo>
                    <a:pt x="32956" y="8775"/>
                  </a:moveTo>
                  <a:lnTo>
                    <a:pt x="24155" y="8775"/>
                  </a:lnTo>
                  <a:lnTo>
                    <a:pt x="24155" y="36804"/>
                  </a:lnTo>
                  <a:lnTo>
                    <a:pt x="28549" y="36804"/>
                  </a:lnTo>
                  <a:lnTo>
                    <a:pt x="28549" y="32410"/>
                  </a:lnTo>
                  <a:lnTo>
                    <a:pt x="32956" y="32410"/>
                  </a:lnTo>
                  <a:lnTo>
                    <a:pt x="32956" y="8775"/>
                  </a:lnTo>
                  <a:close/>
                </a:path>
                <a:path w="33020" h="41275">
                  <a:moveTo>
                    <a:pt x="32956" y="32410"/>
                  </a:moveTo>
                  <a:lnTo>
                    <a:pt x="28549" y="32410"/>
                  </a:lnTo>
                  <a:lnTo>
                    <a:pt x="28549" y="36804"/>
                  </a:lnTo>
                  <a:lnTo>
                    <a:pt x="32956" y="36804"/>
                  </a:lnTo>
                  <a:lnTo>
                    <a:pt x="32956" y="3241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85845" y="1355737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19" h="8890">
                  <a:moveTo>
                    <a:pt x="30810" y="0"/>
                  </a:moveTo>
                  <a:lnTo>
                    <a:pt x="1981" y="0"/>
                  </a:lnTo>
                  <a:lnTo>
                    <a:pt x="0" y="1968"/>
                  </a:lnTo>
                  <a:lnTo>
                    <a:pt x="0" y="6807"/>
                  </a:lnTo>
                  <a:lnTo>
                    <a:pt x="1981" y="8775"/>
                  </a:lnTo>
                  <a:lnTo>
                    <a:pt x="30810" y="8775"/>
                  </a:lnTo>
                  <a:lnTo>
                    <a:pt x="32766" y="6807"/>
                  </a:lnTo>
                  <a:lnTo>
                    <a:pt x="32766" y="1968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78637" y="1314843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25692" y="0"/>
                  </a:moveTo>
                  <a:lnTo>
                    <a:pt x="736" y="14439"/>
                  </a:lnTo>
                  <a:lnTo>
                    <a:pt x="0" y="17119"/>
                  </a:lnTo>
                  <a:lnTo>
                    <a:pt x="2425" y="21323"/>
                  </a:lnTo>
                  <a:lnTo>
                    <a:pt x="5118" y="22047"/>
                  </a:lnTo>
                  <a:lnTo>
                    <a:pt x="30099" y="7632"/>
                  </a:lnTo>
                  <a:lnTo>
                    <a:pt x="30797" y="4940"/>
                  </a:lnTo>
                  <a:lnTo>
                    <a:pt x="28371" y="723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58804" y="1284891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5">
                  <a:moveTo>
                    <a:pt x="17094" y="0"/>
                  </a:moveTo>
                  <a:lnTo>
                    <a:pt x="14401" y="736"/>
                  </a:lnTo>
                  <a:lnTo>
                    <a:pt x="0" y="25704"/>
                  </a:lnTo>
                  <a:lnTo>
                    <a:pt x="698" y="28397"/>
                  </a:lnTo>
                  <a:lnTo>
                    <a:pt x="4889" y="30822"/>
                  </a:lnTo>
                  <a:lnTo>
                    <a:pt x="7594" y="30098"/>
                  </a:lnTo>
                  <a:lnTo>
                    <a:pt x="22009" y="5118"/>
                  </a:lnTo>
                  <a:lnTo>
                    <a:pt x="21285" y="2438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78626" y="1383356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5130" y="0"/>
                  </a:moveTo>
                  <a:lnTo>
                    <a:pt x="2438" y="723"/>
                  </a:lnTo>
                  <a:lnTo>
                    <a:pt x="0" y="4927"/>
                  </a:lnTo>
                  <a:lnTo>
                    <a:pt x="749" y="7607"/>
                  </a:lnTo>
                  <a:lnTo>
                    <a:pt x="25704" y="22034"/>
                  </a:lnTo>
                  <a:lnTo>
                    <a:pt x="28384" y="21310"/>
                  </a:lnTo>
                  <a:lnTo>
                    <a:pt x="30810" y="17119"/>
                  </a:lnTo>
                  <a:lnTo>
                    <a:pt x="30086" y="14427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58784" y="1404553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5">
                  <a:moveTo>
                    <a:pt x="4940" y="0"/>
                  </a:moveTo>
                  <a:lnTo>
                    <a:pt x="723" y="2412"/>
                  </a:lnTo>
                  <a:lnTo>
                    <a:pt x="0" y="5092"/>
                  </a:lnTo>
                  <a:lnTo>
                    <a:pt x="14427" y="30073"/>
                  </a:lnTo>
                  <a:lnTo>
                    <a:pt x="17094" y="30797"/>
                  </a:lnTo>
                  <a:lnTo>
                    <a:pt x="21310" y="28359"/>
                  </a:lnTo>
                  <a:lnTo>
                    <a:pt x="22034" y="25692"/>
                  </a:lnTo>
                  <a:lnTo>
                    <a:pt x="7619" y="711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32098" y="1393484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4">
                  <a:moveTo>
                    <a:pt x="0" y="0"/>
                  </a:moveTo>
                  <a:lnTo>
                    <a:pt x="0" y="8890"/>
                  </a:lnTo>
                  <a:lnTo>
                    <a:pt x="23418" y="14300"/>
                  </a:lnTo>
                  <a:lnTo>
                    <a:pt x="60014" y="25056"/>
                  </a:lnTo>
                  <a:lnTo>
                    <a:pt x="92660" y="39111"/>
                  </a:lnTo>
                  <a:lnTo>
                    <a:pt x="123575" y="56321"/>
                  </a:lnTo>
                  <a:lnTo>
                    <a:pt x="154978" y="76542"/>
                  </a:lnTo>
                  <a:lnTo>
                    <a:pt x="154978" y="48793"/>
                  </a:lnTo>
                  <a:lnTo>
                    <a:pt x="123019" y="34033"/>
                  </a:lnTo>
                  <a:lnTo>
                    <a:pt x="91874" y="21551"/>
                  </a:lnTo>
                  <a:lnTo>
                    <a:pt x="59144" y="11413"/>
                  </a:lnTo>
                  <a:lnTo>
                    <a:pt x="22428" y="3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B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27707" y="1392759"/>
              <a:ext cx="160020" cy="83185"/>
            </a:xfrm>
            <a:custGeom>
              <a:avLst/>
              <a:gdLst/>
              <a:ahLst/>
              <a:cxnLst/>
              <a:rect l="l" t="t" r="r" b="b"/>
              <a:pathLst>
                <a:path w="160020" h="83184">
                  <a:moveTo>
                    <a:pt x="0" y="0"/>
                  </a:moveTo>
                  <a:lnTo>
                    <a:pt x="0" y="13131"/>
                  </a:lnTo>
                  <a:lnTo>
                    <a:pt x="26809" y="19304"/>
                  </a:lnTo>
                  <a:lnTo>
                    <a:pt x="63651" y="30181"/>
                  </a:lnTo>
                  <a:lnTo>
                    <a:pt x="96475" y="44462"/>
                  </a:lnTo>
                  <a:lnTo>
                    <a:pt x="127718" y="62048"/>
                  </a:lnTo>
                  <a:lnTo>
                    <a:pt x="159816" y="82842"/>
                  </a:lnTo>
                  <a:lnTo>
                    <a:pt x="159550" y="81318"/>
                  </a:lnTo>
                  <a:lnTo>
                    <a:pt x="159372" y="79730"/>
                  </a:lnTo>
                  <a:lnTo>
                    <a:pt x="159372" y="77254"/>
                  </a:lnTo>
                  <a:lnTo>
                    <a:pt x="127964" y="57045"/>
                  </a:lnTo>
                  <a:lnTo>
                    <a:pt x="97048" y="39838"/>
                  </a:lnTo>
                  <a:lnTo>
                    <a:pt x="64401" y="25781"/>
                  </a:lnTo>
                  <a:lnTo>
                    <a:pt x="27800" y="15024"/>
                  </a:lnTo>
                  <a:lnTo>
                    <a:pt x="4394" y="9626"/>
                  </a:lnTo>
                  <a:lnTo>
                    <a:pt x="4394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87077" y="1442282"/>
              <a:ext cx="4445" cy="36195"/>
            </a:xfrm>
            <a:custGeom>
              <a:avLst/>
              <a:gdLst/>
              <a:ahLst/>
              <a:cxnLst/>
              <a:rect l="l" t="t" r="r" b="b"/>
              <a:pathLst>
                <a:path w="4445" h="36194">
                  <a:moveTo>
                    <a:pt x="0" y="0"/>
                  </a:moveTo>
                  <a:lnTo>
                    <a:pt x="0" y="30200"/>
                  </a:lnTo>
                  <a:lnTo>
                    <a:pt x="444" y="33324"/>
                  </a:lnTo>
                  <a:lnTo>
                    <a:pt x="4406" y="35979"/>
                  </a:lnTo>
                  <a:lnTo>
                    <a:pt x="4406" y="2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23595" y="1266825"/>
            <a:ext cx="641286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-10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 대진단, </a:t>
            </a:r>
            <a:r>
              <a:rPr sz="1550" spc="-100" dirty="0" err="1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무엇인가요</a:t>
            </a:r>
            <a:r>
              <a:rPr sz="1550" spc="-100" dirty="0" smtClean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?</a:t>
            </a:r>
            <a:endParaRPr sz="1200" spc="-100" dirty="0">
              <a:latin typeface="G마켓 산스 Bold" pitchFamily="50" charset="-127"/>
              <a:ea typeface="G마켓 산스 Bold" pitchFamily="50" charset="-127"/>
              <a:cs typeface="Arial Unicode MS"/>
            </a:endParaRPr>
          </a:p>
        </p:txBody>
      </p:sp>
      <p:grpSp>
        <p:nvGrpSpPr>
          <p:cNvPr id="275" name="그룹 274"/>
          <p:cNvGrpSpPr/>
          <p:nvPr/>
        </p:nvGrpSpPr>
        <p:grpSpPr>
          <a:xfrm>
            <a:off x="416481" y="6147822"/>
            <a:ext cx="402384" cy="337150"/>
            <a:chOff x="416481" y="6147822"/>
            <a:chExt cx="402384" cy="337150"/>
          </a:xfrm>
        </p:grpSpPr>
        <p:sp>
          <p:nvSpPr>
            <p:cNvPr id="35" name="object 35"/>
            <p:cNvSpPr/>
            <p:nvPr/>
          </p:nvSpPr>
          <p:spPr>
            <a:xfrm>
              <a:off x="416481" y="6161797"/>
              <a:ext cx="352964" cy="323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91462" y="6152204"/>
              <a:ext cx="43180" cy="264795"/>
            </a:xfrm>
            <a:custGeom>
              <a:avLst/>
              <a:gdLst/>
              <a:ahLst/>
              <a:cxnLst/>
              <a:rect l="l" t="t" r="r" b="b"/>
              <a:pathLst>
                <a:path w="43179" h="264795">
                  <a:moveTo>
                    <a:pt x="21386" y="0"/>
                  </a:moveTo>
                  <a:lnTo>
                    <a:pt x="13067" y="1682"/>
                  </a:lnTo>
                  <a:lnTo>
                    <a:pt x="6269" y="6267"/>
                  </a:lnTo>
                  <a:lnTo>
                    <a:pt x="1682" y="13062"/>
                  </a:lnTo>
                  <a:lnTo>
                    <a:pt x="0" y="21374"/>
                  </a:lnTo>
                  <a:lnTo>
                    <a:pt x="0" y="242862"/>
                  </a:lnTo>
                  <a:lnTo>
                    <a:pt x="1682" y="251179"/>
                  </a:lnTo>
                  <a:lnTo>
                    <a:pt x="6269" y="257973"/>
                  </a:lnTo>
                  <a:lnTo>
                    <a:pt x="13067" y="262555"/>
                  </a:lnTo>
                  <a:lnTo>
                    <a:pt x="21386" y="264236"/>
                  </a:lnTo>
                  <a:lnTo>
                    <a:pt x="29709" y="262555"/>
                  </a:lnTo>
                  <a:lnTo>
                    <a:pt x="36502" y="257973"/>
                  </a:lnTo>
                  <a:lnTo>
                    <a:pt x="41082" y="251179"/>
                  </a:lnTo>
                  <a:lnTo>
                    <a:pt x="42760" y="242862"/>
                  </a:lnTo>
                  <a:lnTo>
                    <a:pt x="42760" y="21374"/>
                  </a:lnTo>
                  <a:lnTo>
                    <a:pt x="41082" y="13062"/>
                  </a:lnTo>
                  <a:lnTo>
                    <a:pt x="36502" y="6267"/>
                  </a:lnTo>
                  <a:lnTo>
                    <a:pt x="29709" y="1682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B8C9E8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87081" y="6147822"/>
              <a:ext cx="52069" cy="273050"/>
            </a:xfrm>
            <a:custGeom>
              <a:avLst/>
              <a:gdLst/>
              <a:ahLst/>
              <a:cxnLst/>
              <a:rect l="l" t="t" r="r" b="b"/>
              <a:pathLst>
                <a:path w="52070" h="273050">
                  <a:moveTo>
                    <a:pt x="25768" y="0"/>
                  </a:moveTo>
                  <a:lnTo>
                    <a:pt x="15750" y="2024"/>
                  </a:lnTo>
                  <a:lnTo>
                    <a:pt x="7564" y="7543"/>
                  </a:lnTo>
                  <a:lnTo>
                    <a:pt x="2038" y="15730"/>
                  </a:lnTo>
                  <a:lnTo>
                    <a:pt x="0" y="25755"/>
                  </a:lnTo>
                  <a:lnTo>
                    <a:pt x="0" y="247243"/>
                  </a:lnTo>
                  <a:lnTo>
                    <a:pt x="2038" y="257274"/>
                  </a:lnTo>
                  <a:lnTo>
                    <a:pt x="7564" y="265460"/>
                  </a:lnTo>
                  <a:lnTo>
                    <a:pt x="15750" y="270976"/>
                  </a:lnTo>
                  <a:lnTo>
                    <a:pt x="25768" y="272999"/>
                  </a:lnTo>
                  <a:lnTo>
                    <a:pt x="25768" y="264210"/>
                  </a:lnTo>
                  <a:lnTo>
                    <a:pt x="21056" y="264210"/>
                  </a:lnTo>
                  <a:lnTo>
                    <a:pt x="16865" y="262331"/>
                  </a:lnTo>
                  <a:lnTo>
                    <a:pt x="10680" y="256171"/>
                  </a:lnTo>
                  <a:lnTo>
                    <a:pt x="8801" y="251955"/>
                  </a:lnTo>
                  <a:lnTo>
                    <a:pt x="8801" y="21056"/>
                  </a:lnTo>
                  <a:lnTo>
                    <a:pt x="10680" y="16840"/>
                  </a:lnTo>
                  <a:lnTo>
                    <a:pt x="16865" y="10668"/>
                  </a:lnTo>
                  <a:lnTo>
                    <a:pt x="21056" y="8801"/>
                  </a:lnTo>
                  <a:lnTo>
                    <a:pt x="44839" y="8801"/>
                  </a:lnTo>
                  <a:lnTo>
                    <a:pt x="43991" y="7543"/>
                  </a:lnTo>
                  <a:lnTo>
                    <a:pt x="35800" y="2024"/>
                  </a:lnTo>
                  <a:lnTo>
                    <a:pt x="25768" y="0"/>
                  </a:lnTo>
                  <a:close/>
                </a:path>
                <a:path w="52070" h="273050">
                  <a:moveTo>
                    <a:pt x="44839" y="8801"/>
                  </a:moveTo>
                  <a:lnTo>
                    <a:pt x="30467" y="8801"/>
                  </a:lnTo>
                  <a:lnTo>
                    <a:pt x="34683" y="10668"/>
                  </a:lnTo>
                  <a:lnTo>
                    <a:pt x="40855" y="16840"/>
                  </a:lnTo>
                  <a:lnTo>
                    <a:pt x="42748" y="21056"/>
                  </a:lnTo>
                  <a:lnTo>
                    <a:pt x="42748" y="251955"/>
                  </a:lnTo>
                  <a:lnTo>
                    <a:pt x="40855" y="256171"/>
                  </a:lnTo>
                  <a:lnTo>
                    <a:pt x="34683" y="262331"/>
                  </a:lnTo>
                  <a:lnTo>
                    <a:pt x="30467" y="264210"/>
                  </a:lnTo>
                  <a:lnTo>
                    <a:pt x="25768" y="264210"/>
                  </a:lnTo>
                  <a:lnTo>
                    <a:pt x="25768" y="272999"/>
                  </a:lnTo>
                  <a:lnTo>
                    <a:pt x="35800" y="270976"/>
                  </a:lnTo>
                  <a:lnTo>
                    <a:pt x="43991" y="265460"/>
                  </a:lnTo>
                  <a:lnTo>
                    <a:pt x="49512" y="257274"/>
                  </a:lnTo>
                  <a:lnTo>
                    <a:pt x="51536" y="247243"/>
                  </a:lnTo>
                  <a:lnTo>
                    <a:pt x="51536" y="25755"/>
                  </a:lnTo>
                  <a:lnTo>
                    <a:pt x="49512" y="15730"/>
                  </a:lnTo>
                  <a:lnTo>
                    <a:pt x="44839" y="8801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27710" y="6364440"/>
              <a:ext cx="24765" cy="33020"/>
            </a:xfrm>
            <a:custGeom>
              <a:avLst/>
              <a:gdLst/>
              <a:ahLst/>
              <a:cxnLst/>
              <a:rect l="l" t="t" r="r" b="b"/>
              <a:pathLst>
                <a:path w="24765" h="33020">
                  <a:moveTo>
                    <a:pt x="24168" y="0"/>
                  </a:moveTo>
                  <a:lnTo>
                    <a:pt x="0" y="0"/>
                  </a:lnTo>
                  <a:lnTo>
                    <a:pt x="0" y="32435"/>
                  </a:lnTo>
                  <a:lnTo>
                    <a:pt x="24168" y="32435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23317" y="6360040"/>
              <a:ext cx="33020" cy="41275"/>
            </a:xfrm>
            <a:custGeom>
              <a:avLst/>
              <a:gdLst/>
              <a:ahLst/>
              <a:cxnLst/>
              <a:rect l="l" t="t" r="r" b="b"/>
              <a:pathLst>
                <a:path w="33020" h="41275">
                  <a:moveTo>
                    <a:pt x="29705" y="0"/>
                  </a:moveTo>
                  <a:lnTo>
                    <a:pt x="3251" y="0"/>
                  </a:lnTo>
                  <a:lnTo>
                    <a:pt x="2108" y="469"/>
                  </a:lnTo>
                  <a:lnTo>
                    <a:pt x="1295" y="1269"/>
                  </a:lnTo>
                  <a:lnTo>
                    <a:pt x="469" y="2120"/>
                  </a:lnTo>
                  <a:lnTo>
                    <a:pt x="0" y="3238"/>
                  </a:lnTo>
                  <a:lnTo>
                    <a:pt x="0" y="37972"/>
                  </a:lnTo>
                  <a:lnTo>
                    <a:pt x="469" y="39103"/>
                  </a:lnTo>
                  <a:lnTo>
                    <a:pt x="1295" y="39916"/>
                  </a:lnTo>
                  <a:lnTo>
                    <a:pt x="2108" y="40754"/>
                  </a:lnTo>
                  <a:lnTo>
                    <a:pt x="3251" y="41211"/>
                  </a:lnTo>
                  <a:lnTo>
                    <a:pt x="29705" y="41211"/>
                  </a:lnTo>
                  <a:lnTo>
                    <a:pt x="30848" y="40754"/>
                  </a:lnTo>
                  <a:lnTo>
                    <a:pt x="31648" y="39916"/>
                  </a:lnTo>
                  <a:lnTo>
                    <a:pt x="32486" y="39103"/>
                  </a:lnTo>
                  <a:lnTo>
                    <a:pt x="32956" y="37972"/>
                  </a:lnTo>
                  <a:lnTo>
                    <a:pt x="32956" y="36817"/>
                  </a:lnTo>
                  <a:lnTo>
                    <a:pt x="24155" y="36817"/>
                  </a:lnTo>
                  <a:lnTo>
                    <a:pt x="24155" y="32435"/>
                  </a:lnTo>
                  <a:lnTo>
                    <a:pt x="8775" y="32435"/>
                  </a:lnTo>
                  <a:lnTo>
                    <a:pt x="8775" y="8788"/>
                  </a:lnTo>
                  <a:lnTo>
                    <a:pt x="32956" y="8788"/>
                  </a:lnTo>
                  <a:lnTo>
                    <a:pt x="32956" y="3238"/>
                  </a:lnTo>
                  <a:lnTo>
                    <a:pt x="32486" y="2120"/>
                  </a:lnTo>
                  <a:lnTo>
                    <a:pt x="30848" y="469"/>
                  </a:lnTo>
                  <a:lnTo>
                    <a:pt x="29705" y="0"/>
                  </a:lnTo>
                  <a:close/>
                </a:path>
                <a:path w="33020" h="41275">
                  <a:moveTo>
                    <a:pt x="32956" y="8788"/>
                  </a:moveTo>
                  <a:lnTo>
                    <a:pt x="24155" y="8788"/>
                  </a:lnTo>
                  <a:lnTo>
                    <a:pt x="24155" y="36817"/>
                  </a:lnTo>
                  <a:lnTo>
                    <a:pt x="28549" y="36817"/>
                  </a:lnTo>
                  <a:lnTo>
                    <a:pt x="28549" y="32435"/>
                  </a:lnTo>
                  <a:lnTo>
                    <a:pt x="32956" y="32435"/>
                  </a:lnTo>
                  <a:lnTo>
                    <a:pt x="32956" y="8788"/>
                  </a:lnTo>
                  <a:close/>
                </a:path>
                <a:path w="33020" h="41275">
                  <a:moveTo>
                    <a:pt x="32956" y="32435"/>
                  </a:moveTo>
                  <a:lnTo>
                    <a:pt x="28549" y="32435"/>
                  </a:lnTo>
                  <a:lnTo>
                    <a:pt x="28549" y="36817"/>
                  </a:lnTo>
                  <a:lnTo>
                    <a:pt x="32956" y="36817"/>
                  </a:lnTo>
                  <a:lnTo>
                    <a:pt x="32956" y="32435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85845" y="627993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19" h="8889">
                  <a:moveTo>
                    <a:pt x="30810" y="0"/>
                  </a:moveTo>
                  <a:lnTo>
                    <a:pt x="1981" y="0"/>
                  </a:lnTo>
                  <a:lnTo>
                    <a:pt x="0" y="1955"/>
                  </a:lnTo>
                  <a:lnTo>
                    <a:pt x="0" y="6807"/>
                  </a:lnTo>
                  <a:lnTo>
                    <a:pt x="1981" y="8775"/>
                  </a:lnTo>
                  <a:lnTo>
                    <a:pt x="30810" y="8775"/>
                  </a:lnTo>
                  <a:lnTo>
                    <a:pt x="32766" y="6807"/>
                  </a:lnTo>
                  <a:lnTo>
                    <a:pt x="32766" y="1955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78626" y="6307558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5130" y="0"/>
                  </a:moveTo>
                  <a:lnTo>
                    <a:pt x="2438" y="723"/>
                  </a:lnTo>
                  <a:lnTo>
                    <a:pt x="0" y="4927"/>
                  </a:lnTo>
                  <a:lnTo>
                    <a:pt x="749" y="7619"/>
                  </a:lnTo>
                  <a:lnTo>
                    <a:pt x="25704" y="22034"/>
                  </a:lnTo>
                  <a:lnTo>
                    <a:pt x="28384" y="21310"/>
                  </a:lnTo>
                  <a:lnTo>
                    <a:pt x="30810" y="17106"/>
                  </a:lnTo>
                  <a:lnTo>
                    <a:pt x="30086" y="14427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58784" y="6328743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4">
                  <a:moveTo>
                    <a:pt x="4940" y="0"/>
                  </a:moveTo>
                  <a:lnTo>
                    <a:pt x="723" y="2425"/>
                  </a:lnTo>
                  <a:lnTo>
                    <a:pt x="0" y="5105"/>
                  </a:lnTo>
                  <a:lnTo>
                    <a:pt x="14427" y="30086"/>
                  </a:lnTo>
                  <a:lnTo>
                    <a:pt x="17094" y="30810"/>
                  </a:lnTo>
                  <a:lnTo>
                    <a:pt x="21310" y="28384"/>
                  </a:lnTo>
                  <a:lnTo>
                    <a:pt x="22034" y="25704"/>
                  </a:lnTo>
                  <a:lnTo>
                    <a:pt x="7619" y="723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32098" y="6317687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0" y="0"/>
                  </a:moveTo>
                  <a:lnTo>
                    <a:pt x="0" y="8890"/>
                  </a:lnTo>
                  <a:lnTo>
                    <a:pt x="23418" y="14300"/>
                  </a:lnTo>
                  <a:lnTo>
                    <a:pt x="60014" y="25056"/>
                  </a:lnTo>
                  <a:lnTo>
                    <a:pt x="92660" y="39111"/>
                  </a:lnTo>
                  <a:lnTo>
                    <a:pt x="123575" y="56321"/>
                  </a:lnTo>
                  <a:lnTo>
                    <a:pt x="154978" y="76542"/>
                  </a:lnTo>
                  <a:lnTo>
                    <a:pt x="154978" y="48793"/>
                  </a:lnTo>
                  <a:lnTo>
                    <a:pt x="123019" y="34038"/>
                  </a:lnTo>
                  <a:lnTo>
                    <a:pt x="91874" y="21556"/>
                  </a:lnTo>
                  <a:lnTo>
                    <a:pt x="59144" y="11415"/>
                  </a:lnTo>
                  <a:lnTo>
                    <a:pt x="22428" y="3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B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27707" y="6316961"/>
              <a:ext cx="160020" cy="83185"/>
            </a:xfrm>
            <a:custGeom>
              <a:avLst/>
              <a:gdLst/>
              <a:ahLst/>
              <a:cxnLst/>
              <a:rect l="l" t="t" r="r" b="b"/>
              <a:pathLst>
                <a:path w="160020" h="83185">
                  <a:moveTo>
                    <a:pt x="0" y="0"/>
                  </a:moveTo>
                  <a:lnTo>
                    <a:pt x="0" y="13131"/>
                  </a:lnTo>
                  <a:lnTo>
                    <a:pt x="26809" y="19303"/>
                  </a:lnTo>
                  <a:lnTo>
                    <a:pt x="63651" y="30181"/>
                  </a:lnTo>
                  <a:lnTo>
                    <a:pt x="96475" y="44462"/>
                  </a:lnTo>
                  <a:lnTo>
                    <a:pt x="127718" y="62048"/>
                  </a:lnTo>
                  <a:lnTo>
                    <a:pt x="159816" y="82842"/>
                  </a:lnTo>
                  <a:lnTo>
                    <a:pt x="159550" y="81330"/>
                  </a:lnTo>
                  <a:lnTo>
                    <a:pt x="159372" y="79717"/>
                  </a:lnTo>
                  <a:lnTo>
                    <a:pt x="159372" y="77254"/>
                  </a:lnTo>
                  <a:lnTo>
                    <a:pt x="127964" y="57045"/>
                  </a:lnTo>
                  <a:lnTo>
                    <a:pt x="97048" y="39838"/>
                  </a:lnTo>
                  <a:lnTo>
                    <a:pt x="64401" y="25781"/>
                  </a:lnTo>
                  <a:lnTo>
                    <a:pt x="27800" y="15024"/>
                  </a:lnTo>
                  <a:lnTo>
                    <a:pt x="4394" y="9626"/>
                  </a:lnTo>
                  <a:lnTo>
                    <a:pt x="4394" y="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87077" y="6366483"/>
              <a:ext cx="4445" cy="36195"/>
            </a:xfrm>
            <a:custGeom>
              <a:avLst/>
              <a:gdLst/>
              <a:ahLst/>
              <a:cxnLst/>
              <a:rect l="l" t="t" r="r" b="b"/>
              <a:pathLst>
                <a:path w="4445" h="36195">
                  <a:moveTo>
                    <a:pt x="0" y="0"/>
                  </a:moveTo>
                  <a:lnTo>
                    <a:pt x="0" y="30200"/>
                  </a:lnTo>
                  <a:lnTo>
                    <a:pt x="444" y="33324"/>
                  </a:lnTo>
                  <a:lnTo>
                    <a:pt x="4406" y="35991"/>
                  </a:lnTo>
                  <a:lnTo>
                    <a:pt x="4406" y="2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</p:grpSp>
      <p:sp>
        <p:nvSpPr>
          <p:cNvPr id="47" name="object 47"/>
          <p:cNvSpPr/>
          <p:nvPr/>
        </p:nvSpPr>
        <p:spPr>
          <a:xfrm>
            <a:off x="2946878" y="3462257"/>
            <a:ext cx="723900" cy="2584450"/>
          </a:xfrm>
          <a:custGeom>
            <a:avLst/>
            <a:gdLst/>
            <a:ahLst/>
            <a:cxnLst/>
            <a:rect l="l" t="t" r="r" b="b"/>
            <a:pathLst>
              <a:path w="723900" h="2584450">
                <a:moveTo>
                  <a:pt x="723900" y="0"/>
                </a:moveTo>
                <a:lnTo>
                  <a:pt x="0" y="0"/>
                </a:lnTo>
                <a:lnTo>
                  <a:pt x="0" y="2584348"/>
                </a:lnTo>
                <a:lnTo>
                  <a:pt x="723900" y="2584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46878" y="3462257"/>
            <a:ext cx="723900" cy="2584450"/>
          </a:xfrm>
          <a:custGeom>
            <a:avLst/>
            <a:gdLst/>
            <a:ahLst/>
            <a:cxnLst/>
            <a:rect l="l" t="t" r="r" b="b"/>
            <a:pathLst>
              <a:path w="723900" h="2584450">
                <a:moveTo>
                  <a:pt x="156819" y="0"/>
                </a:moveTo>
                <a:lnTo>
                  <a:pt x="0" y="0"/>
                </a:lnTo>
                <a:lnTo>
                  <a:pt x="0" y="2584348"/>
                </a:lnTo>
                <a:lnTo>
                  <a:pt x="156819" y="2584348"/>
                </a:lnTo>
                <a:lnTo>
                  <a:pt x="723900" y="2584348"/>
                </a:lnTo>
                <a:lnTo>
                  <a:pt x="723900" y="0"/>
                </a:lnTo>
                <a:lnTo>
                  <a:pt x="15681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822186" y="3462257"/>
            <a:ext cx="4480560" cy="2584450"/>
          </a:xfrm>
          <a:custGeom>
            <a:avLst/>
            <a:gdLst/>
            <a:ahLst/>
            <a:cxnLst/>
            <a:rect l="l" t="t" r="r" b="b"/>
            <a:pathLst>
              <a:path w="4480559" h="2584450">
                <a:moveTo>
                  <a:pt x="4373346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477617"/>
                </a:lnTo>
                <a:lnTo>
                  <a:pt x="1667" y="2539321"/>
                </a:lnTo>
                <a:lnTo>
                  <a:pt x="13341" y="2571007"/>
                </a:lnTo>
                <a:lnTo>
                  <a:pt x="45027" y="2582680"/>
                </a:lnTo>
                <a:lnTo>
                  <a:pt x="106730" y="2584348"/>
                </a:lnTo>
                <a:lnTo>
                  <a:pt x="4373346" y="2584348"/>
                </a:lnTo>
                <a:lnTo>
                  <a:pt x="4435035" y="2582680"/>
                </a:lnTo>
                <a:lnTo>
                  <a:pt x="4466713" y="2571007"/>
                </a:lnTo>
                <a:lnTo>
                  <a:pt x="4478384" y="2539321"/>
                </a:lnTo>
                <a:lnTo>
                  <a:pt x="4480052" y="2477617"/>
                </a:lnTo>
                <a:lnTo>
                  <a:pt x="4480052" y="106718"/>
                </a:lnTo>
                <a:lnTo>
                  <a:pt x="4478384" y="45021"/>
                </a:lnTo>
                <a:lnTo>
                  <a:pt x="4466713" y="13339"/>
                </a:lnTo>
                <a:lnTo>
                  <a:pt x="4435035" y="1667"/>
                </a:lnTo>
                <a:lnTo>
                  <a:pt x="4373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8279" y="3462257"/>
            <a:ext cx="5329555" cy="2584450"/>
          </a:xfrm>
          <a:custGeom>
            <a:avLst/>
            <a:gdLst/>
            <a:ahLst/>
            <a:cxnLst/>
            <a:rect l="l" t="t" r="r" b="b"/>
            <a:pathLst>
              <a:path w="5329555" h="2584450">
                <a:moveTo>
                  <a:pt x="5222544" y="0"/>
                </a:move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477617"/>
                </a:lnTo>
                <a:lnTo>
                  <a:pt x="1667" y="2539321"/>
                </a:lnTo>
                <a:lnTo>
                  <a:pt x="13342" y="2571007"/>
                </a:lnTo>
                <a:lnTo>
                  <a:pt x="45032" y="2582680"/>
                </a:lnTo>
                <a:lnTo>
                  <a:pt x="106743" y="2584348"/>
                </a:lnTo>
                <a:lnTo>
                  <a:pt x="5222544" y="2584348"/>
                </a:lnTo>
                <a:lnTo>
                  <a:pt x="5284233" y="2582680"/>
                </a:lnTo>
                <a:lnTo>
                  <a:pt x="5315912" y="2571007"/>
                </a:lnTo>
                <a:lnTo>
                  <a:pt x="5327582" y="2539321"/>
                </a:lnTo>
                <a:lnTo>
                  <a:pt x="5329250" y="2477617"/>
                </a:lnTo>
                <a:lnTo>
                  <a:pt x="5329250" y="106718"/>
                </a:lnTo>
                <a:lnTo>
                  <a:pt x="5327582" y="45021"/>
                </a:lnTo>
                <a:lnTo>
                  <a:pt x="5315912" y="13339"/>
                </a:lnTo>
                <a:lnTo>
                  <a:pt x="5284233" y="1667"/>
                </a:lnTo>
                <a:lnTo>
                  <a:pt x="5222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8279" y="3462257"/>
            <a:ext cx="5329555" cy="2584450"/>
          </a:xfrm>
          <a:custGeom>
            <a:avLst/>
            <a:gdLst/>
            <a:ahLst/>
            <a:cxnLst/>
            <a:rect l="l" t="t" r="r" b="b"/>
            <a:pathLst>
              <a:path w="5329555" h="2584450">
                <a:moveTo>
                  <a:pt x="5222544" y="0"/>
                </a:moveTo>
                <a:lnTo>
                  <a:pt x="5222544" y="0"/>
                </a:ln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477617"/>
                </a:lnTo>
                <a:lnTo>
                  <a:pt x="1667" y="2539321"/>
                </a:lnTo>
                <a:lnTo>
                  <a:pt x="13342" y="2571007"/>
                </a:lnTo>
                <a:lnTo>
                  <a:pt x="45032" y="2582680"/>
                </a:lnTo>
                <a:lnTo>
                  <a:pt x="106743" y="2584348"/>
                </a:lnTo>
                <a:lnTo>
                  <a:pt x="2253792" y="2584348"/>
                </a:lnTo>
                <a:lnTo>
                  <a:pt x="2568600" y="2584348"/>
                </a:lnTo>
                <a:lnTo>
                  <a:pt x="4031792" y="2584348"/>
                </a:lnTo>
                <a:lnTo>
                  <a:pt x="4158792" y="2584348"/>
                </a:lnTo>
                <a:lnTo>
                  <a:pt x="5222544" y="2584348"/>
                </a:lnTo>
                <a:lnTo>
                  <a:pt x="5284233" y="2582680"/>
                </a:lnTo>
                <a:lnTo>
                  <a:pt x="5315912" y="2571007"/>
                </a:lnTo>
                <a:lnTo>
                  <a:pt x="5327582" y="2539321"/>
                </a:lnTo>
                <a:lnTo>
                  <a:pt x="5329250" y="2477617"/>
                </a:lnTo>
                <a:lnTo>
                  <a:pt x="5329250" y="106718"/>
                </a:lnTo>
                <a:lnTo>
                  <a:pt x="5327582" y="45021"/>
                </a:lnTo>
                <a:lnTo>
                  <a:pt x="5315912" y="13339"/>
                </a:lnTo>
                <a:lnTo>
                  <a:pt x="5284233" y="1667"/>
                </a:lnTo>
                <a:lnTo>
                  <a:pt x="522254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9409" y="5139676"/>
            <a:ext cx="4141491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25000"/>
              </a:lnSpc>
              <a:spcBef>
                <a:spcPts val="100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125730" algn="l"/>
              </a:tabLst>
            </a:pPr>
            <a:r>
              <a:rPr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2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오프라인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우편</a:t>
            </a:r>
            <a:r>
              <a:rPr sz="12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방문을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통해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안내받은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자가진단표를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작성하고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endParaRPr lang="en-US" sz="1200" spc="-5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2065" marR="5080">
              <a:lnSpc>
                <a:spcPct val="125000"/>
              </a:lnSpc>
              <a:buClr>
                <a:srgbClr val="EC9266"/>
              </a:buClr>
              <a:buSzPct val="58333"/>
              <a:tabLst>
                <a:tab pos="125730" algn="l"/>
              </a:tabLst>
            </a:pPr>
            <a:r>
              <a:rPr lang="en-US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대진단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상담</a:t>
            </a:r>
            <a:r>
              <a:rPr sz="12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지원센터를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통해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상담</a:t>
            </a:r>
            <a:r>
              <a:rPr sz="12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지원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받을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수</a:t>
            </a:r>
            <a:r>
              <a:rPr lang="en-US" sz="12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있습니다</a:t>
            </a:r>
            <a:r>
              <a:rPr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4009" y="5697849"/>
            <a:ext cx="3334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indent="-113030">
              <a:lnSpc>
                <a:spcPct val="100000"/>
              </a:lnSpc>
              <a:spcBef>
                <a:spcPts val="100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151130" algn="l"/>
              </a:tabLst>
            </a:pPr>
            <a:r>
              <a:rPr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대진단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상담</a:t>
            </a:r>
            <a:r>
              <a:rPr sz="12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·지원문의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☎</a:t>
            </a:r>
            <a:r>
              <a:rPr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1544-1133</a:t>
            </a:r>
            <a:endParaRPr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8287" y="3455989"/>
            <a:ext cx="4185285" cy="320675"/>
          </a:xfrm>
          <a:custGeom>
            <a:avLst/>
            <a:gdLst/>
            <a:ahLst/>
            <a:cxnLst/>
            <a:rect l="l" t="t" r="r" b="b"/>
            <a:pathLst>
              <a:path w="4185285" h="320675">
                <a:moveTo>
                  <a:pt x="4078452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48"/>
                </a:lnTo>
                <a:lnTo>
                  <a:pt x="1667" y="275145"/>
                </a:lnTo>
                <a:lnTo>
                  <a:pt x="13341" y="306827"/>
                </a:lnTo>
                <a:lnTo>
                  <a:pt x="45027" y="318499"/>
                </a:lnTo>
                <a:lnTo>
                  <a:pt x="106730" y="320167"/>
                </a:lnTo>
                <a:lnTo>
                  <a:pt x="4078452" y="320167"/>
                </a:lnTo>
                <a:lnTo>
                  <a:pt x="4140156" y="318499"/>
                </a:lnTo>
                <a:lnTo>
                  <a:pt x="4171842" y="306827"/>
                </a:lnTo>
                <a:lnTo>
                  <a:pt x="4183515" y="275145"/>
                </a:lnTo>
                <a:lnTo>
                  <a:pt x="4185183" y="213448"/>
                </a:lnTo>
                <a:lnTo>
                  <a:pt x="4185183" y="106730"/>
                </a:lnTo>
                <a:lnTo>
                  <a:pt x="4183515" y="45027"/>
                </a:lnTo>
                <a:lnTo>
                  <a:pt x="4171842" y="13341"/>
                </a:lnTo>
                <a:lnTo>
                  <a:pt x="4140156" y="1667"/>
                </a:lnTo>
                <a:lnTo>
                  <a:pt x="4078452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8287" y="3455989"/>
            <a:ext cx="4185285" cy="320675"/>
          </a:xfrm>
          <a:custGeom>
            <a:avLst/>
            <a:gdLst/>
            <a:ahLst/>
            <a:cxnLst/>
            <a:rect l="l" t="t" r="r" b="b"/>
            <a:pathLst>
              <a:path w="4185285" h="320675">
                <a:moveTo>
                  <a:pt x="106730" y="0"/>
                </a:move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48"/>
                </a:lnTo>
                <a:lnTo>
                  <a:pt x="1667" y="275145"/>
                </a:lnTo>
                <a:lnTo>
                  <a:pt x="13341" y="306827"/>
                </a:lnTo>
                <a:lnTo>
                  <a:pt x="45027" y="318499"/>
                </a:lnTo>
                <a:lnTo>
                  <a:pt x="106730" y="320167"/>
                </a:lnTo>
                <a:lnTo>
                  <a:pt x="4078452" y="320167"/>
                </a:lnTo>
                <a:lnTo>
                  <a:pt x="4140156" y="318499"/>
                </a:lnTo>
                <a:lnTo>
                  <a:pt x="4171842" y="306827"/>
                </a:lnTo>
                <a:lnTo>
                  <a:pt x="4183515" y="275145"/>
                </a:lnTo>
                <a:lnTo>
                  <a:pt x="4185183" y="213448"/>
                </a:lnTo>
                <a:lnTo>
                  <a:pt x="4185183" y="106730"/>
                </a:lnTo>
                <a:lnTo>
                  <a:pt x="4183515" y="45027"/>
                </a:lnTo>
                <a:lnTo>
                  <a:pt x="4171842" y="13341"/>
                </a:lnTo>
                <a:lnTo>
                  <a:pt x="4140156" y="1667"/>
                </a:lnTo>
                <a:lnTo>
                  <a:pt x="4078452" y="0"/>
                </a:lnTo>
                <a:lnTo>
                  <a:pt x="1067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grpSp>
        <p:nvGrpSpPr>
          <p:cNvPr id="274" name="그룹 273"/>
          <p:cNvGrpSpPr/>
          <p:nvPr/>
        </p:nvGrpSpPr>
        <p:grpSpPr>
          <a:xfrm>
            <a:off x="416481" y="3441272"/>
            <a:ext cx="402384" cy="337138"/>
            <a:chOff x="416481" y="3441272"/>
            <a:chExt cx="402384" cy="337138"/>
          </a:xfrm>
        </p:grpSpPr>
        <p:sp>
          <p:nvSpPr>
            <p:cNvPr id="56" name="object 56"/>
            <p:cNvSpPr/>
            <p:nvPr/>
          </p:nvSpPr>
          <p:spPr>
            <a:xfrm>
              <a:off x="416481" y="3455227"/>
              <a:ext cx="352964" cy="3231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91462" y="3445653"/>
              <a:ext cx="43180" cy="264795"/>
            </a:xfrm>
            <a:custGeom>
              <a:avLst/>
              <a:gdLst/>
              <a:ahLst/>
              <a:cxnLst/>
              <a:rect l="l" t="t" r="r" b="b"/>
              <a:pathLst>
                <a:path w="43179" h="264795">
                  <a:moveTo>
                    <a:pt x="21386" y="0"/>
                  </a:moveTo>
                  <a:lnTo>
                    <a:pt x="13067" y="1680"/>
                  </a:lnTo>
                  <a:lnTo>
                    <a:pt x="6269" y="6262"/>
                  </a:lnTo>
                  <a:lnTo>
                    <a:pt x="1682" y="13056"/>
                  </a:lnTo>
                  <a:lnTo>
                    <a:pt x="0" y="21374"/>
                  </a:lnTo>
                  <a:lnTo>
                    <a:pt x="0" y="242849"/>
                  </a:lnTo>
                  <a:lnTo>
                    <a:pt x="1682" y="251171"/>
                  </a:lnTo>
                  <a:lnTo>
                    <a:pt x="6269" y="257965"/>
                  </a:lnTo>
                  <a:lnTo>
                    <a:pt x="13067" y="262544"/>
                  </a:lnTo>
                  <a:lnTo>
                    <a:pt x="21386" y="264223"/>
                  </a:lnTo>
                  <a:lnTo>
                    <a:pt x="29709" y="262544"/>
                  </a:lnTo>
                  <a:lnTo>
                    <a:pt x="36502" y="257965"/>
                  </a:lnTo>
                  <a:lnTo>
                    <a:pt x="41082" y="251171"/>
                  </a:lnTo>
                  <a:lnTo>
                    <a:pt x="42760" y="242849"/>
                  </a:lnTo>
                  <a:lnTo>
                    <a:pt x="42760" y="21374"/>
                  </a:lnTo>
                  <a:lnTo>
                    <a:pt x="41082" y="13056"/>
                  </a:lnTo>
                  <a:lnTo>
                    <a:pt x="36502" y="6262"/>
                  </a:lnTo>
                  <a:lnTo>
                    <a:pt x="29709" y="1680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B8C9E8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687081" y="3441272"/>
              <a:ext cx="52069" cy="273050"/>
            </a:xfrm>
            <a:custGeom>
              <a:avLst/>
              <a:gdLst/>
              <a:ahLst/>
              <a:cxnLst/>
              <a:rect l="l" t="t" r="r" b="b"/>
              <a:pathLst>
                <a:path w="52070" h="273050">
                  <a:moveTo>
                    <a:pt x="25768" y="0"/>
                  </a:moveTo>
                  <a:lnTo>
                    <a:pt x="15750" y="2022"/>
                  </a:lnTo>
                  <a:lnTo>
                    <a:pt x="7564" y="7539"/>
                  </a:lnTo>
                  <a:lnTo>
                    <a:pt x="2038" y="15725"/>
                  </a:lnTo>
                  <a:lnTo>
                    <a:pt x="0" y="25755"/>
                  </a:lnTo>
                  <a:lnTo>
                    <a:pt x="0" y="247230"/>
                  </a:lnTo>
                  <a:lnTo>
                    <a:pt x="2038" y="257257"/>
                  </a:lnTo>
                  <a:lnTo>
                    <a:pt x="7564" y="265449"/>
                  </a:lnTo>
                  <a:lnTo>
                    <a:pt x="15750" y="270973"/>
                  </a:lnTo>
                  <a:lnTo>
                    <a:pt x="25768" y="272999"/>
                  </a:lnTo>
                  <a:lnTo>
                    <a:pt x="25768" y="264210"/>
                  </a:lnTo>
                  <a:lnTo>
                    <a:pt x="21056" y="264210"/>
                  </a:lnTo>
                  <a:lnTo>
                    <a:pt x="16865" y="262318"/>
                  </a:lnTo>
                  <a:lnTo>
                    <a:pt x="10680" y="256158"/>
                  </a:lnTo>
                  <a:lnTo>
                    <a:pt x="8801" y="251942"/>
                  </a:lnTo>
                  <a:lnTo>
                    <a:pt x="8801" y="21043"/>
                  </a:lnTo>
                  <a:lnTo>
                    <a:pt x="10680" y="16840"/>
                  </a:lnTo>
                  <a:lnTo>
                    <a:pt x="16865" y="10667"/>
                  </a:lnTo>
                  <a:lnTo>
                    <a:pt x="21056" y="8775"/>
                  </a:lnTo>
                  <a:lnTo>
                    <a:pt x="44825" y="8775"/>
                  </a:lnTo>
                  <a:lnTo>
                    <a:pt x="43991" y="7539"/>
                  </a:lnTo>
                  <a:lnTo>
                    <a:pt x="35800" y="2022"/>
                  </a:lnTo>
                  <a:lnTo>
                    <a:pt x="25768" y="0"/>
                  </a:lnTo>
                  <a:close/>
                </a:path>
                <a:path w="52070" h="273050">
                  <a:moveTo>
                    <a:pt x="44825" y="8775"/>
                  </a:moveTo>
                  <a:lnTo>
                    <a:pt x="30467" y="8775"/>
                  </a:lnTo>
                  <a:lnTo>
                    <a:pt x="34683" y="10667"/>
                  </a:lnTo>
                  <a:lnTo>
                    <a:pt x="40855" y="16840"/>
                  </a:lnTo>
                  <a:lnTo>
                    <a:pt x="42748" y="21043"/>
                  </a:lnTo>
                  <a:lnTo>
                    <a:pt x="42748" y="251942"/>
                  </a:lnTo>
                  <a:lnTo>
                    <a:pt x="40855" y="256158"/>
                  </a:lnTo>
                  <a:lnTo>
                    <a:pt x="34683" y="262318"/>
                  </a:lnTo>
                  <a:lnTo>
                    <a:pt x="30467" y="264210"/>
                  </a:lnTo>
                  <a:lnTo>
                    <a:pt x="25768" y="264210"/>
                  </a:lnTo>
                  <a:lnTo>
                    <a:pt x="25768" y="272999"/>
                  </a:lnTo>
                  <a:lnTo>
                    <a:pt x="35800" y="270973"/>
                  </a:lnTo>
                  <a:lnTo>
                    <a:pt x="43991" y="265449"/>
                  </a:lnTo>
                  <a:lnTo>
                    <a:pt x="49512" y="257257"/>
                  </a:lnTo>
                  <a:lnTo>
                    <a:pt x="51536" y="247230"/>
                  </a:lnTo>
                  <a:lnTo>
                    <a:pt x="51536" y="25755"/>
                  </a:lnTo>
                  <a:lnTo>
                    <a:pt x="49512" y="15725"/>
                  </a:lnTo>
                  <a:lnTo>
                    <a:pt x="44825" y="8775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27710" y="3657879"/>
              <a:ext cx="24765" cy="33020"/>
            </a:xfrm>
            <a:custGeom>
              <a:avLst/>
              <a:gdLst/>
              <a:ahLst/>
              <a:cxnLst/>
              <a:rect l="l" t="t" r="r" b="b"/>
              <a:pathLst>
                <a:path w="24765" h="33020">
                  <a:moveTo>
                    <a:pt x="24168" y="0"/>
                  </a:moveTo>
                  <a:lnTo>
                    <a:pt x="0" y="0"/>
                  </a:lnTo>
                  <a:lnTo>
                    <a:pt x="0" y="32423"/>
                  </a:lnTo>
                  <a:lnTo>
                    <a:pt x="24168" y="32423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23317" y="3653482"/>
              <a:ext cx="33020" cy="41275"/>
            </a:xfrm>
            <a:custGeom>
              <a:avLst/>
              <a:gdLst/>
              <a:ahLst/>
              <a:cxnLst/>
              <a:rect l="l" t="t" r="r" b="b"/>
              <a:pathLst>
                <a:path w="33020" h="41275">
                  <a:moveTo>
                    <a:pt x="29705" y="0"/>
                  </a:moveTo>
                  <a:lnTo>
                    <a:pt x="3251" y="0"/>
                  </a:lnTo>
                  <a:lnTo>
                    <a:pt x="2108" y="457"/>
                  </a:lnTo>
                  <a:lnTo>
                    <a:pt x="469" y="2108"/>
                  </a:lnTo>
                  <a:lnTo>
                    <a:pt x="0" y="3238"/>
                  </a:lnTo>
                  <a:lnTo>
                    <a:pt x="0" y="37973"/>
                  </a:lnTo>
                  <a:lnTo>
                    <a:pt x="469" y="39103"/>
                  </a:lnTo>
                  <a:lnTo>
                    <a:pt x="1295" y="39916"/>
                  </a:lnTo>
                  <a:lnTo>
                    <a:pt x="2108" y="40754"/>
                  </a:lnTo>
                  <a:lnTo>
                    <a:pt x="3251" y="41211"/>
                  </a:lnTo>
                  <a:lnTo>
                    <a:pt x="29705" y="41211"/>
                  </a:lnTo>
                  <a:lnTo>
                    <a:pt x="30848" y="40754"/>
                  </a:lnTo>
                  <a:lnTo>
                    <a:pt x="31648" y="39916"/>
                  </a:lnTo>
                  <a:lnTo>
                    <a:pt x="32486" y="39103"/>
                  </a:lnTo>
                  <a:lnTo>
                    <a:pt x="32956" y="37973"/>
                  </a:lnTo>
                  <a:lnTo>
                    <a:pt x="32956" y="36817"/>
                  </a:lnTo>
                  <a:lnTo>
                    <a:pt x="24155" y="36817"/>
                  </a:lnTo>
                  <a:lnTo>
                    <a:pt x="24155" y="32435"/>
                  </a:lnTo>
                  <a:lnTo>
                    <a:pt x="8775" y="32435"/>
                  </a:lnTo>
                  <a:lnTo>
                    <a:pt x="8775" y="8775"/>
                  </a:lnTo>
                  <a:lnTo>
                    <a:pt x="32956" y="8775"/>
                  </a:lnTo>
                  <a:lnTo>
                    <a:pt x="32956" y="3238"/>
                  </a:lnTo>
                  <a:lnTo>
                    <a:pt x="32486" y="2108"/>
                  </a:lnTo>
                  <a:lnTo>
                    <a:pt x="31648" y="1282"/>
                  </a:lnTo>
                  <a:lnTo>
                    <a:pt x="30848" y="457"/>
                  </a:lnTo>
                  <a:lnTo>
                    <a:pt x="29705" y="0"/>
                  </a:lnTo>
                  <a:close/>
                </a:path>
                <a:path w="33020" h="41275">
                  <a:moveTo>
                    <a:pt x="32956" y="8775"/>
                  </a:moveTo>
                  <a:lnTo>
                    <a:pt x="24155" y="8775"/>
                  </a:lnTo>
                  <a:lnTo>
                    <a:pt x="24155" y="36817"/>
                  </a:lnTo>
                  <a:lnTo>
                    <a:pt x="28549" y="36817"/>
                  </a:lnTo>
                  <a:lnTo>
                    <a:pt x="28549" y="32435"/>
                  </a:lnTo>
                  <a:lnTo>
                    <a:pt x="32956" y="32435"/>
                  </a:lnTo>
                  <a:lnTo>
                    <a:pt x="32956" y="8775"/>
                  </a:lnTo>
                  <a:close/>
                </a:path>
                <a:path w="33020" h="41275">
                  <a:moveTo>
                    <a:pt x="32956" y="32435"/>
                  </a:moveTo>
                  <a:lnTo>
                    <a:pt x="28549" y="32435"/>
                  </a:lnTo>
                  <a:lnTo>
                    <a:pt x="28549" y="36817"/>
                  </a:lnTo>
                  <a:lnTo>
                    <a:pt x="32956" y="36817"/>
                  </a:lnTo>
                  <a:lnTo>
                    <a:pt x="32956" y="32435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85845" y="3573382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19" h="8889">
                  <a:moveTo>
                    <a:pt x="30810" y="0"/>
                  </a:moveTo>
                  <a:lnTo>
                    <a:pt x="1981" y="0"/>
                  </a:lnTo>
                  <a:lnTo>
                    <a:pt x="0" y="1968"/>
                  </a:lnTo>
                  <a:lnTo>
                    <a:pt x="0" y="6807"/>
                  </a:lnTo>
                  <a:lnTo>
                    <a:pt x="1981" y="8775"/>
                  </a:lnTo>
                  <a:lnTo>
                    <a:pt x="30810" y="8775"/>
                  </a:lnTo>
                  <a:lnTo>
                    <a:pt x="32766" y="6807"/>
                  </a:lnTo>
                  <a:lnTo>
                    <a:pt x="32766" y="1968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78637" y="3532488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25692" y="0"/>
                  </a:moveTo>
                  <a:lnTo>
                    <a:pt x="736" y="14427"/>
                  </a:lnTo>
                  <a:lnTo>
                    <a:pt x="0" y="17119"/>
                  </a:lnTo>
                  <a:lnTo>
                    <a:pt x="2425" y="21323"/>
                  </a:lnTo>
                  <a:lnTo>
                    <a:pt x="5118" y="22047"/>
                  </a:lnTo>
                  <a:lnTo>
                    <a:pt x="30099" y="7619"/>
                  </a:lnTo>
                  <a:lnTo>
                    <a:pt x="30797" y="4940"/>
                  </a:lnTo>
                  <a:lnTo>
                    <a:pt x="28371" y="736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58804" y="3502542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4">
                  <a:moveTo>
                    <a:pt x="17094" y="0"/>
                  </a:moveTo>
                  <a:lnTo>
                    <a:pt x="14401" y="723"/>
                  </a:lnTo>
                  <a:lnTo>
                    <a:pt x="0" y="25692"/>
                  </a:lnTo>
                  <a:lnTo>
                    <a:pt x="698" y="28384"/>
                  </a:lnTo>
                  <a:lnTo>
                    <a:pt x="4889" y="30810"/>
                  </a:lnTo>
                  <a:lnTo>
                    <a:pt x="7594" y="30099"/>
                  </a:lnTo>
                  <a:lnTo>
                    <a:pt x="22009" y="5118"/>
                  </a:lnTo>
                  <a:lnTo>
                    <a:pt x="21285" y="2425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78626" y="3601007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5130" y="0"/>
                  </a:moveTo>
                  <a:lnTo>
                    <a:pt x="2438" y="711"/>
                  </a:lnTo>
                  <a:lnTo>
                    <a:pt x="0" y="4914"/>
                  </a:lnTo>
                  <a:lnTo>
                    <a:pt x="749" y="7607"/>
                  </a:lnTo>
                  <a:lnTo>
                    <a:pt x="25704" y="22021"/>
                  </a:lnTo>
                  <a:lnTo>
                    <a:pt x="28384" y="21297"/>
                  </a:lnTo>
                  <a:lnTo>
                    <a:pt x="30810" y="17106"/>
                  </a:lnTo>
                  <a:lnTo>
                    <a:pt x="30086" y="14414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58784" y="3622172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4">
                  <a:moveTo>
                    <a:pt x="4940" y="0"/>
                  </a:moveTo>
                  <a:lnTo>
                    <a:pt x="723" y="2438"/>
                  </a:lnTo>
                  <a:lnTo>
                    <a:pt x="0" y="5130"/>
                  </a:lnTo>
                  <a:lnTo>
                    <a:pt x="14427" y="30099"/>
                  </a:lnTo>
                  <a:lnTo>
                    <a:pt x="17094" y="30810"/>
                  </a:lnTo>
                  <a:lnTo>
                    <a:pt x="21310" y="28397"/>
                  </a:lnTo>
                  <a:lnTo>
                    <a:pt x="22034" y="25704"/>
                  </a:lnTo>
                  <a:lnTo>
                    <a:pt x="7619" y="736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32098" y="3611129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0" y="0"/>
                  </a:moveTo>
                  <a:lnTo>
                    <a:pt x="0" y="8902"/>
                  </a:lnTo>
                  <a:lnTo>
                    <a:pt x="23418" y="14287"/>
                  </a:lnTo>
                  <a:lnTo>
                    <a:pt x="60014" y="25045"/>
                  </a:lnTo>
                  <a:lnTo>
                    <a:pt x="92660" y="39106"/>
                  </a:lnTo>
                  <a:lnTo>
                    <a:pt x="123575" y="56324"/>
                  </a:lnTo>
                  <a:lnTo>
                    <a:pt x="154978" y="76555"/>
                  </a:lnTo>
                  <a:lnTo>
                    <a:pt x="154978" y="48793"/>
                  </a:lnTo>
                  <a:lnTo>
                    <a:pt x="123019" y="34036"/>
                  </a:lnTo>
                  <a:lnTo>
                    <a:pt x="91874" y="21553"/>
                  </a:lnTo>
                  <a:lnTo>
                    <a:pt x="59144" y="11415"/>
                  </a:lnTo>
                  <a:lnTo>
                    <a:pt x="22428" y="3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B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527707" y="3610411"/>
              <a:ext cx="160020" cy="83185"/>
            </a:xfrm>
            <a:custGeom>
              <a:avLst/>
              <a:gdLst/>
              <a:ahLst/>
              <a:cxnLst/>
              <a:rect l="l" t="t" r="r" b="b"/>
              <a:pathLst>
                <a:path w="160020" h="83185">
                  <a:moveTo>
                    <a:pt x="0" y="0"/>
                  </a:moveTo>
                  <a:lnTo>
                    <a:pt x="0" y="13119"/>
                  </a:lnTo>
                  <a:lnTo>
                    <a:pt x="26809" y="19304"/>
                  </a:lnTo>
                  <a:lnTo>
                    <a:pt x="63651" y="30179"/>
                  </a:lnTo>
                  <a:lnTo>
                    <a:pt x="96475" y="44456"/>
                  </a:lnTo>
                  <a:lnTo>
                    <a:pt x="127718" y="62037"/>
                  </a:lnTo>
                  <a:lnTo>
                    <a:pt x="159816" y="82829"/>
                  </a:lnTo>
                  <a:lnTo>
                    <a:pt x="159550" y="81305"/>
                  </a:lnTo>
                  <a:lnTo>
                    <a:pt x="159372" y="79717"/>
                  </a:lnTo>
                  <a:lnTo>
                    <a:pt x="159372" y="77254"/>
                  </a:lnTo>
                  <a:lnTo>
                    <a:pt x="127964" y="57038"/>
                  </a:lnTo>
                  <a:lnTo>
                    <a:pt x="97048" y="39828"/>
                  </a:lnTo>
                  <a:lnTo>
                    <a:pt x="64401" y="25774"/>
                  </a:lnTo>
                  <a:lnTo>
                    <a:pt x="27800" y="15024"/>
                  </a:lnTo>
                  <a:lnTo>
                    <a:pt x="4394" y="9626"/>
                  </a:lnTo>
                  <a:lnTo>
                    <a:pt x="4394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87077" y="3659933"/>
              <a:ext cx="4445" cy="36195"/>
            </a:xfrm>
            <a:custGeom>
              <a:avLst/>
              <a:gdLst/>
              <a:ahLst/>
              <a:cxnLst/>
              <a:rect l="l" t="t" r="r" b="b"/>
              <a:pathLst>
                <a:path w="4445" h="36195">
                  <a:moveTo>
                    <a:pt x="0" y="0"/>
                  </a:moveTo>
                  <a:lnTo>
                    <a:pt x="0" y="30187"/>
                  </a:lnTo>
                  <a:lnTo>
                    <a:pt x="444" y="33312"/>
                  </a:lnTo>
                  <a:lnTo>
                    <a:pt x="4406" y="35979"/>
                  </a:lnTo>
                  <a:lnTo>
                    <a:pt x="4406" y="2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</p:grpSp>
      <p:sp>
        <p:nvSpPr>
          <p:cNvPr id="69" name="object 69"/>
          <p:cNvSpPr/>
          <p:nvPr/>
        </p:nvSpPr>
        <p:spPr>
          <a:xfrm>
            <a:off x="378287" y="2342469"/>
            <a:ext cx="3402965" cy="320675"/>
          </a:xfrm>
          <a:custGeom>
            <a:avLst/>
            <a:gdLst/>
            <a:ahLst/>
            <a:cxnLst/>
            <a:rect l="l" t="t" r="r" b="b"/>
            <a:pathLst>
              <a:path w="3402965" h="320675">
                <a:moveTo>
                  <a:pt x="3295840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13436"/>
                </a:lnTo>
                <a:lnTo>
                  <a:pt x="1667" y="275139"/>
                </a:lnTo>
                <a:lnTo>
                  <a:pt x="13341" y="306825"/>
                </a:lnTo>
                <a:lnTo>
                  <a:pt x="45027" y="318499"/>
                </a:lnTo>
                <a:lnTo>
                  <a:pt x="106730" y="320167"/>
                </a:lnTo>
                <a:lnTo>
                  <a:pt x="3295840" y="320167"/>
                </a:lnTo>
                <a:lnTo>
                  <a:pt x="3357536" y="318499"/>
                </a:lnTo>
                <a:lnTo>
                  <a:pt x="3389218" y="306825"/>
                </a:lnTo>
                <a:lnTo>
                  <a:pt x="3400891" y="275139"/>
                </a:lnTo>
                <a:lnTo>
                  <a:pt x="3402558" y="213436"/>
                </a:lnTo>
                <a:lnTo>
                  <a:pt x="3402558" y="106718"/>
                </a:lnTo>
                <a:lnTo>
                  <a:pt x="3400891" y="45021"/>
                </a:lnTo>
                <a:lnTo>
                  <a:pt x="3389218" y="13339"/>
                </a:lnTo>
                <a:lnTo>
                  <a:pt x="3357536" y="1667"/>
                </a:lnTo>
                <a:lnTo>
                  <a:pt x="3295840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grpSp>
        <p:nvGrpSpPr>
          <p:cNvPr id="273" name="그룹 272"/>
          <p:cNvGrpSpPr/>
          <p:nvPr/>
        </p:nvGrpSpPr>
        <p:grpSpPr>
          <a:xfrm>
            <a:off x="416481" y="2327740"/>
            <a:ext cx="402384" cy="337156"/>
            <a:chOff x="416481" y="2327740"/>
            <a:chExt cx="402384" cy="337156"/>
          </a:xfrm>
        </p:grpSpPr>
        <p:sp>
          <p:nvSpPr>
            <p:cNvPr id="71" name="object 71"/>
            <p:cNvSpPr/>
            <p:nvPr/>
          </p:nvSpPr>
          <p:spPr>
            <a:xfrm>
              <a:off x="416481" y="2341713"/>
              <a:ext cx="352964" cy="3231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91462" y="2332121"/>
              <a:ext cx="43180" cy="264795"/>
            </a:xfrm>
            <a:custGeom>
              <a:avLst/>
              <a:gdLst/>
              <a:ahLst/>
              <a:cxnLst/>
              <a:rect l="l" t="t" r="r" b="b"/>
              <a:pathLst>
                <a:path w="43179" h="264794">
                  <a:moveTo>
                    <a:pt x="21386" y="0"/>
                  </a:moveTo>
                  <a:lnTo>
                    <a:pt x="13067" y="1680"/>
                  </a:lnTo>
                  <a:lnTo>
                    <a:pt x="6269" y="6262"/>
                  </a:lnTo>
                  <a:lnTo>
                    <a:pt x="1682" y="13056"/>
                  </a:lnTo>
                  <a:lnTo>
                    <a:pt x="0" y="21374"/>
                  </a:lnTo>
                  <a:lnTo>
                    <a:pt x="0" y="242862"/>
                  </a:lnTo>
                  <a:lnTo>
                    <a:pt x="1682" y="251179"/>
                  </a:lnTo>
                  <a:lnTo>
                    <a:pt x="6269" y="257973"/>
                  </a:lnTo>
                  <a:lnTo>
                    <a:pt x="13067" y="262555"/>
                  </a:lnTo>
                  <a:lnTo>
                    <a:pt x="21386" y="264236"/>
                  </a:lnTo>
                  <a:lnTo>
                    <a:pt x="29709" y="262555"/>
                  </a:lnTo>
                  <a:lnTo>
                    <a:pt x="36502" y="257973"/>
                  </a:lnTo>
                  <a:lnTo>
                    <a:pt x="41082" y="251179"/>
                  </a:lnTo>
                  <a:lnTo>
                    <a:pt x="42760" y="242862"/>
                  </a:lnTo>
                  <a:lnTo>
                    <a:pt x="42760" y="21374"/>
                  </a:lnTo>
                  <a:lnTo>
                    <a:pt x="41082" y="13056"/>
                  </a:lnTo>
                  <a:lnTo>
                    <a:pt x="36502" y="6262"/>
                  </a:lnTo>
                  <a:lnTo>
                    <a:pt x="29709" y="1680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B8C9E8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687081" y="2327740"/>
              <a:ext cx="52069" cy="273050"/>
            </a:xfrm>
            <a:custGeom>
              <a:avLst/>
              <a:gdLst/>
              <a:ahLst/>
              <a:cxnLst/>
              <a:rect l="l" t="t" r="r" b="b"/>
              <a:pathLst>
                <a:path w="52070" h="273050">
                  <a:moveTo>
                    <a:pt x="25768" y="0"/>
                  </a:moveTo>
                  <a:lnTo>
                    <a:pt x="15750" y="2024"/>
                  </a:lnTo>
                  <a:lnTo>
                    <a:pt x="7564" y="7543"/>
                  </a:lnTo>
                  <a:lnTo>
                    <a:pt x="2038" y="15730"/>
                  </a:lnTo>
                  <a:lnTo>
                    <a:pt x="0" y="25755"/>
                  </a:lnTo>
                  <a:lnTo>
                    <a:pt x="0" y="247243"/>
                  </a:lnTo>
                  <a:lnTo>
                    <a:pt x="2038" y="257270"/>
                  </a:lnTo>
                  <a:lnTo>
                    <a:pt x="7564" y="265461"/>
                  </a:lnTo>
                  <a:lnTo>
                    <a:pt x="15750" y="270985"/>
                  </a:lnTo>
                  <a:lnTo>
                    <a:pt x="25768" y="273011"/>
                  </a:lnTo>
                  <a:lnTo>
                    <a:pt x="25768" y="264210"/>
                  </a:lnTo>
                  <a:lnTo>
                    <a:pt x="21056" y="264210"/>
                  </a:lnTo>
                  <a:lnTo>
                    <a:pt x="16865" y="262331"/>
                  </a:lnTo>
                  <a:lnTo>
                    <a:pt x="10680" y="256171"/>
                  </a:lnTo>
                  <a:lnTo>
                    <a:pt x="8801" y="251942"/>
                  </a:lnTo>
                  <a:lnTo>
                    <a:pt x="8801" y="21056"/>
                  </a:lnTo>
                  <a:lnTo>
                    <a:pt x="10680" y="16840"/>
                  </a:lnTo>
                  <a:lnTo>
                    <a:pt x="16865" y="10680"/>
                  </a:lnTo>
                  <a:lnTo>
                    <a:pt x="21056" y="8788"/>
                  </a:lnTo>
                  <a:lnTo>
                    <a:pt x="44830" y="8788"/>
                  </a:lnTo>
                  <a:lnTo>
                    <a:pt x="43991" y="7543"/>
                  </a:lnTo>
                  <a:lnTo>
                    <a:pt x="35800" y="2024"/>
                  </a:lnTo>
                  <a:lnTo>
                    <a:pt x="25768" y="0"/>
                  </a:lnTo>
                  <a:close/>
                </a:path>
                <a:path w="52070" h="273050">
                  <a:moveTo>
                    <a:pt x="44830" y="8788"/>
                  </a:moveTo>
                  <a:lnTo>
                    <a:pt x="30467" y="8788"/>
                  </a:lnTo>
                  <a:lnTo>
                    <a:pt x="34683" y="10680"/>
                  </a:lnTo>
                  <a:lnTo>
                    <a:pt x="40855" y="16840"/>
                  </a:lnTo>
                  <a:lnTo>
                    <a:pt x="42748" y="21056"/>
                  </a:lnTo>
                  <a:lnTo>
                    <a:pt x="42748" y="251942"/>
                  </a:lnTo>
                  <a:lnTo>
                    <a:pt x="40855" y="256171"/>
                  </a:lnTo>
                  <a:lnTo>
                    <a:pt x="34683" y="262331"/>
                  </a:lnTo>
                  <a:lnTo>
                    <a:pt x="30467" y="264210"/>
                  </a:lnTo>
                  <a:lnTo>
                    <a:pt x="25768" y="264210"/>
                  </a:lnTo>
                  <a:lnTo>
                    <a:pt x="25768" y="273011"/>
                  </a:lnTo>
                  <a:lnTo>
                    <a:pt x="35800" y="270985"/>
                  </a:lnTo>
                  <a:lnTo>
                    <a:pt x="43991" y="265461"/>
                  </a:lnTo>
                  <a:lnTo>
                    <a:pt x="49512" y="257270"/>
                  </a:lnTo>
                  <a:lnTo>
                    <a:pt x="51536" y="247243"/>
                  </a:lnTo>
                  <a:lnTo>
                    <a:pt x="51536" y="25755"/>
                  </a:lnTo>
                  <a:lnTo>
                    <a:pt x="49512" y="15730"/>
                  </a:lnTo>
                  <a:lnTo>
                    <a:pt x="44830" y="8788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27710" y="2544343"/>
              <a:ext cx="24765" cy="33020"/>
            </a:xfrm>
            <a:custGeom>
              <a:avLst/>
              <a:gdLst/>
              <a:ahLst/>
              <a:cxnLst/>
              <a:rect l="l" t="t" r="r" b="b"/>
              <a:pathLst>
                <a:path w="24765" h="33019">
                  <a:moveTo>
                    <a:pt x="24168" y="0"/>
                  </a:moveTo>
                  <a:lnTo>
                    <a:pt x="0" y="0"/>
                  </a:lnTo>
                  <a:lnTo>
                    <a:pt x="0" y="32435"/>
                  </a:lnTo>
                  <a:lnTo>
                    <a:pt x="24168" y="32435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23317" y="2539963"/>
              <a:ext cx="33020" cy="41275"/>
            </a:xfrm>
            <a:custGeom>
              <a:avLst/>
              <a:gdLst/>
              <a:ahLst/>
              <a:cxnLst/>
              <a:rect l="l" t="t" r="r" b="b"/>
              <a:pathLst>
                <a:path w="33020" h="41275">
                  <a:moveTo>
                    <a:pt x="29705" y="0"/>
                  </a:moveTo>
                  <a:lnTo>
                    <a:pt x="3251" y="0"/>
                  </a:lnTo>
                  <a:lnTo>
                    <a:pt x="2108" y="457"/>
                  </a:lnTo>
                  <a:lnTo>
                    <a:pt x="469" y="2108"/>
                  </a:lnTo>
                  <a:lnTo>
                    <a:pt x="0" y="3225"/>
                  </a:lnTo>
                  <a:lnTo>
                    <a:pt x="0" y="37972"/>
                  </a:lnTo>
                  <a:lnTo>
                    <a:pt x="469" y="39103"/>
                  </a:lnTo>
                  <a:lnTo>
                    <a:pt x="2108" y="40741"/>
                  </a:lnTo>
                  <a:lnTo>
                    <a:pt x="3251" y="41211"/>
                  </a:lnTo>
                  <a:lnTo>
                    <a:pt x="29705" y="41211"/>
                  </a:lnTo>
                  <a:lnTo>
                    <a:pt x="30848" y="40741"/>
                  </a:lnTo>
                  <a:lnTo>
                    <a:pt x="32486" y="39103"/>
                  </a:lnTo>
                  <a:lnTo>
                    <a:pt x="32956" y="37972"/>
                  </a:lnTo>
                  <a:lnTo>
                    <a:pt x="32956" y="36829"/>
                  </a:lnTo>
                  <a:lnTo>
                    <a:pt x="24155" y="36829"/>
                  </a:lnTo>
                  <a:lnTo>
                    <a:pt x="24155" y="32423"/>
                  </a:lnTo>
                  <a:lnTo>
                    <a:pt x="8775" y="32423"/>
                  </a:lnTo>
                  <a:lnTo>
                    <a:pt x="8775" y="8788"/>
                  </a:lnTo>
                  <a:lnTo>
                    <a:pt x="32956" y="8788"/>
                  </a:lnTo>
                  <a:lnTo>
                    <a:pt x="32956" y="3225"/>
                  </a:lnTo>
                  <a:lnTo>
                    <a:pt x="32486" y="2108"/>
                  </a:lnTo>
                  <a:lnTo>
                    <a:pt x="31648" y="1282"/>
                  </a:lnTo>
                  <a:lnTo>
                    <a:pt x="30848" y="457"/>
                  </a:lnTo>
                  <a:lnTo>
                    <a:pt x="29705" y="0"/>
                  </a:lnTo>
                  <a:close/>
                </a:path>
                <a:path w="33020" h="41275">
                  <a:moveTo>
                    <a:pt x="32956" y="8788"/>
                  </a:moveTo>
                  <a:lnTo>
                    <a:pt x="24155" y="8788"/>
                  </a:lnTo>
                  <a:lnTo>
                    <a:pt x="24155" y="36829"/>
                  </a:lnTo>
                  <a:lnTo>
                    <a:pt x="28549" y="36829"/>
                  </a:lnTo>
                  <a:lnTo>
                    <a:pt x="28549" y="32423"/>
                  </a:lnTo>
                  <a:lnTo>
                    <a:pt x="32956" y="32423"/>
                  </a:lnTo>
                  <a:lnTo>
                    <a:pt x="32956" y="8788"/>
                  </a:lnTo>
                  <a:close/>
                </a:path>
                <a:path w="33020" h="41275">
                  <a:moveTo>
                    <a:pt x="32956" y="32423"/>
                  </a:moveTo>
                  <a:lnTo>
                    <a:pt x="28549" y="32423"/>
                  </a:lnTo>
                  <a:lnTo>
                    <a:pt x="28549" y="36829"/>
                  </a:lnTo>
                  <a:lnTo>
                    <a:pt x="32956" y="36829"/>
                  </a:lnTo>
                  <a:lnTo>
                    <a:pt x="32956" y="32423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85845" y="2459862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19" h="8889">
                  <a:moveTo>
                    <a:pt x="30810" y="0"/>
                  </a:moveTo>
                  <a:lnTo>
                    <a:pt x="1981" y="0"/>
                  </a:lnTo>
                  <a:lnTo>
                    <a:pt x="0" y="1968"/>
                  </a:lnTo>
                  <a:lnTo>
                    <a:pt x="0" y="6807"/>
                  </a:lnTo>
                  <a:lnTo>
                    <a:pt x="1981" y="8788"/>
                  </a:lnTo>
                  <a:lnTo>
                    <a:pt x="30810" y="8788"/>
                  </a:lnTo>
                  <a:lnTo>
                    <a:pt x="32766" y="6807"/>
                  </a:lnTo>
                  <a:lnTo>
                    <a:pt x="32766" y="1968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78637" y="241897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25692" y="0"/>
                  </a:moveTo>
                  <a:lnTo>
                    <a:pt x="736" y="14427"/>
                  </a:lnTo>
                  <a:lnTo>
                    <a:pt x="0" y="17119"/>
                  </a:lnTo>
                  <a:lnTo>
                    <a:pt x="2425" y="21310"/>
                  </a:lnTo>
                  <a:lnTo>
                    <a:pt x="5118" y="22034"/>
                  </a:lnTo>
                  <a:lnTo>
                    <a:pt x="30099" y="7620"/>
                  </a:lnTo>
                  <a:lnTo>
                    <a:pt x="30797" y="4940"/>
                  </a:lnTo>
                  <a:lnTo>
                    <a:pt x="28371" y="723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58804" y="2389016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4">
                  <a:moveTo>
                    <a:pt x="17094" y="0"/>
                  </a:moveTo>
                  <a:lnTo>
                    <a:pt x="14401" y="736"/>
                  </a:lnTo>
                  <a:lnTo>
                    <a:pt x="0" y="25704"/>
                  </a:lnTo>
                  <a:lnTo>
                    <a:pt x="698" y="28384"/>
                  </a:lnTo>
                  <a:lnTo>
                    <a:pt x="4889" y="30810"/>
                  </a:lnTo>
                  <a:lnTo>
                    <a:pt x="7594" y="30099"/>
                  </a:lnTo>
                  <a:lnTo>
                    <a:pt x="22009" y="5118"/>
                  </a:lnTo>
                  <a:lnTo>
                    <a:pt x="21285" y="2425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78626" y="248747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5" h="22225">
                  <a:moveTo>
                    <a:pt x="5130" y="0"/>
                  </a:moveTo>
                  <a:lnTo>
                    <a:pt x="2438" y="723"/>
                  </a:lnTo>
                  <a:lnTo>
                    <a:pt x="0" y="4927"/>
                  </a:lnTo>
                  <a:lnTo>
                    <a:pt x="749" y="7619"/>
                  </a:lnTo>
                  <a:lnTo>
                    <a:pt x="25704" y="22034"/>
                  </a:lnTo>
                  <a:lnTo>
                    <a:pt x="28384" y="21310"/>
                  </a:lnTo>
                  <a:lnTo>
                    <a:pt x="30810" y="17106"/>
                  </a:lnTo>
                  <a:lnTo>
                    <a:pt x="30086" y="14427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758784" y="2508659"/>
              <a:ext cx="22225" cy="31115"/>
            </a:xfrm>
            <a:custGeom>
              <a:avLst/>
              <a:gdLst/>
              <a:ahLst/>
              <a:cxnLst/>
              <a:rect l="l" t="t" r="r" b="b"/>
              <a:pathLst>
                <a:path w="22225" h="31114">
                  <a:moveTo>
                    <a:pt x="4940" y="0"/>
                  </a:moveTo>
                  <a:lnTo>
                    <a:pt x="723" y="2425"/>
                  </a:lnTo>
                  <a:lnTo>
                    <a:pt x="0" y="5105"/>
                  </a:lnTo>
                  <a:lnTo>
                    <a:pt x="14427" y="30086"/>
                  </a:lnTo>
                  <a:lnTo>
                    <a:pt x="17094" y="30810"/>
                  </a:lnTo>
                  <a:lnTo>
                    <a:pt x="21310" y="28384"/>
                  </a:lnTo>
                  <a:lnTo>
                    <a:pt x="22034" y="25717"/>
                  </a:lnTo>
                  <a:lnTo>
                    <a:pt x="7619" y="723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32098" y="2497603"/>
              <a:ext cx="155575" cy="76835"/>
            </a:xfrm>
            <a:custGeom>
              <a:avLst/>
              <a:gdLst/>
              <a:ahLst/>
              <a:cxnLst/>
              <a:rect l="l" t="t" r="r" b="b"/>
              <a:pathLst>
                <a:path w="155575" h="76835">
                  <a:moveTo>
                    <a:pt x="0" y="0"/>
                  </a:moveTo>
                  <a:lnTo>
                    <a:pt x="0" y="8915"/>
                  </a:lnTo>
                  <a:lnTo>
                    <a:pt x="23418" y="14300"/>
                  </a:lnTo>
                  <a:lnTo>
                    <a:pt x="60014" y="25058"/>
                  </a:lnTo>
                  <a:lnTo>
                    <a:pt x="92660" y="39117"/>
                  </a:lnTo>
                  <a:lnTo>
                    <a:pt x="123575" y="56332"/>
                  </a:lnTo>
                  <a:lnTo>
                    <a:pt x="154978" y="76555"/>
                  </a:lnTo>
                  <a:lnTo>
                    <a:pt x="154978" y="48793"/>
                  </a:lnTo>
                  <a:lnTo>
                    <a:pt x="123019" y="34038"/>
                  </a:lnTo>
                  <a:lnTo>
                    <a:pt x="91874" y="21559"/>
                  </a:lnTo>
                  <a:lnTo>
                    <a:pt x="59144" y="11426"/>
                  </a:lnTo>
                  <a:lnTo>
                    <a:pt x="22428" y="3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B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27707" y="2496884"/>
              <a:ext cx="160020" cy="83185"/>
            </a:xfrm>
            <a:custGeom>
              <a:avLst/>
              <a:gdLst/>
              <a:ahLst/>
              <a:cxnLst/>
              <a:rect l="l" t="t" r="r" b="b"/>
              <a:pathLst>
                <a:path w="160020" h="83185">
                  <a:moveTo>
                    <a:pt x="0" y="0"/>
                  </a:moveTo>
                  <a:lnTo>
                    <a:pt x="0" y="13119"/>
                  </a:lnTo>
                  <a:lnTo>
                    <a:pt x="26809" y="19304"/>
                  </a:lnTo>
                  <a:lnTo>
                    <a:pt x="63651" y="30179"/>
                  </a:lnTo>
                  <a:lnTo>
                    <a:pt x="96475" y="44456"/>
                  </a:lnTo>
                  <a:lnTo>
                    <a:pt x="127718" y="62037"/>
                  </a:lnTo>
                  <a:lnTo>
                    <a:pt x="159816" y="82829"/>
                  </a:lnTo>
                  <a:lnTo>
                    <a:pt x="159550" y="81305"/>
                  </a:lnTo>
                  <a:lnTo>
                    <a:pt x="159372" y="79717"/>
                  </a:lnTo>
                  <a:lnTo>
                    <a:pt x="159372" y="77254"/>
                  </a:lnTo>
                  <a:lnTo>
                    <a:pt x="127964" y="57043"/>
                  </a:lnTo>
                  <a:lnTo>
                    <a:pt x="97048" y="39833"/>
                  </a:lnTo>
                  <a:lnTo>
                    <a:pt x="64401" y="25776"/>
                  </a:lnTo>
                  <a:lnTo>
                    <a:pt x="27800" y="15024"/>
                  </a:lnTo>
                  <a:lnTo>
                    <a:pt x="4394" y="9626"/>
                  </a:lnTo>
                  <a:lnTo>
                    <a:pt x="4394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687077" y="2546401"/>
              <a:ext cx="4445" cy="36195"/>
            </a:xfrm>
            <a:custGeom>
              <a:avLst/>
              <a:gdLst/>
              <a:ahLst/>
              <a:cxnLst/>
              <a:rect l="l" t="t" r="r" b="b"/>
              <a:pathLst>
                <a:path w="4445" h="36194">
                  <a:moveTo>
                    <a:pt x="0" y="0"/>
                  </a:moveTo>
                  <a:lnTo>
                    <a:pt x="0" y="30200"/>
                  </a:lnTo>
                  <a:lnTo>
                    <a:pt x="444" y="33324"/>
                  </a:lnTo>
                  <a:lnTo>
                    <a:pt x="4406" y="35979"/>
                  </a:lnTo>
                  <a:lnTo>
                    <a:pt x="4406" y="2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B64"/>
            </a:solidFill>
          </p:spPr>
          <p:txBody>
            <a:bodyPr wrap="square" lIns="0" tIns="0" rIns="0" bIns="0" rtlCol="0"/>
            <a:lstStyle/>
            <a:p>
              <a:endParaRPr spc="-100">
                <a:latin typeface="G마켓 산스 Medium" pitchFamily="50" charset="-127"/>
                <a:ea typeface="G마켓 산스 Medium" pitchFamily="50" charset="-127"/>
              </a:endParaRPr>
            </a:p>
          </p:txBody>
        </p:sp>
      </p:grpSp>
      <p:sp>
        <p:nvSpPr>
          <p:cNvPr id="84" name="object 84"/>
          <p:cNvSpPr/>
          <p:nvPr/>
        </p:nvSpPr>
        <p:spPr>
          <a:xfrm>
            <a:off x="3182863" y="4204739"/>
            <a:ext cx="2129155" cy="196850"/>
          </a:xfrm>
          <a:custGeom>
            <a:avLst/>
            <a:gdLst/>
            <a:ahLst/>
            <a:cxnLst/>
            <a:rect l="l" t="t" r="r" b="b"/>
            <a:pathLst>
              <a:path w="2129154" h="196850">
                <a:moveTo>
                  <a:pt x="2047938" y="0"/>
                </a:moveTo>
                <a:lnTo>
                  <a:pt x="80848" y="0"/>
                </a:lnTo>
                <a:lnTo>
                  <a:pt x="34107" y="1263"/>
                </a:lnTo>
                <a:lnTo>
                  <a:pt x="10106" y="10110"/>
                </a:lnTo>
                <a:lnTo>
                  <a:pt x="1263" y="34123"/>
                </a:lnTo>
                <a:lnTo>
                  <a:pt x="0" y="80886"/>
                </a:lnTo>
                <a:lnTo>
                  <a:pt x="0" y="196507"/>
                </a:lnTo>
                <a:lnTo>
                  <a:pt x="2128812" y="196507"/>
                </a:lnTo>
                <a:lnTo>
                  <a:pt x="2128812" y="80886"/>
                </a:lnTo>
                <a:lnTo>
                  <a:pt x="2127548" y="34123"/>
                </a:lnTo>
                <a:lnTo>
                  <a:pt x="2118702" y="10110"/>
                </a:lnTo>
                <a:lnTo>
                  <a:pt x="2094693" y="1263"/>
                </a:lnTo>
                <a:lnTo>
                  <a:pt x="2047938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182863" y="4204739"/>
            <a:ext cx="2129155" cy="196850"/>
          </a:xfrm>
          <a:custGeom>
            <a:avLst/>
            <a:gdLst/>
            <a:ahLst/>
            <a:cxnLst/>
            <a:rect l="l" t="t" r="r" b="b"/>
            <a:pathLst>
              <a:path w="2129154" h="196850">
                <a:moveTo>
                  <a:pt x="2128812" y="196507"/>
                </a:moveTo>
                <a:lnTo>
                  <a:pt x="2128812" y="115633"/>
                </a:lnTo>
                <a:lnTo>
                  <a:pt x="2128812" y="102311"/>
                </a:lnTo>
                <a:lnTo>
                  <a:pt x="2128812" y="80886"/>
                </a:lnTo>
                <a:lnTo>
                  <a:pt x="2127548" y="34123"/>
                </a:lnTo>
                <a:lnTo>
                  <a:pt x="2118702" y="10110"/>
                </a:lnTo>
                <a:lnTo>
                  <a:pt x="2094693" y="1263"/>
                </a:lnTo>
                <a:lnTo>
                  <a:pt x="2047938" y="0"/>
                </a:lnTo>
                <a:lnTo>
                  <a:pt x="80848" y="0"/>
                </a:lnTo>
                <a:lnTo>
                  <a:pt x="34107" y="1263"/>
                </a:lnTo>
                <a:lnTo>
                  <a:pt x="10106" y="10110"/>
                </a:lnTo>
                <a:lnTo>
                  <a:pt x="1263" y="34123"/>
                </a:lnTo>
                <a:lnTo>
                  <a:pt x="0" y="80886"/>
                </a:lnTo>
                <a:lnTo>
                  <a:pt x="0" y="102311"/>
                </a:lnTo>
                <a:lnTo>
                  <a:pt x="0" y="115633"/>
                </a:lnTo>
                <a:lnTo>
                  <a:pt x="0" y="196507"/>
                </a:lnTo>
                <a:lnTo>
                  <a:pt x="80848" y="196507"/>
                </a:lnTo>
                <a:lnTo>
                  <a:pt x="2047938" y="196507"/>
                </a:lnTo>
                <a:lnTo>
                  <a:pt x="2128812" y="196507"/>
                </a:lnTo>
                <a:close/>
              </a:path>
            </a:pathLst>
          </a:custGeom>
          <a:ln w="8890">
            <a:solidFill>
              <a:srgbClr val="EC9266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39901" y="4509273"/>
            <a:ext cx="1742803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누리집에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표출된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“</a:t>
            </a:r>
            <a:r>
              <a:rPr sz="9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산업안전대진단”</a:t>
            </a:r>
            <a:endParaRPr sz="9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493107" y="4684155"/>
            <a:ext cx="172923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팝업을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클릭후</a:t>
            </a:r>
            <a:r>
              <a:rPr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절차에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진행</a:t>
            </a:r>
            <a:endParaRPr sz="9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871647" y="4513982"/>
            <a:ext cx="229492" cy="196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61008" y="4204739"/>
            <a:ext cx="2129155" cy="196850"/>
          </a:xfrm>
          <a:custGeom>
            <a:avLst/>
            <a:gdLst/>
            <a:ahLst/>
            <a:cxnLst/>
            <a:rect l="l" t="t" r="r" b="b"/>
            <a:pathLst>
              <a:path w="2129155" h="196850">
                <a:moveTo>
                  <a:pt x="2047951" y="0"/>
                </a:moveTo>
                <a:lnTo>
                  <a:pt x="80873" y="0"/>
                </a:lnTo>
                <a:lnTo>
                  <a:pt x="34118" y="1263"/>
                </a:lnTo>
                <a:lnTo>
                  <a:pt x="10109" y="10110"/>
                </a:lnTo>
                <a:lnTo>
                  <a:pt x="1263" y="34123"/>
                </a:lnTo>
                <a:lnTo>
                  <a:pt x="0" y="80886"/>
                </a:lnTo>
                <a:lnTo>
                  <a:pt x="0" y="196507"/>
                </a:lnTo>
                <a:lnTo>
                  <a:pt x="2128812" y="196507"/>
                </a:lnTo>
                <a:lnTo>
                  <a:pt x="2128812" y="80886"/>
                </a:lnTo>
                <a:lnTo>
                  <a:pt x="2127548" y="34123"/>
                </a:lnTo>
                <a:lnTo>
                  <a:pt x="2118704" y="10110"/>
                </a:lnTo>
                <a:lnTo>
                  <a:pt x="2094698" y="1263"/>
                </a:lnTo>
                <a:lnTo>
                  <a:pt x="2047951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61008" y="4204739"/>
            <a:ext cx="2129155" cy="196850"/>
          </a:xfrm>
          <a:custGeom>
            <a:avLst/>
            <a:gdLst/>
            <a:ahLst/>
            <a:cxnLst/>
            <a:rect l="l" t="t" r="r" b="b"/>
            <a:pathLst>
              <a:path w="2129155" h="196850">
                <a:moveTo>
                  <a:pt x="2128812" y="196507"/>
                </a:moveTo>
                <a:lnTo>
                  <a:pt x="2128812" y="115633"/>
                </a:lnTo>
                <a:lnTo>
                  <a:pt x="2128812" y="102311"/>
                </a:lnTo>
                <a:lnTo>
                  <a:pt x="2128812" y="80886"/>
                </a:lnTo>
                <a:lnTo>
                  <a:pt x="2127548" y="34123"/>
                </a:lnTo>
                <a:lnTo>
                  <a:pt x="2118704" y="10110"/>
                </a:lnTo>
                <a:lnTo>
                  <a:pt x="2094698" y="1263"/>
                </a:lnTo>
                <a:lnTo>
                  <a:pt x="2047951" y="0"/>
                </a:lnTo>
                <a:lnTo>
                  <a:pt x="80873" y="0"/>
                </a:lnTo>
                <a:lnTo>
                  <a:pt x="34118" y="1263"/>
                </a:lnTo>
                <a:lnTo>
                  <a:pt x="10109" y="10110"/>
                </a:lnTo>
                <a:lnTo>
                  <a:pt x="1263" y="34123"/>
                </a:lnTo>
                <a:lnTo>
                  <a:pt x="0" y="80886"/>
                </a:lnTo>
                <a:lnTo>
                  <a:pt x="0" y="102311"/>
                </a:lnTo>
                <a:lnTo>
                  <a:pt x="0" y="115633"/>
                </a:lnTo>
                <a:lnTo>
                  <a:pt x="0" y="196507"/>
                </a:lnTo>
                <a:lnTo>
                  <a:pt x="80873" y="196507"/>
                </a:lnTo>
                <a:lnTo>
                  <a:pt x="2047951" y="196507"/>
                </a:lnTo>
                <a:lnTo>
                  <a:pt x="2128812" y="196507"/>
                </a:lnTo>
                <a:close/>
              </a:path>
            </a:pathLst>
          </a:custGeom>
          <a:ln w="8890">
            <a:solidFill>
              <a:srgbClr val="EC9266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38835" y="3482076"/>
            <a:ext cx="497141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-10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 대진단, </a:t>
            </a:r>
            <a:r>
              <a:rPr sz="1550" spc="-10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어떻게 참여할 수 </a:t>
            </a:r>
            <a:r>
              <a:rPr sz="1550" spc="-100" dirty="0" err="1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있나요</a:t>
            </a:r>
            <a:r>
              <a:rPr sz="1550" spc="-100" dirty="0" smtClean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?</a:t>
            </a:r>
            <a:endParaRPr sz="1000" spc="-1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7198" y="4537373"/>
            <a:ext cx="170815" cy="224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u="sng" spc="-100" dirty="0">
                <a:solidFill>
                  <a:srgbClr val="3D3939"/>
                </a:solidFill>
                <a:uFill>
                  <a:solidFill>
                    <a:srgbClr val="3D3939"/>
                  </a:solidFill>
                </a:uFill>
                <a:latin typeface="G마켓 산스 Medium" pitchFamily="50" charset="-127"/>
                <a:ea typeface="G마켓 산스 Medium" pitchFamily="50" charset="-127"/>
                <a:cs typeface="Times New Roman"/>
              </a:rPr>
              <a:t>  </a:t>
            </a:r>
            <a:endParaRPr sz="1350" spc="-100">
              <a:latin typeface="G마켓 산스 Medium" pitchFamily="50" charset="-127"/>
              <a:ea typeface="G마켓 산스 Medium" pitchFamily="50" charset="-127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6719" y="4422249"/>
            <a:ext cx="1771014" cy="3103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>
              <a:lnSpc>
                <a:spcPts val="905"/>
              </a:lnSpc>
              <a:spcBef>
                <a:spcPts val="120"/>
              </a:spcBef>
            </a:pPr>
            <a:r>
              <a:rPr sz="9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(PC</a:t>
            </a:r>
            <a:r>
              <a:rPr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안전보건공단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홈페이지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접속</a:t>
            </a:r>
            <a:endParaRPr sz="9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38100">
              <a:lnSpc>
                <a:spcPts val="1445"/>
              </a:lnSpc>
              <a:tabLst>
                <a:tab pos="1732280" algn="l"/>
              </a:tabLst>
            </a:pPr>
            <a:r>
              <a:rPr sz="2025" u="sng" spc="-50" baseline="-8230" dirty="0">
                <a:solidFill>
                  <a:srgbClr val="3D3939"/>
                </a:solidFill>
                <a:uFill>
                  <a:solidFill>
                    <a:srgbClr val="3D3939"/>
                  </a:solidFill>
                </a:u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☞</a:t>
            </a:r>
            <a:r>
              <a:rPr sz="900" u="sng" spc="-50" dirty="0">
                <a:solidFill>
                  <a:srgbClr val="3D3939"/>
                </a:solidFill>
                <a:uFill>
                  <a:solidFill>
                    <a:srgbClr val="3D3939"/>
                  </a:solidFill>
                </a:uFill>
                <a:latin typeface="G마켓 산스 Medium" pitchFamily="50" charset="-127"/>
                <a:ea typeface="G마켓 산스 Medium" pitchFamily="50" charset="-127"/>
                <a:cs typeface="Arial Unicode MS"/>
                <a:hlinkClick r:id="rId9"/>
              </a:rPr>
              <a:t>http://www.kosha.or.kr	</a:t>
            </a:r>
            <a:endParaRPr sz="9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06263" y="4741545"/>
            <a:ext cx="1673437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9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모바일</a:t>
            </a:r>
            <a:r>
              <a:rPr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우측의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QRCode</a:t>
            </a:r>
            <a:r>
              <a:rPr lang="en-US" sz="9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9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스캔</a:t>
            </a:r>
            <a:endParaRPr sz="9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93713" y="4777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F3B592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657234" y="4777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F3B592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61009" y="4209476"/>
            <a:ext cx="2130425" cy="782955"/>
          </a:xfrm>
          <a:custGeom>
            <a:avLst/>
            <a:gdLst/>
            <a:ahLst/>
            <a:cxnLst/>
            <a:rect l="l" t="t" r="r" b="b"/>
            <a:pathLst>
              <a:path w="2130425" h="782954">
                <a:moveTo>
                  <a:pt x="2129828" y="716165"/>
                </a:moveTo>
                <a:lnTo>
                  <a:pt x="2124620" y="741963"/>
                </a:lnTo>
                <a:lnTo>
                  <a:pt x="2110417" y="763031"/>
                </a:lnTo>
                <a:lnTo>
                  <a:pt x="2089349" y="777237"/>
                </a:lnTo>
                <a:lnTo>
                  <a:pt x="2063546" y="782446"/>
                </a:lnTo>
                <a:lnTo>
                  <a:pt x="66293" y="782446"/>
                </a:lnTo>
                <a:lnTo>
                  <a:pt x="40494" y="777237"/>
                </a:lnTo>
                <a:lnTo>
                  <a:pt x="19421" y="763031"/>
                </a:lnTo>
                <a:lnTo>
                  <a:pt x="5211" y="741963"/>
                </a:lnTo>
                <a:lnTo>
                  <a:pt x="0" y="716165"/>
                </a:lnTo>
                <a:lnTo>
                  <a:pt x="0" y="66293"/>
                </a:lnTo>
                <a:lnTo>
                  <a:pt x="5211" y="40494"/>
                </a:lnTo>
                <a:lnTo>
                  <a:pt x="19421" y="19421"/>
                </a:lnTo>
                <a:lnTo>
                  <a:pt x="40494" y="5211"/>
                </a:lnTo>
                <a:lnTo>
                  <a:pt x="66293" y="0"/>
                </a:lnTo>
                <a:lnTo>
                  <a:pt x="2063546" y="0"/>
                </a:lnTo>
                <a:lnTo>
                  <a:pt x="2089349" y="5211"/>
                </a:lnTo>
                <a:lnTo>
                  <a:pt x="2110417" y="19421"/>
                </a:lnTo>
                <a:lnTo>
                  <a:pt x="2124620" y="40494"/>
                </a:lnTo>
                <a:lnTo>
                  <a:pt x="2129828" y="66293"/>
                </a:lnTo>
                <a:lnTo>
                  <a:pt x="2129828" y="7161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182865" y="4209476"/>
            <a:ext cx="2130425" cy="782955"/>
          </a:xfrm>
          <a:custGeom>
            <a:avLst/>
            <a:gdLst/>
            <a:ahLst/>
            <a:cxnLst/>
            <a:rect l="l" t="t" r="r" b="b"/>
            <a:pathLst>
              <a:path w="2130425" h="782954">
                <a:moveTo>
                  <a:pt x="2129815" y="716165"/>
                </a:moveTo>
                <a:lnTo>
                  <a:pt x="2124607" y="741963"/>
                </a:lnTo>
                <a:lnTo>
                  <a:pt x="2110405" y="763031"/>
                </a:lnTo>
                <a:lnTo>
                  <a:pt x="2089337" y="777237"/>
                </a:lnTo>
                <a:lnTo>
                  <a:pt x="2063534" y="782446"/>
                </a:lnTo>
                <a:lnTo>
                  <a:pt x="66293" y="782446"/>
                </a:lnTo>
                <a:lnTo>
                  <a:pt x="40488" y="777237"/>
                </a:lnTo>
                <a:lnTo>
                  <a:pt x="19416" y="763031"/>
                </a:lnTo>
                <a:lnTo>
                  <a:pt x="5209" y="741963"/>
                </a:lnTo>
                <a:lnTo>
                  <a:pt x="0" y="716165"/>
                </a:lnTo>
                <a:lnTo>
                  <a:pt x="0" y="66293"/>
                </a:lnTo>
                <a:lnTo>
                  <a:pt x="5209" y="40494"/>
                </a:lnTo>
                <a:lnTo>
                  <a:pt x="19416" y="19421"/>
                </a:lnTo>
                <a:lnTo>
                  <a:pt x="40488" y="5211"/>
                </a:lnTo>
                <a:lnTo>
                  <a:pt x="66293" y="0"/>
                </a:lnTo>
                <a:lnTo>
                  <a:pt x="2063534" y="0"/>
                </a:lnTo>
                <a:lnTo>
                  <a:pt x="2089337" y="5211"/>
                </a:lnTo>
                <a:lnTo>
                  <a:pt x="2110405" y="19421"/>
                </a:lnTo>
                <a:lnTo>
                  <a:pt x="2124607" y="40494"/>
                </a:lnTo>
                <a:lnTo>
                  <a:pt x="2129815" y="66293"/>
                </a:lnTo>
                <a:lnTo>
                  <a:pt x="2129815" y="7161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684271" y="5104004"/>
            <a:ext cx="608965" cy="146685"/>
          </a:xfrm>
          <a:custGeom>
            <a:avLst/>
            <a:gdLst/>
            <a:ahLst/>
            <a:cxnLst/>
            <a:rect l="l" t="t" r="r" b="b"/>
            <a:pathLst>
              <a:path w="608964" h="146685">
                <a:moveTo>
                  <a:pt x="548665" y="0"/>
                </a:moveTo>
                <a:lnTo>
                  <a:pt x="60159" y="0"/>
                </a:lnTo>
                <a:lnTo>
                  <a:pt x="25379" y="939"/>
                </a:lnTo>
                <a:lnTo>
                  <a:pt x="7519" y="7516"/>
                </a:lnTo>
                <a:lnTo>
                  <a:pt x="939" y="25369"/>
                </a:lnTo>
                <a:lnTo>
                  <a:pt x="0" y="60134"/>
                </a:lnTo>
                <a:lnTo>
                  <a:pt x="0" y="146100"/>
                </a:lnTo>
                <a:lnTo>
                  <a:pt x="608799" y="146100"/>
                </a:lnTo>
                <a:lnTo>
                  <a:pt x="608799" y="60134"/>
                </a:lnTo>
                <a:lnTo>
                  <a:pt x="607860" y="25369"/>
                </a:lnTo>
                <a:lnTo>
                  <a:pt x="601283" y="7516"/>
                </a:lnTo>
                <a:lnTo>
                  <a:pt x="583430" y="939"/>
                </a:lnTo>
                <a:lnTo>
                  <a:pt x="548665" y="0"/>
                </a:lnTo>
                <a:close/>
              </a:path>
            </a:pathLst>
          </a:custGeom>
          <a:solidFill>
            <a:srgbClr val="0D338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684271" y="5104004"/>
            <a:ext cx="608965" cy="146685"/>
          </a:xfrm>
          <a:custGeom>
            <a:avLst/>
            <a:gdLst/>
            <a:ahLst/>
            <a:cxnLst/>
            <a:rect l="l" t="t" r="r" b="b"/>
            <a:pathLst>
              <a:path w="608964" h="146685">
                <a:moveTo>
                  <a:pt x="608799" y="146100"/>
                </a:moveTo>
                <a:lnTo>
                  <a:pt x="608799" y="85991"/>
                </a:lnTo>
                <a:lnTo>
                  <a:pt x="608799" y="76060"/>
                </a:lnTo>
                <a:lnTo>
                  <a:pt x="608799" y="60134"/>
                </a:lnTo>
                <a:lnTo>
                  <a:pt x="607860" y="25369"/>
                </a:lnTo>
                <a:lnTo>
                  <a:pt x="601283" y="7516"/>
                </a:lnTo>
                <a:lnTo>
                  <a:pt x="583430" y="939"/>
                </a:lnTo>
                <a:lnTo>
                  <a:pt x="548665" y="0"/>
                </a:lnTo>
                <a:lnTo>
                  <a:pt x="60159" y="0"/>
                </a:lnTo>
                <a:lnTo>
                  <a:pt x="25379" y="939"/>
                </a:lnTo>
                <a:lnTo>
                  <a:pt x="7519" y="7516"/>
                </a:lnTo>
                <a:lnTo>
                  <a:pt x="939" y="25369"/>
                </a:lnTo>
                <a:lnTo>
                  <a:pt x="0" y="60134"/>
                </a:lnTo>
                <a:lnTo>
                  <a:pt x="0" y="76060"/>
                </a:lnTo>
                <a:lnTo>
                  <a:pt x="0" y="85991"/>
                </a:lnTo>
                <a:lnTo>
                  <a:pt x="0" y="146100"/>
                </a:lnTo>
                <a:lnTo>
                  <a:pt x="60159" y="146100"/>
                </a:lnTo>
                <a:lnTo>
                  <a:pt x="548665" y="146100"/>
                </a:lnTo>
                <a:lnTo>
                  <a:pt x="608799" y="146100"/>
                </a:lnTo>
                <a:close/>
              </a:path>
            </a:pathLst>
          </a:custGeom>
          <a:ln w="8890">
            <a:solidFill>
              <a:srgbClr val="0D3386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55616" y="5101298"/>
            <a:ext cx="466725" cy="127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-10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QR Code</a:t>
            </a:r>
            <a:endParaRPr sz="750" spc="-10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794834" y="5282184"/>
            <a:ext cx="387870" cy="366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684271" y="5104013"/>
            <a:ext cx="608965" cy="588010"/>
          </a:xfrm>
          <a:custGeom>
            <a:avLst/>
            <a:gdLst/>
            <a:ahLst/>
            <a:cxnLst/>
            <a:rect l="l" t="t" r="r" b="b"/>
            <a:pathLst>
              <a:path w="608964" h="588010">
                <a:moveTo>
                  <a:pt x="608799" y="538632"/>
                </a:moveTo>
                <a:lnTo>
                  <a:pt x="604927" y="557820"/>
                </a:lnTo>
                <a:lnTo>
                  <a:pt x="594364" y="573487"/>
                </a:lnTo>
                <a:lnTo>
                  <a:pt x="578694" y="584048"/>
                </a:lnTo>
                <a:lnTo>
                  <a:pt x="559498" y="587921"/>
                </a:lnTo>
                <a:lnTo>
                  <a:pt x="49288" y="587921"/>
                </a:lnTo>
                <a:lnTo>
                  <a:pt x="30110" y="584048"/>
                </a:lnTo>
                <a:lnTo>
                  <a:pt x="14443" y="573487"/>
                </a:lnTo>
                <a:lnTo>
                  <a:pt x="3875" y="557820"/>
                </a:lnTo>
                <a:lnTo>
                  <a:pt x="0" y="538632"/>
                </a:lnTo>
                <a:lnTo>
                  <a:pt x="0" y="49288"/>
                </a:lnTo>
                <a:lnTo>
                  <a:pt x="3875" y="30105"/>
                </a:lnTo>
                <a:lnTo>
                  <a:pt x="14443" y="14438"/>
                </a:lnTo>
                <a:lnTo>
                  <a:pt x="30110" y="3874"/>
                </a:lnTo>
                <a:lnTo>
                  <a:pt x="49288" y="0"/>
                </a:lnTo>
                <a:lnTo>
                  <a:pt x="559498" y="0"/>
                </a:lnTo>
                <a:lnTo>
                  <a:pt x="578694" y="3874"/>
                </a:lnTo>
                <a:lnTo>
                  <a:pt x="594364" y="14438"/>
                </a:lnTo>
                <a:lnTo>
                  <a:pt x="604927" y="30105"/>
                </a:lnTo>
                <a:lnTo>
                  <a:pt x="608799" y="49288"/>
                </a:lnTo>
                <a:lnTo>
                  <a:pt x="608799" y="53863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822185" y="3462227"/>
            <a:ext cx="3794125" cy="320675"/>
          </a:xfrm>
          <a:custGeom>
            <a:avLst/>
            <a:gdLst/>
            <a:ahLst/>
            <a:cxnLst/>
            <a:rect l="l" t="t" r="r" b="b"/>
            <a:pathLst>
              <a:path w="3794125" h="320675">
                <a:moveTo>
                  <a:pt x="3687152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13436"/>
                </a:lnTo>
                <a:lnTo>
                  <a:pt x="1667" y="275132"/>
                </a:lnTo>
                <a:lnTo>
                  <a:pt x="13341" y="306814"/>
                </a:lnTo>
                <a:lnTo>
                  <a:pt x="45027" y="318486"/>
                </a:lnTo>
                <a:lnTo>
                  <a:pt x="106730" y="320154"/>
                </a:lnTo>
                <a:lnTo>
                  <a:pt x="3687152" y="320154"/>
                </a:lnTo>
                <a:lnTo>
                  <a:pt x="3748849" y="318486"/>
                </a:lnTo>
                <a:lnTo>
                  <a:pt x="3780531" y="306814"/>
                </a:lnTo>
                <a:lnTo>
                  <a:pt x="3792203" y="275132"/>
                </a:lnTo>
                <a:lnTo>
                  <a:pt x="3793871" y="213436"/>
                </a:lnTo>
                <a:lnTo>
                  <a:pt x="3793871" y="106718"/>
                </a:lnTo>
                <a:lnTo>
                  <a:pt x="3792203" y="45021"/>
                </a:lnTo>
                <a:lnTo>
                  <a:pt x="3780531" y="13339"/>
                </a:lnTo>
                <a:lnTo>
                  <a:pt x="3748849" y="1667"/>
                </a:lnTo>
                <a:lnTo>
                  <a:pt x="3687152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822185" y="3462227"/>
            <a:ext cx="3794125" cy="320675"/>
          </a:xfrm>
          <a:custGeom>
            <a:avLst/>
            <a:gdLst/>
            <a:ahLst/>
            <a:cxnLst/>
            <a:rect l="l" t="t" r="r" b="b"/>
            <a:pathLst>
              <a:path w="3794125" h="320675">
                <a:moveTo>
                  <a:pt x="3687152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13436"/>
                </a:lnTo>
                <a:lnTo>
                  <a:pt x="1667" y="275132"/>
                </a:lnTo>
                <a:lnTo>
                  <a:pt x="13341" y="306814"/>
                </a:lnTo>
                <a:lnTo>
                  <a:pt x="45027" y="318486"/>
                </a:lnTo>
                <a:lnTo>
                  <a:pt x="106730" y="320154"/>
                </a:lnTo>
                <a:lnTo>
                  <a:pt x="3687152" y="320154"/>
                </a:lnTo>
                <a:lnTo>
                  <a:pt x="3748849" y="318486"/>
                </a:lnTo>
                <a:lnTo>
                  <a:pt x="3780531" y="306814"/>
                </a:lnTo>
                <a:lnTo>
                  <a:pt x="3792203" y="275132"/>
                </a:lnTo>
                <a:lnTo>
                  <a:pt x="3793871" y="213436"/>
                </a:lnTo>
                <a:lnTo>
                  <a:pt x="3793871" y="106718"/>
                </a:lnTo>
                <a:lnTo>
                  <a:pt x="3792203" y="45021"/>
                </a:lnTo>
                <a:lnTo>
                  <a:pt x="3780531" y="13339"/>
                </a:lnTo>
                <a:lnTo>
                  <a:pt x="3748849" y="1667"/>
                </a:lnTo>
                <a:lnTo>
                  <a:pt x="3687152" y="0"/>
                </a:lnTo>
                <a:close/>
              </a:path>
            </a:pathLst>
          </a:custGeom>
          <a:solidFill>
            <a:srgbClr val="EC9266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860378" y="3461471"/>
            <a:ext cx="352964" cy="323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135360" y="3451892"/>
            <a:ext cx="43180" cy="264795"/>
          </a:xfrm>
          <a:custGeom>
            <a:avLst/>
            <a:gdLst/>
            <a:ahLst/>
            <a:cxnLst/>
            <a:rect l="l" t="t" r="r" b="b"/>
            <a:pathLst>
              <a:path w="43179" h="264795">
                <a:moveTo>
                  <a:pt x="21386" y="0"/>
                </a:moveTo>
                <a:lnTo>
                  <a:pt x="13067" y="1678"/>
                </a:lnTo>
                <a:lnTo>
                  <a:pt x="6269" y="6256"/>
                </a:lnTo>
                <a:lnTo>
                  <a:pt x="1682" y="13046"/>
                </a:lnTo>
                <a:lnTo>
                  <a:pt x="0" y="21361"/>
                </a:lnTo>
                <a:lnTo>
                  <a:pt x="0" y="242836"/>
                </a:lnTo>
                <a:lnTo>
                  <a:pt x="1682" y="251159"/>
                </a:lnTo>
                <a:lnTo>
                  <a:pt x="6269" y="257952"/>
                </a:lnTo>
                <a:lnTo>
                  <a:pt x="13067" y="262532"/>
                </a:lnTo>
                <a:lnTo>
                  <a:pt x="21386" y="264210"/>
                </a:lnTo>
                <a:lnTo>
                  <a:pt x="29709" y="262532"/>
                </a:lnTo>
                <a:lnTo>
                  <a:pt x="36502" y="257952"/>
                </a:lnTo>
                <a:lnTo>
                  <a:pt x="41082" y="251159"/>
                </a:lnTo>
                <a:lnTo>
                  <a:pt x="42760" y="242836"/>
                </a:lnTo>
                <a:lnTo>
                  <a:pt x="42760" y="21361"/>
                </a:lnTo>
                <a:lnTo>
                  <a:pt x="41082" y="13046"/>
                </a:lnTo>
                <a:lnTo>
                  <a:pt x="36502" y="6256"/>
                </a:lnTo>
                <a:lnTo>
                  <a:pt x="29709" y="1678"/>
                </a:lnTo>
                <a:lnTo>
                  <a:pt x="21386" y="0"/>
                </a:lnTo>
                <a:close/>
              </a:path>
            </a:pathLst>
          </a:custGeom>
          <a:solidFill>
            <a:srgbClr val="B8C9E8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130978" y="3447497"/>
            <a:ext cx="52069" cy="273050"/>
          </a:xfrm>
          <a:custGeom>
            <a:avLst/>
            <a:gdLst/>
            <a:ahLst/>
            <a:cxnLst/>
            <a:rect l="l" t="t" r="r" b="b"/>
            <a:pathLst>
              <a:path w="52070" h="273050">
                <a:moveTo>
                  <a:pt x="25768" y="0"/>
                </a:moveTo>
                <a:lnTo>
                  <a:pt x="15743" y="2024"/>
                </a:lnTo>
                <a:lnTo>
                  <a:pt x="7554" y="7543"/>
                </a:lnTo>
                <a:lnTo>
                  <a:pt x="2031" y="15730"/>
                </a:lnTo>
                <a:lnTo>
                  <a:pt x="0" y="25755"/>
                </a:lnTo>
                <a:lnTo>
                  <a:pt x="0" y="247230"/>
                </a:lnTo>
                <a:lnTo>
                  <a:pt x="2031" y="257263"/>
                </a:lnTo>
                <a:lnTo>
                  <a:pt x="7554" y="265453"/>
                </a:lnTo>
                <a:lnTo>
                  <a:pt x="15743" y="270974"/>
                </a:lnTo>
                <a:lnTo>
                  <a:pt x="25768" y="272999"/>
                </a:lnTo>
                <a:lnTo>
                  <a:pt x="25768" y="264210"/>
                </a:lnTo>
                <a:lnTo>
                  <a:pt x="21056" y="264210"/>
                </a:lnTo>
                <a:lnTo>
                  <a:pt x="16865" y="262318"/>
                </a:lnTo>
                <a:lnTo>
                  <a:pt x="10680" y="256158"/>
                </a:lnTo>
                <a:lnTo>
                  <a:pt x="8801" y="251942"/>
                </a:lnTo>
                <a:lnTo>
                  <a:pt x="8801" y="21043"/>
                </a:lnTo>
                <a:lnTo>
                  <a:pt x="10680" y="16827"/>
                </a:lnTo>
                <a:lnTo>
                  <a:pt x="16865" y="10680"/>
                </a:lnTo>
                <a:lnTo>
                  <a:pt x="21056" y="8788"/>
                </a:lnTo>
                <a:lnTo>
                  <a:pt x="44830" y="8788"/>
                </a:lnTo>
                <a:lnTo>
                  <a:pt x="43991" y="7543"/>
                </a:lnTo>
                <a:lnTo>
                  <a:pt x="35800" y="2024"/>
                </a:lnTo>
                <a:lnTo>
                  <a:pt x="25768" y="0"/>
                </a:lnTo>
                <a:close/>
              </a:path>
              <a:path w="52070" h="273050">
                <a:moveTo>
                  <a:pt x="44830" y="8788"/>
                </a:moveTo>
                <a:lnTo>
                  <a:pt x="30467" y="8788"/>
                </a:lnTo>
                <a:lnTo>
                  <a:pt x="34683" y="10680"/>
                </a:lnTo>
                <a:lnTo>
                  <a:pt x="40855" y="16827"/>
                </a:lnTo>
                <a:lnTo>
                  <a:pt x="42748" y="21043"/>
                </a:lnTo>
                <a:lnTo>
                  <a:pt x="42748" y="251942"/>
                </a:lnTo>
                <a:lnTo>
                  <a:pt x="40855" y="256158"/>
                </a:lnTo>
                <a:lnTo>
                  <a:pt x="34683" y="262318"/>
                </a:lnTo>
                <a:lnTo>
                  <a:pt x="30467" y="264210"/>
                </a:lnTo>
                <a:lnTo>
                  <a:pt x="25768" y="264210"/>
                </a:lnTo>
                <a:lnTo>
                  <a:pt x="25768" y="272999"/>
                </a:lnTo>
                <a:lnTo>
                  <a:pt x="35800" y="270974"/>
                </a:lnTo>
                <a:lnTo>
                  <a:pt x="43991" y="265453"/>
                </a:lnTo>
                <a:lnTo>
                  <a:pt x="49512" y="257263"/>
                </a:lnTo>
                <a:lnTo>
                  <a:pt x="51536" y="247230"/>
                </a:lnTo>
                <a:lnTo>
                  <a:pt x="51536" y="25755"/>
                </a:lnTo>
                <a:lnTo>
                  <a:pt x="49512" y="15730"/>
                </a:lnTo>
                <a:lnTo>
                  <a:pt x="44830" y="8788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971603" y="3664115"/>
            <a:ext cx="24765" cy="33020"/>
          </a:xfrm>
          <a:custGeom>
            <a:avLst/>
            <a:gdLst/>
            <a:ahLst/>
            <a:cxnLst/>
            <a:rect l="l" t="t" r="r" b="b"/>
            <a:pathLst>
              <a:path w="24764" h="33020">
                <a:moveTo>
                  <a:pt x="24168" y="0"/>
                </a:moveTo>
                <a:lnTo>
                  <a:pt x="0" y="0"/>
                </a:lnTo>
                <a:lnTo>
                  <a:pt x="0" y="32423"/>
                </a:lnTo>
                <a:lnTo>
                  <a:pt x="24168" y="32423"/>
                </a:lnTo>
                <a:lnTo>
                  <a:pt x="24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967214" y="3659708"/>
            <a:ext cx="33020" cy="41275"/>
          </a:xfrm>
          <a:custGeom>
            <a:avLst/>
            <a:gdLst/>
            <a:ahLst/>
            <a:cxnLst/>
            <a:rect l="l" t="t" r="r" b="b"/>
            <a:pathLst>
              <a:path w="33020" h="41275">
                <a:moveTo>
                  <a:pt x="29705" y="0"/>
                </a:moveTo>
                <a:lnTo>
                  <a:pt x="3251" y="0"/>
                </a:lnTo>
                <a:lnTo>
                  <a:pt x="2108" y="469"/>
                </a:lnTo>
                <a:lnTo>
                  <a:pt x="469" y="2108"/>
                </a:lnTo>
                <a:lnTo>
                  <a:pt x="0" y="3238"/>
                </a:lnTo>
                <a:lnTo>
                  <a:pt x="0" y="37985"/>
                </a:lnTo>
                <a:lnTo>
                  <a:pt x="469" y="39103"/>
                </a:lnTo>
                <a:lnTo>
                  <a:pt x="1282" y="39941"/>
                </a:lnTo>
                <a:lnTo>
                  <a:pt x="2108" y="40754"/>
                </a:lnTo>
                <a:lnTo>
                  <a:pt x="3251" y="41211"/>
                </a:lnTo>
                <a:lnTo>
                  <a:pt x="29705" y="41211"/>
                </a:lnTo>
                <a:lnTo>
                  <a:pt x="30835" y="40754"/>
                </a:lnTo>
                <a:lnTo>
                  <a:pt x="32486" y="39103"/>
                </a:lnTo>
                <a:lnTo>
                  <a:pt x="32943" y="37985"/>
                </a:lnTo>
                <a:lnTo>
                  <a:pt x="32943" y="36829"/>
                </a:lnTo>
                <a:lnTo>
                  <a:pt x="24142" y="36829"/>
                </a:lnTo>
                <a:lnTo>
                  <a:pt x="24142" y="32423"/>
                </a:lnTo>
                <a:lnTo>
                  <a:pt x="8775" y="32423"/>
                </a:lnTo>
                <a:lnTo>
                  <a:pt x="8775" y="8788"/>
                </a:lnTo>
                <a:lnTo>
                  <a:pt x="32943" y="8788"/>
                </a:lnTo>
                <a:lnTo>
                  <a:pt x="32943" y="3238"/>
                </a:lnTo>
                <a:lnTo>
                  <a:pt x="32486" y="2108"/>
                </a:lnTo>
                <a:lnTo>
                  <a:pt x="31648" y="1295"/>
                </a:lnTo>
                <a:lnTo>
                  <a:pt x="30835" y="469"/>
                </a:lnTo>
                <a:lnTo>
                  <a:pt x="29705" y="0"/>
                </a:lnTo>
                <a:close/>
              </a:path>
              <a:path w="33020" h="41275">
                <a:moveTo>
                  <a:pt x="32943" y="8788"/>
                </a:moveTo>
                <a:lnTo>
                  <a:pt x="24142" y="8788"/>
                </a:lnTo>
                <a:lnTo>
                  <a:pt x="24142" y="36829"/>
                </a:lnTo>
                <a:lnTo>
                  <a:pt x="28536" y="36829"/>
                </a:lnTo>
                <a:lnTo>
                  <a:pt x="28536" y="32423"/>
                </a:lnTo>
                <a:lnTo>
                  <a:pt x="32943" y="32423"/>
                </a:lnTo>
                <a:lnTo>
                  <a:pt x="32943" y="8788"/>
                </a:lnTo>
                <a:close/>
              </a:path>
              <a:path w="33020" h="41275">
                <a:moveTo>
                  <a:pt x="32943" y="32423"/>
                </a:moveTo>
                <a:lnTo>
                  <a:pt x="28536" y="32423"/>
                </a:lnTo>
                <a:lnTo>
                  <a:pt x="28536" y="36829"/>
                </a:lnTo>
                <a:lnTo>
                  <a:pt x="32943" y="36829"/>
                </a:lnTo>
                <a:lnTo>
                  <a:pt x="32943" y="32423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229743" y="3579608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89">
                <a:moveTo>
                  <a:pt x="30797" y="0"/>
                </a:moveTo>
                <a:lnTo>
                  <a:pt x="1981" y="0"/>
                </a:lnTo>
                <a:lnTo>
                  <a:pt x="0" y="1981"/>
                </a:lnTo>
                <a:lnTo>
                  <a:pt x="0" y="6819"/>
                </a:lnTo>
                <a:lnTo>
                  <a:pt x="1981" y="8788"/>
                </a:lnTo>
                <a:lnTo>
                  <a:pt x="30797" y="8788"/>
                </a:lnTo>
                <a:lnTo>
                  <a:pt x="32766" y="6819"/>
                </a:lnTo>
                <a:lnTo>
                  <a:pt x="32766" y="1981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222533" y="3538727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25679" y="0"/>
                </a:moveTo>
                <a:lnTo>
                  <a:pt x="723" y="14427"/>
                </a:lnTo>
                <a:lnTo>
                  <a:pt x="0" y="17119"/>
                </a:lnTo>
                <a:lnTo>
                  <a:pt x="2413" y="21310"/>
                </a:lnTo>
                <a:lnTo>
                  <a:pt x="5118" y="22034"/>
                </a:lnTo>
                <a:lnTo>
                  <a:pt x="30099" y="7620"/>
                </a:lnTo>
                <a:lnTo>
                  <a:pt x="30784" y="4940"/>
                </a:lnTo>
                <a:lnTo>
                  <a:pt x="28371" y="736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202701" y="3508781"/>
            <a:ext cx="22225" cy="31115"/>
          </a:xfrm>
          <a:custGeom>
            <a:avLst/>
            <a:gdLst/>
            <a:ahLst/>
            <a:cxnLst/>
            <a:rect l="l" t="t" r="r" b="b"/>
            <a:pathLst>
              <a:path w="22225" h="31114">
                <a:moveTo>
                  <a:pt x="17094" y="0"/>
                </a:moveTo>
                <a:lnTo>
                  <a:pt x="14401" y="711"/>
                </a:lnTo>
                <a:lnTo>
                  <a:pt x="0" y="25692"/>
                </a:lnTo>
                <a:lnTo>
                  <a:pt x="685" y="28371"/>
                </a:lnTo>
                <a:lnTo>
                  <a:pt x="4889" y="30797"/>
                </a:lnTo>
                <a:lnTo>
                  <a:pt x="7594" y="30073"/>
                </a:lnTo>
                <a:lnTo>
                  <a:pt x="22009" y="5105"/>
                </a:lnTo>
                <a:lnTo>
                  <a:pt x="21285" y="2412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222524" y="3607233"/>
            <a:ext cx="31115" cy="22225"/>
          </a:xfrm>
          <a:custGeom>
            <a:avLst/>
            <a:gdLst/>
            <a:ahLst/>
            <a:cxnLst/>
            <a:rect l="l" t="t" r="r" b="b"/>
            <a:pathLst>
              <a:path w="31114" h="22225">
                <a:moveTo>
                  <a:pt x="5130" y="0"/>
                </a:moveTo>
                <a:lnTo>
                  <a:pt x="2425" y="723"/>
                </a:lnTo>
                <a:lnTo>
                  <a:pt x="0" y="4927"/>
                </a:lnTo>
                <a:lnTo>
                  <a:pt x="736" y="7619"/>
                </a:lnTo>
                <a:lnTo>
                  <a:pt x="25692" y="22021"/>
                </a:lnTo>
                <a:lnTo>
                  <a:pt x="28384" y="21310"/>
                </a:lnTo>
                <a:lnTo>
                  <a:pt x="30797" y="17106"/>
                </a:lnTo>
                <a:lnTo>
                  <a:pt x="30073" y="14427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202681" y="3628404"/>
            <a:ext cx="22225" cy="31115"/>
          </a:xfrm>
          <a:custGeom>
            <a:avLst/>
            <a:gdLst/>
            <a:ahLst/>
            <a:cxnLst/>
            <a:rect l="l" t="t" r="r" b="b"/>
            <a:pathLst>
              <a:path w="22225" h="31114">
                <a:moveTo>
                  <a:pt x="4953" y="0"/>
                </a:moveTo>
                <a:lnTo>
                  <a:pt x="711" y="2438"/>
                </a:lnTo>
                <a:lnTo>
                  <a:pt x="0" y="5130"/>
                </a:lnTo>
                <a:lnTo>
                  <a:pt x="14427" y="30086"/>
                </a:lnTo>
                <a:lnTo>
                  <a:pt x="17094" y="30810"/>
                </a:lnTo>
                <a:lnTo>
                  <a:pt x="21310" y="28397"/>
                </a:lnTo>
                <a:lnTo>
                  <a:pt x="22034" y="25704"/>
                </a:lnTo>
                <a:lnTo>
                  <a:pt x="7620" y="723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975995" y="3617367"/>
            <a:ext cx="155575" cy="76835"/>
          </a:xfrm>
          <a:custGeom>
            <a:avLst/>
            <a:gdLst/>
            <a:ahLst/>
            <a:cxnLst/>
            <a:rect l="l" t="t" r="r" b="b"/>
            <a:pathLst>
              <a:path w="155575" h="76835">
                <a:moveTo>
                  <a:pt x="0" y="0"/>
                </a:moveTo>
                <a:lnTo>
                  <a:pt x="0" y="8902"/>
                </a:lnTo>
                <a:lnTo>
                  <a:pt x="23418" y="14287"/>
                </a:lnTo>
                <a:lnTo>
                  <a:pt x="60007" y="25045"/>
                </a:lnTo>
                <a:lnTo>
                  <a:pt x="92651" y="39103"/>
                </a:lnTo>
                <a:lnTo>
                  <a:pt x="123568" y="56314"/>
                </a:lnTo>
                <a:lnTo>
                  <a:pt x="154978" y="76530"/>
                </a:lnTo>
                <a:lnTo>
                  <a:pt x="154978" y="48793"/>
                </a:lnTo>
                <a:lnTo>
                  <a:pt x="123019" y="34031"/>
                </a:lnTo>
                <a:lnTo>
                  <a:pt x="91874" y="21548"/>
                </a:lnTo>
                <a:lnTo>
                  <a:pt x="59144" y="11413"/>
                </a:lnTo>
                <a:lnTo>
                  <a:pt x="22428" y="3695"/>
                </a:lnTo>
                <a:lnTo>
                  <a:pt x="0" y="0"/>
                </a:lnTo>
                <a:close/>
              </a:path>
            </a:pathLst>
          </a:custGeom>
          <a:solidFill>
            <a:srgbClr val="D3E4E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971604" y="3616642"/>
            <a:ext cx="160020" cy="83185"/>
          </a:xfrm>
          <a:custGeom>
            <a:avLst/>
            <a:gdLst/>
            <a:ahLst/>
            <a:cxnLst/>
            <a:rect l="l" t="t" r="r" b="b"/>
            <a:pathLst>
              <a:path w="160020" h="83185">
                <a:moveTo>
                  <a:pt x="0" y="0"/>
                </a:moveTo>
                <a:lnTo>
                  <a:pt x="0" y="13119"/>
                </a:lnTo>
                <a:lnTo>
                  <a:pt x="26809" y="19304"/>
                </a:lnTo>
                <a:lnTo>
                  <a:pt x="63653" y="30174"/>
                </a:lnTo>
                <a:lnTo>
                  <a:pt x="96481" y="44453"/>
                </a:lnTo>
                <a:lnTo>
                  <a:pt x="127729" y="62041"/>
                </a:lnTo>
                <a:lnTo>
                  <a:pt x="159829" y="82842"/>
                </a:lnTo>
                <a:lnTo>
                  <a:pt x="159537" y="81305"/>
                </a:lnTo>
                <a:lnTo>
                  <a:pt x="159372" y="79705"/>
                </a:lnTo>
                <a:lnTo>
                  <a:pt x="159372" y="77254"/>
                </a:lnTo>
                <a:lnTo>
                  <a:pt x="127959" y="57038"/>
                </a:lnTo>
                <a:lnTo>
                  <a:pt x="97043" y="39827"/>
                </a:lnTo>
                <a:lnTo>
                  <a:pt x="64399" y="25769"/>
                </a:lnTo>
                <a:lnTo>
                  <a:pt x="27800" y="15011"/>
                </a:lnTo>
                <a:lnTo>
                  <a:pt x="4394" y="9626"/>
                </a:lnTo>
                <a:lnTo>
                  <a:pt x="4394" y="723"/>
                </a:lnTo>
                <a:lnTo>
                  <a:pt x="0" y="0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130974" y="3666158"/>
            <a:ext cx="4445" cy="36195"/>
          </a:xfrm>
          <a:custGeom>
            <a:avLst/>
            <a:gdLst/>
            <a:ahLst/>
            <a:cxnLst/>
            <a:rect l="l" t="t" r="r" b="b"/>
            <a:pathLst>
              <a:path w="4445" h="36195">
                <a:moveTo>
                  <a:pt x="0" y="0"/>
                </a:moveTo>
                <a:lnTo>
                  <a:pt x="0" y="30187"/>
                </a:lnTo>
                <a:lnTo>
                  <a:pt x="457" y="33324"/>
                </a:lnTo>
                <a:lnTo>
                  <a:pt x="4406" y="35979"/>
                </a:lnTo>
                <a:lnTo>
                  <a:pt x="4406" y="2108"/>
                </a:lnTo>
                <a:lnTo>
                  <a:pt x="0" y="0"/>
                </a:lnTo>
                <a:close/>
              </a:path>
            </a:pathLst>
          </a:custGeom>
          <a:solidFill>
            <a:srgbClr val="2C3B64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386722" y="4324989"/>
            <a:ext cx="180838" cy="1550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301148" y="4324989"/>
            <a:ext cx="180832" cy="1550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946812" y="5397270"/>
            <a:ext cx="180841" cy="1550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298596" y="3941131"/>
            <a:ext cx="1040130" cy="215265"/>
          </a:xfrm>
          <a:custGeom>
            <a:avLst/>
            <a:gdLst/>
            <a:ahLst/>
            <a:cxnLst/>
            <a:rect l="l" t="t" r="r" b="b"/>
            <a:pathLst>
              <a:path w="1040129" h="215264">
                <a:moveTo>
                  <a:pt x="967917" y="0"/>
                </a:moveTo>
                <a:lnTo>
                  <a:pt x="71704" y="0"/>
                </a:lnTo>
                <a:lnTo>
                  <a:pt x="30250" y="1120"/>
                </a:lnTo>
                <a:lnTo>
                  <a:pt x="8963" y="8963"/>
                </a:lnTo>
                <a:lnTo>
                  <a:pt x="1120" y="30250"/>
                </a:lnTo>
                <a:lnTo>
                  <a:pt x="0" y="71704"/>
                </a:lnTo>
                <a:lnTo>
                  <a:pt x="0" y="215087"/>
                </a:lnTo>
                <a:lnTo>
                  <a:pt x="1039609" y="215087"/>
                </a:lnTo>
                <a:lnTo>
                  <a:pt x="1039609" y="71704"/>
                </a:lnTo>
                <a:lnTo>
                  <a:pt x="1038489" y="30250"/>
                </a:lnTo>
                <a:lnTo>
                  <a:pt x="1030647" y="8963"/>
                </a:lnTo>
                <a:lnTo>
                  <a:pt x="1009364" y="1120"/>
                </a:lnTo>
                <a:lnTo>
                  <a:pt x="967917" y="0"/>
                </a:lnTo>
                <a:close/>
              </a:path>
            </a:pathLst>
          </a:custGeom>
          <a:solidFill>
            <a:srgbClr val="DDDBE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176138" y="5013425"/>
            <a:ext cx="1040130" cy="215265"/>
          </a:xfrm>
          <a:custGeom>
            <a:avLst/>
            <a:gdLst/>
            <a:ahLst/>
            <a:cxnLst/>
            <a:rect l="l" t="t" r="r" b="b"/>
            <a:pathLst>
              <a:path w="1040129" h="215264">
                <a:moveTo>
                  <a:pt x="967917" y="0"/>
                </a:moveTo>
                <a:lnTo>
                  <a:pt x="71704" y="0"/>
                </a:lnTo>
                <a:lnTo>
                  <a:pt x="30250" y="1120"/>
                </a:lnTo>
                <a:lnTo>
                  <a:pt x="8963" y="8963"/>
                </a:lnTo>
                <a:lnTo>
                  <a:pt x="1120" y="30250"/>
                </a:lnTo>
                <a:lnTo>
                  <a:pt x="0" y="71704"/>
                </a:lnTo>
                <a:lnTo>
                  <a:pt x="0" y="215087"/>
                </a:lnTo>
                <a:lnTo>
                  <a:pt x="1039609" y="215087"/>
                </a:lnTo>
                <a:lnTo>
                  <a:pt x="1039609" y="71704"/>
                </a:lnTo>
                <a:lnTo>
                  <a:pt x="1038489" y="30250"/>
                </a:lnTo>
                <a:lnTo>
                  <a:pt x="1030647" y="8963"/>
                </a:lnTo>
                <a:lnTo>
                  <a:pt x="1009364" y="1120"/>
                </a:lnTo>
                <a:lnTo>
                  <a:pt x="967917" y="0"/>
                </a:lnTo>
                <a:close/>
              </a:path>
            </a:pathLst>
          </a:custGeom>
          <a:solidFill>
            <a:srgbClr val="DDDBE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621545" y="3941131"/>
            <a:ext cx="1631314" cy="215265"/>
          </a:xfrm>
          <a:custGeom>
            <a:avLst/>
            <a:gdLst/>
            <a:ahLst/>
            <a:cxnLst/>
            <a:rect l="l" t="t" r="r" b="b"/>
            <a:pathLst>
              <a:path w="1631315" h="215264">
                <a:moveTo>
                  <a:pt x="1559382" y="0"/>
                </a:moveTo>
                <a:lnTo>
                  <a:pt x="71691" y="0"/>
                </a:lnTo>
                <a:lnTo>
                  <a:pt x="30244" y="1120"/>
                </a:lnTo>
                <a:lnTo>
                  <a:pt x="8961" y="8961"/>
                </a:lnTo>
                <a:lnTo>
                  <a:pt x="1120" y="30244"/>
                </a:lnTo>
                <a:lnTo>
                  <a:pt x="0" y="71691"/>
                </a:lnTo>
                <a:lnTo>
                  <a:pt x="0" y="215087"/>
                </a:lnTo>
                <a:lnTo>
                  <a:pt x="1631086" y="215087"/>
                </a:lnTo>
                <a:lnTo>
                  <a:pt x="1631086" y="71691"/>
                </a:lnTo>
                <a:lnTo>
                  <a:pt x="1629966" y="30244"/>
                </a:lnTo>
                <a:lnTo>
                  <a:pt x="1622123" y="8961"/>
                </a:lnTo>
                <a:lnTo>
                  <a:pt x="1600836" y="1120"/>
                </a:lnTo>
                <a:lnTo>
                  <a:pt x="1559382" y="0"/>
                </a:lnTo>
                <a:close/>
              </a:path>
            </a:pathLst>
          </a:custGeom>
          <a:solidFill>
            <a:srgbClr val="DDDBE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298596" y="5013425"/>
            <a:ext cx="1595755" cy="215265"/>
          </a:xfrm>
          <a:custGeom>
            <a:avLst/>
            <a:gdLst/>
            <a:ahLst/>
            <a:cxnLst/>
            <a:rect l="l" t="t" r="r" b="b"/>
            <a:pathLst>
              <a:path w="1595754" h="215264">
                <a:moveTo>
                  <a:pt x="1523530" y="0"/>
                </a:moveTo>
                <a:lnTo>
                  <a:pt x="71704" y="0"/>
                </a:lnTo>
                <a:lnTo>
                  <a:pt x="30250" y="1120"/>
                </a:lnTo>
                <a:lnTo>
                  <a:pt x="8963" y="8961"/>
                </a:lnTo>
                <a:lnTo>
                  <a:pt x="1120" y="30244"/>
                </a:lnTo>
                <a:lnTo>
                  <a:pt x="0" y="71691"/>
                </a:lnTo>
                <a:lnTo>
                  <a:pt x="0" y="215087"/>
                </a:lnTo>
                <a:lnTo>
                  <a:pt x="1595234" y="215087"/>
                </a:lnTo>
                <a:lnTo>
                  <a:pt x="1595234" y="71691"/>
                </a:lnTo>
                <a:lnTo>
                  <a:pt x="1594113" y="30244"/>
                </a:lnTo>
                <a:lnTo>
                  <a:pt x="1586271" y="8961"/>
                </a:lnTo>
                <a:lnTo>
                  <a:pt x="1564984" y="1120"/>
                </a:lnTo>
                <a:lnTo>
                  <a:pt x="1523530" y="0"/>
                </a:lnTo>
                <a:close/>
              </a:path>
            </a:pathLst>
          </a:custGeom>
          <a:solidFill>
            <a:srgbClr val="DDDBEB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298596" y="3941126"/>
            <a:ext cx="1040130" cy="892810"/>
          </a:xfrm>
          <a:custGeom>
            <a:avLst/>
            <a:gdLst/>
            <a:ahLst/>
            <a:cxnLst/>
            <a:rect l="l" t="t" r="r" b="b"/>
            <a:pathLst>
              <a:path w="1040129" h="892810">
                <a:moveTo>
                  <a:pt x="1039609" y="814603"/>
                </a:moveTo>
                <a:lnTo>
                  <a:pt x="1033386" y="844991"/>
                </a:lnTo>
                <a:lnTo>
                  <a:pt x="1016417" y="869805"/>
                </a:lnTo>
                <a:lnTo>
                  <a:pt x="991255" y="886535"/>
                </a:lnTo>
                <a:lnTo>
                  <a:pt x="960450" y="892670"/>
                </a:lnTo>
                <a:lnTo>
                  <a:pt x="79146" y="892670"/>
                </a:lnTo>
                <a:lnTo>
                  <a:pt x="48332" y="886535"/>
                </a:lnTo>
                <a:lnTo>
                  <a:pt x="23175" y="869805"/>
                </a:lnTo>
                <a:lnTo>
                  <a:pt x="6217" y="844991"/>
                </a:lnTo>
                <a:lnTo>
                  <a:pt x="0" y="814603"/>
                </a:lnTo>
                <a:lnTo>
                  <a:pt x="0" y="78079"/>
                </a:lnTo>
                <a:lnTo>
                  <a:pt x="6217" y="47695"/>
                </a:lnTo>
                <a:lnTo>
                  <a:pt x="23175" y="22875"/>
                </a:lnTo>
                <a:lnTo>
                  <a:pt x="48332" y="6138"/>
                </a:lnTo>
                <a:lnTo>
                  <a:pt x="79146" y="0"/>
                </a:lnTo>
                <a:lnTo>
                  <a:pt x="960450" y="0"/>
                </a:lnTo>
                <a:lnTo>
                  <a:pt x="991255" y="6138"/>
                </a:lnTo>
                <a:lnTo>
                  <a:pt x="1016417" y="22875"/>
                </a:lnTo>
                <a:lnTo>
                  <a:pt x="1033386" y="47695"/>
                </a:lnTo>
                <a:lnTo>
                  <a:pt x="1039609" y="78079"/>
                </a:lnTo>
                <a:lnTo>
                  <a:pt x="1039609" y="81460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621553" y="3941131"/>
            <a:ext cx="1631314" cy="892810"/>
          </a:xfrm>
          <a:custGeom>
            <a:avLst/>
            <a:gdLst/>
            <a:ahLst/>
            <a:cxnLst/>
            <a:rect l="l" t="t" r="r" b="b"/>
            <a:pathLst>
              <a:path w="1631315" h="892810">
                <a:moveTo>
                  <a:pt x="1551927" y="0"/>
                </a:moveTo>
                <a:lnTo>
                  <a:pt x="1551927" y="0"/>
                </a:lnTo>
                <a:lnTo>
                  <a:pt x="79146" y="0"/>
                </a:lnTo>
                <a:lnTo>
                  <a:pt x="48332" y="6136"/>
                </a:lnTo>
                <a:lnTo>
                  <a:pt x="23175" y="22869"/>
                </a:lnTo>
                <a:lnTo>
                  <a:pt x="6217" y="47684"/>
                </a:lnTo>
                <a:lnTo>
                  <a:pt x="0" y="78066"/>
                </a:lnTo>
                <a:lnTo>
                  <a:pt x="0" y="814603"/>
                </a:lnTo>
                <a:lnTo>
                  <a:pt x="6217" y="844991"/>
                </a:lnTo>
                <a:lnTo>
                  <a:pt x="23175" y="869805"/>
                </a:lnTo>
                <a:lnTo>
                  <a:pt x="48332" y="886535"/>
                </a:lnTo>
                <a:lnTo>
                  <a:pt x="79146" y="892670"/>
                </a:lnTo>
                <a:lnTo>
                  <a:pt x="343636" y="892670"/>
                </a:lnTo>
                <a:lnTo>
                  <a:pt x="375767" y="892670"/>
                </a:lnTo>
                <a:lnTo>
                  <a:pt x="1251838" y="892670"/>
                </a:lnTo>
                <a:lnTo>
                  <a:pt x="1298371" y="892670"/>
                </a:lnTo>
                <a:lnTo>
                  <a:pt x="1551927" y="892670"/>
                </a:lnTo>
                <a:lnTo>
                  <a:pt x="1582730" y="886535"/>
                </a:lnTo>
                <a:lnTo>
                  <a:pt x="1607888" y="869805"/>
                </a:lnTo>
                <a:lnTo>
                  <a:pt x="1624852" y="844991"/>
                </a:lnTo>
                <a:lnTo>
                  <a:pt x="1631073" y="814603"/>
                </a:lnTo>
                <a:lnTo>
                  <a:pt x="1631073" y="78066"/>
                </a:lnTo>
                <a:lnTo>
                  <a:pt x="1624852" y="47684"/>
                </a:lnTo>
                <a:lnTo>
                  <a:pt x="1607888" y="22869"/>
                </a:lnTo>
                <a:lnTo>
                  <a:pt x="1582730" y="6136"/>
                </a:lnTo>
                <a:lnTo>
                  <a:pt x="155192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298589" y="5009177"/>
            <a:ext cx="1587500" cy="892810"/>
          </a:xfrm>
          <a:custGeom>
            <a:avLst/>
            <a:gdLst/>
            <a:ahLst/>
            <a:cxnLst/>
            <a:rect l="l" t="t" r="r" b="b"/>
            <a:pathLst>
              <a:path w="1587500" h="892810">
                <a:moveTo>
                  <a:pt x="1507731" y="0"/>
                </a:moveTo>
                <a:lnTo>
                  <a:pt x="1507731" y="0"/>
                </a:lnTo>
                <a:lnTo>
                  <a:pt x="79159" y="0"/>
                </a:lnTo>
                <a:lnTo>
                  <a:pt x="48338" y="6134"/>
                </a:lnTo>
                <a:lnTo>
                  <a:pt x="23177" y="22864"/>
                </a:lnTo>
                <a:lnTo>
                  <a:pt x="6217" y="47679"/>
                </a:lnTo>
                <a:lnTo>
                  <a:pt x="0" y="78066"/>
                </a:lnTo>
                <a:lnTo>
                  <a:pt x="0" y="814603"/>
                </a:lnTo>
                <a:lnTo>
                  <a:pt x="6217" y="844983"/>
                </a:lnTo>
                <a:lnTo>
                  <a:pt x="23177" y="869794"/>
                </a:lnTo>
                <a:lnTo>
                  <a:pt x="48338" y="886523"/>
                </a:lnTo>
                <a:lnTo>
                  <a:pt x="79159" y="892657"/>
                </a:lnTo>
                <a:lnTo>
                  <a:pt x="338061" y="892657"/>
                </a:lnTo>
                <a:lnTo>
                  <a:pt x="375767" y="892657"/>
                </a:lnTo>
                <a:lnTo>
                  <a:pt x="1207642" y="892657"/>
                </a:lnTo>
                <a:lnTo>
                  <a:pt x="1298384" y="892657"/>
                </a:lnTo>
                <a:lnTo>
                  <a:pt x="1507731" y="892657"/>
                </a:lnTo>
                <a:lnTo>
                  <a:pt x="1538541" y="886523"/>
                </a:lnTo>
                <a:lnTo>
                  <a:pt x="1563703" y="869794"/>
                </a:lnTo>
                <a:lnTo>
                  <a:pt x="1580668" y="844983"/>
                </a:lnTo>
                <a:lnTo>
                  <a:pt x="1586890" y="814603"/>
                </a:lnTo>
                <a:lnTo>
                  <a:pt x="1586890" y="78066"/>
                </a:lnTo>
                <a:lnTo>
                  <a:pt x="1580668" y="47679"/>
                </a:lnTo>
                <a:lnTo>
                  <a:pt x="1563703" y="22864"/>
                </a:lnTo>
                <a:lnTo>
                  <a:pt x="1538541" y="6134"/>
                </a:lnTo>
                <a:lnTo>
                  <a:pt x="1507731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176132" y="5009177"/>
            <a:ext cx="1040130" cy="892810"/>
          </a:xfrm>
          <a:custGeom>
            <a:avLst/>
            <a:gdLst/>
            <a:ahLst/>
            <a:cxnLst/>
            <a:rect l="l" t="t" r="r" b="b"/>
            <a:pathLst>
              <a:path w="1040129" h="892810">
                <a:moveTo>
                  <a:pt x="960462" y="0"/>
                </a:moveTo>
                <a:lnTo>
                  <a:pt x="960462" y="0"/>
                </a:lnTo>
                <a:lnTo>
                  <a:pt x="79159" y="0"/>
                </a:lnTo>
                <a:lnTo>
                  <a:pt x="48343" y="6134"/>
                </a:lnTo>
                <a:lnTo>
                  <a:pt x="23182" y="22864"/>
                </a:lnTo>
                <a:lnTo>
                  <a:pt x="6219" y="47679"/>
                </a:lnTo>
                <a:lnTo>
                  <a:pt x="0" y="78066"/>
                </a:lnTo>
                <a:lnTo>
                  <a:pt x="0" y="814603"/>
                </a:lnTo>
                <a:lnTo>
                  <a:pt x="6219" y="844983"/>
                </a:lnTo>
                <a:lnTo>
                  <a:pt x="23182" y="869794"/>
                </a:lnTo>
                <a:lnTo>
                  <a:pt x="48343" y="886523"/>
                </a:lnTo>
                <a:lnTo>
                  <a:pt x="79159" y="892657"/>
                </a:lnTo>
                <a:lnTo>
                  <a:pt x="284137" y="892657"/>
                </a:lnTo>
                <a:lnTo>
                  <a:pt x="375780" y="892657"/>
                </a:lnTo>
                <a:lnTo>
                  <a:pt x="660374" y="892657"/>
                </a:lnTo>
                <a:lnTo>
                  <a:pt x="787399" y="892657"/>
                </a:lnTo>
                <a:lnTo>
                  <a:pt x="960462" y="892657"/>
                </a:lnTo>
                <a:lnTo>
                  <a:pt x="991265" y="886523"/>
                </a:lnTo>
                <a:lnTo>
                  <a:pt x="1016423" y="869794"/>
                </a:lnTo>
                <a:lnTo>
                  <a:pt x="1033388" y="844983"/>
                </a:lnTo>
                <a:lnTo>
                  <a:pt x="1039609" y="814603"/>
                </a:lnTo>
                <a:lnTo>
                  <a:pt x="1039609" y="78066"/>
                </a:lnTo>
                <a:lnTo>
                  <a:pt x="1033388" y="47679"/>
                </a:lnTo>
                <a:lnTo>
                  <a:pt x="1016423" y="22864"/>
                </a:lnTo>
                <a:lnTo>
                  <a:pt x="991265" y="6134"/>
                </a:lnTo>
                <a:lnTo>
                  <a:pt x="96046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398555" y="4294890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404" y="40653"/>
                </a:lnTo>
                <a:lnTo>
                  <a:pt x="36128" y="36118"/>
                </a:lnTo>
                <a:lnTo>
                  <a:pt x="40657" y="29393"/>
                </a:lnTo>
                <a:lnTo>
                  <a:pt x="42316" y="21158"/>
                </a:lnTo>
                <a:lnTo>
                  <a:pt x="40657" y="12923"/>
                </a:lnTo>
                <a:lnTo>
                  <a:pt x="36128" y="6197"/>
                </a:lnTo>
                <a:lnTo>
                  <a:pt x="29404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708788" y="4365273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393" y="40653"/>
                </a:lnTo>
                <a:lnTo>
                  <a:pt x="36118" y="36118"/>
                </a:lnTo>
                <a:lnTo>
                  <a:pt x="40653" y="29393"/>
                </a:lnTo>
                <a:lnTo>
                  <a:pt x="42316" y="21158"/>
                </a:lnTo>
                <a:lnTo>
                  <a:pt x="40653" y="12923"/>
                </a:lnTo>
                <a:lnTo>
                  <a:pt x="36118" y="6197"/>
                </a:lnTo>
                <a:lnTo>
                  <a:pt x="29393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708788" y="455463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5"/>
                </a:lnTo>
                <a:lnTo>
                  <a:pt x="6197" y="36125"/>
                </a:lnTo>
                <a:lnTo>
                  <a:pt x="12923" y="40664"/>
                </a:lnTo>
                <a:lnTo>
                  <a:pt x="21158" y="42329"/>
                </a:lnTo>
                <a:lnTo>
                  <a:pt x="29393" y="40664"/>
                </a:lnTo>
                <a:lnTo>
                  <a:pt x="36118" y="36125"/>
                </a:lnTo>
                <a:lnTo>
                  <a:pt x="40653" y="29395"/>
                </a:lnTo>
                <a:lnTo>
                  <a:pt x="42316" y="21158"/>
                </a:lnTo>
                <a:lnTo>
                  <a:pt x="40653" y="12923"/>
                </a:lnTo>
                <a:lnTo>
                  <a:pt x="36118" y="6197"/>
                </a:lnTo>
                <a:lnTo>
                  <a:pt x="29393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398555" y="4641610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404" y="40653"/>
                </a:lnTo>
                <a:lnTo>
                  <a:pt x="36128" y="36118"/>
                </a:lnTo>
                <a:lnTo>
                  <a:pt x="40657" y="29393"/>
                </a:lnTo>
                <a:lnTo>
                  <a:pt x="42316" y="21158"/>
                </a:lnTo>
                <a:lnTo>
                  <a:pt x="40657" y="12923"/>
                </a:lnTo>
                <a:lnTo>
                  <a:pt x="36128" y="6197"/>
                </a:lnTo>
                <a:lnTo>
                  <a:pt x="29404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398555" y="537681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404" y="40653"/>
                </a:lnTo>
                <a:lnTo>
                  <a:pt x="36128" y="36118"/>
                </a:lnTo>
                <a:lnTo>
                  <a:pt x="40657" y="29393"/>
                </a:lnTo>
                <a:lnTo>
                  <a:pt x="42316" y="21158"/>
                </a:lnTo>
                <a:lnTo>
                  <a:pt x="40657" y="12923"/>
                </a:lnTo>
                <a:lnTo>
                  <a:pt x="36128" y="6197"/>
                </a:lnTo>
                <a:lnTo>
                  <a:pt x="29404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398555" y="571875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404" y="40653"/>
                </a:lnTo>
                <a:lnTo>
                  <a:pt x="36128" y="36118"/>
                </a:lnTo>
                <a:lnTo>
                  <a:pt x="40657" y="29393"/>
                </a:lnTo>
                <a:lnTo>
                  <a:pt x="42316" y="21158"/>
                </a:lnTo>
                <a:lnTo>
                  <a:pt x="40657" y="12923"/>
                </a:lnTo>
                <a:lnTo>
                  <a:pt x="36128" y="6197"/>
                </a:lnTo>
                <a:lnTo>
                  <a:pt x="29404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248488" y="537681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393" y="40653"/>
                </a:lnTo>
                <a:lnTo>
                  <a:pt x="36118" y="36118"/>
                </a:lnTo>
                <a:lnTo>
                  <a:pt x="40653" y="29393"/>
                </a:lnTo>
                <a:lnTo>
                  <a:pt x="42316" y="21158"/>
                </a:lnTo>
                <a:lnTo>
                  <a:pt x="40653" y="12923"/>
                </a:lnTo>
                <a:lnTo>
                  <a:pt x="36118" y="6197"/>
                </a:lnTo>
                <a:lnTo>
                  <a:pt x="29393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248488" y="571875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158" y="0"/>
                </a:moveTo>
                <a:lnTo>
                  <a:pt x="12923" y="1662"/>
                </a:lnTo>
                <a:lnTo>
                  <a:pt x="6197" y="6197"/>
                </a:lnTo>
                <a:lnTo>
                  <a:pt x="1662" y="12923"/>
                </a:lnTo>
                <a:lnTo>
                  <a:pt x="0" y="21158"/>
                </a:lnTo>
                <a:lnTo>
                  <a:pt x="1662" y="29393"/>
                </a:lnTo>
                <a:lnTo>
                  <a:pt x="6197" y="36118"/>
                </a:lnTo>
                <a:lnTo>
                  <a:pt x="12923" y="40653"/>
                </a:lnTo>
                <a:lnTo>
                  <a:pt x="21158" y="42316"/>
                </a:lnTo>
                <a:lnTo>
                  <a:pt x="29393" y="40653"/>
                </a:lnTo>
                <a:lnTo>
                  <a:pt x="36118" y="36118"/>
                </a:lnTo>
                <a:lnTo>
                  <a:pt x="40653" y="29393"/>
                </a:lnTo>
                <a:lnTo>
                  <a:pt x="42316" y="21158"/>
                </a:lnTo>
                <a:lnTo>
                  <a:pt x="40653" y="12923"/>
                </a:lnTo>
                <a:lnTo>
                  <a:pt x="36118" y="6197"/>
                </a:lnTo>
                <a:lnTo>
                  <a:pt x="29393" y="1662"/>
                </a:lnTo>
                <a:lnTo>
                  <a:pt x="2115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391916" y="553217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703135" y="0"/>
                </a:moveTo>
                <a:lnTo>
                  <a:pt x="654994" y="1622"/>
                </a:lnTo>
                <a:lnTo>
                  <a:pt x="607724" y="6418"/>
                </a:lnTo>
                <a:lnTo>
                  <a:pt x="561430" y="14284"/>
                </a:lnTo>
                <a:lnTo>
                  <a:pt x="516215" y="25115"/>
                </a:lnTo>
                <a:lnTo>
                  <a:pt x="472185" y="38805"/>
                </a:lnTo>
                <a:lnTo>
                  <a:pt x="429444" y="55252"/>
                </a:lnTo>
                <a:lnTo>
                  <a:pt x="388098" y="74349"/>
                </a:lnTo>
                <a:lnTo>
                  <a:pt x="348250" y="95992"/>
                </a:lnTo>
                <a:lnTo>
                  <a:pt x="310007" y="120077"/>
                </a:lnTo>
                <a:lnTo>
                  <a:pt x="273471" y="146498"/>
                </a:lnTo>
                <a:lnTo>
                  <a:pt x="238749" y="175151"/>
                </a:lnTo>
                <a:lnTo>
                  <a:pt x="205944" y="205932"/>
                </a:lnTo>
                <a:lnTo>
                  <a:pt x="175162" y="238735"/>
                </a:lnTo>
                <a:lnTo>
                  <a:pt x="146508" y="273455"/>
                </a:lnTo>
                <a:lnTo>
                  <a:pt x="120085" y="309989"/>
                </a:lnTo>
                <a:lnTo>
                  <a:pt x="95999" y="348232"/>
                </a:lnTo>
                <a:lnTo>
                  <a:pt x="74354" y="388078"/>
                </a:lnTo>
                <a:lnTo>
                  <a:pt x="55256" y="429423"/>
                </a:lnTo>
                <a:lnTo>
                  <a:pt x="38808" y="472162"/>
                </a:lnTo>
                <a:lnTo>
                  <a:pt x="25116" y="516191"/>
                </a:lnTo>
                <a:lnTo>
                  <a:pt x="14285" y="561405"/>
                </a:lnTo>
                <a:lnTo>
                  <a:pt x="6418" y="607699"/>
                </a:lnTo>
                <a:lnTo>
                  <a:pt x="1622" y="654969"/>
                </a:lnTo>
                <a:lnTo>
                  <a:pt x="0" y="703110"/>
                </a:lnTo>
                <a:lnTo>
                  <a:pt x="1622" y="751249"/>
                </a:lnTo>
                <a:lnTo>
                  <a:pt x="6418" y="798517"/>
                </a:lnTo>
                <a:lnTo>
                  <a:pt x="14285" y="844810"/>
                </a:lnTo>
                <a:lnTo>
                  <a:pt x="25116" y="890023"/>
                </a:lnTo>
                <a:lnTo>
                  <a:pt x="38808" y="934052"/>
                </a:lnTo>
                <a:lnTo>
                  <a:pt x="55256" y="976791"/>
                </a:lnTo>
                <a:lnTo>
                  <a:pt x="74354" y="1018136"/>
                </a:lnTo>
                <a:lnTo>
                  <a:pt x="95999" y="1057982"/>
                </a:lnTo>
                <a:lnTo>
                  <a:pt x="120085" y="1096224"/>
                </a:lnTo>
                <a:lnTo>
                  <a:pt x="146508" y="1132758"/>
                </a:lnTo>
                <a:lnTo>
                  <a:pt x="175162" y="1167480"/>
                </a:lnTo>
                <a:lnTo>
                  <a:pt x="205944" y="1200283"/>
                </a:lnTo>
                <a:lnTo>
                  <a:pt x="238749" y="1231064"/>
                </a:lnTo>
                <a:lnTo>
                  <a:pt x="273471" y="1259717"/>
                </a:lnTo>
                <a:lnTo>
                  <a:pt x="310007" y="1286139"/>
                </a:lnTo>
                <a:lnTo>
                  <a:pt x="348250" y="1310224"/>
                </a:lnTo>
                <a:lnTo>
                  <a:pt x="388098" y="1331868"/>
                </a:lnTo>
                <a:lnTo>
                  <a:pt x="429444" y="1350966"/>
                </a:lnTo>
                <a:lnTo>
                  <a:pt x="472185" y="1367412"/>
                </a:lnTo>
                <a:lnTo>
                  <a:pt x="516215" y="1381104"/>
                </a:lnTo>
                <a:lnTo>
                  <a:pt x="561430" y="1391935"/>
                </a:lnTo>
                <a:lnTo>
                  <a:pt x="607724" y="1399801"/>
                </a:lnTo>
                <a:lnTo>
                  <a:pt x="654994" y="1404598"/>
                </a:lnTo>
                <a:lnTo>
                  <a:pt x="703135" y="1406220"/>
                </a:lnTo>
                <a:lnTo>
                  <a:pt x="751271" y="1404598"/>
                </a:lnTo>
                <a:lnTo>
                  <a:pt x="798537" y="1399801"/>
                </a:lnTo>
                <a:lnTo>
                  <a:pt x="844827" y="1391935"/>
                </a:lnTo>
                <a:lnTo>
                  <a:pt x="890038" y="1381104"/>
                </a:lnTo>
                <a:lnTo>
                  <a:pt x="934065" y="1367412"/>
                </a:lnTo>
                <a:lnTo>
                  <a:pt x="976802" y="1350966"/>
                </a:lnTo>
                <a:lnTo>
                  <a:pt x="1018145" y="1331868"/>
                </a:lnTo>
                <a:lnTo>
                  <a:pt x="1057989" y="1310224"/>
                </a:lnTo>
                <a:lnTo>
                  <a:pt x="1096231" y="1286139"/>
                </a:lnTo>
                <a:lnTo>
                  <a:pt x="1132764" y="1259717"/>
                </a:lnTo>
                <a:lnTo>
                  <a:pt x="1167484" y="1231064"/>
                </a:lnTo>
                <a:lnTo>
                  <a:pt x="1200286" y="1200283"/>
                </a:lnTo>
                <a:lnTo>
                  <a:pt x="1231066" y="1167480"/>
                </a:lnTo>
                <a:lnTo>
                  <a:pt x="1259719" y="1132758"/>
                </a:lnTo>
                <a:lnTo>
                  <a:pt x="1286140" y="1096224"/>
                </a:lnTo>
                <a:lnTo>
                  <a:pt x="1310225" y="1057982"/>
                </a:lnTo>
                <a:lnTo>
                  <a:pt x="1331869" y="1018136"/>
                </a:lnTo>
                <a:lnTo>
                  <a:pt x="1350966" y="976791"/>
                </a:lnTo>
                <a:lnTo>
                  <a:pt x="1367413" y="934052"/>
                </a:lnTo>
                <a:lnTo>
                  <a:pt x="1381104" y="890023"/>
                </a:lnTo>
                <a:lnTo>
                  <a:pt x="1391935" y="844810"/>
                </a:lnTo>
                <a:lnTo>
                  <a:pt x="1399801" y="798517"/>
                </a:lnTo>
                <a:lnTo>
                  <a:pt x="1404598" y="751249"/>
                </a:lnTo>
                <a:lnTo>
                  <a:pt x="1406220" y="703110"/>
                </a:lnTo>
                <a:lnTo>
                  <a:pt x="1404598" y="654969"/>
                </a:lnTo>
                <a:lnTo>
                  <a:pt x="1399801" y="607699"/>
                </a:lnTo>
                <a:lnTo>
                  <a:pt x="1391935" y="561405"/>
                </a:lnTo>
                <a:lnTo>
                  <a:pt x="1381104" y="516191"/>
                </a:lnTo>
                <a:lnTo>
                  <a:pt x="1367413" y="472162"/>
                </a:lnTo>
                <a:lnTo>
                  <a:pt x="1350966" y="429423"/>
                </a:lnTo>
                <a:lnTo>
                  <a:pt x="1331869" y="388078"/>
                </a:lnTo>
                <a:lnTo>
                  <a:pt x="1310225" y="348232"/>
                </a:lnTo>
                <a:lnTo>
                  <a:pt x="1286140" y="309989"/>
                </a:lnTo>
                <a:lnTo>
                  <a:pt x="1259719" y="273455"/>
                </a:lnTo>
                <a:lnTo>
                  <a:pt x="1231066" y="238735"/>
                </a:lnTo>
                <a:lnTo>
                  <a:pt x="1200286" y="205932"/>
                </a:lnTo>
                <a:lnTo>
                  <a:pt x="1167484" y="175151"/>
                </a:lnTo>
                <a:lnTo>
                  <a:pt x="1132764" y="146498"/>
                </a:lnTo>
                <a:lnTo>
                  <a:pt x="1096231" y="120077"/>
                </a:lnTo>
                <a:lnTo>
                  <a:pt x="1057989" y="95992"/>
                </a:lnTo>
                <a:lnTo>
                  <a:pt x="1018145" y="74349"/>
                </a:lnTo>
                <a:lnTo>
                  <a:pt x="976802" y="55252"/>
                </a:lnTo>
                <a:lnTo>
                  <a:pt x="934065" y="38805"/>
                </a:lnTo>
                <a:lnTo>
                  <a:pt x="890038" y="25115"/>
                </a:lnTo>
                <a:lnTo>
                  <a:pt x="844827" y="14284"/>
                </a:lnTo>
                <a:lnTo>
                  <a:pt x="798537" y="6418"/>
                </a:lnTo>
                <a:lnTo>
                  <a:pt x="751271" y="1622"/>
                </a:lnTo>
                <a:lnTo>
                  <a:pt x="703135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91916" y="553217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6525" h="1406525">
                <a:moveTo>
                  <a:pt x="1406220" y="703110"/>
                </a:moveTo>
                <a:lnTo>
                  <a:pt x="1404598" y="751249"/>
                </a:lnTo>
                <a:lnTo>
                  <a:pt x="1399801" y="798517"/>
                </a:lnTo>
                <a:lnTo>
                  <a:pt x="1391935" y="844810"/>
                </a:lnTo>
                <a:lnTo>
                  <a:pt x="1381104" y="890023"/>
                </a:lnTo>
                <a:lnTo>
                  <a:pt x="1367413" y="934052"/>
                </a:lnTo>
                <a:lnTo>
                  <a:pt x="1350966" y="976791"/>
                </a:lnTo>
                <a:lnTo>
                  <a:pt x="1331869" y="1018136"/>
                </a:lnTo>
                <a:lnTo>
                  <a:pt x="1310225" y="1057982"/>
                </a:lnTo>
                <a:lnTo>
                  <a:pt x="1286140" y="1096224"/>
                </a:lnTo>
                <a:lnTo>
                  <a:pt x="1259719" y="1132758"/>
                </a:lnTo>
                <a:lnTo>
                  <a:pt x="1231066" y="1167480"/>
                </a:lnTo>
                <a:lnTo>
                  <a:pt x="1200286" y="1200283"/>
                </a:lnTo>
                <a:lnTo>
                  <a:pt x="1167484" y="1231064"/>
                </a:lnTo>
                <a:lnTo>
                  <a:pt x="1132764" y="1259717"/>
                </a:lnTo>
                <a:lnTo>
                  <a:pt x="1096231" y="1286139"/>
                </a:lnTo>
                <a:lnTo>
                  <a:pt x="1057989" y="1310224"/>
                </a:lnTo>
                <a:lnTo>
                  <a:pt x="1018145" y="1331868"/>
                </a:lnTo>
                <a:lnTo>
                  <a:pt x="976802" y="1350966"/>
                </a:lnTo>
                <a:lnTo>
                  <a:pt x="934065" y="1367412"/>
                </a:lnTo>
                <a:lnTo>
                  <a:pt x="890038" y="1381104"/>
                </a:lnTo>
                <a:lnTo>
                  <a:pt x="844827" y="1391935"/>
                </a:lnTo>
                <a:lnTo>
                  <a:pt x="798537" y="1399801"/>
                </a:lnTo>
                <a:lnTo>
                  <a:pt x="751271" y="1404598"/>
                </a:lnTo>
                <a:lnTo>
                  <a:pt x="703135" y="1406220"/>
                </a:lnTo>
                <a:lnTo>
                  <a:pt x="654994" y="1404598"/>
                </a:lnTo>
                <a:lnTo>
                  <a:pt x="607724" y="1399801"/>
                </a:lnTo>
                <a:lnTo>
                  <a:pt x="561430" y="1391935"/>
                </a:lnTo>
                <a:lnTo>
                  <a:pt x="516215" y="1381104"/>
                </a:lnTo>
                <a:lnTo>
                  <a:pt x="472185" y="1367412"/>
                </a:lnTo>
                <a:lnTo>
                  <a:pt x="429444" y="1350966"/>
                </a:lnTo>
                <a:lnTo>
                  <a:pt x="388098" y="1331868"/>
                </a:lnTo>
                <a:lnTo>
                  <a:pt x="348250" y="1310224"/>
                </a:lnTo>
                <a:lnTo>
                  <a:pt x="310007" y="1286139"/>
                </a:lnTo>
                <a:lnTo>
                  <a:pt x="273471" y="1259717"/>
                </a:lnTo>
                <a:lnTo>
                  <a:pt x="238749" y="1231064"/>
                </a:lnTo>
                <a:lnTo>
                  <a:pt x="205944" y="1200283"/>
                </a:lnTo>
                <a:lnTo>
                  <a:pt x="175162" y="1167480"/>
                </a:lnTo>
                <a:lnTo>
                  <a:pt x="146508" y="1132758"/>
                </a:lnTo>
                <a:lnTo>
                  <a:pt x="120085" y="1096224"/>
                </a:lnTo>
                <a:lnTo>
                  <a:pt x="95999" y="1057982"/>
                </a:lnTo>
                <a:lnTo>
                  <a:pt x="74354" y="1018136"/>
                </a:lnTo>
                <a:lnTo>
                  <a:pt x="55256" y="976791"/>
                </a:lnTo>
                <a:lnTo>
                  <a:pt x="38808" y="934052"/>
                </a:lnTo>
                <a:lnTo>
                  <a:pt x="25116" y="890023"/>
                </a:lnTo>
                <a:lnTo>
                  <a:pt x="14285" y="844810"/>
                </a:lnTo>
                <a:lnTo>
                  <a:pt x="6418" y="798517"/>
                </a:lnTo>
                <a:lnTo>
                  <a:pt x="1622" y="751249"/>
                </a:lnTo>
                <a:lnTo>
                  <a:pt x="0" y="703110"/>
                </a:lnTo>
                <a:lnTo>
                  <a:pt x="1622" y="654969"/>
                </a:lnTo>
                <a:lnTo>
                  <a:pt x="6418" y="607699"/>
                </a:lnTo>
                <a:lnTo>
                  <a:pt x="14285" y="561405"/>
                </a:lnTo>
                <a:lnTo>
                  <a:pt x="25116" y="516191"/>
                </a:lnTo>
                <a:lnTo>
                  <a:pt x="38808" y="472162"/>
                </a:lnTo>
                <a:lnTo>
                  <a:pt x="55256" y="429423"/>
                </a:lnTo>
                <a:lnTo>
                  <a:pt x="74354" y="388078"/>
                </a:lnTo>
                <a:lnTo>
                  <a:pt x="95999" y="348232"/>
                </a:lnTo>
                <a:lnTo>
                  <a:pt x="120085" y="309989"/>
                </a:lnTo>
                <a:lnTo>
                  <a:pt x="146508" y="273455"/>
                </a:lnTo>
                <a:lnTo>
                  <a:pt x="175162" y="238735"/>
                </a:lnTo>
                <a:lnTo>
                  <a:pt x="205944" y="205932"/>
                </a:lnTo>
                <a:lnTo>
                  <a:pt x="238749" y="175151"/>
                </a:lnTo>
                <a:lnTo>
                  <a:pt x="273471" y="146498"/>
                </a:lnTo>
                <a:lnTo>
                  <a:pt x="310007" y="120077"/>
                </a:lnTo>
                <a:lnTo>
                  <a:pt x="348250" y="95992"/>
                </a:lnTo>
                <a:lnTo>
                  <a:pt x="388098" y="74349"/>
                </a:lnTo>
                <a:lnTo>
                  <a:pt x="429444" y="55252"/>
                </a:lnTo>
                <a:lnTo>
                  <a:pt x="472185" y="38805"/>
                </a:lnTo>
                <a:lnTo>
                  <a:pt x="516215" y="25115"/>
                </a:lnTo>
                <a:lnTo>
                  <a:pt x="561430" y="14284"/>
                </a:lnTo>
                <a:lnTo>
                  <a:pt x="607724" y="6418"/>
                </a:lnTo>
                <a:lnTo>
                  <a:pt x="654994" y="1622"/>
                </a:lnTo>
                <a:lnTo>
                  <a:pt x="703135" y="0"/>
                </a:lnTo>
                <a:lnTo>
                  <a:pt x="751271" y="1622"/>
                </a:lnTo>
                <a:lnTo>
                  <a:pt x="798537" y="6418"/>
                </a:lnTo>
                <a:lnTo>
                  <a:pt x="844827" y="14284"/>
                </a:lnTo>
                <a:lnTo>
                  <a:pt x="890038" y="25115"/>
                </a:lnTo>
                <a:lnTo>
                  <a:pt x="934065" y="38805"/>
                </a:lnTo>
                <a:lnTo>
                  <a:pt x="976802" y="55252"/>
                </a:lnTo>
                <a:lnTo>
                  <a:pt x="1018145" y="74349"/>
                </a:lnTo>
                <a:lnTo>
                  <a:pt x="1057989" y="95992"/>
                </a:lnTo>
                <a:lnTo>
                  <a:pt x="1096231" y="120077"/>
                </a:lnTo>
                <a:lnTo>
                  <a:pt x="1132764" y="146498"/>
                </a:lnTo>
                <a:lnTo>
                  <a:pt x="1167484" y="175151"/>
                </a:lnTo>
                <a:lnTo>
                  <a:pt x="1200286" y="205932"/>
                </a:lnTo>
                <a:lnTo>
                  <a:pt x="1231066" y="238735"/>
                </a:lnTo>
                <a:lnTo>
                  <a:pt x="1259719" y="273455"/>
                </a:lnTo>
                <a:lnTo>
                  <a:pt x="1286140" y="309989"/>
                </a:lnTo>
                <a:lnTo>
                  <a:pt x="1310225" y="348232"/>
                </a:lnTo>
                <a:lnTo>
                  <a:pt x="1331869" y="388078"/>
                </a:lnTo>
                <a:lnTo>
                  <a:pt x="1350966" y="429423"/>
                </a:lnTo>
                <a:lnTo>
                  <a:pt x="1367413" y="472162"/>
                </a:lnTo>
                <a:lnTo>
                  <a:pt x="1381104" y="516191"/>
                </a:lnTo>
                <a:lnTo>
                  <a:pt x="1391935" y="561405"/>
                </a:lnTo>
                <a:lnTo>
                  <a:pt x="1399801" y="607699"/>
                </a:lnTo>
                <a:lnTo>
                  <a:pt x="1404598" y="654969"/>
                </a:lnTo>
                <a:lnTo>
                  <a:pt x="1406220" y="70311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9" name="그룹 268"/>
          <p:cNvGrpSpPr/>
          <p:nvPr/>
        </p:nvGrpSpPr>
        <p:grpSpPr>
          <a:xfrm>
            <a:off x="8583955" y="728561"/>
            <a:ext cx="1018130" cy="1004686"/>
            <a:chOff x="8583955" y="728561"/>
            <a:chExt cx="1018130" cy="1004686"/>
          </a:xfrm>
        </p:grpSpPr>
        <p:sp>
          <p:nvSpPr>
            <p:cNvPr id="141" name="object 141"/>
            <p:cNvSpPr/>
            <p:nvPr/>
          </p:nvSpPr>
          <p:spPr>
            <a:xfrm>
              <a:off x="9120631" y="728561"/>
              <a:ext cx="372529" cy="2664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234489" y="865542"/>
              <a:ext cx="255270" cy="112395"/>
            </a:xfrm>
            <a:custGeom>
              <a:avLst/>
              <a:gdLst/>
              <a:ahLst/>
              <a:cxnLst/>
              <a:rect l="l" t="t" r="r" b="b"/>
              <a:pathLst>
                <a:path w="255270" h="112394">
                  <a:moveTo>
                    <a:pt x="0" y="0"/>
                  </a:moveTo>
                  <a:lnTo>
                    <a:pt x="62" y="380"/>
                  </a:lnTo>
                  <a:lnTo>
                    <a:pt x="236" y="2133"/>
                  </a:lnTo>
                  <a:lnTo>
                    <a:pt x="21788" y="5686"/>
                  </a:lnTo>
                  <a:lnTo>
                    <a:pt x="68365" y="16119"/>
                  </a:lnTo>
                  <a:lnTo>
                    <a:pt x="129886" y="36024"/>
                  </a:lnTo>
                  <a:lnTo>
                    <a:pt x="193174" y="67461"/>
                  </a:lnTo>
                  <a:lnTo>
                    <a:pt x="227384" y="90654"/>
                  </a:lnTo>
                  <a:lnTo>
                    <a:pt x="246743" y="104888"/>
                  </a:lnTo>
                  <a:lnTo>
                    <a:pt x="251061" y="107949"/>
                  </a:lnTo>
                  <a:lnTo>
                    <a:pt x="252737" y="111200"/>
                  </a:lnTo>
                  <a:lnTo>
                    <a:pt x="252877" y="111772"/>
                  </a:lnTo>
                  <a:lnTo>
                    <a:pt x="254909" y="108495"/>
                  </a:lnTo>
                  <a:lnTo>
                    <a:pt x="221231" y="82441"/>
                  </a:lnTo>
                  <a:lnTo>
                    <a:pt x="142549" y="33338"/>
                  </a:lnTo>
                  <a:lnTo>
                    <a:pt x="105341" y="16020"/>
                  </a:lnTo>
                  <a:lnTo>
                    <a:pt x="65199" y="7056"/>
                  </a:lnTo>
                  <a:lnTo>
                    <a:pt x="4274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96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233509" y="862800"/>
              <a:ext cx="256603" cy="1159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161030" y="819188"/>
              <a:ext cx="57645" cy="5339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79274" y="906246"/>
              <a:ext cx="15875" cy="38735"/>
            </a:xfrm>
            <a:custGeom>
              <a:avLst/>
              <a:gdLst/>
              <a:ahLst/>
              <a:cxnLst/>
              <a:rect l="l" t="t" r="r" b="b"/>
              <a:pathLst>
                <a:path w="15875" h="38734">
                  <a:moveTo>
                    <a:pt x="13392" y="0"/>
                  </a:moveTo>
                  <a:lnTo>
                    <a:pt x="3169" y="7896"/>
                  </a:lnTo>
                  <a:lnTo>
                    <a:pt x="0" y="14547"/>
                  </a:lnTo>
                  <a:lnTo>
                    <a:pt x="4098" y="23570"/>
                  </a:lnTo>
                  <a:lnTo>
                    <a:pt x="15678" y="38582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EBE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84077" y="893952"/>
              <a:ext cx="364490" cy="86995"/>
            </a:xfrm>
            <a:custGeom>
              <a:avLst/>
              <a:gdLst/>
              <a:ahLst/>
              <a:cxnLst/>
              <a:rect l="l" t="t" r="r" b="b"/>
              <a:pathLst>
                <a:path w="364490" h="86994">
                  <a:moveTo>
                    <a:pt x="55987" y="0"/>
                  </a:moveTo>
                  <a:lnTo>
                    <a:pt x="36812" y="2289"/>
                  </a:lnTo>
                  <a:lnTo>
                    <a:pt x="13609" y="9232"/>
                  </a:lnTo>
                  <a:lnTo>
                    <a:pt x="0" y="24967"/>
                  </a:lnTo>
                  <a:lnTo>
                    <a:pt x="9606" y="53632"/>
                  </a:lnTo>
                  <a:lnTo>
                    <a:pt x="364114" y="86461"/>
                  </a:lnTo>
                  <a:lnTo>
                    <a:pt x="350736" y="79560"/>
                  </a:lnTo>
                  <a:lnTo>
                    <a:pt x="277677" y="46522"/>
                  </a:lnTo>
                  <a:lnTo>
                    <a:pt x="225713" y="27224"/>
                  </a:lnTo>
                  <a:lnTo>
                    <a:pt x="168782" y="10716"/>
                  </a:lnTo>
                  <a:lnTo>
                    <a:pt x="110876" y="480"/>
                  </a:lnTo>
                  <a:lnTo>
                    <a:pt x="55987" y="0"/>
                  </a:lnTo>
                  <a:close/>
                </a:path>
              </a:pathLst>
            </a:custGeom>
            <a:solidFill>
              <a:srgbClr val="EBE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84077" y="893952"/>
              <a:ext cx="364490" cy="86995"/>
            </a:xfrm>
            <a:custGeom>
              <a:avLst/>
              <a:gdLst/>
              <a:ahLst/>
              <a:cxnLst/>
              <a:rect l="l" t="t" r="r" b="b"/>
              <a:pathLst>
                <a:path w="364490" h="86994">
                  <a:moveTo>
                    <a:pt x="55987" y="0"/>
                  </a:moveTo>
                  <a:lnTo>
                    <a:pt x="36812" y="2289"/>
                  </a:lnTo>
                  <a:lnTo>
                    <a:pt x="13609" y="9232"/>
                  </a:lnTo>
                  <a:lnTo>
                    <a:pt x="0" y="24967"/>
                  </a:lnTo>
                  <a:lnTo>
                    <a:pt x="9606" y="53632"/>
                  </a:lnTo>
                  <a:lnTo>
                    <a:pt x="364114" y="86461"/>
                  </a:lnTo>
                  <a:lnTo>
                    <a:pt x="350736" y="79560"/>
                  </a:lnTo>
                  <a:lnTo>
                    <a:pt x="277677" y="46522"/>
                  </a:lnTo>
                  <a:lnTo>
                    <a:pt x="225713" y="27224"/>
                  </a:lnTo>
                  <a:lnTo>
                    <a:pt x="168782" y="10716"/>
                  </a:lnTo>
                  <a:lnTo>
                    <a:pt x="110876" y="480"/>
                  </a:lnTo>
                  <a:lnTo>
                    <a:pt x="55987" y="0"/>
                  </a:lnTo>
                  <a:close/>
                </a:path>
              </a:pathLst>
            </a:custGeom>
            <a:solidFill>
              <a:srgbClr val="EBE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84077" y="892746"/>
              <a:ext cx="363858" cy="8756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83709" y="910036"/>
              <a:ext cx="11430" cy="38100"/>
            </a:xfrm>
            <a:custGeom>
              <a:avLst/>
              <a:gdLst/>
              <a:ahLst/>
              <a:cxnLst/>
              <a:rect l="l" t="t" r="r" b="b"/>
              <a:pathLst>
                <a:path w="11429" h="38100">
                  <a:moveTo>
                    <a:pt x="5398" y="0"/>
                  </a:moveTo>
                  <a:lnTo>
                    <a:pt x="2532" y="3145"/>
                  </a:lnTo>
                  <a:lnTo>
                    <a:pt x="0" y="11996"/>
                  </a:lnTo>
                  <a:lnTo>
                    <a:pt x="2115" y="23350"/>
                  </a:lnTo>
                  <a:lnTo>
                    <a:pt x="9969" y="37544"/>
                  </a:lnTo>
                  <a:lnTo>
                    <a:pt x="11239" y="34788"/>
                  </a:lnTo>
                  <a:lnTo>
                    <a:pt x="2610" y="19189"/>
                  </a:lnTo>
                  <a:lnTo>
                    <a:pt x="2030" y="7580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807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55645" y="861136"/>
              <a:ext cx="450507" cy="36673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144981" y="962733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6692" y="0"/>
                  </a:moveTo>
                  <a:lnTo>
                    <a:pt x="3073" y="25"/>
                  </a:lnTo>
                  <a:lnTo>
                    <a:pt x="177" y="8369"/>
                  </a:lnTo>
                  <a:lnTo>
                    <a:pt x="0" y="13322"/>
                  </a:lnTo>
                  <a:lnTo>
                    <a:pt x="4343" y="15303"/>
                  </a:lnTo>
                  <a:lnTo>
                    <a:pt x="6553" y="14566"/>
                  </a:lnTo>
                  <a:lnTo>
                    <a:pt x="8280" y="11226"/>
                  </a:lnTo>
                  <a:lnTo>
                    <a:pt x="10312" y="2705"/>
                  </a:lnTo>
                  <a:close/>
                </a:path>
              </a:pathLst>
            </a:custGeom>
            <a:solidFill>
              <a:srgbClr val="97A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124492" y="992746"/>
              <a:ext cx="48983" cy="310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235282" y="990873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5" h="10159">
                  <a:moveTo>
                    <a:pt x="28740" y="0"/>
                  </a:moveTo>
                  <a:lnTo>
                    <a:pt x="19461" y="1491"/>
                  </a:lnTo>
                  <a:lnTo>
                    <a:pt x="10845" y="3762"/>
                  </a:lnTo>
                  <a:lnTo>
                    <a:pt x="355" y="7200"/>
                  </a:lnTo>
                  <a:lnTo>
                    <a:pt x="0" y="7988"/>
                  </a:lnTo>
                  <a:lnTo>
                    <a:pt x="457" y="9232"/>
                  </a:lnTo>
                  <a:lnTo>
                    <a:pt x="977" y="9575"/>
                  </a:lnTo>
                  <a:lnTo>
                    <a:pt x="1524" y="9575"/>
                  </a:lnTo>
                  <a:lnTo>
                    <a:pt x="11377" y="6445"/>
                  </a:lnTo>
                  <a:lnTo>
                    <a:pt x="19887" y="4177"/>
                  </a:lnTo>
                  <a:lnTo>
                    <a:pt x="29006" y="2692"/>
                  </a:lnTo>
                  <a:lnTo>
                    <a:pt x="29552" y="2019"/>
                  </a:lnTo>
                  <a:lnTo>
                    <a:pt x="29400" y="533"/>
                  </a:lnTo>
                  <a:lnTo>
                    <a:pt x="28740" y="0"/>
                  </a:lnTo>
                  <a:close/>
                </a:path>
              </a:pathLst>
            </a:custGeom>
            <a:solidFill>
              <a:srgbClr val="87B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250103" y="99752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7678" y="0"/>
                  </a:moveTo>
                  <a:lnTo>
                    <a:pt x="6223" y="368"/>
                  </a:lnTo>
                  <a:lnTo>
                    <a:pt x="215" y="3632"/>
                  </a:lnTo>
                  <a:lnTo>
                    <a:pt x="0" y="4470"/>
                  </a:lnTo>
                  <a:lnTo>
                    <a:pt x="584" y="5549"/>
                  </a:lnTo>
                  <a:lnTo>
                    <a:pt x="1511" y="5803"/>
                  </a:lnTo>
                  <a:lnTo>
                    <a:pt x="7035" y="3060"/>
                  </a:lnTo>
                  <a:lnTo>
                    <a:pt x="17678" y="2743"/>
                  </a:lnTo>
                  <a:lnTo>
                    <a:pt x="18249" y="2120"/>
                  </a:lnTo>
                  <a:lnTo>
                    <a:pt x="18224" y="622"/>
                  </a:lnTo>
                  <a:lnTo>
                    <a:pt x="17678" y="0"/>
                  </a:lnTo>
                  <a:close/>
                </a:path>
              </a:pathLst>
            </a:custGeom>
            <a:solidFill>
              <a:srgbClr val="87B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145155" y="962764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4" h="14605">
                  <a:moveTo>
                    <a:pt x="6197" y="38"/>
                  </a:moveTo>
                  <a:lnTo>
                    <a:pt x="2895" y="0"/>
                  </a:lnTo>
                  <a:lnTo>
                    <a:pt x="0" y="8331"/>
                  </a:lnTo>
                  <a:lnTo>
                    <a:pt x="0" y="13042"/>
                  </a:lnTo>
                  <a:lnTo>
                    <a:pt x="4508" y="14312"/>
                  </a:lnTo>
                  <a:lnTo>
                    <a:pt x="7493" y="4533"/>
                  </a:lnTo>
                  <a:lnTo>
                    <a:pt x="7988" y="1358"/>
                  </a:lnTo>
                  <a:lnTo>
                    <a:pt x="7543" y="774"/>
                  </a:lnTo>
                  <a:close/>
                </a:path>
              </a:pathLst>
            </a:custGeom>
            <a:solidFill>
              <a:srgbClr val="A9B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145155" y="962764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4" h="14605">
                  <a:moveTo>
                    <a:pt x="6197" y="38"/>
                  </a:moveTo>
                  <a:lnTo>
                    <a:pt x="2895" y="0"/>
                  </a:lnTo>
                  <a:lnTo>
                    <a:pt x="0" y="8331"/>
                  </a:lnTo>
                  <a:lnTo>
                    <a:pt x="0" y="13042"/>
                  </a:lnTo>
                  <a:lnTo>
                    <a:pt x="4508" y="14312"/>
                  </a:lnTo>
                  <a:lnTo>
                    <a:pt x="7493" y="4533"/>
                  </a:lnTo>
                  <a:lnTo>
                    <a:pt x="7988" y="1358"/>
                  </a:lnTo>
                  <a:lnTo>
                    <a:pt x="7543" y="774"/>
                  </a:lnTo>
                  <a:close/>
                </a:path>
              </a:pathLst>
            </a:custGeom>
            <a:solidFill>
              <a:srgbClr val="A9B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54035" y="963222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6680" y="0"/>
                  </a:moveTo>
                  <a:lnTo>
                    <a:pt x="3086" y="25"/>
                  </a:lnTo>
                  <a:lnTo>
                    <a:pt x="190" y="8382"/>
                  </a:lnTo>
                  <a:lnTo>
                    <a:pt x="0" y="13309"/>
                  </a:lnTo>
                  <a:lnTo>
                    <a:pt x="4343" y="15278"/>
                  </a:lnTo>
                  <a:lnTo>
                    <a:pt x="6553" y="14554"/>
                  </a:lnTo>
                  <a:lnTo>
                    <a:pt x="8254" y="11214"/>
                  </a:lnTo>
                  <a:lnTo>
                    <a:pt x="10337" y="2679"/>
                  </a:lnTo>
                  <a:close/>
                </a:path>
              </a:pathLst>
            </a:custGeom>
            <a:solidFill>
              <a:srgbClr val="97A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154209" y="963254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4" h="14605">
                  <a:moveTo>
                    <a:pt x="6197" y="38"/>
                  </a:moveTo>
                  <a:lnTo>
                    <a:pt x="2908" y="0"/>
                  </a:lnTo>
                  <a:lnTo>
                    <a:pt x="25" y="8331"/>
                  </a:lnTo>
                  <a:lnTo>
                    <a:pt x="0" y="13055"/>
                  </a:lnTo>
                  <a:lnTo>
                    <a:pt x="4483" y="14300"/>
                  </a:lnTo>
                  <a:lnTo>
                    <a:pt x="7518" y="4533"/>
                  </a:lnTo>
                  <a:lnTo>
                    <a:pt x="8026" y="1346"/>
                  </a:lnTo>
                  <a:lnTo>
                    <a:pt x="7543" y="762"/>
                  </a:lnTo>
                  <a:close/>
                </a:path>
              </a:pathLst>
            </a:custGeom>
            <a:solidFill>
              <a:srgbClr val="A9B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96471" y="932086"/>
              <a:ext cx="33020" cy="59690"/>
            </a:xfrm>
            <a:custGeom>
              <a:avLst/>
              <a:gdLst/>
              <a:ahLst/>
              <a:cxnLst/>
              <a:rect l="l" t="t" r="r" b="b"/>
              <a:pathLst>
                <a:path w="33020" h="59690">
                  <a:moveTo>
                    <a:pt x="27346" y="25"/>
                  </a:moveTo>
                  <a:lnTo>
                    <a:pt x="0" y="36493"/>
                  </a:lnTo>
                  <a:lnTo>
                    <a:pt x="117" y="47243"/>
                  </a:lnTo>
                  <a:lnTo>
                    <a:pt x="1972" y="59232"/>
                  </a:lnTo>
                  <a:lnTo>
                    <a:pt x="9668" y="54279"/>
                  </a:lnTo>
                  <a:lnTo>
                    <a:pt x="32109" y="12026"/>
                  </a:lnTo>
                  <a:lnTo>
                    <a:pt x="32718" y="1079"/>
                  </a:lnTo>
                  <a:lnTo>
                    <a:pt x="27346" y="2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97136" y="944055"/>
              <a:ext cx="27457" cy="4239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102516" y="930785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14461" y="1996"/>
                  </a:moveTo>
                  <a:lnTo>
                    <a:pt x="7937" y="2997"/>
                  </a:lnTo>
                  <a:lnTo>
                    <a:pt x="0" y="18160"/>
                  </a:lnTo>
                  <a:lnTo>
                    <a:pt x="8534" y="7277"/>
                  </a:lnTo>
                  <a:lnTo>
                    <a:pt x="14461" y="1996"/>
                  </a:lnTo>
                  <a:close/>
                </a:path>
                <a:path w="26034" h="18415">
                  <a:moveTo>
                    <a:pt x="24307" y="0"/>
                  </a:moveTo>
                  <a:lnTo>
                    <a:pt x="18199" y="1422"/>
                  </a:lnTo>
                  <a:lnTo>
                    <a:pt x="14533" y="1984"/>
                  </a:lnTo>
                  <a:lnTo>
                    <a:pt x="23583" y="2603"/>
                  </a:lnTo>
                  <a:lnTo>
                    <a:pt x="25793" y="7886"/>
                  </a:lnTo>
                  <a:lnTo>
                    <a:pt x="24307" y="0"/>
                  </a:lnTo>
                  <a:close/>
                </a:path>
              </a:pathLst>
            </a:custGeom>
            <a:solidFill>
              <a:srgbClr val="17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196143" y="933552"/>
              <a:ext cx="48770" cy="539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21016" y="1399832"/>
              <a:ext cx="581069" cy="3334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363410" y="1498021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57277" y="0"/>
                  </a:moveTo>
                  <a:lnTo>
                    <a:pt x="42741" y="7518"/>
                  </a:lnTo>
                  <a:lnTo>
                    <a:pt x="28324" y="14303"/>
                  </a:lnTo>
                  <a:lnTo>
                    <a:pt x="14064" y="20388"/>
                  </a:lnTo>
                  <a:lnTo>
                    <a:pt x="0" y="25806"/>
                  </a:lnTo>
                  <a:lnTo>
                    <a:pt x="4559" y="25653"/>
                  </a:lnTo>
                  <a:lnTo>
                    <a:pt x="31800" y="30302"/>
                  </a:lnTo>
                  <a:lnTo>
                    <a:pt x="31724" y="32511"/>
                  </a:lnTo>
                  <a:lnTo>
                    <a:pt x="39738" y="30035"/>
                  </a:lnTo>
                  <a:lnTo>
                    <a:pt x="45961" y="24333"/>
                  </a:lnTo>
                  <a:lnTo>
                    <a:pt x="57302" y="11912"/>
                  </a:lnTo>
                  <a:lnTo>
                    <a:pt x="57277" y="0"/>
                  </a:lnTo>
                  <a:close/>
                </a:path>
              </a:pathLst>
            </a:custGeom>
            <a:solidFill>
              <a:srgbClr val="6C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363405" y="1498029"/>
              <a:ext cx="57302" cy="3251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318837" y="1543993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5">
                  <a:moveTo>
                    <a:pt x="6807" y="0"/>
                  </a:moveTo>
                  <a:lnTo>
                    <a:pt x="1930" y="139"/>
                  </a:lnTo>
                  <a:lnTo>
                    <a:pt x="0" y="2819"/>
                  </a:lnTo>
                  <a:lnTo>
                    <a:pt x="177" y="9296"/>
                  </a:lnTo>
                  <a:lnTo>
                    <a:pt x="2260" y="11874"/>
                  </a:lnTo>
                  <a:lnTo>
                    <a:pt x="7137" y="11734"/>
                  </a:lnTo>
                  <a:lnTo>
                    <a:pt x="9029" y="9055"/>
                  </a:lnTo>
                  <a:lnTo>
                    <a:pt x="8890" y="2578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317843" y="1542989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5">
                  <a:moveTo>
                    <a:pt x="6794" y="0"/>
                  </a:moveTo>
                  <a:lnTo>
                    <a:pt x="1930" y="152"/>
                  </a:lnTo>
                  <a:lnTo>
                    <a:pt x="0" y="2819"/>
                  </a:lnTo>
                  <a:lnTo>
                    <a:pt x="190" y="9296"/>
                  </a:lnTo>
                  <a:lnTo>
                    <a:pt x="2260" y="11874"/>
                  </a:lnTo>
                  <a:lnTo>
                    <a:pt x="7124" y="11722"/>
                  </a:lnTo>
                  <a:lnTo>
                    <a:pt x="9042" y="9042"/>
                  </a:lnTo>
                  <a:lnTo>
                    <a:pt x="8851" y="2578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317927" y="1543075"/>
              <a:ext cx="83399" cy="116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337457" y="1573530"/>
              <a:ext cx="63004" cy="2031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322131" y="1592629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5803" y="0"/>
                  </a:moveTo>
                  <a:lnTo>
                    <a:pt x="749" y="2895"/>
                  </a:lnTo>
                  <a:lnTo>
                    <a:pt x="0" y="6324"/>
                  </a:lnTo>
                  <a:lnTo>
                    <a:pt x="3200" y="11963"/>
                  </a:lnTo>
                  <a:lnTo>
                    <a:pt x="6553" y="13081"/>
                  </a:lnTo>
                  <a:lnTo>
                    <a:pt x="11557" y="10223"/>
                  </a:lnTo>
                  <a:lnTo>
                    <a:pt x="12331" y="6769"/>
                  </a:lnTo>
                  <a:lnTo>
                    <a:pt x="9131" y="1155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321151" y="1591644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5778" y="0"/>
                  </a:moveTo>
                  <a:lnTo>
                    <a:pt x="736" y="2857"/>
                  </a:lnTo>
                  <a:lnTo>
                    <a:pt x="0" y="6299"/>
                  </a:lnTo>
                  <a:lnTo>
                    <a:pt x="3187" y="11938"/>
                  </a:lnTo>
                  <a:lnTo>
                    <a:pt x="6565" y="13055"/>
                  </a:lnTo>
                  <a:lnTo>
                    <a:pt x="11569" y="10198"/>
                  </a:lnTo>
                  <a:lnTo>
                    <a:pt x="12318" y="6743"/>
                  </a:lnTo>
                  <a:lnTo>
                    <a:pt x="9131" y="1130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21965" y="1592440"/>
              <a:ext cx="10731" cy="1145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96601" y="1593564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4">
                  <a:moveTo>
                    <a:pt x="4927" y="0"/>
                  </a:moveTo>
                  <a:lnTo>
                    <a:pt x="1930" y="1816"/>
                  </a:lnTo>
                  <a:lnTo>
                    <a:pt x="0" y="8001"/>
                  </a:lnTo>
                  <a:lnTo>
                    <a:pt x="1460" y="11214"/>
                  </a:lnTo>
                  <a:lnTo>
                    <a:pt x="6972" y="12928"/>
                  </a:lnTo>
                  <a:lnTo>
                    <a:pt x="9994" y="11125"/>
                  </a:lnTo>
                  <a:lnTo>
                    <a:pt x="11950" y="4927"/>
                  </a:lnTo>
                  <a:lnTo>
                    <a:pt x="10490" y="1714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96601" y="1592231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4">
                  <a:moveTo>
                    <a:pt x="4927" y="0"/>
                  </a:moveTo>
                  <a:lnTo>
                    <a:pt x="1930" y="1803"/>
                  </a:lnTo>
                  <a:lnTo>
                    <a:pt x="0" y="7988"/>
                  </a:lnTo>
                  <a:lnTo>
                    <a:pt x="1460" y="11201"/>
                  </a:lnTo>
                  <a:lnTo>
                    <a:pt x="6997" y="12928"/>
                  </a:lnTo>
                  <a:lnTo>
                    <a:pt x="9994" y="11112"/>
                  </a:lnTo>
                  <a:lnTo>
                    <a:pt x="11950" y="4940"/>
                  </a:lnTo>
                  <a:lnTo>
                    <a:pt x="10490" y="1714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327298" y="1592872"/>
              <a:ext cx="80582" cy="1228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397979" y="1544849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5">
                  <a:moveTo>
                    <a:pt x="7924" y="0"/>
                  </a:moveTo>
                  <a:lnTo>
                    <a:pt x="2235" y="152"/>
                  </a:lnTo>
                  <a:lnTo>
                    <a:pt x="0" y="2857"/>
                  </a:lnTo>
                  <a:lnTo>
                    <a:pt x="165" y="9321"/>
                  </a:lnTo>
                  <a:lnTo>
                    <a:pt x="2552" y="11887"/>
                  </a:lnTo>
                  <a:lnTo>
                    <a:pt x="8242" y="11734"/>
                  </a:lnTo>
                  <a:lnTo>
                    <a:pt x="10477" y="9042"/>
                  </a:lnTo>
                  <a:lnTo>
                    <a:pt x="10312" y="2578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397979" y="15435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5">
                  <a:moveTo>
                    <a:pt x="7950" y="0"/>
                  </a:moveTo>
                  <a:lnTo>
                    <a:pt x="2235" y="152"/>
                  </a:lnTo>
                  <a:lnTo>
                    <a:pt x="0" y="2857"/>
                  </a:lnTo>
                  <a:lnTo>
                    <a:pt x="177" y="9321"/>
                  </a:lnTo>
                  <a:lnTo>
                    <a:pt x="2552" y="11887"/>
                  </a:lnTo>
                  <a:lnTo>
                    <a:pt x="8267" y="11734"/>
                  </a:lnTo>
                  <a:lnTo>
                    <a:pt x="10502" y="9029"/>
                  </a:lnTo>
                  <a:lnTo>
                    <a:pt x="10337" y="2565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332035" y="1543609"/>
              <a:ext cx="76455" cy="2579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98634" y="1569486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7607" y="0"/>
                  </a:moveTo>
                  <a:lnTo>
                    <a:pt x="2146" y="165"/>
                  </a:lnTo>
                  <a:lnTo>
                    <a:pt x="0" y="2832"/>
                  </a:lnTo>
                  <a:lnTo>
                    <a:pt x="165" y="9309"/>
                  </a:lnTo>
                  <a:lnTo>
                    <a:pt x="2451" y="11874"/>
                  </a:lnTo>
                  <a:lnTo>
                    <a:pt x="7912" y="11734"/>
                  </a:lnTo>
                  <a:lnTo>
                    <a:pt x="10071" y="9042"/>
                  </a:lnTo>
                  <a:lnTo>
                    <a:pt x="9880" y="2578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398658" y="1568167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7607" y="0"/>
                  </a:moveTo>
                  <a:lnTo>
                    <a:pt x="2159" y="139"/>
                  </a:lnTo>
                  <a:lnTo>
                    <a:pt x="0" y="2844"/>
                  </a:lnTo>
                  <a:lnTo>
                    <a:pt x="177" y="9296"/>
                  </a:lnTo>
                  <a:lnTo>
                    <a:pt x="2476" y="11874"/>
                  </a:lnTo>
                  <a:lnTo>
                    <a:pt x="7924" y="11722"/>
                  </a:lnTo>
                  <a:lnTo>
                    <a:pt x="10071" y="9042"/>
                  </a:lnTo>
                  <a:lnTo>
                    <a:pt x="9893" y="2578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398723" y="1568233"/>
              <a:ext cx="9892" cy="1173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19531" y="15686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5">
                  <a:moveTo>
                    <a:pt x="6794" y="0"/>
                  </a:moveTo>
                  <a:lnTo>
                    <a:pt x="1879" y="127"/>
                  </a:lnTo>
                  <a:lnTo>
                    <a:pt x="0" y="2806"/>
                  </a:lnTo>
                  <a:lnTo>
                    <a:pt x="177" y="9271"/>
                  </a:lnTo>
                  <a:lnTo>
                    <a:pt x="2222" y="11861"/>
                  </a:lnTo>
                  <a:lnTo>
                    <a:pt x="7111" y="11709"/>
                  </a:lnTo>
                  <a:lnTo>
                    <a:pt x="9029" y="9029"/>
                  </a:lnTo>
                  <a:lnTo>
                    <a:pt x="8851" y="2565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318539" y="1567676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5">
                  <a:moveTo>
                    <a:pt x="6769" y="0"/>
                  </a:moveTo>
                  <a:lnTo>
                    <a:pt x="1917" y="126"/>
                  </a:lnTo>
                  <a:lnTo>
                    <a:pt x="0" y="2819"/>
                  </a:lnTo>
                  <a:lnTo>
                    <a:pt x="152" y="9270"/>
                  </a:lnTo>
                  <a:lnTo>
                    <a:pt x="2235" y="11861"/>
                  </a:lnTo>
                  <a:lnTo>
                    <a:pt x="7099" y="11734"/>
                  </a:lnTo>
                  <a:lnTo>
                    <a:pt x="9029" y="9055"/>
                  </a:lnTo>
                  <a:lnTo>
                    <a:pt x="8851" y="2590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18535" y="1567751"/>
              <a:ext cx="83336" cy="1177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53879" y="1496149"/>
              <a:ext cx="216828" cy="15625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136080" y="156404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6299" y="0"/>
                  </a:moveTo>
                  <a:lnTo>
                    <a:pt x="1016" y="2984"/>
                  </a:lnTo>
                  <a:lnTo>
                    <a:pt x="0" y="6146"/>
                  </a:lnTo>
                  <a:lnTo>
                    <a:pt x="2717" y="10947"/>
                  </a:lnTo>
                  <a:lnTo>
                    <a:pt x="5981" y="11722"/>
                  </a:lnTo>
                  <a:lnTo>
                    <a:pt x="11214" y="8724"/>
                  </a:lnTo>
                  <a:lnTo>
                    <a:pt x="12268" y="5537"/>
                  </a:lnTo>
                  <a:lnTo>
                    <a:pt x="9525" y="723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5521" y="156374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6286" y="0"/>
                  </a:moveTo>
                  <a:lnTo>
                    <a:pt x="1028" y="2984"/>
                  </a:lnTo>
                  <a:lnTo>
                    <a:pt x="0" y="6146"/>
                  </a:lnTo>
                  <a:lnTo>
                    <a:pt x="2717" y="10972"/>
                  </a:lnTo>
                  <a:lnTo>
                    <a:pt x="5968" y="11722"/>
                  </a:lnTo>
                  <a:lnTo>
                    <a:pt x="11214" y="8712"/>
                  </a:lnTo>
                  <a:lnTo>
                    <a:pt x="12268" y="5562"/>
                  </a:lnTo>
                  <a:lnTo>
                    <a:pt x="9537" y="736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90879" y="1543836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4267" y="0"/>
                  </a:moveTo>
                  <a:lnTo>
                    <a:pt x="1816" y="1803"/>
                  </a:lnTo>
                  <a:lnTo>
                    <a:pt x="0" y="7581"/>
                  </a:lnTo>
                  <a:lnTo>
                    <a:pt x="1016" y="10464"/>
                  </a:lnTo>
                  <a:lnTo>
                    <a:pt x="5283" y="11798"/>
                  </a:lnTo>
                  <a:lnTo>
                    <a:pt x="7734" y="9994"/>
                  </a:lnTo>
                  <a:lnTo>
                    <a:pt x="9550" y="4216"/>
                  </a:lnTo>
                  <a:lnTo>
                    <a:pt x="8521" y="1333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90346" y="1543518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5">
                  <a:moveTo>
                    <a:pt x="4254" y="0"/>
                  </a:moveTo>
                  <a:lnTo>
                    <a:pt x="1803" y="1816"/>
                  </a:lnTo>
                  <a:lnTo>
                    <a:pt x="0" y="7607"/>
                  </a:lnTo>
                  <a:lnTo>
                    <a:pt x="952" y="10490"/>
                  </a:lnTo>
                  <a:lnTo>
                    <a:pt x="5245" y="11823"/>
                  </a:lnTo>
                  <a:lnTo>
                    <a:pt x="7721" y="10007"/>
                  </a:lnTo>
                  <a:lnTo>
                    <a:pt x="9512" y="4229"/>
                  </a:lnTo>
                  <a:lnTo>
                    <a:pt x="8521" y="1346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99090" y="1526419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5" h="11430">
                  <a:moveTo>
                    <a:pt x="3302" y="12"/>
                  </a:moveTo>
                  <a:lnTo>
                    <a:pt x="1104" y="0"/>
                  </a:lnTo>
                  <a:lnTo>
                    <a:pt x="1104" y="787"/>
                  </a:lnTo>
                  <a:lnTo>
                    <a:pt x="469" y="1739"/>
                  </a:lnTo>
                  <a:lnTo>
                    <a:pt x="25" y="3479"/>
                  </a:lnTo>
                  <a:lnTo>
                    <a:pt x="0" y="7505"/>
                  </a:lnTo>
                  <a:lnTo>
                    <a:pt x="406" y="9258"/>
                  </a:lnTo>
                  <a:lnTo>
                    <a:pt x="1041" y="10210"/>
                  </a:lnTo>
                  <a:lnTo>
                    <a:pt x="1041" y="10972"/>
                  </a:lnTo>
                  <a:lnTo>
                    <a:pt x="3251" y="10998"/>
                  </a:lnTo>
                  <a:lnTo>
                    <a:pt x="4178" y="8547"/>
                  </a:lnTo>
                  <a:lnTo>
                    <a:pt x="4229" y="2489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98036" y="1526406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5" h="11430">
                  <a:moveTo>
                    <a:pt x="3289" y="25"/>
                  </a:moveTo>
                  <a:lnTo>
                    <a:pt x="977" y="0"/>
                  </a:lnTo>
                  <a:lnTo>
                    <a:pt x="38" y="2476"/>
                  </a:lnTo>
                  <a:lnTo>
                    <a:pt x="0" y="8521"/>
                  </a:lnTo>
                  <a:lnTo>
                    <a:pt x="901" y="10972"/>
                  </a:lnTo>
                  <a:lnTo>
                    <a:pt x="3225" y="10998"/>
                  </a:lnTo>
                  <a:lnTo>
                    <a:pt x="4165" y="8547"/>
                  </a:lnTo>
                  <a:lnTo>
                    <a:pt x="4229" y="2501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98565" y="1507086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5" h="11430">
                  <a:moveTo>
                    <a:pt x="2197" y="0"/>
                  </a:moveTo>
                  <a:lnTo>
                    <a:pt x="368" y="380"/>
                  </a:lnTo>
                  <a:lnTo>
                    <a:pt x="469" y="1142"/>
                  </a:lnTo>
                  <a:lnTo>
                    <a:pt x="101" y="2171"/>
                  </a:lnTo>
                  <a:lnTo>
                    <a:pt x="0" y="3962"/>
                  </a:lnTo>
                  <a:lnTo>
                    <a:pt x="520" y="7937"/>
                  </a:lnTo>
                  <a:lnTo>
                    <a:pt x="1117" y="9575"/>
                  </a:lnTo>
                  <a:lnTo>
                    <a:pt x="1739" y="10413"/>
                  </a:lnTo>
                  <a:lnTo>
                    <a:pt x="1866" y="11175"/>
                  </a:lnTo>
                  <a:lnTo>
                    <a:pt x="3670" y="10833"/>
                  </a:lnTo>
                  <a:lnTo>
                    <a:pt x="4127" y="8242"/>
                  </a:lnTo>
                  <a:lnTo>
                    <a:pt x="3301" y="2260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97558" y="1507252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5" h="11430">
                  <a:moveTo>
                    <a:pt x="2324" y="0"/>
                  </a:moveTo>
                  <a:lnTo>
                    <a:pt x="393" y="393"/>
                  </a:lnTo>
                  <a:lnTo>
                    <a:pt x="0" y="2971"/>
                  </a:lnTo>
                  <a:lnTo>
                    <a:pt x="812" y="8953"/>
                  </a:lnTo>
                  <a:lnTo>
                    <a:pt x="1917" y="11226"/>
                  </a:lnTo>
                  <a:lnTo>
                    <a:pt x="3809" y="10833"/>
                  </a:lnTo>
                  <a:lnTo>
                    <a:pt x="4241" y="8254"/>
                  </a:lnTo>
                  <a:lnTo>
                    <a:pt x="3441" y="2285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97542" y="1507439"/>
              <a:ext cx="4241" cy="1084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98060" y="1526400"/>
              <a:ext cx="47996" cy="2108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152026" y="154589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4660" y="0"/>
                  </a:moveTo>
                  <a:lnTo>
                    <a:pt x="1778" y="1676"/>
                  </a:lnTo>
                  <a:lnTo>
                    <a:pt x="0" y="7454"/>
                  </a:lnTo>
                  <a:lnTo>
                    <a:pt x="1409" y="10477"/>
                  </a:lnTo>
                  <a:lnTo>
                    <a:pt x="6718" y="12128"/>
                  </a:lnTo>
                  <a:lnTo>
                    <a:pt x="9588" y="10452"/>
                  </a:lnTo>
                  <a:lnTo>
                    <a:pt x="11379" y="4648"/>
                  </a:lnTo>
                  <a:lnTo>
                    <a:pt x="9969" y="1625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151480" y="1545586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4635" y="0"/>
                  </a:moveTo>
                  <a:lnTo>
                    <a:pt x="1803" y="1676"/>
                  </a:lnTo>
                  <a:lnTo>
                    <a:pt x="0" y="7454"/>
                  </a:lnTo>
                  <a:lnTo>
                    <a:pt x="1384" y="10464"/>
                  </a:lnTo>
                  <a:lnTo>
                    <a:pt x="6705" y="12115"/>
                  </a:lnTo>
                  <a:lnTo>
                    <a:pt x="9575" y="10439"/>
                  </a:lnTo>
                  <a:lnTo>
                    <a:pt x="11353" y="4660"/>
                  </a:lnTo>
                  <a:lnTo>
                    <a:pt x="9969" y="1638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103460" y="1546199"/>
              <a:ext cx="59373" cy="1151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97258" y="1509849"/>
              <a:ext cx="13335" cy="55244"/>
            </a:xfrm>
            <a:custGeom>
              <a:avLst/>
              <a:gdLst/>
              <a:ahLst/>
              <a:cxnLst/>
              <a:rect l="l" t="t" r="r" b="b"/>
              <a:pathLst>
                <a:path w="13334" h="55244">
                  <a:moveTo>
                    <a:pt x="8851" y="0"/>
                  </a:moveTo>
                  <a:lnTo>
                    <a:pt x="5283" y="114"/>
                  </a:lnTo>
                  <a:lnTo>
                    <a:pt x="6896" y="5181"/>
                  </a:lnTo>
                  <a:lnTo>
                    <a:pt x="7786" y="11805"/>
                  </a:lnTo>
                  <a:lnTo>
                    <a:pt x="8188" y="18916"/>
                  </a:lnTo>
                  <a:lnTo>
                    <a:pt x="7423" y="28399"/>
                  </a:lnTo>
                  <a:lnTo>
                    <a:pt x="4318" y="38315"/>
                  </a:lnTo>
                  <a:lnTo>
                    <a:pt x="0" y="47129"/>
                  </a:lnTo>
                  <a:lnTo>
                    <a:pt x="2476" y="52120"/>
                  </a:lnTo>
                  <a:lnTo>
                    <a:pt x="6858" y="54902"/>
                  </a:lnTo>
                  <a:lnTo>
                    <a:pt x="2971" y="51650"/>
                  </a:lnTo>
                  <a:lnTo>
                    <a:pt x="4864" y="46596"/>
                  </a:lnTo>
                  <a:lnTo>
                    <a:pt x="11826" y="30490"/>
                  </a:lnTo>
                  <a:lnTo>
                    <a:pt x="12911" y="25785"/>
                  </a:lnTo>
                  <a:lnTo>
                    <a:pt x="12750" y="20001"/>
                  </a:lnTo>
                  <a:lnTo>
                    <a:pt x="10541" y="3682"/>
                  </a:lnTo>
                  <a:lnTo>
                    <a:pt x="8851" y="0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99089" y="1509728"/>
              <a:ext cx="6985" cy="55244"/>
            </a:xfrm>
            <a:custGeom>
              <a:avLst/>
              <a:gdLst/>
              <a:ahLst/>
              <a:cxnLst/>
              <a:rect l="l" t="t" r="r" b="b"/>
              <a:pathLst>
                <a:path w="6984" h="55244">
                  <a:moveTo>
                    <a:pt x="5" y="47147"/>
                  </a:moveTo>
                  <a:lnTo>
                    <a:pt x="0" y="47908"/>
                  </a:lnTo>
                  <a:lnTo>
                    <a:pt x="478" y="49451"/>
                  </a:lnTo>
                  <a:lnTo>
                    <a:pt x="1138" y="51826"/>
                  </a:lnTo>
                  <a:lnTo>
                    <a:pt x="2878" y="53743"/>
                  </a:lnTo>
                  <a:lnTo>
                    <a:pt x="4997" y="55054"/>
                  </a:lnTo>
                  <a:lnTo>
                    <a:pt x="4986" y="54912"/>
                  </a:lnTo>
                  <a:lnTo>
                    <a:pt x="2967" y="53629"/>
                  </a:lnTo>
                  <a:lnTo>
                    <a:pt x="1290" y="51711"/>
                  </a:lnTo>
                  <a:lnTo>
                    <a:pt x="668" y="49413"/>
                  </a:lnTo>
                  <a:lnTo>
                    <a:pt x="5" y="47147"/>
                  </a:lnTo>
                  <a:close/>
                </a:path>
                <a:path w="6984" h="55244">
                  <a:moveTo>
                    <a:pt x="3895" y="0"/>
                  </a:moveTo>
                  <a:lnTo>
                    <a:pt x="2840" y="327"/>
                  </a:lnTo>
                  <a:lnTo>
                    <a:pt x="4313" y="4848"/>
                  </a:lnTo>
                  <a:lnTo>
                    <a:pt x="5253" y="9585"/>
                  </a:lnTo>
                  <a:lnTo>
                    <a:pt x="5829" y="16438"/>
                  </a:lnTo>
                  <a:lnTo>
                    <a:pt x="5951" y="23924"/>
                  </a:lnTo>
                  <a:lnTo>
                    <a:pt x="5147" y="28737"/>
                  </a:lnTo>
                  <a:lnTo>
                    <a:pt x="1341" y="39926"/>
                  </a:lnTo>
                  <a:lnTo>
                    <a:pt x="693" y="42288"/>
                  </a:lnTo>
                  <a:lnTo>
                    <a:pt x="22" y="44496"/>
                  </a:lnTo>
                  <a:lnTo>
                    <a:pt x="5" y="47033"/>
                  </a:lnTo>
                  <a:lnTo>
                    <a:pt x="312" y="44637"/>
                  </a:lnTo>
                  <a:lnTo>
                    <a:pt x="1697" y="40091"/>
                  </a:lnTo>
                  <a:lnTo>
                    <a:pt x="6646" y="16438"/>
                  </a:lnTo>
                  <a:lnTo>
                    <a:pt x="6497" y="14272"/>
                  </a:lnTo>
                  <a:lnTo>
                    <a:pt x="6218" y="9433"/>
                  </a:lnTo>
                  <a:lnTo>
                    <a:pt x="5354" y="4632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3C4E2C">
                <a:alpha val="5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93706" y="1547356"/>
              <a:ext cx="41871" cy="1804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99193" y="1510894"/>
              <a:ext cx="43497" cy="1309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156540" y="1522469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5">
                  <a:moveTo>
                    <a:pt x="2997" y="0"/>
                  </a:moveTo>
                  <a:lnTo>
                    <a:pt x="546" y="2247"/>
                  </a:lnTo>
                  <a:lnTo>
                    <a:pt x="0" y="8280"/>
                  </a:lnTo>
                  <a:lnTo>
                    <a:pt x="2006" y="10947"/>
                  </a:lnTo>
                  <a:lnTo>
                    <a:pt x="7543" y="11442"/>
                  </a:lnTo>
                  <a:lnTo>
                    <a:pt x="9969" y="9194"/>
                  </a:lnTo>
                  <a:lnTo>
                    <a:pt x="10541" y="3162"/>
                  </a:lnTo>
                  <a:lnTo>
                    <a:pt x="8534" y="507"/>
                  </a:lnTo>
                  <a:close/>
                </a:path>
              </a:pathLst>
            </a:custGeom>
            <a:solidFill>
              <a:srgbClr val="3C4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155918" y="1522283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5">
                  <a:moveTo>
                    <a:pt x="3035" y="0"/>
                  </a:moveTo>
                  <a:lnTo>
                    <a:pt x="558" y="2247"/>
                  </a:lnTo>
                  <a:lnTo>
                    <a:pt x="0" y="8293"/>
                  </a:lnTo>
                  <a:lnTo>
                    <a:pt x="2031" y="10947"/>
                  </a:lnTo>
                  <a:lnTo>
                    <a:pt x="7543" y="11455"/>
                  </a:lnTo>
                  <a:lnTo>
                    <a:pt x="9994" y="9207"/>
                  </a:lnTo>
                  <a:lnTo>
                    <a:pt x="10566" y="3162"/>
                  </a:lnTo>
                  <a:lnTo>
                    <a:pt x="8559" y="533"/>
                  </a:lnTo>
                  <a:close/>
                </a:path>
              </a:pathLst>
            </a:custGeom>
            <a:solidFill>
              <a:srgbClr val="6E8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100590" y="1522527"/>
              <a:ext cx="65621" cy="111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052534" y="1579384"/>
              <a:ext cx="54787" cy="414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411487" y="1022669"/>
              <a:ext cx="62865" cy="9525"/>
            </a:xfrm>
            <a:custGeom>
              <a:avLst/>
              <a:gdLst/>
              <a:ahLst/>
              <a:cxnLst/>
              <a:rect l="l" t="t" r="r" b="b"/>
              <a:pathLst>
                <a:path w="62865" h="9525">
                  <a:moveTo>
                    <a:pt x="0" y="0"/>
                  </a:moveTo>
                  <a:lnTo>
                    <a:pt x="0" y="215"/>
                  </a:lnTo>
                  <a:lnTo>
                    <a:pt x="18931" y="1211"/>
                  </a:lnTo>
                  <a:lnTo>
                    <a:pt x="36844" y="3221"/>
                  </a:lnTo>
                  <a:lnTo>
                    <a:pt x="51883" y="5975"/>
                  </a:lnTo>
                  <a:lnTo>
                    <a:pt x="62191" y="9207"/>
                  </a:lnTo>
                  <a:lnTo>
                    <a:pt x="62306" y="9004"/>
                  </a:lnTo>
                  <a:lnTo>
                    <a:pt x="51951" y="5759"/>
                  </a:lnTo>
                  <a:lnTo>
                    <a:pt x="36882" y="3001"/>
                  </a:lnTo>
                  <a:lnTo>
                    <a:pt x="18948" y="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485300" y="1009815"/>
              <a:ext cx="114512" cy="38972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377026" y="11120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62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961752" y="1055890"/>
              <a:ext cx="97893" cy="32386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979611" y="1194721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40">
                  <a:moveTo>
                    <a:pt x="14528" y="0"/>
                  </a:moveTo>
                  <a:lnTo>
                    <a:pt x="8521" y="1460"/>
                  </a:lnTo>
                  <a:lnTo>
                    <a:pt x="5029" y="2768"/>
                  </a:lnTo>
                  <a:lnTo>
                    <a:pt x="546" y="9143"/>
                  </a:lnTo>
                  <a:lnTo>
                    <a:pt x="0" y="12636"/>
                  </a:lnTo>
                  <a:lnTo>
                    <a:pt x="6007" y="15201"/>
                  </a:lnTo>
                  <a:lnTo>
                    <a:pt x="12433" y="14935"/>
                  </a:lnTo>
                  <a:lnTo>
                    <a:pt x="21005" y="12445"/>
                  </a:lnTo>
                  <a:lnTo>
                    <a:pt x="17437" y="977"/>
                  </a:lnTo>
                  <a:close/>
                </a:path>
              </a:pathLst>
            </a:custGeom>
            <a:solidFill>
              <a:srgbClr val="85B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65248" y="1196190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2463" y="0"/>
                  </a:moveTo>
                  <a:lnTo>
                    <a:pt x="0" y="3009"/>
                  </a:lnTo>
                  <a:lnTo>
                    <a:pt x="2273" y="10502"/>
                  </a:lnTo>
                  <a:lnTo>
                    <a:pt x="5207" y="15620"/>
                  </a:lnTo>
                  <a:lnTo>
                    <a:pt x="9817" y="5918"/>
                  </a:lnTo>
                  <a:lnTo>
                    <a:pt x="14909" y="546"/>
                  </a:lnTo>
                  <a:close/>
                </a:path>
              </a:pathLst>
            </a:custGeom>
            <a:solidFill>
              <a:srgbClr val="85B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71224" y="1212673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5">
                  <a:moveTo>
                    <a:pt x="7619" y="0"/>
                  </a:moveTo>
                  <a:lnTo>
                    <a:pt x="2057" y="3835"/>
                  </a:lnTo>
                  <a:lnTo>
                    <a:pt x="1219" y="8229"/>
                  </a:lnTo>
                  <a:lnTo>
                    <a:pt x="0" y="19608"/>
                  </a:lnTo>
                  <a:lnTo>
                    <a:pt x="596" y="26733"/>
                  </a:lnTo>
                  <a:lnTo>
                    <a:pt x="6052" y="21525"/>
                  </a:lnTo>
                  <a:lnTo>
                    <a:pt x="12244" y="17010"/>
                  </a:lnTo>
                  <a:lnTo>
                    <a:pt x="18800" y="13158"/>
                  </a:lnTo>
                  <a:lnTo>
                    <a:pt x="25349" y="9944"/>
                  </a:lnTo>
                  <a:lnTo>
                    <a:pt x="25819" y="6819"/>
                  </a:lnTo>
                  <a:lnTo>
                    <a:pt x="24256" y="4864"/>
                  </a:lnTo>
                  <a:lnTo>
                    <a:pt x="18491" y="1854"/>
                  </a:lnTo>
                  <a:lnTo>
                    <a:pt x="10388" y="69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5B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002232" y="1197372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79" h="22225">
                  <a:moveTo>
                    <a:pt x="17437" y="0"/>
                  </a:moveTo>
                  <a:lnTo>
                    <a:pt x="9690" y="317"/>
                  </a:lnTo>
                  <a:lnTo>
                    <a:pt x="1308" y="4140"/>
                  </a:lnTo>
                  <a:lnTo>
                    <a:pt x="1168" y="10363"/>
                  </a:lnTo>
                  <a:lnTo>
                    <a:pt x="355" y="14922"/>
                  </a:lnTo>
                  <a:lnTo>
                    <a:pt x="0" y="19177"/>
                  </a:lnTo>
                  <a:lnTo>
                    <a:pt x="3035" y="21729"/>
                  </a:lnTo>
                  <a:lnTo>
                    <a:pt x="9715" y="19316"/>
                  </a:lnTo>
                  <a:lnTo>
                    <a:pt x="14465" y="18186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85B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63976" y="1219390"/>
              <a:ext cx="6985" cy="22860"/>
            </a:xfrm>
            <a:custGeom>
              <a:avLst/>
              <a:gdLst/>
              <a:ahLst/>
              <a:cxnLst/>
              <a:rect l="l" t="t" r="r" b="b"/>
              <a:pathLst>
                <a:path w="6984" h="22859">
                  <a:moveTo>
                    <a:pt x="2311" y="0"/>
                  </a:moveTo>
                  <a:lnTo>
                    <a:pt x="723" y="990"/>
                  </a:lnTo>
                  <a:lnTo>
                    <a:pt x="0" y="2044"/>
                  </a:lnTo>
                  <a:lnTo>
                    <a:pt x="1447" y="8750"/>
                  </a:lnTo>
                  <a:lnTo>
                    <a:pt x="3327" y="15532"/>
                  </a:lnTo>
                  <a:lnTo>
                    <a:pt x="5740" y="22466"/>
                  </a:lnTo>
                  <a:lnTo>
                    <a:pt x="6502" y="21577"/>
                  </a:lnTo>
                  <a:lnTo>
                    <a:pt x="5486" y="17157"/>
                  </a:lnTo>
                  <a:lnTo>
                    <a:pt x="5181" y="8394"/>
                  </a:lnTo>
                  <a:lnTo>
                    <a:pt x="4521" y="85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85B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022146" y="1388803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5" h="9525">
                  <a:moveTo>
                    <a:pt x="0" y="0"/>
                  </a:moveTo>
                  <a:lnTo>
                    <a:pt x="50" y="152"/>
                  </a:lnTo>
                  <a:lnTo>
                    <a:pt x="1981" y="5715"/>
                  </a:lnTo>
                  <a:lnTo>
                    <a:pt x="3924" y="9055"/>
                  </a:lnTo>
                  <a:close/>
                </a:path>
              </a:pathLst>
            </a:custGeom>
            <a:solidFill>
              <a:srgbClr val="94C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425020" y="1198705"/>
              <a:ext cx="93345" cy="33020"/>
            </a:xfrm>
            <a:custGeom>
              <a:avLst/>
              <a:gdLst/>
              <a:ahLst/>
              <a:cxnLst/>
              <a:rect l="l" t="t" r="r" b="b"/>
              <a:pathLst>
                <a:path w="93345" h="33019">
                  <a:moveTo>
                    <a:pt x="81368" y="0"/>
                  </a:moveTo>
                  <a:lnTo>
                    <a:pt x="29268" y="26379"/>
                  </a:lnTo>
                  <a:lnTo>
                    <a:pt x="0" y="29171"/>
                  </a:lnTo>
                  <a:lnTo>
                    <a:pt x="21936" y="32871"/>
                  </a:lnTo>
                  <a:lnTo>
                    <a:pt x="37998" y="32670"/>
                  </a:lnTo>
                  <a:lnTo>
                    <a:pt x="56060" y="27278"/>
                  </a:lnTo>
                  <a:lnTo>
                    <a:pt x="83997" y="15405"/>
                  </a:lnTo>
                  <a:lnTo>
                    <a:pt x="92784" y="9154"/>
                  </a:lnTo>
                  <a:lnTo>
                    <a:pt x="91341" y="4406"/>
                  </a:lnTo>
                  <a:lnTo>
                    <a:pt x="85569" y="1306"/>
                  </a:lnTo>
                  <a:lnTo>
                    <a:pt x="81368" y="0"/>
                  </a:lnTo>
                  <a:close/>
                </a:path>
              </a:pathLst>
            </a:custGeom>
            <a:solidFill>
              <a:srgbClr val="819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156065" y="951586"/>
              <a:ext cx="346544" cy="2198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276526" y="114593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6286" y="0"/>
                  </a:moveTo>
                  <a:lnTo>
                    <a:pt x="5575" y="0"/>
                  </a:lnTo>
                  <a:lnTo>
                    <a:pt x="0" y="5753"/>
                  </a:lnTo>
                  <a:lnTo>
                    <a:pt x="12" y="6464"/>
                  </a:lnTo>
                  <a:lnTo>
                    <a:pt x="711" y="7086"/>
                  </a:lnTo>
                  <a:lnTo>
                    <a:pt x="1244" y="7200"/>
                  </a:lnTo>
                  <a:lnTo>
                    <a:pt x="1854" y="7073"/>
                  </a:lnTo>
                  <a:lnTo>
                    <a:pt x="7188" y="1587"/>
                  </a:lnTo>
                  <a:lnTo>
                    <a:pt x="7188" y="863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rgbClr val="85C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290704" y="1038550"/>
              <a:ext cx="196215" cy="100965"/>
            </a:xfrm>
            <a:custGeom>
              <a:avLst/>
              <a:gdLst/>
              <a:ahLst/>
              <a:cxnLst/>
              <a:rect l="l" t="t" r="r" b="b"/>
              <a:pathLst>
                <a:path w="196215" h="100965">
                  <a:moveTo>
                    <a:pt x="171601" y="2260"/>
                  </a:moveTo>
                  <a:lnTo>
                    <a:pt x="161899" y="2260"/>
                  </a:lnTo>
                  <a:lnTo>
                    <a:pt x="166293" y="2336"/>
                  </a:lnTo>
                  <a:lnTo>
                    <a:pt x="170383" y="2870"/>
                  </a:lnTo>
                  <a:lnTo>
                    <a:pt x="171107" y="2870"/>
                  </a:lnTo>
                  <a:lnTo>
                    <a:pt x="171576" y="2451"/>
                  </a:lnTo>
                  <a:lnTo>
                    <a:pt x="171601" y="2260"/>
                  </a:lnTo>
                  <a:close/>
                </a:path>
                <a:path w="196215" h="100965">
                  <a:moveTo>
                    <a:pt x="161899" y="0"/>
                  </a:moveTo>
                  <a:lnTo>
                    <a:pt x="156527" y="431"/>
                  </a:lnTo>
                  <a:lnTo>
                    <a:pt x="156286" y="711"/>
                  </a:lnTo>
                  <a:lnTo>
                    <a:pt x="156171" y="2222"/>
                  </a:lnTo>
                  <a:lnTo>
                    <a:pt x="156667" y="2654"/>
                  </a:lnTo>
                  <a:lnTo>
                    <a:pt x="161899" y="2260"/>
                  </a:lnTo>
                  <a:lnTo>
                    <a:pt x="171601" y="2260"/>
                  </a:lnTo>
                  <a:lnTo>
                    <a:pt x="171729" y="1269"/>
                  </a:lnTo>
                  <a:lnTo>
                    <a:pt x="171310" y="711"/>
                  </a:lnTo>
                  <a:lnTo>
                    <a:pt x="166420" y="76"/>
                  </a:lnTo>
                  <a:lnTo>
                    <a:pt x="161899" y="0"/>
                  </a:lnTo>
                  <a:close/>
                </a:path>
                <a:path w="196215" h="100965">
                  <a:moveTo>
                    <a:pt x="144411" y="2374"/>
                  </a:moveTo>
                  <a:lnTo>
                    <a:pt x="139674" y="3479"/>
                  </a:lnTo>
                  <a:lnTo>
                    <a:pt x="135343" y="4775"/>
                  </a:lnTo>
                  <a:lnTo>
                    <a:pt x="130327" y="6540"/>
                  </a:lnTo>
                  <a:lnTo>
                    <a:pt x="130009" y="7175"/>
                  </a:lnTo>
                  <a:lnTo>
                    <a:pt x="130378" y="8229"/>
                  </a:lnTo>
                  <a:lnTo>
                    <a:pt x="130822" y="8508"/>
                  </a:lnTo>
                  <a:lnTo>
                    <a:pt x="131521" y="8508"/>
                  </a:lnTo>
                  <a:lnTo>
                    <a:pt x="136029" y="6908"/>
                  </a:lnTo>
                  <a:lnTo>
                    <a:pt x="140284" y="5676"/>
                  </a:lnTo>
                  <a:lnTo>
                    <a:pt x="144322" y="4711"/>
                  </a:lnTo>
                  <a:lnTo>
                    <a:pt x="144919" y="4584"/>
                  </a:lnTo>
                  <a:lnTo>
                    <a:pt x="145313" y="3962"/>
                  </a:lnTo>
                  <a:lnTo>
                    <a:pt x="145160" y="3378"/>
                  </a:lnTo>
                  <a:lnTo>
                    <a:pt x="145033" y="2768"/>
                  </a:lnTo>
                  <a:lnTo>
                    <a:pt x="144411" y="2374"/>
                  </a:lnTo>
                  <a:close/>
                </a:path>
                <a:path w="196215" h="100965">
                  <a:moveTo>
                    <a:pt x="183260" y="3835"/>
                  </a:moveTo>
                  <a:lnTo>
                    <a:pt x="182613" y="4102"/>
                  </a:lnTo>
                  <a:lnTo>
                    <a:pt x="182346" y="4660"/>
                  </a:lnTo>
                  <a:lnTo>
                    <a:pt x="182143" y="5232"/>
                  </a:lnTo>
                  <a:lnTo>
                    <a:pt x="182422" y="5905"/>
                  </a:lnTo>
                  <a:lnTo>
                    <a:pt x="182981" y="6121"/>
                  </a:lnTo>
                  <a:lnTo>
                    <a:pt x="186982" y="7785"/>
                  </a:lnTo>
                  <a:lnTo>
                    <a:pt x="190728" y="10020"/>
                  </a:lnTo>
                  <a:lnTo>
                    <a:pt x="194144" y="12763"/>
                  </a:lnTo>
                  <a:lnTo>
                    <a:pt x="194348" y="12953"/>
                  </a:lnTo>
                  <a:lnTo>
                    <a:pt x="194576" y="13042"/>
                  </a:lnTo>
                  <a:lnTo>
                    <a:pt x="195160" y="13042"/>
                  </a:lnTo>
                  <a:lnTo>
                    <a:pt x="195491" y="12890"/>
                  </a:lnTo>
                  <a:lnTo>
                    <a:pt x="196113" y="12128"/>
                  </a:lnTo>
                  <a:lnTo>
                    <a:pt x="196011" y="11429"/>
                  </a:lnTo>
                  <a:lnTo>
                    <a:pt x="195541" y="11023"/>
                  </a:lnTo>
                  <a:lnTo>
                    <a:pt x="191973" y="8140"/>
                  </a:lnTo>
                  <a:lnTo>
                    <a:pt x="188023" y="5791"/>
                  </a:lnTo>
                  <a:lnTo>
                    <a:pt x="183857" y="4051"/>
                  </a:lnTo>
                  <a:lnTo>
                    <a:pt x="183260" y="3835"/>
                  </a:lnTo>
                  <a:close/>
                </a:path>
                <a:path w="196215" h="100965">
                  <a:moveTo>
                    <a:pt x="118998" y="11074"/>
                  </a:moveTo>
                  <a:lnTo>
                    <a:pt x="114528" y="13068"/>
                  </a:lnTo>
                  <a:lnTo>
                    <a:pt x="110391" y="15112"/>
                  </a:lnTo>
                  <a:lnTo>
                    <a:pt x="105816" y="17475"/>
                  </a:lnTo>
                  <a:lnTo>
                    <a:pt x="105600" y="18160"/>
                  </a:lnTo>
                  <a:lnTo>
                    <a:pt x="106095" y="19088"/>
                  </a:lnTo>
                  <a:lnTo>
                    <a:pt x="106464" y="19329"/>
                  </a:lnTo>
                  <a:lnTo>
                    <a:pt x="107060" y="19329"/>
                  </a:lnTo>
                  <a:lnTo>
                    <a:pt x="107264" y="19291"/>
                  </a:lnTo>
                  <a:lnTo>
                    <a:pt x="111480" y="17056"/>
                  </a:lnTo>
                  <a:lnTo>
                    <a:pt x="115584" y="15062"/>
                  </a:lnTo>
                  <a:lnTo>
                    <a:pt x="119367" y="13411"/>
                  </a:lnTo>
                  <a:lnTo>
                    <a:pt x="119913" y="13131"/>
                  </a:lnTo>
                  <a:lnTo>
                    <a:pt x="120167" y="12471"/>
                  </a:lnTo>
                  <a:lnTo>
                    <a:pt x="119659" y="11328"/>
                  </a:lnTo>
                  <a:lnTo>
                    <a:pt x="118998" y="11074"/>
                  </a:lnTo>
                  <a:close/>
                </a:path>
                <a:path w="196215" h="100965">
                  <a:moveTo>
                    <a:pt x="95199" y="23431"/>
                  </a:moveTo>
                  <a:lnTo>
                    <a:pt x="90931" y="25920"/>
                  </a:lnTo>
                  <a:lnTo>
                    <a:pt x="87147" y="28308"/>
                  </a:lnTo>
                  <a:lnTo>
                    <a:pt x="82740" y="31153"/>
                  </a:lnTo>
                  <a:lnTo>
                    <a:pt x="82600" y="31826"/>
                  </a:lnTo>
                  <a:lnTo>
                    <a:pt x="83146" y="32689"/>
                  </a:lnTo>
                  <a:lnTo>
                    <a:pt x="83502" y="32880"/>
                  </a:lnTo>
                  <a:lnTo>
                    <a:pt x="84086" y="32880"/>
                  </a:lnTo>
                  <a:lnTo>
                    <a:pt x="84315" y="32816"/>
                  </a:lnTo>
                  <a:lnTo>
                    <a:pt x="88303" y="30225"/>
                  </a:lnTo>
                  <a:lnTo>
                    <a:pt x="92125" y="27851"/>
                  </a:lnTo>
                  <a:lnTo>
                    <a:pt x="96342" y="25374"/>
                  </a:lnTo>
                  <a:lnTo>
                    <a:pt x="96507" y="24676"/>
                  </a:lnTo>
                  <a:lnTo>
                    <a:pt x="96177" y="24142"/>
                  </a:lnTo>
                  <a:lnTo>
                    <a:pt x="95872" y="23583"/>
                  </a:lnTo>
                  <a:lnTo>
                    <a:pt x="95199" y="23431"/>
                  </a:lnTo>
                  <a:close/>
                </a:path>
                <a:path w="196215" h="100965">
                  <a:moveTo>
                    <a:pt x="72682" y="37934"/>
                  </a:moveTo>
                  <a:lnTo>
                    <a:pt x="68592" y="40779"/>
                  </a:lnTo>
                  <a:lnTo>
                    <a:pt x="64973" y="43421"/>
                  </a:lnTo>
                  <a:lnTo>
                    <a:pt x="60820" y="46507"/>
                  </a:lnTo>
                  <a:lnTo>
                    <a:pt x="60718" y="47205"/>
                  </a:lnTo>
                  <a:lnTo>
                    <a:pt x="61315" y="48005"/>
                  </a:lnTo>
                  <a:lnTo>
                    <a:pt x="61645" y="48145"/>
                  </a:lnTo>
                  <a:lnTo>
                    <a:pt x="62270" y="48145"/>
                  </a:lnTo>
                  <a:lnTo>
                    <a:pt x="62433" y="48094"/>
                  </a:lnTo>
                  <a:lnTo>
                    <a:pt x="62661" y="47942"/>
                  </a:lnTo>
                  <a:lnTo>
                    <a:pt x="66281" y="45237"/>
                  </a:lnTo>
                  <a:lnTo>
                    <a:pt x="69900" y="42621"/>
                  </a:lnTo>
                  <a:lnTo>
                    <a:pt x="73977" y="39789"/>
                  </a:lnTo>
                  <a:lnTo>
                    <a:pt x="74091" y="39090"/>
                  </a:lnTo>
                  <a:lnTo>
                    <a:pt x="73380" y="38074"/>
                  </a:lnTo>
                  <a:lnTo>
                    <a:pt x="72682" y="37934"/>
                  </a:lnTo>
                  <a:close/>
                </a:path>
                <a:path w="196215" h="100965">
                  <a:moveTo>
                    <a:pt x="51180" y="53898"/>
                  </a:moveTo>
                  <a:lnTo>
                    <a:pt x="39712" y="63779"/>
                  </a:lnTo>
                  <a:lnTo>
                    <a:pt x="40335" y="64515"/>
                  </a:lnTo>
                  <a:lnTo>
                    <a:pt x="40665" y="64681"/>
                  </a:lnTo>
                  <a:lnTo>
                    <a:pt x="41224" y="64681"/>
                  </a:lnTo>
                  <a:lnTo>
                    <a:pt x="41503" y="64592"/>
                  </a:lnTo>
                  <a:lnTo>
                    <a:pt x="45211" y="61531"/>
                  </a:lnTo>
                  <a:lnTo>
                    <a:pt x="48691" y="58712"/>
                  </a:lnTo>
                  <a:lnTo>
                    <a:pt x="52095" y="56045"/>
                  </a:lnTo>
                  <a:lnTo>
                    <a:pt x="52565" y="55651"/>
                  </a:lnTo>
                  <a:lnTo>
                    <a:pt x="52666" y="54952"/>
                  </a:lnTo>
                  <a:lnTo>
                    <a:pt x="51866" y="53974"/>
                  </a:lnTo>
                  <a:lnTo>
                    <a:pt x="51180" y="53898"/>
                  </a:lnTo>
                  <a:close/>
                </a:path>
                <a:path w="196215" h="100965">
                  <a:moveTo>
                    <a:pt x="30518" y="70891"/>
                  </a:moveTo>
                  <a:lnTo>
                    <a:pt x="30060" y="71310"/>
                  </a:lnTo>
                  <a:lnTo>
                    <a:pt x="26568" y="74333"/>
                  </a:lnTo>
                  <a:lnTo>
                    <a:pt x="23202" y="77304"/>
                  </a:lnTo>
                  <a:lnTo>
                    <a:pt x="19557" y="80568"/>
                  </a:lnTo>
                  <a:lnTo>
                    <a:pt x="19494" y="81280"/>
                  </a:lnTo>
                  <a:lnTo>
                    <a:pt x="20142" y="81991"/>
                  </a:lnTo>
                  <a:lnTo>
                    <a:pt x="20472" y="82118"/>
                  </a:lnTo>
                  <a:lnTo>
                    <a:pt x="21043" y="82118"/>
                  </a:lnTo>
                  <a:lnTo>
                    <a:pt x="21313" y="81991"/>
                  </a:lnTo>
                  <a:lnTo>
                    <a:pt x="28028" y="76022"/>
                  </a:lnTo>
                  <a:lnTo>
                    <a:pt x="31534" y="73024"/>
                  </a:lnTo>
                  <a:lnTo>
                    <a:pt x="31978" y="72618"/>
                  </a:lnTo>
                  <a:lnTo>
                    <a:pt x="32029" y="71894"/>
                  </a:lnTo>
                  <a:lnTo>
                    <a:pt x="31254" y="70967"/>
                  </a:lnTo>
                  <a:lnTo>
                    <a:pt x="30518" y="70891"/>
                  </a:lnTo>
                  <a:close/>
                </a:path>
                <a:path w="196215" h="100965">
                  <a:moveTo>
                    <a:pt x="10591" y="88772"/>
                  </a:moveTo>
                  <a:lnTo>
                    <a:pt x="10121" y="89192"/>
                  </a:lnTo>
                  <a:lnTo>
                    <a:pt x="3301" y="95630"/>
                  </a:lnTo>
                  <a:lnTo>
                    <a:pt x="469" y="98424"/>
                  </a:lnTo>
                  <a:lnTo>
                    <a:pt x="0" y="98856"/>
                  </a:lnTo>
                  <a:lnTo>
                    <a:pt x="0" y="99555"/>
                  </a:lnTo>
                  <a:lnTo>
                    <a:pt x="455" y="100025"/>
                  </a:lnTo>
                  <a:lnTo>
                    <a:pt x="647" y="100253"/>
                  </a:lnTo>
                  <a:lnTo>
                    <a:pt x="952" y="100355"/>
                  </a:lnTo>
                  <a:lnTo>
                    <a:pt x="1536" y="100355"/>
                  </a:lnTo>
                  <a:lnTo>
                    <a:pt x="1790" y="100253"/>
                  </a:lnTo>
                  <a:lnTo>
                    <a:pt x="2019" y="100012"/>
                  </a:lnTo>
                  <a:lnTo>
                    <a:pt x="8115" y="94170"/>
                  </a:lnTo>
                  <a:lnTo>
                    <a:pt x="12128" y="90411"/>
                  </a:lnTo>
                  <a:lnTo>
                    <a:pt x="12153" y="89712"/>
                  </a:lnTo>
                  <a:lnTo>
                    <a:pt x="11315" y="88785"/>
                  </a:lnTo>
                  <a:lnTo>
                    <a:pt x="10591" y="88772"/>
                  </a:lnTo>
                  <a:close/>
                </a:path>
              </a:pathLst>
            </a:custGeom>
            <a:solidFill>
              <a:srgbClr val="85C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493355" y="1058751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1092" y="0"/>
                  </a:moveTo>
                  <a:lnTo>
                    <a:pt x="126" y="736"/>
                  </a:lnTo>
                  <a:lnTo>
                    <a:pt x="0" y="1435"/>
                  </a:lnTo>
                  <a:lnTo>
                    <a:pt x="1663" y="3657"/>
                  </a:lnTo>
                  <a:lnTo>
                    <a:pt x="4279" y="7810"/>
                  </a:lnTo>
                  <a:lnTo>
                    <a:pt x="4673" y="8013"/>
                  </a:lnTo>
                  <a:lnTo>
                    <a:pt x="5245" y="8013"/>
                  </a:lnTo>
                  <a:lnTo>
                    <a:pt x="6146" y="7531"/>
                  </a:lnTo>
                  <a:lnTo>
                    <a:pt x="6337" y="6832"/>
                  </a:lnTo>
                  <a:lnTo>
                    <a:pt x="4813" y="4292"/>
                  </a:lnTo>
                  <a:lnTo>
                    <a:pt x="1841" y="101"/>
                  </a:lnTo>
                  <a:close/>
                </a:path>
              </a:pathLst>
            </a:custGeom>
            <a:solidFill>
              <a:srgbClr val="85C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300674" y="116184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6134" y="0"/>
                  </a:moveTo>
                  <a:lnTo>
                    <a:pt x="5410" y="12"/>
                  </a:lnTo>
                  <a:lnTo>
                    <a:pt x="0" y="5918"/>
                  </a:lnTo>
                  <a:lnTo>
                    <a:pt x="50" y="6629"/>
                  </a:lnTo>
                  <a:lnTo>
                    <a:pt x="723" y="7226"/>
                  </a:lnTo>
                  <a:lnTo>
                    <a:pt x="1244" y="7327"/>
                  </a:lnTo>
                  <a:lnTo>
                    <a:pt x="1866" y="7200"/>
                  </a:lnTo>
                  <a:lnTo>
                    <a:pt x="7073" y="1536"/>
                  </a:lnTo>
                  <a:lnTo>
                    <a:pt x="6997" y="838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85C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057664" y="991590"/>
              <a:ext cx="57874" cy="9236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314694" y="1057785"/>
              <a:ext cx="175260" cy="97155"/>
            </a:xfrm>
            <a:custGeom>
              <a:avLst/>
              <a:gdLst/>
              <a:ahLst/>
              <a:cxnLst/>
              <a:rect l="l" t="t" r="r" b="b"/>
              <a:pathLst>
                <a:path w="175259" h="97155">
                  <a:moveTo>
                    <a:pt x="143471" y="0"/>
                  </a:moveTo>
                  <a:lnTo>
                    <a:pt x="138899" y="482"/>
                  </a:lnTo>
                  <a:lnTo>
                    <a:pt x="134162" y="1447"/>
                  </a:lnTo>
                  <a:lnTo>
                    <a:pt x="133553" y="1587"/>
                  </a:lnTo>
                  <a:lnTo>
                    <a:pt x="133146" y="2158"/>
                  </a:lnTo>
                  <a:lnTo>
                    <a:pt x="133286" y="2717"/>
                  </a:lnTo>
                  <a:lnTo>
                    <a:pt x="133375" y="3301"/>
                  </a:lnTo>
                  <a:lnTo>
                    <a:pt x="133858" y="3670"/>
                  </a:lnTo>
                  <a:lnTo>
                    <a:pt x="134543" y="3670"/>
                  </a:lnTo>
                  <a:lnTo>
                    <a:pt x="139230" y="2717"/>
                  </a:lnTo>
                  <a:lnTo>
                    <a:pt x="143624" y="2260"/>
                  </a:lnTo>
                  <a:lnTo>
                    <a:pt x="148613" y="2260"/>
                  </a:lnTo>
                  <a:lnTo>
                    <a:pt x="149047" y="1803"/>
                  </a:lnTo>
                  <a:lnTo>
                    <a:pt x="148998" y="482"/>
                  </a:lnTo>
                  <a:lnTo>
                    <a:pt x="148577" y="50"/>
                  </a:lnTo>
                  <a:lnTo>
                    <a:pt x="143471" y="0"/>
                  </a:lnTo>
                  <a:close/>
                </a:path>
                <a:path w="175259" h="97155">
                  <a:moveTo>
                    <a:pt x="148613" y="2260"/>
                  </a:moveTo>
                  <a:lnTo>
                    <a:pt x="143624" y="2260"/>
                  </a:lnTo>
                  <a:lnTo>
                    <a:pt x="148577" y="2298"/>
                  </a:lnTo>
                  <a:close/>
                </a:path>
                <a:path w="175259" h="97155">
                  <a:moveTo>
                    <a:pt x="161201" y="2019"/>
                  </a:moveTo>
                  <a:lnTo>
                    <a:pt x="160540" y="2349"/>
                  </a:lnTo>
                  <a:lnTo>
                    <a:pt x="160159" y="3517"/>
                  </a:lnTo>
                  <a:lnTo>
                    <a:pt x="160489" y="4152"/>
                  </a:lnTo>
                  <a:lnTo>
                    <a:pt x="165303" y="5727"/>
                  </a:lnTo>
                  <a:lnTo>
                    <a:pt x="169202" y="7823"/>
                  </a:lnTo>
                  <a:lnTo>
                    <a:pt x="172910" y="10744"/>
                  </a:lnTo>
                  <a:lnTo>
                    <a:pt x="173164" y="10820"/>
                  </a:lnTo>
                  <a:lnTo>
                    <a:pt x="173723" y="10833"/>
                  </a:lnTo>
                  <a:lnTo>
                    <a:pt x="174078" y="10680"/>
                  </a:lnTo>
                  <a:lnTo>
                    <a:pt x="174282" y="10388"/>
                  </a:lnTo>
                  <a:lnTo>
                    <a:pt x="174675" y="9905"/>
                  </a:lnTo>
                  <a:lnTo>
                    <a:pt x="174599" y="9207"/>
                  </a:lnTo>
                  <a:lnTo>
                    <a:pt x="174129" y="8813"/>
                  </a:lnTo>
                  <a:lnTo>
                    <a:pt x="170383" y="5892"/>
                  </a:lnTo>
                  <a:lnTo>
                    <a:pt x="166268" y="3670"/>
                  </a:lnTo>
                  <a:lnTo>
                    <a:pt x="161201" y="2019"/>
                  </a:lnTo>
                  <a:close/>
                </a:path>
                <a:path w="175259" h="97155">
                  <a:moveTo>
                    <a:pt x="121462" y="5003"/>
                  </a:moveTo>
                  <a:lnTo>
                    <a:pt x="116776" y="6642"/>
                  </a:lnTo>
                  <a:lnTo>
                    <a:pt x="112509" y="8445"/>
                  </a:lnTo>
                  <a:lnTo>
                    <a:pt x="107581" y="10782"/>
                  </a:lnTo>
                  <a:lnTo>
                    <a:pt x="107353" y="11429"/>
                  </a:lnTo>
                  <a:lnTo>
                    <a:pt x="107797" y="12407"/>
                  </a:lnTo>
                  <a:lnTo>
                    <a:pt x="108191" y="12649"/>
                  </a:lnTo>
                  <a:lnTo>
                    <a:pt x="108762" y="12649"/>
                  </a:lnTo>
                  <a:lnTo>
                    <a:pt x="108915" y="12623"/>
                  </a:lnTo>
                  <a:lnTo>
                    <a:pt x="109093" y="12560"/>
                  </a:lnTo>
                  <a:lnTo>
                    <a:pt x="113385" y="10502"/>
                  </a:lnTo>
                  <a:lnTo>
                    <a:pt x="117627" y="8762"/>
                  </a:lnTo>
                  <a:lnTo>
                    <a:pt x="122199" y="7111"/>
                  </a:lnTo>
                  <a:lnTo>
                    <a:pt x="122504" y="6489"/>
                  </a:lnTo>
                  <a:lnTo>
                    <a:pt x="122313" y="5892"/>
                  </a:lnTo>
                  <a:lnTo>
                    <a:pt x="122097" y="5321"/>
                  </a:lnTo>
                  <a:lnTo>
                    <a:pt x="121462" y="5003"/>
                  </a:lnTo>
                  <a:close/>
                </a:path>
                <a:path w="175259" h="97155">
                  <a:moveTo>
                    <a:pt x="96469" y="16560"/>
                  </a:moveTo>
                  <a:lnTo>
                    <a:pt x="92100" y="19011"/>
                  </a:lnTo>
                  <a:lnTo>
                    <a:pt x="88150" y="21399"/>
                  </a:lnTo>
                  <a:lnTo>
                    <a:pt x="84137" y="23990"/>
                  </a:lnTo>
                  <a:lnTo>
                    <a:pt x="83616" y="24307"/>
                  </a:lnTo>
                  <a:lnTo>
                    <a:pt x="83477" y="25006"/>
                  </a:lnTo>
                  <a:lnTo>
                    <a:pt x="84035" y="25857"/>
                  </a:lnTo>
                  <a:lnTo>
                    <a:pt x="84378" y="26034"/>
                  </a:lnTo>
                  <a:lnTo>
                    <a:pt x="84975" y="26034"/>
                  </a:lnTo>
                  <a:lnTo>
                    <a:pt x="85178" y="25971"/>
                  </a:lnTo>
                  <a:lnTo>
                    <a:pt x="85389" y="25857"/>
                  </a:lnTo>
                  <a:lnTo>
                    <a:pt x="89344" y="23317"/>
                  </a:lnTo>
                  <a:lnTo>
                    <a:pt x="93268" y="20954"/>
                  </a:lnTo>
                  <a:lnTo>
                    <a:pt x="97586" y="18503"/>
                  </a:lnTo>
                  <a:lnTo>
                    <a:pt x="97777" y="17830"/>
                  </a:lnTo>
                  <a:lnTo>
                    <a:pt x="97472" y="17284"/>
                  </a:lnTo>
                  <a:lnTo>
                    <a:pt x="97129" y="16751"/>
                  </a:lnTo>
                  <a:lnTo>
                    <a:pt x="96469" y="16560"/>
                  </a:lnTo>
                  <a:close/>
                </a:path>
                <a:path w="175259" h="97155">
                  <a:moveTo>
                    <a:pt x="73266" y="31292"/>
                  </a:moveTo>
                  <a:lnTo>
                    <a:pt x="69151" y="34188"/>
                  </a:lnTo>
                  <a:lnTo>
                    <a:pt x="65455" y="36931"/>
                  </a:lnTo>
                  <a:lnTo>
                    <a:pt x="61226" y="40144"/>
                  </a:lnTo>
                  <a:lnTo>
                    <a:pt x="61087" y="40855"/>
                  </a:lnTo>
                  <a:lnTo>
                    <a:pt x="61709" y="41655"/>
                  </a:lnTo>
                  <a:lnTo>
                    <a:pt x="62039" y="41795"/>
                  </a:lnTo>
                  <a:lnTo>
                    <a:pt x="62636" y="41795"/>
                  </a:lnTo>
                  <a:lnTo>
                    <a:pt x="62852" y="41719"/>
                  </a:lnTo>
                  <a:lnTo>
                    <a:pt x="63080" y="41567"/>
                  </a:lnTo>
                  <a:lnTo>
                    <a:pt x="66776" y="38734"/>
                  </a:lnTo>
                  <a:lnTo>
                    <a:pt x="70472" y="36017"/>
                  </a:lnTo>
                  <a:lnTo>
                    <a:pt x="74561" y="33121"/>
                  </a:lnTo>
                  <a:lnTo>
                    <a:pt x="74688" y="32435"/>
                  </a:lnTo>
                  <a:lnTo>
                    <a:pt x="74345" y="31927"/>
                  </a:lnTo>
                  <a:lnTo>
                    <a:pt x="73964" y="31432"/>
                  </a:lnTo>
                  <a:lnTo>
                    <a:pt x="73266" y="31292"/>
                  </a:lnTo>
                  <a:close/>
                </a:path>
                <a:path w="175259" h="97155">
                  <a:moveTo>
                    <a:pt x="51422" y="47891"/>
                  </a:moveTo>
                  <a:lnTo>
                    <a:pt x="47447" y="51092"/>
                  </a:lnTo>
                  <a:lnTo>
                    <a:pt x="43903" y="54051"/>
                  </a:lnTo>
                  <a:lnTo>
                    <a:pt x="39928" y="57467"/>
                  </a:lnTo>
                  <a:lnTo>
                    <a:pt x="39865" y="58178"/>
                  </a:lnTo>
                  <a:lnTo>
                    <a:pt x="40309" y="58661"/>
                  </a:lnTo>
                  <a:lnTo>
                    <a:pt x="40474" y="58915"/>
                  </a:lnTo>
                  <a:lnTo>
                    <a:pt x="40805" y="59042"/>
                  </a:lnTo>
                  <a:lnTo>
                    <a:pt x="41425" y="59042"/>
                  </a:lnTo>
                  <a:lnTo>
                    <a:pt x="41643" y="58966"/>
                  </a:lnTo>
                  <a:lnTo>
                    <a:pt x="41871" y="58788"/>
                  </a:lnTo>
                  <a:lnTo>
                    <a:pt x="45364" y="55778"/>
                  </a:lnTo>
                  <a:lnTo>
                    <a:pt x="48895" y="52831"/>
                  </a:lnTo>
                  <a:lnTo>
                    <a:pt x="52832" y="49631"/>
                  </a:lnTo>
                  <a:lnTo>
                    <a:pt x="52908" y="48920"/>
                  </a:lnTo>
                  <a:lnTo>
                    <a:pt x="52108" y="47929"/>
                  </a:lnTo>
                  <a:lnTo>
                    <a:pt x="51422" y="47891"/>
                  </a:lnTo>
                  <a:close/>
                </a:path>
                <a:path w="175259" h="97155">
                  <a:moveTo>
                    <a:pt x="30556" y="65709"/>
                  </a:moveTo>
                  <a:lnTo>
                    <a:pt x="23393" y="72237"/>
                  </a:lnTo>
                  <a:lnTo>
                    <a:pt x="20027" y="75425"/>
                  </a:lnTo>
                  <a:lnTo>
                    <a:pt x="19570" y="75882"/>
                  </a:lnTo>
                  <a:lnTo>
                    <a:pt x="19545" y="76568"/>
                  </a:lnTo>
                  <a:lnTo>
                    <a:pt x="20193" y="77254"/>
                  </a:lnTo>
                  <a:lnTo>
                    <a:pt x="20497" y="77368"/>
                  </a:lnTo>
                  <a:lnTo>
                    <a:pt x="21056" y="77381"/>
                  </a:lnTo>
                  <a:lnTo>
                    <a:pt x="21348" y="77279"/>
                  </a:lnTo>
                  <a:lnTo>
                    <a:pt x="24930" y="73888"/>
                  </a:lnTo>
                  <a:lnTo>
                    <a:pt x="32067" y="67386"/>
                  </a:lnTo>
                  <a:lnTo>
                    <a:pt x="32118" y="66674"/>
                  </a:lnTo>
                  <a:lnTo>
                    <a:pt x="31686" y="66217"/>
                  </a:lnTo>
                  <a:lnTo>
                    <a:pt x="31280" y="65747"/>
                  </a:lnTo>
                  <a:lnTo>
                    <a:pt x="30556" y="65709"/>
                  </a:lnTo>
                  <a:close/>
                </a:path>
                <a:path w="175259" h="97155">
                  <a:moveTo>
                    <a:pt x="10591" y="84493"/>
                  </a:moveTo>
                  <a:lnTo>
                    <a:pt x="6565" y="88417"/>
                  </a:lnTo>
                  <a:lnTo>
                    <a:pt x="3289" y="91719"/>
                  </a:lnTo>
                  <a:lnTo>
                    <a:pt x="0" y="95072"/>
                  </a:lnTo>
                  <a:lnTo>
                    <a:pt x="25" y="95796"/>
                  </a:lnTo>
                  <a:lnTo>
                    <a:pt x="444" y="96253"/>
                  </a:lnTo>
                  <a:lnTo>
                    <a:pt x="711" y="96443"/>
                  </a:lnTo>
                  <a:lnTo>
                    <a:pt x="939" y="96558"/>
                  </a:lnTo>
                  <a:lnTo>
                    <a:pt x="1536" y="96558"/>
                  </a:lnTo>
                  <a:lnTo>
                    <a:pt x="1852" y="96431"/>
                  </a:lnTo>
                  <a:lnTo>
                    <a:pt x="4889" y="93294"/>
                  </a:lnTo>
                  <a:lnTo>
                    <a:pt x="8153" y="90030"/>
                  </a:lnTo>
                  <a:lnTo>
                    <a:pt x="11734" y="86550"/>
                  </a:lnTo>
                  <a:lnTo>
                    <a:pt x="12166" y="86105"/>
                  </a:lnTo>
                  <a:lnTo>
                    <a:pt x="12166" y="85382"/>
                  </a:lnTo>
                  <a:lnTo>
                    <a:pt x="11315" y="84505"/>
                  </a:lnTo>
                  <a:lnTo>
                    <a:pt x="10591" y="84493"/>
                  </a:lnTo>
                  <a:close/>
                </a:path>
              </a:pathLst>
            </a:custGeom>
            <a:solidFill>
              <a:srgbClr val="85C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496040" y="1076153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1142" y="0"/>
                  </a:moveTo>
                  <a:lnTo>
                    <a:pt x="139" y="698"/>
                  </a:lnTo>
                  <a:lnTo>
                    <a:pt x="0" y="1409"/>
                  </a:lnTo>
                  <a:lnTo>
                    <a:pt x="1549" y="3644"/>
                  </a:lnTo>
                  <a:lnTo>
                    <a:pt x="4013" y="7924"/>
                  </a:lnTo>
                  <a:lnTo>
                    <a:pt x="4419" y="8140"/>
                  </a:lnTo>
                  <a:lnTo>
                    <a:pt x="4775" y="8140"/>
                  </a:lnTo>
                  <a:lnTo>
                    <a:pt x="5880" y="7708"/>
                  </a:lnTo>
                  <a:lnTo>
                    <a:pt x="6083" y="7023"/>
                  </a:lnTo>
                  <a:lnTo>
                    <a:pt x="4660" y="4432"/>
                  </a:lnTo>
                  <a:lnTo>
                    <a:pt x="1866" y="114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85C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472649" y="1066956"/>
              <a:ext cx="30480" cy="41910"/>
            </a:xfrm>
            <a:custGeom>
              <a:avLst/>
              <a:gdLst/>
              <a:ahLst/>
              <a:cxnLst/>
              <a:rect l="l" t="t" r="r" b="b"/>
              <a:pathLst>
                <a:path w="30479" h="41909">
                  <a:moveTo>
                    <a:pt x="0" y="0"/>
                  </a:moveTo>
                  <a:lnTo>
                    <a:pt x="9728" y="2692"/>
                  </a:lnTo>
                  <a:lnTo>
                    <a:pt x="10744" y="3454"/>
                  </a:lnTo>
                  <a:lnTo>
                    <a:pt x="24155" y="16357"/>
                  </a:lnTo>
                  <a:lnTo>
                    <a:pt x="24828" y="28600"/>
                  </a:lnTo>
                  <a:lnTo>
                    <a:pt x="26517" y="41287"/>
                  </a:lnTo>
                  <a:lnTo>
                    <a:pt x="27625" y="40392"/>
                  </a:lnTo>
                  <a:lnTo>
                    <a:pt x="29521" y="37009"/>
                  </a:lnTo>
                  <a:lnTo>
                    <a:pt x="30064" y="30095"/>
                  </a:lnTo>
                  <a:lnTo>
                    <a:pt x="27114" y="18605"/>
                  </a:lnTo>
                  <a:lnTo>
                    <a:pt x="22740" y="7920"/>
                  </a:lnTo>
                  <a:lnTo>
                    <a:pt x="18457" y="2420"/>
                  </a:lnTo>
                  <a:lnTo>
                    <a:pt x="11725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150680" y="951585"/>
              <a:ext cx="250660" cy="14279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060606" y="977893"/>
              <a:ext cx="29845" cy="100965"/>
            </a:xfrm>
            <a:custGeom>
              <a:avLst/>
              <a:gdLst/>
              <a:ahLst/>
              <a:cxnLst/>
              <a:rect l="l" t="t" r="r" b="b"/>
              <a:pathLst>
                <a:path w="29845" h="100965">
                  <a:moveTo>
                    <a:pt x="20623" y="0"/>
                  </a:moveTo>
                  <a:lnTo>
                    <a:pt x="1662" y="50566"/>
                  </a:lnTo>
                  <a:lnTo>
                    <a:pt x="0" y="67693"/>
                  </a:lnTo>
                  <a:lnTo>
                    <a:pt x="2839" y="80787"/>
                  </a:lnTo>
                  <a:lnTo>
                    <a:pt x="9342" y="90471"/>
                  </a:lnTo>
                  <a:lnTo>
                    <a:pt x="17000" y="97011"/>
                  </a:lnTo>
                  <a:lnTo>
                    <a:pt x="23304" y="100675"/>
                  </a:lnTo>
                  <a:lnTo>
                    <a:pt x="25323" y="100307"/>
                  </a:lnTo>
                  <a:lnTo>
                    <a:pt x="27305" y="100002"/>
                  </a:lnTo>
                  <a:lnTo>
                    <a:pt x="29260" y="99761"/>
                  </a:lnTo>
                  <a:lnTo>
                    <a:pt x="15693" y="91233"/>
                  </a:lnTo>
                  <a:lnTo>
                    <a:pt x="8294" y="82614"/>
                  </a:lnTo>
                  <a:lnTo>
                    <a:pt x="5213" y="75945"/>
                  </a:lnTo>
                  <a:lnTo>
                    <a:pt x="4597" y="73268"/>
                  </a:lnTo>
                  <a:lnTo>
                    <a:pt x="3557" y="55698"/>
                  </a:lnTo>
                  <a:lnTo>
                    <a:pt x="6470" y="39320"/>
                  </a:lnTo>
                  <a:lnTo>
                    <a:pt x="10383" y="27225"/>
                  </a:lnTo>
                  <a:lnTo>
                    <a:pt x="12344" y="22506"/>
                  </a:lnTo>
                  <a:lnTo>
                    <a:pt x="14897" y="15001"/>
                  </a:lnTo>
                  <a:lnTo>
                    <a:pt x="17818" y="7178"/>
                  </a:lnTo>
                  <a:lnTo>
                    <a:pt x="20623" y="0"/>
                  </a:lnTo>
                  <a:close/>
                </a:path>
              </a:pathLst>
            </a:custGeom>
            <a:solidFill>
              <a:srgbClr val="A7B9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011192" y="991591"/>
              <a:ext cx="509591" cy="55620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024900" y="1397867"/>
              <a:ext cx="241300" cy="69850"/>
            </a:xfrm>
            <a:custGeom>
              <a:avLst/>
              <a:gdLst/>
              <a:ahLst/>
              <a:cxnLst/>
              <a:rect l="l" t="t" r="r" b="b"/>
              <a:pathLst>
                <a:path w="241300" h="69850">
                  <a:moveTo>
                    <a:pt x="0" y="0"/>
                  </a:moveTo>
                  <a:lnTo>
                    <a:pt x="24053" y="30900"/>
                  </a:lnTo>
                  <a:lnTo>
                    <a:pt x="65100" y="53554"/>
                  </a:lnTo>
                  <a:lnTo>
                    <a:pt x="135775" y="68554"/>
                  </a:lnTo>
                  <a:lnTo>
                    <a:pt x="166012" y="69394"/>
                  </a:lnTo>
                  <a:lnTo>
                    <a:pt x="195445" y="68345"/>
                  </a:lnTo>
                  <a:lnTo>
                    <a:pt x="226987" y="64452"/>
                  </a:lnTo>
                  <a:lnTo>
                    <a:pt x="239509" y="62242"/>
                  </a:lnTo>
                  <a:lnTo>
                    <a:pt x="240906" y="55410"/>
                  </a:lnTo>
                  <a:lnTo>
                    <a:pt x="227025" y="57315"/>
                  </a:lnTo>
                  <a:lnTo>
                    <a:pt x="160206" y="60353"/>
                  </a:lnTo>
                  <a:lnTo>
                    <a:pt x="107222" y="55599"/>
                  </a:lnTo>
                  <a:lnTo>
                    <a:pt x="66283" y="45365"/>
                  </a:lnTo>
                  <a:lnTo>
                    <a:pt x="21918" y="23358"/>
                  </a:lnTo>
                  <a:lnTo>
                    <a:pt x="11764" y="14825"/>
                  </a:lnTo>
                  <a:lnTo>
                    <a:pt x="4628" y="6871"/>
                  </a:lnTo>
                  <a:close/>
                </a:path>
              </a:pathLst>
            </a:custGeom>
            <a:solidFill>
              <a:srgbClr val="94C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024391" y="1397597"/>
              <a:ext cx="238372" cy="7019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018146" y="1192953"/>
              <a:ext cx="227329" cy="63500"/>
            </a:xfrm>
            <a:custGeom>
              <a:avLst/>
              <a:gdLst/>
              <a:ahLst/>
              <a:cxnLst/>
              <a:rect l="l" t="t" r="r" b="b"/>
              <a:pathLst>
                <a:path w="227329" h="63500">
                  <a:moveTo>
                    <a:pt x="2311" y="0"/>
                  </a:moveTo>
                  <a:lnTo>
                    <a:pt x="0" y="12992"/>
                  </a:lnTo>
                  <a:lnTo>
                    <a:pt x="739" y="15274"/>
                  </a:lnTo>
                  <a:lnTo>
                    <a:pt x="3097" y="21012"/>
                  </a:lnTo>
                  <a:lnTo>
                    <a:pt x="45873" y="55448"/>
                  </a:lnTo>
                  <a:lnTo>
                    <a:pt x="83871" y="63056"/>
                  </a:lnTo>
                  <a:lnTo>
                    <a:pt x="141988" y="62337"/>
                  </a:lnTo>
                  <a:lnTo>
                    <a:pt x="224408" y="48056"/>
                  </a:lnTo>
                  <a:lnTo>
                    <a:pt x="227088" y="47244"/>
                  </a:lnTo>
                  <a:lnTo>
                    <a:pt x="225209" y="40982"/>
                  </a:lnTo>
                  <a:lnTo>
                    <a:pt x="221487" y="41643"/>
                  </a:lnTo>
                  <a:lnTo>
                    <a:pt x="133674" y="49808"/>
                  </a:lnTo>
                  <a:lnTo>
                    <a:pt x="81076" y="49349"/>
                  </a:lnTo>
                  <a:lnTo>
                    <a:pt x="31000" y="34556"/>
                  </a:lnTo>
                  <a:lnTo>
                    <a:pt x="4438" y="1319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94C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017355" y="1192860"/>
              <a:ext cx="225399" cy="6501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010908" y="1289584"/>
              <a:ext cx="247015" cy="86360"/>
            </a:xfrm>
            <a:custGeom>
              <a:avLst/>
              <a:gdLst/>
              <a:ahLst/>
              <a:cxnLst/>
              <a:rect l="l" t="t" r="r" b="b"/>
              <a:pathLst>
                <a:path w="247015" h="86359">
                  <a:moveTo>
                    <a:pt x="0" y="0"/>
                  </a:moveTo>
                  <a:lnTo>
                    <a:pt x="19340" y="48742"/>
                  </a:lnTo>
                  <a:lnTo>
                    <a:pt x="81010" y="80229"/>
                  </a:lnTo>
                  <a:lnTo>
                    <a:pt x="134750" y="85866"/>
                  </a:lnTo>
                  <a:lnTo>
                    <a:pt x="191113" y="82094"/>
                  </a:lnTo>
                  <a:lnTo>
                    <a:pt x="239966" y="68922"/>
                  </a:lnTo>
                  <a:lnTo>
                    <a:pt x="246951" y="65773"/>
                  </a:lnTo>
                  <a:lnTo>
                    <a:pt x="242544" y="59664"/>
                  </a:lnTo>
                  <a:lnTo>
                    <a:pt x="235292" y="61887"/>
                  </a:lnTo>
                  <a:lnTo>
                    <a:pt x="165016" y="75824"/>
                  </a:lnTo>
                  <a:lnTo>
                    <a:pt x="109547" y="76155"/>
                  </a:lnTo>
                  <a:lnTo>
                    <a:pt x="67750" y="67427"/>
                  </a:lnTo>
                  <a:lnTo>
                    <a:pt x="20624" y="40995"/>
                  </a:lnTo>
                  <a:lnTo>
                    <a:pt x="781" y="4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C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010091" y="1289520"/>
              <a:ext cx="244757" cy="867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085643" y="900659"/>
              <a:ext cx="410449" cy="19208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470884" y="1021664"/>
              <a:ext cx="117730" cy="26027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324547" y="904301"/>
              <a:ext cx="234950" cy="382905"/>
            </a:xfrm>
            <a:custGeom>
              <a:avLst/>
              <a:gdLst/>
              <a:ahLst/>
              <a:cxnLst/>
              <a:rect l="l" t="t" r="r" b="b"/>
              <a:pathLst>
                <a:path w="234950" h="382905">
                  <a:moveTo>
                    <a:pt x="128047" y="0"/>
                  </a:moveTo>
                  <a:lnTo>
                    <a:pt x="89712" y="36988"/>
                  </a:lnTo>
                  <a:lnTo>
                    <a:pt x="82717" y="61336"/>
                  </a:lnTo>
                  <a:lnTo>
                    <a:pt x="82765" y="76396"/>
                  </a:lnTo>
                  <a:lnTo>
                    <a:pt x="83297" y="91180"/>
                  </a:lnTo>
                  <a:lnTo>
                    <a:pt x="84698" y="111356"/>
                  </a:lnTo>
                  <a:lnTo>
                    <a:pt x="84429" y="118446"/>
                  </a:lnTo>
                  <a:lnTo>
                    <a:pt x="43756" y="123527"/>
                  </a:lnTo>
                  <a:lnTo>
                    <a:pt x="10680" y="160648"/>
                  </a:lnTo>
                  <a:lnTo>
                    <a:pt x="11036" y="178046"/>
                  </a:lnTo>
                  <a:lnTo>
                    <a:pt x="15473" y="190963"/>
                  </a:lnTo>
                  <a:lnTo>
                    <a:pt x="20612" y="199003"/>
                  </a:lnTo>
                  <a:lnTo>
                    <a:pt x="23075" y="201771"/>
                  </a:lnTo>
                  <a:lnTo>
                    <a:pt x="9815" y="212431"/>
                  </a:lnTo>
                  <a:lnTo>
                    <a:pt x="2955" y="225408"/>
                  </a:lnTo>
                  <a:lnTo>
                    <a:pt x="387" y="236371"/>
                  </a:lnTo>
                  <a:lnTo>
                    <a:pt x="0" y="240988"/>
                  </a:lnTo>
                  <a:lnTo>
                    <a:pt x="3575" y="264729"/>
                  </a:lnTo>
                  <a:lnTo>
                    <a:pt x="12804" y="280628"/>
                  </a:lnTo>
                  <a:lnTo>
                    <a:pt x="22295" y="289541"/>
                  </a:lnTo>
                  <a:lnTo>
                    <a:pt x="26657" y="292322"/>
                  </a:lnTo>
                  <a:lnTo>
                    <a:pt x="17585" y="303787"/>
                  </a:lnTo>
                  <a:lnTo>
                    <a:pt x="13488" y="315093"/>
                  </a:lnTo>
                  <a:lnTo>
                    <a:pt x="12443" y="323722"/>
                  </a:lnTo>
                  <a:lnTo>
                    <a:pt x="12522" y="327158"/>
                  </a:lnTo>
                  <a:lnTo>
                    <a:pt x="33653" y="367412"/>
                  </a:lnTo>
                  <a:lnTo>
                    <a:pt x="72477" y="381764"/>
                  </a:lnTo>
                  <a:lnTo>
                    <a:pt x="85788" y="382314"/>
                  </a:lnTo>
                  <a:lnTo>
                    <a:pt x="98415" y="381899"/>
                  </a:lnTo>
                  <a:lnTo>
                    <a:pt x="108023" y="381958"/>
                  </a:lnTo>
                  <a:lnTo>
                    <a:pt x="118719" y="382466"/>
                  </a:lnTo>
                  <a:lnTo>
                    <a:pt x="129558" y="382016"/>
                  </a:lnTo>
                  <a:lnTo>
                    <a:pt x="139163" y="379998"/>
                  </a:lnTo>
                  <a:lnTo>
                    <a:pt x="175502" y="362234"/>
                  </a:lnTo>
                  <a:lnTo>
                    <a:pt x="202806" y="334874"/>
                  </a:lnTo>
                  <a:lnTo>
                    <a:pt x="222895" y="297538"/>
                  </a:lnTo>
                  <a:lnTo>
                    <a:pt x="234550" y="237653"/>
                  </a:lnTo>
                  <a:lnTo>
                    <a:pt x="233527" y="214356"/>
                  </a:lnTo>
                  <a:lnTo>
                    <a:pt x="217908" y="175520"/>
                  </a:lnTo>
                  <a:lnTo>
                    <a:pt x="194099" y="146406"/>
                  </a:lnTo>
                  <a:lnTo>
                    <a:pt x="188887" y="140137"/>
                  </a:lnTo>
                  <a:lnTo>
                    <a:pt x="174965" y="104082"/>
                  </a:lnTo>
                  <a:lnTo>
                    <a:pt x="175514" y="94405"/>
                  </a:lnTo>
                  <a:lnTo>
                    <a:pt x="179141" y="64982"/>
                  </a:lnTo>
                  <a:lnTo>
                    <a:pt x="179880" y="47138"/>
                  </a:lnTo>
                  <a:lnTo>
                    <a:pt x="177825" y="30359"/>
                  </a:lnTo>
                  <a:lnTo>
                    <a:pt x="171537" y="17847"/>
                  </a:lnTo>
                  <a:lnTo>
                    <a:pt x="162866" y="10418"/>
                  </a:lnTo>
                  <a:lnTo>
                    <a:pt x="155188" y="6854"/>
                  </a:lnTo>
                  <a:lnTo>
                    <a:pt x="128047" y="0"/>
                  </a:lnTo>
                  <a:close/>
                </a:path>
              </a:pathLst>
            </a:custGeom>
            <a:solidFill>
              <a:srgbClr val="F3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324542" y="908850"/>
              <a:ext cx="234552" cy="37788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83955" y="989279"/>
              <a:ext cx="537159" cy="65915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616539" y="1025138"/>
              <a:ext cx="472440" cy="586740"/>
            </a:xfrm>
            <a:custGeom>
              <a:avLst/>
              <a:gdLst/>
              <a:ahLst/>
              <a:cxnLst/>
              <a:rect l="l" t="t" r="r" b="b"/>
              <a:pathLst>
                <a:path w="472440" h="586740">
                  <a:moveTo>
                    <a:pt x="236916" y="0"/>
                  </a:moveTo>
                  <a:lnTo>
                    <a:pt x="161542" y="32154"/>
                  </a:lnTo>
                  <a:lnTo>
                    <a:pt x="109545" y="52651"/>
                  </a:lnTo>
                  <a:lnTo>
                    <a:pt x="54396" y="72465"/>
                  </a:lnTo>
                  <a:lnTo>
                    <a:pt x="887" y="88874"/>
                  </a:lnTo>
                  <a:lnTo>
                    <a:pt x="0" y="193941"/>
                  </a:lnTo>
                  <a:lnTo>
                    <a:pt x="2249" y="241988"/>
                  </a:lnTo>
                  <a:lnTo>
                    <a:pt x="9713" y="288978"/>
                  </a:lnTo>
                  <a:lnTo>
                    <a:pt x="22188" y="334548"/>
                  </a:lnTo>
                  <a:lnTo>
                    <a:pt x="39488" y="378399"/>
                  </a:lnTo>
                  <a:lnTo>
                    <a:pt x="61367" y="420125"/>
                  </a:lnTo>
                  <a:lnTo>
                    <a:pt x="87668" y="459481"/>
                  </a:lnTo>
                  <a:lnTo>
                    <a:pt x="118173" y="496116"/>
                  </a:lnTo>
                  <a:lnTo>
                    <a:pt x="152682" y="529703"/>
                  </a:lnTo>
                  <a:lnTo>
                    <a:pt x="190992" y="559918"/>
                  </a:lnTo>
                  <a:lnTo>
                    <a:pt x="232903" y="586435"/>
                  </a:lnTo>
                  <a:lnTo>
                    <a:pt x="239694" y="582269"/>
                  </a:lnTo>
                  <a:lnTo>
                    <a:pt x="232941" y="582269"/>
                  </a:lnTo>
                  <a:lnTo>
                    <a:pt x="191768" y="555947"/>
                  </a:lnTo>
                  <a:lnTo>
                    <a:pt x="154103" y="525925"/>
                  </a:lnTo>
                  <a:lnTo>
                    <a:pt x="120151" y="492548"/>
                  </a:lnTo>
                  <a:lnTo>
                    <a:pt x="90117" y="456161"/>
                  </a:lnTo>
                  <a:lnTo>
                    <a:pt x="64204" y="417109"/>
                  </a:lnTo>
                  <a:lnTo>
                    <a:pt x="42619" y="375736"/>
                  </a:lnTo>
                  <a:lnTo>
                    <a:pt x="25565" y="332388"/>
                  </a:lnTo>
                  <a:lnTo>
                    <a:pt x="13248" y="287410"/>
                  </a:lnTo>
                  <a:lnTo>
                    <a:pt x="5872" y="241146"/>
                  </a:lnTo>
                  <a:lnTo>
                    <a:pt x="3643" y="193903"/>
                  </a:lnTo>
                  <a:lnTo>
                    <a:pt x="4103" y="139947"/>
                  </a:lnTo>
                  <a:lnTo>
                    <a:pt x="4468" y="91668"/>
                  </a:lnTo>
                  <a:lnTo>
                    <a:pt x="56306" y="75673"/>
                  </a:lnTo>
                  <a:lnTo>
                    <a:pt x="109560" y="56561"/>
                  </a:lnTo>
                  <a:lnTo>
                    <a:pt x="160136" y="36677"/>
                  </a:lnTo>
                  <a:lnTo>
                    <a:pt x="203944" y="18367"/>
                  </a:lnTo>
                  <a:lnTo>
                    <a:pt x="236891" y="3975"/>
                  </a:lnTo>
                  <a:lnTo>
                    <a:pt x="245695" y="3975"/>
                  </a:lnTo>
                  <a:lnTo>
                    <a:pt x="236916" y="0"/>
                  </a:lnTo>
                  <a:close/>
                </a:path>
                <a:path w="472440" h="586740">
                  <a:moveTo>
                    <a:pt x="245695" y="3975"/>
                  </a:moveTo>
                  <a:lnTo>
                    <a:pt x="236891" y="3975"/>
                  </a:lnTo>
                  <a:lnTo>
                    <a:pt x="266253" y="17256"/>
                  </a:lnTo>
                  <a:lnTo>
                    <a:pt x="309065" y="35858"/>
                  </a:lnTo>
                  <a:lnTo>
                    <a:pt x="360322" y="56906"/>
                  </a:lnTo>
                  <a:lnTo>
                    <a:pt x="415021" y="77526"/>
                  </a:lnTo>
                  <a:lnTo>
                    <a:pt x="468158" y="94843"/>
                  </a:lnTo>
                  <a:lnTo>
                    <a:pt x="467585" y="197167"/>
                  </a:lnTo>
                  <a:lnTo>
                    <a:pt x="464706" y="244317"/>
                  </a:lnTo>
                  <a:lnTo>
                    <a:pt x="456691" y="290480"/>
                  </a:lnTo>
                  <a:lnTo>
                    <a:pt x="443752" y="335288"/>
                  </a:lnTo>
                  <a:lnTo>
                    <a:pt x="426099" y="378399"/>
                  </a:lnTo>
                  <a:lnTo>
                    <a:pt x="403942" y="419471"/>
                  </a:lnTo>
                  <a:lnTo>
                    <a:pt x="377490" y="458162"/>
                  </a:lnTo>
                  <a:lnTo>
                    <a:pt x="346955" y="494129"/>
                  </a:lnTo>
                  <a:lnTo>
                    <a:pt x="312545" y="527031"/>
                  </a:lnTo>
                  <a:lnTo>
                    <a:pt x="274470" y="556525"/>
                  </a:lnTo>
                  <a:lnTo>
                    <a:pt x="232941" y="582269"/>
                  </a:lnTo>
                  <a:lnTo>
                    <a:pt x="239694" y="582269"/>
                  </a:lnTo>
                  <a:lnTo>
                    <a:pt x="275180" y="560503"/>
                  </a:lnTo>
                  <a:lnTo>
                    <a:pt x="313906" y="530824"/>
                  </a:lnTo>
                  <a:lnTo>
                    <a:pt x="348878" y="497719"/>
                  </a:lnTo>
                  <a:lnTo>
                    <a:pt x="379887" y="461512"/>
                  </a:lnTo>
                  <a:lnTo>
                    <a:pt x="406730" y="422524"/>
                  </a:lnTo>
                  <a:lnTo>
                    <a:pt x="429198" y="381078"/>
                  </a:lnTo>
                  <a:lnTo>
                    <a:pt x="447087" y="337497"/>
                  </a:lnTo>
                  <a:lnTo>
                    <a:pt x="460191" y="292103"/>
                  </a:lnTo>
                  <a:lnTo>
                    <a:pt x="468304" y="245219"/>
                  </a:lnTo>
                  <a:lnTo>
                    <a:pt x="471219" y="197167"/>
                  </a:lnTo>
                  <a:lnTo>
                    <a:pt x="471815" y="92125"/>
                  </a:lnTo>
                  <a:lnTo>
                    <a:pt x="418894" y="75073"/>
                  </a:lnTo>
                  <a:lnTo>
                    <a:pt x="364171" y="54565"/>
                  </a:lnTo>
                  <a:lnTo>
                    <a:pt x="312419" y="33371"/>
                  </a:lnTo>
                  <a:lnTo>
                    <a:pt x="268410" y="14260"/>
                  </a:lnTo>
                  <a:lnTo>
                    <a:pt x="245695" y="3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83955" y="1203617"/>
              <a:ext cx="536460" cy="44481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645073" y="971451"/>
              <a:ext cx="411035" cy="611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671903" y="1158075"/>
              <a:ext cx="110185" cy="10627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675277" y="1267974"/>
              <a:ext cx="156845" cy="78740"/>
            </a:xfrm>
            <a:custGeom>
              <a:avLst/>
              <a:gdLst/>
              <a:ahLst/>
              <a:cxnLst/>
              <a:rect l="l" t="t" r="r" b="b"/>
              <a:pathLst>
                <a:path w="156845" h="78740">
                  <a:moveTo>
                    <a:pt x="0" y="0"/>
                  </a:moveTo>
                  <a:lnTo>
                    <a:pt x="5511" y="11264"/>
                  </a:lnTo>
                  <a:lnTo>
                    <a:pt x="5232" y="51993"/>
                  </a:lnTo>
                  <a:lnTo>
                    <a:pt x="596" y="59512"/>
                  </a:lnTo>
                  <a:lnTo>
                    <a:pt x="36690" y="78384"/>
                  </a:lnTo>
                  <a:lnTo>
                    <a:pt x="43408" y="72174"/>
                  </a:lnTo>
                  <a:lnTo>
                    <a:pt x="147040" y="73240"/>
                  </a:lnTo>
                  <a:lnTo>
                    <a:pt x="156273" y="78473"/>
                  </a:lnTo>
                  <a:lnTo>
                    <a:pt x="156565" y="36131"/>
                  </a:lnTo>
                  <a:lnTo>
                    <a:pt x="147269" y="40970"/>
                  </a:lnTo>
                  <a:lnTo>
                    <a:pt x="48018" y="38061"/>
                  </a:lnTo>
                  <a:lnTo>
                    <a:pt x="48171" y="13093"/>
                  </a:lnTo>
                  <a:lnTo>
                    <a:pt x="53555" y="2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675281" y="1267980"/>
              <a:ext cx="156552" cy="7847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787597" y="1166059"/>
              <a:ext cx="60960" cy="127000"/>
            </a:xfrm>
            <a:custGeom>
              <a:avLst/>
              <a:gdLst/>
              <a:ahLst/>
              <a:cxnLst/>
              <a:rect l="l" t="t" r="r" b="b"/>
              <a:pathLst>
                <a:path w="60959" h="127000">
                  <a:moveTo>
                    <a:pt x="863" y="0"/>
                  </a:moveTo>
                  <a:lnTo>
                    <a:pt x="5727" y="10871"/>
                  </a:lnTo>
                  <a:lnTo>
                    <a:pt x="4978" y="114998"/>
                  </a:lnTo>
                  <a:lnTo>
                    <a:pt x="0" y="125095"/>
                  </a:lnTo>
                  <a:lnTo>
                    <a:pt x="47345" y="126949"/>
                  </a:lnTo>
                  <a:lnTo>
                    <a:pt x="42735" y="116674"/>
                  </a:lnTo>
                  <a:lnTo>
                    <a:pt x="42976" y="77774"/>
                  </a:lnTo>
                  <a:lnTo>
                    <a:pt x="51193" y="78333"/>
                  </a:lnTo>
                  <a:lnTo>
                    <a:pt x="60223" y="84023"/>
                  </a:lnTo>
                  <a:lnTo>
                    <a:pt x="60515" y="42062"/>
                  </a:lnTo>
                  <a:lnTo>
                    <a:pt x="51396" y="46367"/>
                  </a:lnTo>
                  <a:lnTo>
                    <a:pt x="43230" y="45656"/>
                  </a:lnTo>
                  <a:lnTo>
                    <a:pt x="43433" y="14833"/>
                  </a:lnTo>
                  <a:lnTo>
                    <a:pt x="48183" y="5245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787586" y="1166063"/>
              <a:ext cx="60528" cy="126949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770" y="1280214"/>
              <a:ext cx="160020" cy="67945"/>
            </a:xfrm>
            <a:custGeom>
              <a:avLst/>
              <a:gdLst/>
              <a:ahLst/>
              <a:cxnLst/>
              <a:rect l="l" t="t" r="r" b="b"/>
              <a:pathLst>
                <a:path w="160020" h="67944">
                  <a:moveTo>
                    <a:pt x="47536" y="0"/>
                  </a:moveTo>
                  <a:lnTo>
                    <a:pt x="0" y="1371"/>
                  </a:lnTo>
                  <a:lnTo>
                    <a:pt x="4660" y="11328"/>
                  </a:lnTo>
                  <a:lnTo>
                    <a:pt x="4419" y="43218"/>
                  </a:lnTo>
                  <a:lnTo>
                    <a:pt x="495" y="50190"/>
                  </a:lnTo>
                  <a:lnTo>
                    <a:pt x="31991" y="67411"/>
                  </a:lnTo>
                  <a:lnTo>
                    <a:pt x="38150" y="61480"/>
                  </a:lnTo>
                  <a:lnTo>
                    <a:pt x="148729" y="61899"/>
                  </a:lnTo>
                  <a:lnTo>
                    <a:pt x="159550" y="67500"/>
                  </a:lnTo>
                  <a:lnTo>
                    <a:pt x="159893" y="21590"/>
                  </a:lnTo>
                  <a:lnTo>
                    <a:pt x="148983" y="27292"/>
                  </a:lnTo>
                  <a:lnTo>
                    <a:pt x="42392" y="28765"/>
                  </a:lnTo>
                  <a:lnTo>
                    <a:pt x="42532" y="10439"/>
                  </a:lnTo>
                  <a:lnTo>
                    <a:pt x="4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863774" y="1280210"/>
              <a:ext cx="159854" cy="675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52824" y="1157239"/>
              <a:ext cx="175895" cy="133985"/>
            </a:xfrm>
            <a:custGeom>
              <a:avLst/>
              <a:gdLst/>
              <a:ahLst/>
              <a:cxnLst/>
              <a:rect l="l" t="t" r="r" b="b"/>
              <a:pathLst>
                <a:path w="175895" h="133984">
                  <a:moveTo>
                    <a:pt x="175412" y="0"/>
                  </a:moveTo>
                  <a:lnTo>
                    <a:pt x="121894" y="4749"/>
                  </a:lnTo>
                  <a:lnTo>
                    <a:pt x="127127" y="14960"/>
                  </a:lnTo>
                  <a:lnTo>
                    <a:pt x="126936" y="44081"/>
                  </a:lnTo>
                  <a:lnTo>
                    <a:pt x="109994" y="45250"/>
                  </a:lnTo>
                  <a:lnTo>
                    <a:pt x="110286" y="3289"/>
                  </a:lnTo>
                  <a:lnTo>
                    <a:pt x="100037" y="9563"/>
                  </a:lnTo>
                  <a:lnTo>
                    <a:pt x="17043" y="16802"/>
                  </a:lnTo>
                  <a:lnTo>
                    <a:pt x="7874" y="12496"/>
                  </a:lnTo>
                  <a:lnTo>
                    <a:pt x="7556" y="54622"/>
                  </a:lnTo>
                  <a:lnTo>
                    <a:pt x="16852" y="48856"/>
                  </a:lnTo>
                  <a:lnTo>
                    <a:pt x="38201" y="47371"/>
                  </a:lnTo>
                  <a:lnTo>
                    <a:pt x="32513" y="59928"/>
                  </a:lnTo>
                  <a:lnTo>
                    <a:pt x="25841" y="71404"/>
                  </a:lnTo>
                  <a:lnTo>
                    <a:pt x="18088" y="81819"/>
                  </a:lnTo>
                  <a:lnTo>
                    <a:pt x="9156" y="91198"/>
                  </a:lnTo>
                  <a:lnTo>
                    <a:pt x="0" y="93433"/>
                  </a:lnTo>
                  <a:lnTo>
                    <a:pt x="29273" y="122173"/>
                  </a:lnTo>
                  <a:lnTo>
                    <a:pt x="33794" y="111861"/>
                  </a:lnTo>
                  <a:lnTo>
                    <a:pt x="41459" y="103129"/>
                  </a:lnTo>
                  <a:lnTo>
                    <a:pt x="48080" y="94000"/>
                  </a:lnTo>
                  <a:lnTo>
                    <a:pt x="53413" y="84931"/>
                  </a:lnTo>
                  <a:lnTo>
                    <a:pt x="57213" y="76377"/>
                  </a:lnTo>
                  <a:lnTo>
                    <a:pt x="60923" y="84600"/>
                  </a:lnTo>
                  <a:lnTo>
                    <a:pt x="66225" y="93264"/>
                  </a:lnTo>
                  <a:lnTo>
                    <a:pt x="72892" y="101939"/>
                  </a:lnTo>
                  <a:lnTo>
                    <a:pt x="80695" y="110197"/>
                  </a:lnTo>
                  <a:lnTo>
                    <a:pt x="85382" y="120497"/>
                  </a:lnTo>
                  <a:lnTo>
                    <a:pt x="117932" y="88023"/>
                  </a:lnTo>
                  <a:lnTo>
                    <a:pt x="107657" y="86563"/>
                  </a:lnTo>
                  <a:lnTo>
                    <a:pt x="98053" y="77764"/>
                  </a:lnTo>
                  <a:lnTo>
                    <a:pt x="89836" y="67857"/>
                  </a:lnTo>
                  <a:lnTo>
                    <a:pt x="82872" y="56829"/>
                  </a:lnTo>
                  <a:lnTo>
                    <a:pt x="77025" y="44665"/>
                  </a:lnTo>
                  <a:lnTo>
                    <a:pt x="99822" y="43091"/>
                  </a:lnTo>
                  <a:lnTo>
                    <a:pt x="105156" y="45580"/>
                  </a:lnTo>
                  <a:lnTo>
                    <a:pt x="103860" y="45669"/>
                  </a:lnTo>
                  <a:lnTo>
                    <a:pt x="103644" y="79260"/>
                  </a:lnTo>
                  <a:lnTo>
                    <a:pt x="126682" y="78092"/>
                  </a:lnTo>
                  <a:lnTo>
                    <a:pt x="126377" y="122770"/>
                  </a:lnTo>
                  <a:lnTo>
                    <a:pt x="120980" y="133565"/>
                  </a:lnTo>
                  <a:lnTo>
                    <a:pt x="174485" y="132359"/>
                  </a:lnTo>
                  <a:lnTo>
                    <a:pt x="169011" y="121577"/>
                  </a:lnTo>
                  <a:lnTo>
                    <a:pt x="169773" y="11430"/>
                  </a:lnTo>
                  <a:lnTo>
                    <a:pt x="175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52827" y="1157237"/>
              <a:ext cx="175412" cy="13356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677559" y="1486680"/>
              <a:ext cx="159385" cy="58419"/>
            </a:xfrm>
            <a:custGeom>
              <a:avLst/>
              <a:gdLst/>
              <a:ahLst/>
              <a:cxnLst/>
              <a:rect l="l" t="t" r="r" b="b"/>
              <a:pathLst>
                <a:path w="159384" h="58419">
                  <a:moveTo>
                    <a:pt x="0" y="0"/>
                  </a:moveTo>
                  <a:lnTo>
                    <a:pt x="5359" y="10871"/>
                  </a:lnTo>
                  <a:lnTo>
                    <a:pt x="5194" y="35013"/>
                  </a:lnTo>
                  <a:lnTo>
                    <a:pt x="711" y="42367"/>
                  </a:lnTo>
                  <a:lnTo>
                    <a:pt x="36017" y="57810"/>
                  </a:lnTo>
                  <a:lnTo>
                    <a:pt x="42608" y="51739"/>
                  </a:lnTo>
                  <a:lnTo>
                    <a:pt x="149313" y="52743"/>
                  </a:lnTo>
                  <a:lnTo>
                    <a:pt x="158622" y="57937"/>
                  </a:lnTo>
                  <a:lnTo>
                    <a:pt x="158927" y="17729"/>
                  </a:lnTo>
                  <a:lnTo>
                    <a:pt x="149542" y="22606"/>
                  </a:lnTo>
                  <a:lnTo>
                    <a:pt x="47142" y="20205"/>
                  </a:lnTo>
                  <a:lnTo>
                    <a:pt x="47205" y="11988"/>
                  </a:lnTo>
                  <a:lnTo>
                    <a:pt x="52489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677567" y="1486674"/>
              <a:ext cx="158902" cy="5793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670073" y="1430236"/>
              <a:ext cx="122555" cy="55244"/>
            </a:xfrm>
            <a:custGeom>
              <a:avLst/>
              <a:gdLst/>
              <a:ahLst/>
              <a:cxnLst/>
              <a:rect l="l" t="t" r="r" b="b"/>
              <a:pathLst>
                <a:path w="122554" h="55244">
                  <a:moveTo>
                    <a:pt x="266" y="0"/>
                  </a:moveTo>
                  <a:lnTo>
                    <a:pt x="0" y="41122"/>
                  </a:lnTo>
                  <a:lnTo>
                    <a:pt x="10769" y="36080"/>
                  </a:lnTo>
                  <a:lnTo>
                    <a:pt x="38938" y="35458"/>
                  </a:lnTo>
                  <a:lnTo>
                    <a:pt x="38785" y="53581"/>
                  </a:lnTo>
                  <a:lnTo>
                    <a:pt x="79730" y="54927"/>
                  </a:lnTo>
                  <a:lnTo>
                    <a:pt x="79870" y="34874"/>
                  </a:lnTo>
                  <a:lnTo>
                    <a:pt x="121831" y="34023"/>
                  </a:lnTo>
                  <a:lnTo>
                    <a:pt x="122034" y="5283"/>
                  </a:lnTo>
                  <a:lnTo>
                    <a:pt x="10985" y="586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670060" y="1430236"/>
              <a:ext cx="122034" cy="5492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7025" y="1366652"/>
              <a:ext cx="83820" cy="134620"/>
            </a:xfrm>
            <a:custGeom>
              <a:avLst/>
              <a:gdLst/>
              <a:ahLst/>
              <a:cxnLst/>
              <a:rect l="l" t="t" r="r" b="b"/>
              <a:pathLst>
                <a:path w="83820" h="134619">
                  <a:moveTo>
                    <a:pt x="35725" y="0"/>
                  </a:moveTo>
                  <a:lnTo>
                    <a:pt x="40563" y="10617"/>
                  </a:lnTo>
                  <a:lnTo>
                    <a:pt x="39941" y="102285"/>
                  </a:lnTo>
                  <a:lnTo>
                    <a:pt x="177" y="100634"/>
                  </a:lnTo>
                  <a:lnTo>
                    <a:pt x="0" y="127977"/>
                  </a:lnTo>
                  <a:lnTo>
                    <a:pt x="39763" y="129146"/>
                  </a:lnTo>
                  <a:lnTo>
                    <a:pt x="39750" y="133604"/>
                  </a:lnTo>
                  <a:lnTo>
                    <a:pt x="77596" y="134620"/>
                  </a:lnTo>
                  <a:lnTo>
                    <a:pt x="78435" y="13741"/>
                  </a:lnTo>
                  <a:lnTo>
                    <a:pt x="83248" y="4127"/>
                  </a:lnTo>
                  <a:lnTo>
                    <a:pt x="35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757030" y="1366659"/>
              <a:ext cx="83248" cy="13459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75903" y="1359600"/>
              <a:ext cx="112395" cy="73025"/>
            </a:xfrm>
            <a:custGeom>
              <a:avLst/>
              <a:gdLst/>
              <a:ahLst/>
              <a:cxnLst/>
              <a:rect l="l" t="t" r="r" b="b"/>
              <a:pathLst>
                <a:path w="112395" h="73025">
                  <a:moveTo>
                    <a:pt x="57670" y="0"/>
                  </a:moveTo>
                  <a:lnTo>
                    <a:pt x="34865" y="561"/>
                  </a:lnTo>
                  <a:lnTo>
                    <a:pt x="16614" y="6338"/>
                  </a:lnTo>
                  <a:lnTo>
                    <a:pt x="4474" y="17014"/>
                  </a:lnTo>
                  <a:lnTo>
                    <a:pt x="0" y="32270"/>
                  </a:lnTo>
                  <a:lnTo>
                    <a:pt x="4259" y="48146"/>
                  </a:lnTo>
                  <a:lnTo>
                    <a:pt x="16236" y="60550"/>
                  </a:lnTo>
                  <a:lnTo>
                    <a:pt x="34386" y="68939"/>
                  </a:lnTo>
                  <a:lnTo>
                    <a:pt x="57162" y="72770"/>
                  </a:lnTo>
                  <a:lnTo>
                    <a:pt x="79126" y="71538"/>
                  </a:lnTo>
                  <a:lnTo>
                    <a:pt x="96464" y="65436"/>
                  </a:lnTo>
                  <a:lnTo>
                    <a:pt x="107870" y="54886"/>
                  </a:lnTo>
                  <a:lnTo>
                    <a:pt x="110448" y="45872"/>
                  </a:lnTo>
                  <a:lnTo>
                    <a:pt x="67830" y="45872"/>
                  </a:lnTo>
                  <a:lnTo>
                    <a:pt x="46710" y="44424"/>
                  </a:lnTo>
                  <a:lnTo>
                    <a:pt x="38277" y="40385"/>
                  </a:lnTo>
                  <a:lnTo>
                    <a:pt x="38353" y="29629"/>
                  </a:lnTo>
                  <a:lnTo>
                    <a:pt x="46824" y="26809"/>
                  </a:lnTo>
                  <a:lnTo>
                    <a:pt x="108532" y="26809"/>
                  </a:lnTo>
                  <a:lnTo>
                    <a:pt x="108078" y="25063"/>
                  </a:lnTo>
                  <a:lnTo>
                    <a:pt x="96832" y="12896"/>
                  </a:lnTo>
                  <a:lnTo>
                    <a:pt x="79597" y="4358"/>
                  </a:lnTo>
                  <a:lnTo>
                    <a:pt x="57670" y="0"/>
                  </a:lnTo>
                  <a:close/>
                </a:path>
                <a:path w="112395" h="73025">
                  <a:moveTo>
                    <a:pt x="108532" y="26809"/>
                  </a:moveTo>
                  <a:lnTo>
                    <a:pt x="46824" y="26809"/>
                  </a:lnTo>
                  <a:lnTo>
                    <a:pt x="67983" y="28422"/>
                  </a:lnTo>
                  <a:lnTo>
                    <a:pt x="76199" y="32435"/>
                  </a:lnTo>
                  <a:lnTo>
                    <a:pt x="76098" y="43027"/>
                  </a:lnTo>
                  <a:lnTo>
                    <a:pt x="67830" y="45872"/>
                  </a:lnTo>
                  <a:lnTo>
                    <a:pt x="110448" y="45872"/>
                  </a:lnTo>
                  <a:lnTo>
                    <a:pt x="112039" y="40309"/>
                  </a:lnTo>
                  <a:lnTo>
                    <a:pt x="108532" y="26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75916" y="1359167"/>
              <a:ext cx="112052" cy="7320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1665" y="1471936"/>
              <a:ext cx="163830" cy="74930"/>
            </a:xfrm>
            <a:custGeom>
              <a:avLst/>
              <a:gdLst/>
              <a:ahLst/>
              <a:cxnLst/>
              <a:rect l="l" t="t" r="r" b="b"/>
              <a:pathLst>
                <a:path w="163829" h="74930">
                  <a:moveTo>
                    <a:pt x="142985" y="67944"/>
                  </a:moveTo>
                  <a:lnTo>
                    <a:pt x="38074" y="67944"/>
                  </a:lnTo>
                  <a:lnTo>
                    <a:pt x="120891" y="68300"/>
                  </a:lnTo>
                  <a:lnTo>
                    <a:pt x="127419" y="74472"/>
                  </a:lnTo>
                  <a:lnTo>
                    <a:pt x="142985" y="67944"/>
                  </a:lnTo>
                  <a:close/>
                </a:path>
                <a:path w="163829" h="74930">
                  <a:moveTo>
                    <a:pt x="149694" y="0"/>
                  </a:moveTo>
                  <a:lnTo>
                    <a:pt x="12573" y="2997"/>
                  </a:lnTo>
                  <a:lnTo>
                    <a:pt x="317" y="12534"/>
                  </a:lnTo>
                  <a:lnTo>
                    <a:pt x="4216" y="19418"/>
                  </a:lnTo>
                  <a:lnTo>
                    <a:pt x="3962" y="52425"/>
                  </a:lnTo>
                  <a:lnTo>
                    <a:pt x="0" y="59359"/>
                  </a:lnTo>
                  <a:lnTo>
                    <a:pt x="31915" y="73812"/>
                  </a:lnTo>
                  <a:lnTo>
                    <a:pt x="38074" y="67944"/>
                  </a:lnTo>
                  <a:lnTo>
                    <a:pt x="142985" y="67944"/>
                  </a:lnTo>
                  <a:lnTo>
                    <a:pt x="163004" y="59550"/>
                  </a:lnTo>
                  <a:lnTo>
                    <a:pt x="158597" y="52171"/>
                  </a:lnTo>
                  <a:lnTo>
                    <a:pt x="158680" y="40157"/>
                  </a:lnTo>
                  <a:lnTo>
                    <a:pt x="42341" y="40157"/>
                  </a:lnTo>
                  <a:lnTo>
                    <a:pt x="42418" y="30137"/>
                  </a:lnTo>
                  <a:lnTo>
                    <a:pt x="116852" y="29324"/>
                  </a:lnTo>
                  <a:lnTo>
                    <a:pt x="158754" y="29324"/>
                  </a:lnTo>
                  <a:lnTo>
                    <a:pt x="158838" y="17056"/>
                  </a:lnTo>
                  <a:lnTo>
                    <a:pt x="163334" y="9601"/>
                  </a:lnTo>
                  <a:lnTo>
                    <a:pt x="149694" y="0"/>
                  </a:lnTo>
                  <a:close/>
                </a:path>
                <a:path w="163829" h="74930">
                  <a:moveTo>
                    <a:pt x="158754" y="29324"/>
                  </a:moveTo>
                  <a:lnTo>
                    <a:pt x="116852" y="29324"/>
                  </a:lnTo>
                  <a:lnTo>
                    <a:pt x="116776" y="39662"/>
                  </a:lnTo>
                  <a:lnTo>
                    <a:pt x="42341" y="40157"/>
                  </a:lnTo>
                  <a:lnTo>
                    <a:pt x="158680" y="40157"/>
                  </a:lnTo>
                  <a:lnTo>
                    <a:pt x="158754" y="29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61666" y="1471943"/>
              <a:ext cx="163334" cy="744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73508" y="1359850"/>
              <a:ext cx="53340" cy="108585"/>
            </a:xfrm>
            <a:custGeom>
              <a:avLst/>
              <a:gdLst/>
              <a:ahLst/>
              <a:cxnLst/>
              <a:rect l="l" t="t" r="r" b="b"/>
              <a:pathLst>
                <a:path w="53340" h="108584">
                  <a:moveTo>
                    <a:pt x="53301" y="0"/>
                  </a:moveTo>
                  <a:lnTo>
                    <a:pt x="698" y="3390"/>
                  </a:lnTo>
                  <a:lnTo>
                    <a:pt x="5905" y="13563"/>
                  </a:lnTo>
                  <a:lnTo>
                    <a:pt x="5308" y="97523"/>
                  </a:lnTo>
                  <a:lnTo>
                    <a:pt x="0" y="108153"/>
                  </a:lnTo>
                  <a:lnTo>
                    <a:pt x="52578" y="106895"/>
                  </a:lnTo>
                  <a:lnTo>
                    <a:pt x="47205" y="96367"/>
                  </a:lnTo>
                  <a:lnTo>
                    <a:pt x="47790" y="11023"/>
                  </a:lnTo>
                  <a:lnTo>
                    <a:pt x="5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73515" y="1359840"/>
              <a:ext cx="53289" cy="10816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855161" y="1361498"/>
              <a:ext cx="108585" cy="110489"/>
            </a:xfrm>
            <a:custGeom>
              <a:avLst/>
              <a:gdLst/>
              <a:ahLst/>
              <a:cxnLst/>
              <a:rect l="l" t="t" r="r" b="b"/>
              <a:pathLst>
                <a:path w="108584" h="110490">
                  <a:moveTo>
                    <a:pt x="108102" y="0"/>
                  </a:moveTo>
                  <a:lnTo>
                    <a:pt x="97929" y="5943"/>
                  </a:lnTo>
                  <a:lnTo>
                    <a:pt x="40309" y="9613"/>
                  </a:lnTo>
                  <a:lnTo>
                    <a:pt x="34378" y="4076"/>
                  </a:lnTo>
                  <a:lnTo>
                    <a:pt x="2400" y="19456"/>
                  </a:lnTo>
                  <a:lnTo>
                    <a:pt x="4419" y="28079"/>
                  </a:lnTo>
                  <a:lnTo>
                    <a:pt x="3975" y="91198"/>
                  </a:lnTo>
                  <a:lnTo>
                    <a:pt x="0" y="98221"/>
                  </a:lnTo>
                  <a:lnTo>
                    <a:pt x="12052" y="107200"/>
                  </a:lnTo>
                  <a:lnTo>
                    <a:pt x="97256" y="105117"/>
                  </a:lnTo>
                  <a:lnTo>
                    <a:pt x="107340" y="110185"/>
                  </a:lnTo>
                  <a:lnTo>
                    <a:pt x="107632" y="71272"/>
                  </a:lnTo>
                  <a:lnTo>
                    <a:pt x="97802" y="76771"/>
                  </a:lnTo>
                  <a:lnTo>
                    <a:pt x="42113" y="78739"/>
                  </a:lnTo>
                  <a:lnTo>
                    <a:pt x="42164" y="70789"/>
                  </a:lnTo>
                  <a:lnTo>
                    <a:pt x="106705" y="68313"/>
                  </a:lnTo>
                  <a:lnTo>
                    <a:pt x="106908" y="41770"/>
                  </a:lnTo>
                  <a:lnTo>
                    <a:pt x="42341" y="44957"/>
                  </a:lnTo>
                  <a:lnTo>
                    <a:pt x="42418" y="37185"/>
                  </a:lnTo>
                  <a:lnTo>
                    <a:pt x="97726" y="34277"/>
                  </a:lnTo>
                  <a:lnTo>
                    <a:pt x="107823" y="39077"/>
                  </a:lnTo>
                  <a:lnTo>
                    <a:pt x="1081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855163" y="1361503"/>
              <a:ext cx="108089" cy="11017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664292" y="1063278"/>
              <a:ext cx="379280" cy="7906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8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49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270" name="직사각형 269"/>
          <p:cNvSpPr/>
          <p:nvPr/>
        </p:nvSpPr>
        <p:spPr>
          <a:xfrm>
            <a:off x="774700" y="6162875"/>
            <a:ext cx="3341478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50" spc="-10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 대진단</a:t>
            </a:r>
            <a:r>
              <a:rPr lang="en-US" altLang="ko-KR" sz="1550" spc="-10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, </a:t>
            </a:r>
            <a:r>
              <a:rPr lang="ko-KR" altLang="en-US" sz="1550" spc="-10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어떤 혜택이 있나요</a:t>
            </a:r>
            <a:endParaRPr lang="ko-KR" altLang="en-US" sz="1550" spc="-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71" name="직사각형 270"/>
          <p:cNvSpPr/>
          <p:nvPr/>
        </p:nvSpPr>
        <p:spPr>
          <a:xfrm>
            <a:off x="469900" y="6581645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266700" algn="l"/>
                <a:tab pos="4877435" algn="l"/>
              </a:tabLst>
            </a:pP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첫째</a:t>
            </a:r>
            <a:r>
              <a:rPr lang="en-US" altLang="ko-KR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대진단 실시 후 지원신청 사업장은 신속한 상담</a:t>
            </a: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지원을 받을 수 있습니다</a:t>
            </a:r>
            <a:r>
              <a:rPr lang="en-US" altLang="ko-KR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lang="ko-KR" altLang="en-US"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76" name="object 32"/>
          <p:cNvSpPr txBox="1"/>
          <p:nvPr/>
        </p:nvSpPr>
        <p:spPr>
          <a:xfrm>
            <a:off x="381779" y="1645851"/>
            <a:ext cx="7504310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2255" marR="17780" indent="-113030">
              <a:lnSpc>
                <a:spcPct val="125000"/>
              </a:lnSpc>
              <a:spcBef>
                <a:spcPts val="1115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262890" algn="l"/>
              </a:tabLst>
            </a:pP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중대재해예방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및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대비를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위해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중소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사업장</a:t>
            </a:r>
            <a:r>
              <a:rPr sz="1200" spc="-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(5~50인미만</a:t>
            </a:r>
            <a:r>
              <a:rPr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83만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개소의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안전보건관리체계구축</a:t>
            </a:r>
            <a:r>
              <a:rPr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endParaRPr lang="en-US" sz="1200" spc="-8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49225" marR="17780">
              <a:lnSpc>
                <a:spcPct val="125000"/>
              </a:lnSpc>
              <a:buClr>
                <a:srgbClr val="EC9266"/>
              </a:buClr>
              <a:buSzPct val="58333"/>
              <a:tabLst>
                <a:tab pos="262890" algn="l"/>
              </a:tabLst>
            </a:pPr>
            <a:r>
              <a:rPr lang="en-US" sz="1200" spc="-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이행을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자가진단하고</a:t>
            </a:r>
            <a:r>
              <a:rPr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정부의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맞춤형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지원사업과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연계하여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안전수준을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개선하는</a:t>
            </a:r>
            <a:r>
              <a:rPr lang="en-US" sz="1200" spc="-8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8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것입니다</a:t>
            </a:r>
            <a:r>
              <a:rPr sz="1200" spc="-8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200" spc="-8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81" name="object 15"/>
          <p:cNvSpPr/>
          <p:nvPr/>
        </p:nvSpPr>
        <p:spPr>
          <a:xfrm>
            <a:off x="393700" y="6153250"/>
            <a:ext cx="9924415" cy="1042350"/>
          </a:xfrm>
          <a:custGeom>
            <a:avLst/>
            <a:gdLst/>
            <a:ahLst/>
            <a:cxnLst/>
            <a:rect l="l" t="t" r="r" b="b"/>
            <a:pathLst>
              <a:path w="9924415" h="1019175">
                <a:moveTo>
                  <a:pt x="9817252" y="0"/>
                </a:moveTo>
                <a:lnTo>
                  <a:pt x="8753500" y="0"/>
                </a:lnTo>
                <a:lnTo>
                  <a:pt x="8626500" y="0"/>
                </a:lnTo>
                <a:lnTo>
                  <a:pt x="3495700" y="0"/>
                </a:ln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912368"/>
                </a:lnTo>
                <a:lnTo>
                  <a:pt x="1667" y="974064"/>
                </a:lnTo>
                <a:lnTo>
                  <a:pt x="13342" y="1005746"/>
                </a:lnTo>
                <a:lnTo>
                  <a:pt x="45032" y="1017418"/>
                </a:lnTo>
                <a:lnTo>
                  <a:pt x="106743" y="1019086"/>
                </a:lnTo>
                <a:lnTo>
                  <a:pt x="3495700" y="1019086"/>
                </a:lnTo>
                <a:lnTo>
                  <a:pt x="8626500" y="1019086"/>
                </a:lnTo>
                <a:lnTo>
                  <a:pt x="8753500" y="1019086"/>
                </a:lnTo>
                <a:lnTo>
                  <a:pt x="9817252" y="1019086"/>
                </a:lnTo>
                <a:lnTo>
                  <a:pt x="9878941" y="1017418"/>
                </a:lnTo>
                <a:lnTo>
                  <a:pt x="9910619" y="1005746"/>
                </a:lnTo>
                <a:lnTo>
                  <a:pt x="9922290" y="974064"/>
                </a:lnTo>
                <a:lnTo>
                  <a:pt x="9923957" y="912368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직사각형 276"/>
          <p:cNvSpPr/>
          <p:nvPr/>
        </p:nvSpPr>
        <p:spPr>
          <a:xfrm>
            <a:off x="698500" y="2354890"/>
            <a:ext cx="3130024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ko-KR" altLang="en-US" sz="1550" spc="1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 </a:t>
            </a:r>
            <a:r>
              <a:rPr lang="ko-KR" altLang="en-US" sz="155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대진단</a:t>
            </a:r>
            <a:r>
              <a:rPr lang="en-US" altLang="ko-KR" sz="155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, </a:t>
            </a:r>
            <a:r>
              <a:rPr lang="ko-KR" altLang="en-US" sz="1550" spc="6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왜</a:t>
            </a:r>
            <a:r>
              <a:rPr lang="ko-KR" altLang="en-US" sz="1550" spc="-155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lang="ko-KR" altLang="en-US" sz="1550" spc="25" dirty="0" err="1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해야하나요</a:t>
            </a:r>
            <a:r>
              <a:rPr lang="en-US" altLang="ko-KR" sz="1550" spc="25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?</a:t>
            </a:r>
            <a:endParaRPr lang="ko-KR" altLang="en-US" sz="15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317500" y="2752725"/>
            <a:ext cx="9601200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065" indent="-113030">
              <a:lnSpc>
                <a:spcPct val="100000"/>
              </a:lnSpc>
              <a:spcBef>
                <a:spcPts val="994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266700" algn="l"/>
              </a:tabLst>
            </a:pPr>
            <a:r>
              <a:rPr lang="ko-KR" altLang="en-US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「</a:t>
            </a:r>
            <a:r>
              <a:rPr lang="ko-KR" altLang="en-US" sz="12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산업안전대진단</a:t>
            </a:r>
            <a:r>
              <a:rPr lang="ko-KR" altLang="en-US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」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을 통해 중소사업장에서 중대재해처벌법에 대비하고 안전보건관리체계를 구축</a:t>
            </a: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이행하는데 도움을 받을 수 있습니다</a:t>
            </a: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lang="ko-KR" altLang="en-US"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266065" indent="-113030">
              <a:lnSpc>
                <a:spcPct val="100000"/>
              </a:lnSpc>
              <a:spcBef>
                <a:spcPts val="515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266700" algn="l"/>
              </a:tabLst>
            </a:pP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궁극적으로는 사업장의 안전보건관리체계구축 등 안전 및 보건 확보 의무를 이행함으로써 중대재해를 예방할 수 있습니다</a:t>
            </a: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lang="ko-KR" altLang="en-US"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85" name="object 15"/>
          <p:cNvSpPr/>
          <p:nvPr/>
        </p:nvSpPr>
        <p:spPr>
          <a:xfrm>
            <a:off x="375285" y="2342750"/>
            <a:ext cx="9924415" cy="1019175"/>
          </a:xfrm>
          <a:custGeom>
            <a:avLst/>
            <a:gdLst/>
            <a:ahLst/>
            <a:cxnLst/>
            <a:rect l="l" t="t" r="r" b="b"/>
            <a:pathLst>
              <a:path w="9924415" h="1019175">
                <a:moveTo>
                  <a:pt x="9817252" y="0"/>
                </a:moveTo>
                <a:lnTo>
                  <a:pt x="8753500" y="0"/>
                </a:lnTo>
                <a:lnTo>
                  <a:pt x="8626500" y="0"/>
                </a:lnTo>
                <a:lnTo>
                  <a:pt x="3495700" y="0"/>
                </a:ln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912368"/>
                </a:lnTo>
                <a:lnTo>
                  <a:pt x="1667" y="974064"/>
                </a:lnTo>
                <a:lnTo>
                  <a:pt x="13342" y="1005746"/>
                </a:lnTo>
                <a:lnTo>
                  <a:pt x="45032" y="1017418"/>
                </a:lnTo>
                <a:lnTo>
                  <a:pt x="106743" y="1019086"/>
                </a:lnTo>
                <a:lnTo>
                  <a:pt x="3495700" y="1019086"/>
                </a:lnTo>
                <a:lnTo>
                  <a:pt x="8626500" y="1019086"/>
                </a:lnTo>
                <a:lnTo>
                  <a:pt x="8753500" y="1019086"/>
                </a:lnTo>
                <a:lnTo>
                  <a:pt x="9817252" y="1019086"/>
                </a:lnTo>
                <a:lnTo>
                  <a:pt x="9878941" y="1017418"/>
                </a:lnTo>
                <a:lnTo>
                  <a:pt x="9910619" y="1005746"/>
                </a:lnTo>
                <a:lnTo>
                  <a:pt x="9922290" y="974064"/>
                </a:lnTo>
                <a:lnTo>
                  <a:pt x="9923957" y="912368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18"/>
          <p:cNvSpPr/>
          <p:nvPr/>
        </p:nvSpPr>
        <p:spPr>
          <a:xfrm>
            <a:off x="375292" y="2341564"/>
            <a:ext cx="3405960" cy="320675"/>
          </a:xfrm>
          <a:custGeom>
            <a:avLst/>
            <a:gdLst/>
            <a:ahLst/>
            <a:cxnLst/>
            <a:rect l="l" t="t" r="r" b="b"/>
            <a:pathLst>
              <a:path w="3154045" h="320675">
                <a:moveTo>
                  <a:pt x="106730" y="0"/>
                </a:move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61"/>
                </a:lnTo>
                <a:lnTo>
                  <a:pt x="1667" y="275158"/>
                </a:lnTo>
                <a:lnTo>
                  <a:pt x="13341" y="306839"/>
                </a:lnTo>
                <a:lnTo>
                  <a:pt x="45027" y="318512"/>
                </a:lnTo>
                <a:lnTo>
                  <a:pt x="106730" y="320179"/>
                </a:lnTo>
                <a:lnTo>
                  <a:pt x="3046831" y="320179"/>
                </a:lnTo>
                <a:lnTo>
                  <a:pt x="3108528" y="318512"/>
                </a:lnTo>
                <a:lnTo>
                  <a:pt x="3140209" y="306839"/>
                </a:lnTo>
                <a:lnTo>
                  <a:pt x="3151882" y="275158"/>
                </a:lnTo>
                <a:lnTo>
                  <a:pt x="3153549" y="213461"/>
                </a:lnTo>
                <a:lnTo>
                  <a:pt x="3153549" y="106730"/>
                </a:lnTo>
                <a:lnTo>
                  <a:pt x="3151882" y="45027"/>
                </a:lnTo>
                <a:lnTo>
                  <a:pt x="3140209" y="13341"/>
                </a:lnTo>
                <a:lnTo>
                  <a:pt x="3108528" y="1667"/>
                </a:lnTo>
                <a:lnTo>
                  <a:pt x="3046831" y="0"/>
                </a:lnTo>
                <a:lnTo>
                  <a:pt x="1067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87" name="object 91"/>
          <p:cNvSpPr txBox="1"/>
          <p:nvPr/>
        </p:nvSpPr>
        <p:spPr>
          <a:xfrm>
            <a:off x="356379" y="3884888"/>
            <a:ext cx="497141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7655" indent="-113030">
              <a:lnSpc>
                <a:spcPct val="100000"/>
              </a:lnSpc>
              <a:buClr>
                <a:srgbClr val="EC9266"/>
              </a:buClr>
              <a:buSzPct val="58333"/>
              <a:buFont typeface="Arial"/>
              <a:buChar char="■"/>
              <a:tabLst>
                <a:tab pos="288290" algn="l"/>
              </a:tabLst>
            </a:pP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2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온라인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PC</a:t>
            </a:r>
            <a:r>
              <a:rPr sz="1200" spc="-5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모바일로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접속하며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접속방법은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아래의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절차를</a:t>
            </a:r>
            <a:r>
              <a:rPr 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200" spc="-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따라하세요</a:t>
            </a:r>
            <a:r>
              <a:rPr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sz="1000" spc="-5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88" name="object 91"/>
          <p:cNvSpPr txBox="1"/>
          <p:nvPr/>
        </p:nvSpPr>
        <p:spPr>
          <a:xfrm>
            <a:off x="356379" y="4220465"/>
            <a:ext cx="4971415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8405">
              <a:lnSpc>
                <a:spcPct val="100000"/>
              </a:lnSpc>
              <a:spcBef>
                <a:spcPts val="1045"/>
              </a:spcBef>
              <a:tabLst>
                <a:tab pos="3718560" algn="l"/>
              </a:tabLst>
            </a:pPr>
            <a:r>
              <a:rPr sz="1000" b="1" spc="-100" dirty="0" smtClean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1 </a:t>
            </a:r>
            <a:r>
              <a:rPr sz="1000" b="1" spc="-10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나눔스퀘어OTF Bold"/>
              </a:rPr>
              <a:t>단계	2 단계</a:t>
            </a:r>
            <a:endParaRPr sz="1000" spc="-100" dirty="0">
              <a:latin typeface="G마켓 산스 Medium" pitchFamily="50" charset="-127"/>
              <a:ea typeface="G마켓 산스 Medium" pitchFamily="50" charset="-127"/>
              <a:cs typeface="나눔스퀘어OTF Bold"/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6108700" y="3476625"/>
            <a:ext cx="358207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lang="ko-KR" altLang="en-US" sz="1550" spc="1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산업안전 </a:t>
            </a:r>
            <a:r>
              <a:rPr lang="ko-KR" altLang="en-US" sz="155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대진단</a:t>
            </a:r>
            <a:r>
              <a:rPr lang="en-US" altLang="ko-KR" sz="155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, </a:t>
            </a:r>
            <a:r>
              <a:rPr lang="ko-KR" altLang="en-US" sz="1550" spc="2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어떻게 </a:t>
            </a:r>
            <a:r>
              <a:rPr lang="ko-KR" altLang="en-US" sz="1550" spc="3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진행</a:t>
            </a:r>
            <a:r>
              <a:rPr lang="ko-KR" altLang="en-US" sz="1550" spc="-250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lang="ko-KR" altLang="en-US" sz="1550" spc="35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되나요</a:t>
            </a:r>
            <a:r>
              <a:rPr lang="en-US" altLang="ko-KR" sz="1550" spc="35" dirty="0">
                <a:solidFill>
                  <a:srgbClr val="FFFFFF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?</a:t>
            </a:r>
            <a:endParaRPr lang="ko-KR" altLang="en-US" sz="15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290" name="object 51"/>
          <p:cNvSpPr/>
          <p:nvPr/>
        </p:nvSpPr>
        <p:spPr>
          <a:xfrm>
            <a:off x="5808346" y="3473061"/>
            <a:ext cx="4509770" cy="2584450"/>
          </a:xfrm>
          <a:custGeom>
            <a:avLst/>
            <a:gdLst/>
            <a:ahLst/>
            <a:cxnLst/>
            <a:rect l="l" t="t" r="r" b="b"/>
            <a:pathLst>
              <a:path w="5329555" h="2584450">
                <a:moveTo>
                  <a:pt x="5222544" y="0"/>
                </a:moveTo>
                <a:lnTo>
                  <a:pt x="5222544" y="0"/>
                </a:lnTo>
                <a:lnTo>
                  <a:pt x="106743" y="0"/>
                </a:lnTo>
                <a:lnTo>
                  <a:pt x="45032" y="1667"/>
                </a:lnTo>
                <a:lnTo>
                  <a:pt x="13342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2477617"/>
                </a:lnTo>
                <a:lnTo>
                  <a:pt x="1667" y="2539321"/>
                </a:lnTo>
                <a:lnTo>
                  <a:pt x="13342" y="2571007"/>
                </a:lnTo>
                <a:lnTo>
                  <a:pt x="45032" y="2582680"/>
                </a:lnTo>
                <a:lnTo>
                  <a:pt x="106743" y="2584348"/>
                </a:lnTo>
                <a:lnTo>
                  <a:pt x="2253792" y="2584348"/>
                </a:lnTo>
                <a:lnTo>
                  <a:pt x="2568600" y="2584348"/>
                </a:lnTo>
                <a:lnTo>
                  <a:pt x="4031792" y="2584348"/>
                </a:lnTo>
                <a:lnTo>
                  <a:pt x="4158792" y="2584348"/>
                </a:lnTo>
                <a:lnTo>
                  <a:pt x="5222544" y="2584348"/>
                </a:lnTo>
                <a:lnTo>
                  <a:pt x="5284233" y="2582680"/>
                </a:lnTo>
                <a:lnTo>
                  <a:pt x="5315912" y="2571007"/>
                </a:lnTo>
                <a:lnTo>
                  <a:pt x="5327582" y="2539321"/>
                </a:lnTo>
                <a:lnTo>
                  <a:pt x="5329250" y="2477617"/>
                </a:lnTo>
                <a:lnTo>
                  <a:pt x="5329250" y="106718"/>
                </a:lnTo>
                <a:lnTo>
                  <a:pt x="5327582" y="45021"/>
                </a:lnTo>
                <a:lnTo>
                  <a:pt x="5315912" y="13339"/>
                </a:lnTo>
                <a:lnTo>
                  <a:pt x="5284233" y="1667"/>
                </a:lnTo>
                <a:lnTo>
                  <a:pt x="5222544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1" name="object 55"/>
          <p:cNvSpPr/>
          <p:nvPr/>
        </p:nvSpPr>
        <p:spPr>
          <a:xfrm>
            <a:off x="5808354" y="3466793"/>
            <a:ext cx="3807956" cy="320675"/>
          </a:xfrm>
          <a:custGeom>
            <a:avLst/>
            <a:gdLst/>
            <a:ahLst/>
            <a:cxnLst/>
            <a:rect l="l" t="t" r="r" b="b"/>
            <a:pathLst>
              <a:path w="4185285" h="320675">
                <a:moveTo>
                  <a:pt x="106730" y="0"/>
                </a:moveTo>
                <a:lnTo>
                  <a:pt x="45027" y="1667"/>
                </a:lnTo>
                <a:lnTo>
                  <a:pt x="13341" y="13341"/>
                </a:lnTo>
                <a:lnTo>
                  <a:pt x="1667" y="45027"/>
                </a:lnTo>
                <a:lnTo>
                  <a:pt x="0" y="106730"/>
                </a:lnTo>
                <a:lnTo>
                  <a:pt x="0" y="213448"/>
                </a:lnTo>
                <a:lnTo>
                  <a:pt x="1667" y="275145"/>
                </a:lnTo>
                <a:lnTo>
                  <a:pt x="13341" y="306827"/>
                </a:lnTo>
                <a:lnTo>
                  <a:pt x="45027" y="318499"/>
                </a:lnTo>
                <a:lnTo>
                  <a:pt x="106730" y="320167"/>
                </a:lnTo>
                <a:lnTo>
                  <a:pt x="4078452" y="320167"/>
                </a:lnTo>
                <a:lnTo>
                  <a:pt x="4140156" y="318499"/>
                </a:lnTo>
                <a:lnTo>
                  <a:pt x="4171842" y="306827"/>
                </a:lnTo>
                <a:lnTo>
                  <a:pt x="4183515" y="275145"/>
                </a:lnTo>
                <a:lnTo>
                  <a:pt x="4185183" y="213448"/>
                </a:lnTo>
                <a:lnTo>
                  <a:pt x="4185183" y="106730"/>
                </a:lnTo>
                <a:lnTo>
                  <a:pt x="4183515" y="45027"/>
                </a:lnTo>
                <a:lnTo>
                  <a:pt x="4171842" y="13341"/>
                </a:lnTo>
                <a:lnTo>
                  <a:pt x="4140156" y="1667"/>
                </a:lnTo>
                <a:lnTo>
                  <a:pt x="4078452" y="0"/>
                </a:lnTo>
                <a:lnTo>
                  <a:pt x="10673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2" name="직사각형 291"/>
          <p:cNvSpPr/>
          <p:nvPr/>
        </p:nvSpPr>
        <p:spPr>
          <a:xfrm>
            <a:off x="6348248" y="3930311"/>
            <a:ext cx="9034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pc="-1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대진단</a:t>
            </a:r>
            <a:r>
              <a:rPr lang="ko-KR" altLang="en-US" sz="1100" spc="2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lang="ko-KR" altLang="en-US" sz="1100" spc="-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실시</a:t>
            </a:r>
            <a:endParaRPr lang="ko-KR" altLang="en-US" sz="1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94" name="직사각형 293"/>
          <p:cNvSpPr/>
          <p:nvPr/>
        </p:nvSpPr>
        <p:spPr>
          <a:xfrm>
            <a:off x="6386731" y="4558665"/>
            <a:ext cx="9957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spc="-2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온</a:t>
            </a:r>
            <a:r>
              <a:rPr lang="en-US" altLang="ko-KR" sz="900" spc="-2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900" spc="-2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오프라</a:t>
            </a:r>
            <a:r>
              <a:rPr lang="ko-KR" altLang="en-US" sz="9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인</a:t>
            </a:r>
            <a:r>
              <a:rPr lang="ko-KR" altLang="en-US" sz="9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lang="ko-KR" altLang="en-US" sz="900" spc="-25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진</a:t>
            </a:r>
            <a:r>
              <a:rPr lang="ko-KR" altLang="en-US" sz="9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단</a:t>
            </a:r>
            <a:endParaRPr lang="ko-KR" altLang="en-US" sz="9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95" name="직사각형 294"/>
          <p:cNvSpPr/>
          <p:nvPr/>
        </p:nvSpPr>
        <p:spPr>
          <a:xfrm>
            <a:off x="7937500" y="3933825"/>
            <a:ext cx="909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pc="-1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대진단</a:t>
            </a:r>
            <a:r>
              <a:rPr lang="ko-KR" altLang="en-US" sz="1100" spc="2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lang="ko-KR" altLang="en-US" sz="1100" spc="20" dirty="0" smtClean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결과</a:t>
            </a:r>
            <a:endParaRPr lang="ko-KR" altLang="en-US" sz="1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96" name="직사각형 295"/>
          <p:cNvSpPr/>
          <p:nvPr/>
        </p:nvSpPr>
        <p:spPr>
          <a:xfrm>
            <a:off x="6581384" y="4993597"/>
            <a:ext cx="1060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pc="20" dirty="0" smtClean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안전개선 노력</a:t>
            </a:r>
            <a:endParaRPr lang="ko-KR" altLang="en-US" sz="1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97" name="직사각형 296"/>
          <p:cNvSpPr/>
          <p:nvPr/>
        </p:nvSpPr>
        <p:spPr>
          <a:xfrm>
            <a:off x="8149545" y="4997111"/>
            <a:ext cx="12080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pc="-10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대진단</a:t>
            </a:r>
            <a:r>
              <a:rPr lang="ko-KR" altLang="en-US" sz="1100" spc="1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r>
              <a:rPr lang="ko-KR" altLang="en-US" sz="1100" spc="-13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상담</a:t>
            </a:r>
            <a:r>
              <a:rPr lang="en-US" altLang="ko-KR" sz="1100" spc="-13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·</a:t>
            </a:r>
            <a:r>
              <a:rPr lang="ko-KR" altLang="en-US" sz="1100" spc="-135" dirty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지원</a:t>
            </a:r>
            <a:r>
              <a:rPr lang="ko-KR" altLang="en-US" sz="1100" spc="20" dirty="0" smtClean="0">
                <a:solidFill>
                  <a:srgbClr val="0D3386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 </a:t>
            </a:r>
            <a:endParaRPr lang="ko-KR" altLang="en-US" sz="1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298" name="직사각형 297"/>
          <p:cNvSpPr/>
          <p:nvPr/>
        </p:nvSpPr>
        <p:spPr>
          <a:xfrm>
            <a:off x="317500" y="6857226"/>
            <a:ext cx="4865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065" indent="-113030">
              <a:lnSpc>
                <a:spcPct val="100000"/>
              </a:lnSpc>
              <a:spcBef>
                <a:spcPts val="459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266700" algn="l"/>
              </a:tabLst>
            </a:pP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셋째</a:t>
            </a:r>
            <a:r>
              <a:rPr lang="en-US" altLang="ko-KR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중대재해를 예방하고</a:t>
            </a:r>
            <a:r>
              <a:rPr lang="en-US" altLang="ko-KR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중대재해처벌법에 대비할 수 있습니다</a:t>
            </a: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lang="ko-KR" altLang="en-US"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99" name="직사각형 298"/>
          <p:cNvSpPr/>
          <p:nvPr/>
        </p:nvSpPr>
        <p:spPr>
          <a:xfrm>
            <a:off x="5456106" y="6600825"/>
            <a:ext cx="4691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065" indent="-113030">
              <a:lnSpc>
                <a:spcPct val="100000"/>
              </a:lnSpc>
              <a:spcBef>
                <a:spcPts val="900"/>
              </a:spcBef>
              <a:buClr>
                <a:srgbClr val="EC9266"/>
              </a:buClr>
              <a:buSzPct val="58333"/>
              <a:buFont typeface="Arial"/>
              <a:buChar char="■"/>
              <a:tabLst>
                <a:tab pos="266700" algn="l"/>
                <a:tab pos="4877435" algn="l"/>
              </a:tabLst>
            </a:pP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	</a:t>
            </a:r>
            <a:r>
              <a:rPr lang="ko-KR" altLang="en-US" sz="1200" spc="-50" baseline="3968" dirty="0" smtClean="0">
                <a:solidFill>
                  <a:srgbClr val="EC9266"/>
                </a:solidFill>
                <a:latin typeface="G마켓 산스 Medium" pitchFamily="50" charset="-127"/>
                <a:ea typeface="G마켓 산스 Medium" pitchFamily="50" charset="-127"/>
                <a:cs typeface="Arial"/>
              </a:rPr>
              <a:t> </a:t>
            </a:r>
            <a:r>
              <a:rPr lang="ko-KR" altLang="en-US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둘째</a:t>
            </a:r>
            <a:r>
              <a:rPr lang="en-US" altLang="ko-KR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 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상담</a:t>
            </a:r>
            <a:r>
              <a:rPr lang="en-US" altLang="ko-KR" sz="1200" spc="-5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지원센터에서 사업장 맞춤형 지원을 받을 수 있습니다</a:t>
            </a:r>
            <a:r>
              <a:rPr lang="en-US" altLang="ko-KR" sz="1200" spc="-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endParaRPr lang="ko-KR" altLang="en-US" sz="1200" spc="-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6385455" y="4221153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spc="-25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자가진단표</a:t>
            </a:r>
            <a:endParaRPr lang="en-US" altLang="ko-KR" sz="900" spc="-25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tabLst>
                <a:tab pos="1969770" algn="l"/>
              </a:tabLst>
            </a:pPr>
            <a:r>
              <a:rPr lang="en-US" altLang="ko-KR" sz="900" spc="-2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(10</a:t>
            </a:r>
            <a:r>
              <a:rPr lang="ko-KR" altLang="en-US" sz="900" spc="-2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개 항목</a:t>
            </a:r>
            <a:r>
              <a:rPr lang="en-US" altLang="ko-KR" sz="900" spc="-2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lang="ko-KR" altLang="en-US" sz="9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7708900" y="4467225"/>
            <a:ext cx="1334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spc="-2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대진단 결과 확인</a:t>
            </a:r>
            <a:endParaRPr lang="ko-KR" altLang="en-US" sz="9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2" name="직사각형 301"/>
          <p:cNvSpPr/>
          <p:nvPr/>
        </p:nvSpPr>
        <p:spPr>
          <a:xfrm>
            <a:off x="7708900" y="4279881"/>
            <a:ext cx="15264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spc="-25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안전보건관리체계 수준 확인</a:t>
            </a:r>
            <a:endParaRPr lang="ko-KR" altLang="en-US" sz="9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3" name="직사각형 302"/>
          <p:cNvSpPr/>
          <p:nvPr/>
        </p:nvSpPr>
        <p:spPr>
          <a:xfrm>
            <a:off x="6384281" y="5642937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dirty="0" smtClean="0">
                <a:latin typeface="G마켓 산스 Medium" pitchFamily="50" charset="-127"/>
                <a:ea typeface="G마켓 산스 Medium" pitchFamily="50" charset="-127"/>
              </a:rPr>
              <a:t>자체개선</a:t>
            </a:r>
            <a:endParaRPr lang="ko-KR" altLang="en-US" sz="9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4" name="직사각형 303"/>
          <p:cNvSpPr/>
          <p:nvPr/>
        </p:nvSpPr>
        <p:spPr>
          <a:xfrm>
            <a:off x="6383005" y="530542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spc="-25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정부 지원 신청</a:t>
            </a:r>
            <a:endParaRPr lang="en-US" altLang="ko-KR" sz="900" spc="-25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>
              <a:lnSpc>
                <a:spcPct val="100000"/>
              </a:lnSpc>
              <a:tabLst>
                <a:tab pos="1969770" algn="l"/>
              </a:tabLst>
            </a:pPr>
            <a:r>
              <a:rPr lang="en-US" altLang="ko-KR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lang="ko-KR" altLang="en-US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컨설팅</a:t>
            </a:r>
            <a:r>
              <a:rPr lang="en-US" altLang="ko-KR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/</a:t>
            </a:r>
            <a:r>
              <a:rPr lang="ko-KR" altLang="en-US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기술지도</a:t>
            </a:r>
            <a:r>
              <a:rPr lang="en-US" altLang="ko-KR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/</a:t>
            </a:r>
            <a:r>
              <a:rPr lang="ko-KR" altLang="en-US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재정지원 등</a:t>
            </a:r>
            <a:r>
              <a:rPr lang="en-US" altLang="ko-KR" sz="9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lang="ko-KR" altLang="en-US" sz="900" spc="-1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5" name="직사각형 304"/>
          <p:cNvSpPr/>
          <p:nvPr/>
        </p:nvSpPr>
        <p:spPr>
          <a:xfrm>
            <a:off x="8242300" y="5630853"/>
            <a:ext cx="1334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dirty="0" smtClean="0">
                <a:latin typeface="G마켓 산스 Medium" pitchFamily="50" charset="-127"/>
                <a:ea typeface="G마켓 산스 Medium" pitchFamily="50" charset="-127"/>
              </a:rPr>
              <a:t>맞춤형 지원</a:t>
            </a:r>
            <a:endParaRPr lang="ko-KR" altLang="en-US" sz="900" dirty="0"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306" name="직사각형 305"/>
          <p:cNvSpPr/>
          <p:nvPr/>
        </p:nvSpPr>
        <p:spPr>
          <a:xfrm>
            <a:off x="8242300" y="5305425"/>
            <a:ext cx="973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tabLst>
                <a:tab pos="1969770" algn="l"/>
              </a:tabLst>
            </a:pPr>
            <a:r>
              <a:rPr lang="ko-KR" altLang="en-US" sz="900" spc="-40" dirty="0" smtClean="0">
                <a:latin typeface="G마켓 산스 Medium" pitchFamily="50" charset="-127"/>
                <a:ea typeface="G마켓 산스 Medium" pitchFamily="50" charset="-127"/>
              </a:rPr>
              <a:t>대진단 상담</a:t>
            </a:r>
            <a:r>
              <a:rPr lang="en-US" altLang="ko-KR" sz="900" spc="-4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·</a:t>
            </a:r>
            <a:r>
              <a:rPr lang="ko-KR" altLang="en-US" sz="900" spc="-40" dirty="0" smtClean="0">
                <a:latin typeface="G마켓 산스 Medium" pitchFamily="50" charset="-127"/>
                <a:ea typeface="G마켓 산스 Medium" pitchFamily="50" charset="-127"/>
              </a:rPr>
              <a:t>지원센터 운영</a:t>
            </a:r>
            <a:endParaRPr lang="ko-KR" altLang="en-US" sz="900" spc="-40" dirty="0">
              <a:latin typeface="G마켓 산스 Medium" pitchFamily="50" charset="-127"/>
              <a:ea typeface="G마켓 산스 Medium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5"/>
                </a:lnTo>
                <a:lnTo>
                  <a:pt x="10214802" y="682355"/>
                </a:lnTo>
                <a:lnTo>
                  <a:pt x="10244064" y="649715"/>
                </a:lnTo>
                <a:lnTo>
                  <a:pt x="10269647" y="613997"/>
                </a:lnTo>
                <a:lnTo>
                  <a:pt x="10291252" y="575500"/>
                </a:lnTo>
                <a:lnTo>
                  <a:pt x="10308577" y="534524"/>
                </a:lnTo>
                <a:lnTo>
                  <a:pt x="10321324" y="491368"/>
                </a:lnTo>
                <a:lnTo>
                  <a:pt x="10329192" y="446333"/>
                </a:lnTo>
                <a:lnTo>
                  <a:pt x="10331881" y="399719"/>
                </a:lnTo>
                <a:lnTo>
                  <a:pt x="10329192" y="353105"/>
                </a:lnTo>
                <a:lnTo>
                  <a:pt x="10321324" y="308070"/>
                </a:lnTo>
                <a:lnTo>
                  <a:pt x="10308577" y="264913"/>
                </a:lnTo>
                <a:lnTo>
                  <a:pt x="10291252" y="223936"/>
                </a:lnTo>
                <a:lnTo>
                  <a:pt x="10269647" y="185438"/>
                </a:lnTo>
                <a:lnTo>
                  <a:pt x="10244064" y="149718"/>
                </a:lnTo>
                <a:lnTo>
                  <a:pt x="10214802" y="117078"/>
                </a:lnTo>
                <a:lnTo>
                  <a:pt x="10182160" y="87816"/>
                </a:lnTo>
                <a:lnTo>
                  <a:pt x="10146440" y="62233"/>
                </a:lnTo>
                <a:lnTo>
                  <a:pt x="10107940" y="40629"/>
                </a:lnTo>
                <a:lnTo>
                  <a:pt x="10066961" y="23303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ahLst/>
            <a:cxnLst/>
            <a:rect l="l" t="t" r="r" b="b"/>
            <a:pathLst>
              <a:path w="10332085" h="799465">
                <a:moveTo>
                  <a:pt x="9932149" y="0"/>
                </a:moveTo>
                <a:lnTo>
                  <a:pt x="8229968" y="0"/>
                </a:lnTo>
                <a:lnTo>
                  <a:pt x="8054721" y="0"/>
                </a:lnTo>
                <a:lnTo>
                  <a:pt x="0" y="0"/>
                </a:lnTo>
                <a:lnTo>
                  <a:pt x="0" y="799426"/>
                </a:lnTo>
                <a:lnTo>
                  <a:pt x="8054721" y="799426"/>
                </a:lnTo>
                <a:lnTo>
                  <a:pt x="8229968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5"/>
                </a:lnTo>
                <a:lnTo>
                  <a:pt x="10214802" y="682355"/>
                </a:lnTo>
                <a:lnTo>
                  <a:pt x="10244064" y="649715"/>
                </a:lnTo>
                <a:lnTo>
                  <a:pt x="10269647" y="613997"/>
                </a:lnTo>
                <a:lnTo>
                  <a:pt x="10291252" y="575500"/>
                </a:lnTo>
                <a:lnTo>
                  <a:pt x="10308577" y="534524"/>
                </a:lnTo>
                <a:lnTo>
                  <a:pt x="10321324" y="491368"/>
                </a:lnTo>
                <a:lnTo>
                  <a:pt x="10329192" y="446333"/>
                </a:lnTo>
                <a:lnTo>
                  <a:pt x="10331881" y="399719"/>
                </a:lnTo>
                <a:lnTo>
                  <a:pt x="10329192" y="353105"/>
                </a:lnTo>
                <a:lnTo>
                  <a:pt x="10321324" y="308070"/>
                </a:lnTo>
                <a:lnTo>
                  <a:pt x="10308577" y="264913"/>
                </a:lnTo>
                <a:lnTo>
                  <a:pt x="10291252" y="223936"/>
                </a:lnTo>
                <a:lnTo>
                  <a:pt x="10269647" y="185438"/>
                </a:lnTo>
                <a:lnTo>
                  <a:pt x="10244064" y="149718"/>
                </a:lnTo>
                <a:lnTo>
                  <a:pt x="10214802" y="117078"/>
                </a:lnTo>
                <a:lnTo>
                  <a:pt x="10182160" y="87816"/>
                </a:lnTo>
                <a:lnTo>
                  <a:pt x="10146440" y="62233"/>
                </a:lnTo>
                <a:lnTo>
                  <a:pt x="10107940" y="40629"/>
                </a:lnTo>
                <a:lnTo>
                  <a:pt x="10066961" y="23303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0565" y="950759"/>
            <a:ext cx="8743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산업현장에서 산업재해로 인한 사망자가 꾸준히 발생</a:t>
            </a:r>
          </a:p>
        </p:txBody>
      </p:sp>
      <p:sp>
        <p:nvSpPr>
          <p:cNvPr id="8" name="object 8"/>
          <p:cNvSpPr/>
          <p:nvPr/>
        </p:nvSpPr>
        <p:spPr>
          <a:xfrm>
            <a:off x="337295" y="921695"/>
            <a:ext cx="470534" cy="470534"/>
          </a:xfrm>
          <a:custGeom>
            <a:avLst/>
            <a:gdLst/>
            <a:ahLst/>
            <a:cxn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8"/>
                </a:lnTo>
                <a:lnTo>
                  <a:pt x="18482" y="326726"/>
                </a:lnTo>
                <a:lnTo>
                  <a:pt x="40166" y="366677"/>
                </a:lnTo>
                <a:lnTo>
                  <a:pt x="68884" y="401485"/>
                </a:lnTo>
                <a:lnTo>
                  <a:pt x="103692" y="430203"/>
                </a:lnTo>
                <a:lnTo>
                  <a:pt x="143642" y="451887"/>
                </a:lnTo>
                <a:lnTo>
                  <a:pt x="187791" y="465591"/>
                </a:lnTo>
                <a:lnTo>
                  <a:pt x="235191" y="470369"/>
                </a:lnTo>
                <a:lnTo>
                  <a:pt x="282587" y="465591"/>
                </a:lnTo>
                <a:lnTo>
                  <a:pt x="326732" y="451887"/>
                </a:lnTo>
                <a:lnTo>
                  <a:pt x="366680" y="430203"/>
                </a:lnTo>
                <a:lnTo>
                  <a:pt x="401486" y="401485"/>
                </a:lnTo>
                <a:lnTo>
                  <a:pt x="430204" y="366677"/>
                </a:lnTo>
                <a:lnTo>
                  <a:pt x="451888" y="326726"/>
                </a:lnTo>
                <a:lnTo>
                  <a:pt x="465591" y="282578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170" y="990260"/>
            <a:ext cx="16891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</a:t>
            </a:r>
            <a:endParaRPr sz="24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5017" y="2707885"/>
            <a:ext cx="4897120" cy="4492625"/>
          </a:xfrm>
          <a:custGeom>
            <a:avLst/>
            <a:gdLst/>
            <a:ahLst/>
            <a:cxnLst/>
            <a:rect l="l" t="t" r="r" b="b"/>
            <a:pathLst>
              <a:path w="4897120" h="4492625">
                <a:moveTo>
                  <a:pt x="4896853" y="0"/>
                </a:moveTo>
                <a:lnTo>
                  <a:pt x="0" y="0"/>
                </a:lnTo>
                <a:lnTo>
                  <a:pt x="0" y="4238104"/>
                </a:lnTo>
                <a:lnTo>
                  <a:pt x="4092" y="4283762"/>
                </a:lnTo>
                <a:lnTo>
                  <a:pt x="15890" y="4326734"/>
                </a:lnTo>
                <a:lnTo>
                  <a:pt x="34677" y="4366304"/>
                </a:lnTo>
                <a:lnTo>
                  <a:pt x="59736" y="4401754"/>
                </a:lnTo>
                <a:lnTo>
                  <a:pt x="90349" y="4432367"/>
                </a:lnTo>
                <a:lnTo>
                  <a:pt x="125799" y="4457426"/>
                </a:lnTo>
                <a:lnTo>
                  <a:pt x="165369" y="4476213"/>
                </a:lnTo>
                <a:lnTo>
                  <a:pt x="208342" y="4488012"/>
                </a:lnTo>
                <a:lnTo>
                  <a:pt x="254000" y="4492104"/>
                </a:lnTo>
                <a:lnTo>
                  <a:pt x="4642853" y="4492104"/>
                </a:lnTo>
                <a:lnTo>
                  <a:pt x="4688514" y="4488012"/>
                </a:lnTo>
                <a:lnTo>
                  <a:pt x="4731488" y="4476213"/>
                </a:lnTo>
                <a:lnTo>
                  <a:pt x="4771059" y="4457426"/>
                </a:lnTo>
                <a:lnTo>
                  <a:pt x="4806509" y="4432367"/>
                </a:lnTo>
                <a:lnTo>
                  <a:pt x="4837121" y="4401754"/>
                </a:lnTo>
                <a:lnTo>
                  <a:pt x="4862178" y="4366304"/>
                </a:lnTo>
                <a:lnTo>
                  <a:pt x="4880964" y="4326734"/>
                </a:lnTo>
                <a:lnTo>
                  <a:pt x="4892761" y="4283762"/>
                </a:lnTo>
                <a:lnTo>
                  <a:pt x="4896853" y="4238104"/>
                </a:lnTo>
                <a:lnTo>
                  <a:pt x="489685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5017" y="2707885"/>
            <a:ext cx="4897120" cy="4492625"/>
          </a:xfrm>
          <a:custGeom>
            <a:avLst/>
            <a:gdLst/>
            <a:ahLst/>
            <a:cxnLst/>
            <a:rect l="l" t="t" r="r" b="b"/>
            <a:pathLst>
              <a:path w="4897120" h="4492625">
                <a:moveTo>
                  <a:pt x="0" y="0"/>
                </a:moveTo>
                <a:lnTo>
                  <a:pt x="0" y="0"/>
                </a:lnTo>
                <a:lnTo>
                  <a:pt x="0" y="4238104"/>
                </a:lnTo>
                <a:lnTo>
                  <a:pt x="4092" y="4283762"/>
                </a:lnTo>
                <a:lnTo>
                  <a:pt x="15890" y="4326734"/>
                </a:lnTo>
                <a:lnTo>
                  <a:pt x="34677" y="4366304"/>
                </a:lnTo>
                <a:lnTo>
                  <a:pt x="59736" y="4401754"/>
                </a:lnTo>
                <a:lnTo>
                  <a:pt x="90349" y="4432367"/>
                </a:lnTo>
                <a:lnTo>
                  <a:pt x="125799" y="4457426"/>
                </a:lnTo>
                <a:lnTo>
                  <a:pt x="165369" y="4476213"/>
                </a:lnTo>
                <a:lnTo>
                  <a:pt x="208342" y="4488012"/>
                </a:lnTo>
                <a:lnTo>
                  <a:pt x="254000" y="4492104"/>
                </a:lnTo>
                <a:lnTo>
                  <a:pt x="507212" y="4492104"/>
                </a:lnTo>
                <a:lnTo>
                  <a:pt x="1505254" y="4492104"/>
                </a:lnTo>
                <a:lnTo>
                  <a:pt x="4642853" y="4492104"/>
                </a:lnTo>
                <a:lnTo>
                  <a:pt x="4688514" y="4488012"/>
                </a:lnTo>
                <a:lnTo>
                  <a:pt x="4731488" y="4476213"/>
                </a:lnTo>
                <a:lnTo>
                  <a:pt x="4771059" y="4457426"/>
                </a:lnTo>
                <a:lnTo>
                  <a:pt x="4806509" y="4432367"/>
                </a:lnTo>
                <a:lnTo>
                  <a:pt x="4837121" y="4401754"/>
                </a:lnTo>
                <a:lnTo>
                  <a:pt x="4862178" y="4366304"/>
                </a:lnTo>
                <a:lnTo>
                  <a:pt x="4880964" y="4326734"/>
                </a:lnTo>
                <a:lnTo>
                  <a:pt x="4892761" y="4283762"/>
                </a:lnTo>
                <a:lnTo>
                  <a:pt x="4896853" y="4238104"/>
                </a:lnTo>
                <a:lnTo>
                  <a:pt x="4896853" y="3766934"/>
                </a:lnTo>
                <a:lnTo>
                  <a:pt x="4896853" y="3652634"/>
                </a:lnTo>
                <a:lnTo>
                  <a:pt x="48968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480" y="2707885"/>
            <a:ext cx="4897120" cy="4492625"/>
          </a:xfrm>
          <a:custGeom>
            <a:avLst/>
            <a:gdLst/>
            <a:ahLst/>
            <a:cxnLst/>
            <a:rect l="l" t="t" r="r" b="b"/>
            <a:pathLst>
              <a:path w="4897120" h="4492625">
                <a:moveTo>
                  <a:pt x="4896853" y="0"/>
                </a:moveTo>
                <a:lnTo>
                  <a:pt x="0" y="0"/>
                </a:lnTo>
                <a:lnTo>
                  <a:pt x="0" y="4238104"/>
                </a:lnTo>
                <a:lnTo>
                  <a:pt x="4092" y="4283762"/>
                </a:lnTo>
                <a:lnTo>
                  <a:pt x="15890" y="4326734"/>
                </a:lnTo>
                <a:lnTo>
                  <a:pt x="34677" y="4366304"/>
                </a:lnTo>
                <a:lnTo>
                  <a:pt x="59736" y="4401754"/>
                </a:lnTo>
                <a:lnTo>
                  <a:pt x="90349" y="4432367"/>
                </a:lnTo>
                <a:lnTo>
                  <a:pt x="125799" y="4457426"/>
                </a:lnTo>
                <a:lnTo>
                  <a:pt x="165369" y="4476213"/>
                </a:lnTo>
                <a:lnTo>
                  <a:pt x="208342" y="4488012"/>
                </a:lnTo>
                <a:lnTo>
                  <a:pt x="254000" y="4492104"/>
                </a:lnTo>
                <a:lnTo>
                  <a:pt x="4642853" y="4492104"/>
                </a:lnTo>
                <a:lnTo>
                  <a:pt x="4688514" y="4488012"/>
                </a:lnTo>
                <a:lnTo>
                  <a:pt x="4731488" y="4476213"/>
                </a:lnTo>
                <a:lnTo>
                  <a:pt x="4771059" y="4457426"/>
                </a:lnTo>
                <a:lnTo>
                  <a:pt x="4806509" y="4432367"/>
                </a:lnTo>
                <a:lnTo>
                  <a:pt x="4837121" y="4401754"/>
                </a:lnTo>
                <a:lnTo>
                  <a:pt x="4862178" y="4366304"/>
                </a:lnTo>
                <a:lnTo>
                  <a:pt x="4880964" y="4326734"/>
                </a:lnTo>
                <a:lnTo>
                  <a:pt x="4892761" y="4283762"/>
                </a:lnTo>
                <a:lnTo>
                  <a:pt x="4896853" y="4238104"/>
                </a:lnTo>
                <a:lnTo>
                  <a:pt x="4896853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480" y="2707885"/>
            <a:ext cx="4897120" cy="4492625"/>
          </a:xfrm>
          <a:custGeom>
            <a:avLst/>
            <a:gdLst/>
            <a:ahLst/>
            <a:cxnLst/>
            <a:rect l="l" t="t" r="r" b="b"/>
            <a:pathLst>
              <a:path w="4897120" h="4492625">
                <a:moveTo>
                  <a:pt x="0" y="0"/>
                </a:moveTo>
                <a:lnTo>
                  <a:pt x="0" y="0"/>
                </a:lnTo>
                <a:lnTo>
                  <a:pt x="0" y="4238104"/>
                </a:lnTo>
                <a:lnTo>
                  <a:pt x="4092" y="4283762"/>
                </a:lnTo>
                <a:lnTo>
                  <a:pt x="15890" y="4326734"/>
                </a:lnTo>
                <a:lnTo>
                  <a:pt x="34677" y="4366304"/>
                </a:lnTo>
                <a:lnTo>
                  <a:pt x="59736" y="4401754"/>
                </a:lnTo>
                <a:lnTo>
                  <a:pt x="90349" y="4432367"/>
                </a:lnTo>
                <a:lnTo>
                  <a:pt x="125799" y="4457426"/>
                </a:lnTo>
                <a:lnTo>
                  <a:pt x="165369" y="4476213"/>
                </a:lnTo>
                <a:lnTo>
                  <a:pt x="208342" y="4488012"/>
                </a:lnTo>
                <a:lnTo>
                  <a:pt x="254000" y="4492104"/>
                </a:lnTo>
                <a:lnTo>
                  <a:pt x="507212" y="4492104"/>
                </a:lnTo>
                <a:lnTo>
                  <a:pt x="1505267" y="4492104"/>
                </a:lnTo>
                <a:lnTo>
                  <a:pt x="4642853" y="4492104"/>
                </a:lnTo>
                <a:lnTo>
                  <a:pt x="4688514" y="4488012"/>
                </a:lnTo>
                <a:lnTo>
                  <a:pt x="4731488" y="4476213"/>
                </a:lnTo>
                <a:lnTo>
                  <a:pt x="4771059" y="4457426"/>
                </a:lnTo>
                <a:lnTo>
                  <a:pt x="4806509" y="4432367"/>
                </a:lnTo>
                <a:lnTo>
                  <a:pt x="4837121" y="4401754"/>
                </a:lnTo>
                <a:lnTo>
                  <a:pt x="4862178" y="4366304"/>
                </a:lnTo>
                <a:lnTo>
                  <a:pt x="4880964" y="4326734"/>
                </a:lnTo>
                <a:lnTo>
                  <a:pt x="4892761" y="4283762"/>
                </a:lnTo>
                <a:lnTo>
                  <a:pt x="4896853" y="4238104"/>
                </a:lnTo>
                <a:lnTo>
                  <a:pt x="4896853" y="3766934"/>
                </a:lnTo>
                <a:lnTo>
                  <a:pt x="4896853" y="3652634"/>
                </a:lnTo>
                <a:lnTo>
                  <a:pt x="48968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481" y="1902714"/>
            <a:ext cx="4897120" cy="1022985"/>
          </a:xfrm>
          <a:custGeom>
            <a:avLst/>
            <a:gdLst/>
            <a:ahLst/>
            <a:cxnLst/>
            <a:rect l="l" t="t" r="r" b="b"/>
            <a:pathLst>
              <a:path w="4897120" h="1022985">
                <a:moveTo>
                  <a:pt x="4642853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1022946"/>
                </a:lnTo>
                <a:lnTo>
                  <a:pt x="4896853" y="1022946"/>
                </a:lnTo>
                <a:lnTo>
                  <a:pt x="4896853" y="254000"/>
                </a:lnTo>
                <a:lnTo>
                  <a:pt x="4892761" y="208345"/>
                </a:lnTo>
                <a:lnTo>
                  <a:pt x="4880964" y="165374"/>
                </a:lnTo>
                <a:lnTo>
                  <a:pt x="4862178" y="125805"/>
                </a:lnTo>
                <a:lnTo>
                  <a:pt x="4837121" y="90354"/>
                </a:lnTo>
                <a:lnTo>
                  <a:pt x="4806509" y="59740"/>
                </a:lnTo>
                <a:lnTo>
                  <a:pt x="4771059" y="34680"/>
                </a:lnTo>
                <a:lnTo>
                  <a:pt x="4731488" y="15891"/>
                </a:lnTo>
                <a:lnTo>
                  <a:pt x="4688514" y="4092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481" y="1902714"/>
            <a:ext cx="4897120" cy="1022985"/>
          </a:xfrm>
          <a:custGeom>
            <a:avLst/>
            <a:gdLst/>
            <a:ahLst/>
            <a:cxnLst/>
            <a:rect l="l" t="t" r="r" b="b"/>
            <a:pathLst>
              <a:path w="4897120" h="1022985">
                <a:moveTo>
                  <a:pt x="4896853" y="889990"/>
                </a:moveTo>
                <a:lnTo>
                  <a:pt x="4896853" y="737590"/>
                </a:lnTo>
                <a:lnTo>
                  <a:pt x="4896853" y="644004"/>
                </a:lnTo>
                <a:lnTo>
                  <a:pt x="4896853" y="437438"/>
                </a:lnTo>
                <a:lnTo>
                  <a:pt x="4896853" y="254000"/>
                </a:lnTo>
                <a:lnTo>
                  <a:pt x="4892761" y="208345"/>
                </a:lnTo>
                <a:lnTo>
                  <a:pt x="4880964" y="165374"/>
                </a:lnTo>
                <a:lnTo>
                  <a:pt x="4862178" y="125805"/>
                </a:lnTo>
                <a:lnTo>
                  <a:pt x="4837121" y="90354"/>
                </a:lnTo>
                <a:lnTo>
                  <a:pt x="4806509" y="59740"/>
                </a:lnTo>
                <a:lnTo>
                  <a:pt x="4771059" y="34680"/>
                </a:lnTo>
                <a:lnTo>
                  <a:pt x="4731488" y="15891"/>
                </a:lnTo>
                <a:lnTo>
                  <a:pt x="4688514" y="4092"/>
                </a:lnTo>
                <a:lnTo>
                  <a:pt x="4642853" y="0"/>
                </a:lnTo>
                <a:lnTo>
                  <a:pt x="3687445" y="0"/>
                </a:lnTo>
                <a:lnTo>
                  <a:pt x="3450374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437438"/>
                </a:lnTo>
                <a:lnTo>
                  <a:pt x="0" y="644004"/>
                </a:lnTo>
                <a:lnTo>
                  <a:pt x="0" y="737590"/>
                </a:lnTo>
                <a:lnTo>
                  <a:pt x="0" y="889990"/>
                </a:lnTo>
                <a:lnTo>
                  <a:pt x="0" y="1022946"/>
                </a:lnTo>
                <a:lnTo>
                  <a:pt x="4896853" y="1022946"/>
                </a:lnTo>
                <a:lnTo>
                  <a:pt x="4896853" y="88999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35018" y="1902714"/>
            <a:ext cx="4897120" cy="1022985"/>
          </a:xfrm>
          <a:custGeom>
            <a:avLst/>
            <a:gdLst/>
            <a:ahLst/>
            <a:cxnLst/>
            <a:rect l="l" t="t" r="r" b="b"/>
            <a:pathLst>
              <a:path w="4897120" h="1022985">
                <a:moveTo>
                  <a:pt x="4642853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1022946"/>
                </a:lnTo>
                <a:lnTo>
                  <a:pt x="4896853" y="1022946"/>
                </a:lnTo>
                <a:lnTo>
                  <a:pt x="4896853" y="254000"/>
                </a:lnTo>
                <a:lnTo>
                  <a:pt x="4892761" y="208345"/>
                </a:lnTo>
                <a:lnTo>
                  <a:pt x="4880964" y="165374"/>
                </a:lnTo>
                <a:lnTo>
                  <a:pt x="4862178" y="125805"/>
                </a:lnTo>
                <a:lnTo>
                  <a:pt x="4837121" y="90354"/>
                </a:lnTo>
                <a:lnTo>
                  <a:pt x="4806509" y="59740"/>
                </a:lnTo>
                <a:lnTo>
                  <a:pt x="4771059" y="34680"/>
                </a:lnTo>
                <a:lnTo>
                  <a:pt x="4731488" y="15891"/>
                </a:lnTo>
                <a:lnTo>
                  <a:pt x="4688514" y="4092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5018" y="1902714"/>
            <a:ext cx="4897120" cy="1022985"/>
          </a:xfrm>
          <a:custGeom>
            <a:avLst/>
            <a:gdLst/>
            <a:ahLst/>
            <a:cxnLst/>
            <a:rect l="l" t="t" r="r" b="b"/>
            <a:pathLst>
              <a:path w="4897120" h="1022985">
                <a:moveTo>
                  <a:pt x="4896853" y="889990"/>
                </a:moveTo>
                <a:lnTo>
                  <a:pt x="4896853" y="737590"/>
                </a:lnTo>
                <a:lnTo>
                  <a:pt x="4896853" y="644004"/>
                </a:lnTo>
                <a:lnTo>
                  <a:pt x="4896853" y="437438"/>
                </a:lnTo>
                <a:lnTo>
                  <a:pt x="4896853" y="254000"/>
                </a:lnTo>
                <a:lnTo>
                  <a:pt x="4892761" y="208345"/>
                </a:lnTo>
                <a:lnTo>
                  <a:pt x="4880964" y="165374"/>
                </a:lnTo>
                <a:lnTo>
                  <a:pt x="4862178" y="125805"/>
                </a:lnTo>
                <a:lnTo>
                  <a:pt x="4837121" y="90354"/>
                </a:lnTo>
                <a:lnTo>
                  <a:pt x="4806509" y="59740"/>
                </a:lnTo>
                <a:lnTo>
                  <a:pt x="4771059" y="34680"/>
                </a:lnTo>
                <a:lnTo>
                  <a:pt x="4731488" y="15891"/>
                </a:lnTo>
                <a:lnTo>
                  <a:pt x="4688514" y="4092"/>
                </a:lnTo>
                <a:lnTo>
                  <a:pt x="4642853" y="0"/>
                </a:lnTo>
                <a:lnTo>
                  <a:pt x="3687445" y="0"/>
                </a:lnTo>
                <a:lnTo>
                  <a:pt x="3450374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437438"/>
                </a:lnTo>
                <a:lnTo>
                  <a:pt x="0" y="644004"/>
                </a:lnTo>
                <a:lnTo>
                  <a:pt x="0" y="737590"/>
                </a:lnTo>
                <a:lnTo>
                  <a:pt x="0" y="889990"/>
                </a:lnTo>
                <a:lnTo>
                  <a:pt x="0" y="1022946"/>
                </a:lnTo>
                <a:lnTo>
                  <a:pt x="4896853" y="1022946"/>
                </a:lnTo>
                <a:lnTo>
                  <a:pt x="4896853" y="88999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02" y="2160186"/>
            <a:ext cx="41249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사고사망자(명), 사고사망만인율(</a:t>
            </a:r>
            <a:endParaRPr sz="2400" spc="-15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30717" y="2295289"/>
            <a:ext cx="379210" cy="197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6270" y="2160186"/>
            <a:ext cx="48818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888365" algn="l"/>
              </a:tabLst>
            </a:pPr>
            <a:r>
              <a:rPr sz="2400" b="1" spc="-15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사고사망율</a:t>
            </a:r>
            <a:r>
              <a:rPr sz="2400" b="1" spc="-15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 </a:t>
            </a:r>
            <a:r>
              <a:rPr sz="240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OECD와 비교(’21)</a:t>
            </a:r>
            <a:endParaRPr sz="2400" spc="-15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7160" y="6195648"/>
            <a:ext cx="4587240" cy="861060"/>
          </a:xfrm>
          <a:custGeom>
            <a:avLst/>
            <a:gdLst/>
            <a:ahLst/>
            <a:cxnLst/>
            <a:rect l="l" t="t" r="r" b="b"/>
            <a:pathLst>
              <a:path w="4587240" h="861059">
                <a:moveTo>
                  <a:pt x="4442955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716927"/>
                </a:lnTo>
                <a:lnTo>
                  <a:pt x="7340" y="762447"/>
                </a:lnTo>
                <a:lnTo>
                  <a:pt x="27782" y="801978"/>
                </a:lnTo>
                <a:lnTo>
                  <a:pt x="58954" y="833150"/>
                </a:lnTo>
                <a:lnTo>
                  <a:pt x="98485" y="853592"/>
                </a:lnTo>
                <a:lnTo>
                  <a:pt x="144005" y="860932"/>
                </a:lnTo>
                <a:lnTo>
                  <a:pt x="4442955" y="860932"/>
                </a:lnTo>
                <a:lnTo>
                  <a:pt x="4488475" y="853592"/>
                </a:lnTo>
                <a:lnTo>
                  <a:pt x="4528006" y="833150"/>
                </a:lnTo>
                <a:lnTo>
                  <a:pt x="4559178" y="801978"/>
                </a:lnTo>
                <a:lnTo>
                  <a:pt x="4579619" y="762447"/>
                </a:lnTo>
                <a:lnTo>
                  <a:pt x="4586960" y="716927"/>
                </a:lnTo>
                <a:lnTo>
                  <a:pt x="4586960" y="143992"/>
                </a:lnTo>
                <a:lnTo>
                  <a:pt x="4579619" y="98478"/>
                </a:lnTo>
                <a:lnTo>
                  <a:pt x="4559178" y="58951"/>
                </a:lnTo>
                <a:lnTo>
                  <a:pt x="4528006" y="27781"/>
                </a:lnTo>
                <a:lnTo>
                  <a:pt x="4488475" y="7340"/>
                </a:lnTo>
                <a:lnTo>
                  <a:pt x="4442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160" y="6195648"/>
            <a:ext cx="4587240" cy="861060"/>
          </a:xfrm>
          <a:custGeom>
            <a:avLst/>
            <a:gdLst/>
            <a:ahLst/>
            <a:cxnLst/>
            <a:rect l="l" t="t" r="r" b="b"/>
            <a:pathLst>
              <a:path w="4587240" h="861059">
                <a:moveTo>
                  <a:pt x="4442955" y="0"/>
                </a:moveTo>
                <a:lnTo>
                  <a:pt x="4442955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716927"/>
                </a:lnTo>
                <a:lnTo>
                  <a:pt x="7340" y="762447"/>
                </a:lnTo>
                <a:lnTo>
                  <a:pt x="27782" y="801978"/>
                </a:lnTo>
                <a:lnTo>
                  <a:pt x="58954" y="833150"/>
                </a:lnTo>
                <a:lnTo>
                  <a:pt x="98485" y="853592"/>
                </a:lnTo>
                <a:lnTo>
                  <a:pt x="144005" y="860932"/>
                </a:lnTo>
                <a:lnTo>
                  <a:pt x="922896" y="860932"/>
                </a:lnTo>
                <a:lnTo>
                  <a:pt x="960996" y="860932"/>
                </a:lnTo>
                <a:lnTo>
                  <a:pt x="3340760" y="860932"/>
                </a:lnTo>
                <a:lnTo>
                  <a:pt x="3450081" y="860932"/>
                </a:lnTo>
                <a:lnTo>
                  <a:pt x="4442955" y="860932"/>
                </a:lnTo>
                <a:lnTo>
                  <a:pt x="4488475" y="853592"/>
                </a:lnTo>
                <a:lnTo>
                  <a:pt x="4528006" y="833150"/>
                </a:lnTo>
                <a:lnTo>
                  <a:pt x="4559178" y="801978"/>
                </a:lnTo>
                <a:lnTo>
                  <a:pt x="4579619" y="762447"/>
                </a:lnTo>
                <a:lnTo>
                  <a:pt x="4586960" y="716927"/>
                </a:lnTo>
                <a:lnTo>
                  <a:pt x="4586960" y="143992"/>
                </a:lnTo>
                <a:lnTo>
                  <a:pt x="4579619" y="98478"/>
                </a:lnTo>
                <a:lnTo>
                  <a:pt x="4559178" y="58951"/>
                </a:lnTo>
                <a:lnTo>
                  <a:pt x="4528006" y="27781"/>
                </a:lnTo>
                <a:lnTo>
                  <a:pt x="4488475" y="7340"/>
                </a:lnTo>
                <a:lnTo>
                  <a:pt x="444295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89969" y="6195648"/>
            <a:ext cx="4587240" cy="861060"/>
          </a:xfrm>
          <a:custGeom>
            <a:avLst/>
            <a:gdLst/>
            <a:ahLst/>
            <a:cxnLst/>
            <a:rect l="l" t="t" r="r" b="b"/>
            <a:pathLst>
              <a:path w="4587240" h="861059">
                <a:moveTo>
                  <a:pt x="4442955" y="0"/>
                </a:move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716927"/>
                </a:lnTo>
                <a:lnTo>
                  <a:pt x="7340" y="762447"/>
                </a:lnTo>
                <a:lnTo>
                  <a:pt x="27782" y="801978"/>
                </a:lnTo>
                <a:lnTo>
                  <a:pt x="58954" y="833150"/>
                </a:lnTo>
                <a:lnTo>
                  <a:pt x="98485" y="853592"/>
                </a:lnTo>
                <a:lnTo>
                  <a:pt x="144005" y="860932"/>
                </a:lnTo>
                <a:lnTo>
                  <a:pt x="4442955" y="860932"/>
                </a:lnTo>
                <a:lnTo>
                  <a:pt x="4488481" y="853592"/>
                </a:lnTo>
                <a:lnTo>
                  <a:pt x="4528016" y="833150"/>
                </a:lnTo>
                <a:lnTo>
                  <a:pt x="4559190" y="801978"/>
                </a:lnTo>
                <a:lnTo>
                  <a:pt x="4579632" y="762447"/>
                </a:lnTo>
                <a:lnTo>
                  <a:pt x="4586973" y="716927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6" y="27781"/>
                </a:lnTo>
                <a:lnTo>
                  <a:pt x="4488481" y="7340"/>
                </a:lnTo>
                <a:lnTo>
                  <a:pt x="4442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89969" y="6195648"/>
            <a:ext cx="4587240" cy="861060"/>
          </a:xfrm>
          <a:custGeom>
            <a:avLst/>
            <a:gdLst/>
            <a:ahLst/>
            <a:cxnLst/>
            <a:rect l="l" t="t" r="r" b="b"/>
            <a:pathLst>
              <a:path w="4587240" h="861059">
                <a:moveTo>
                  <a:pt x="4442955" y="0"/>
                </a:moveTo>
                <a:lnTo>
                  <a:pt x="4442955" y="0"/>
                </a:lnTo>
                <a:lnTo>
                  <a:pt x="144005" y="0"/>
                </a:lnTo>
                <a:lnTo>
                  <a:pt x="98485" y="7340"/>
                </a:lnTo>
                <a:lnTo>
                  <a:pt x="58954" y="27781"/>
                </a:lnTo>
                <a:lnTo>
                  <a:pt x="27782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716927"/>
                </a:lnTo>
                <a:lnTo>
                  <a:pt x="7340" y="762447"/>
                </a:lnTo>
                <a:lnTo>
                  <a:pt x="27782" y="801978"/>
                </a:lnTo>
                <a:lnTo>
                  <a:pt x="58954" y="833150"/>
                </a:lnTo>
                <a:lnTo>
                  <a:pt x="98485" y="853592"/>
                </a:lnTo>
                <a:lnTo>
                  <a:pt x="144005" y="860932"/>
                </a:lnTo>
                <a:lnTo>
                  <a:pt x="922896" y="860932"/>
                </a:lnTo>
                <a:lnTo>
                  <a:pt x="960996" y="860932"/>
                </a:lnTo>
                <a:lnTo>
                  <a:pt x="3340773" y="860932"/>
                </a:lnTo>
                <a:lnTo>
                  <a:pt x="3450081" y="860932"/>
                </a:lnTo>
                <a:lnTo>
                  <a:pt x="4442955" y="860932"/>
                </a:lnTo>
                <a:lnTo>
                  <a:pt x="4488481" y="853592"/>
                </a:lnTo>
                <a:lnTo>
                  <a:pt x="4528016" y="833150"/>
                </a:lnTo>
                <a:lnTo>
                  <a:pt x="4559190" y="801978"/>
                </a:lnTo>
                <a:lnTo>
                  <a:pt x="4579632" y="762447"/>
                </a:lnTo>
                <a:lnTo>
                  <a:pt x="4586973" y="716927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6" y="27781"/>
                </a:lnTo>
                <a:lnTo>
                  <a:pt x="4488481" y="7340"/>
                </a:lnTo>
                <a:lnTo>
                  <a:pt x="444295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64523" y="6689918"/>
            <a:ext cx="361388" cy="19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9207" y="6401854"/>
            <a:ext cx="103276" cy="103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9207" y="6735540"/>
            <a:ext cx="103276" cy="103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7144" y="6250656"/>
            <a:ext cx="3994739" cy="64184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185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영국의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’70</a:t>
            </a:r>
            <a:r>
              <a:rPr sz="1850" spc="-10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년대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,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독일</a:t>
            </a:r>
            <a:r>
              <a:rPr sz="2775" spc="-100" baseline="12012" dirty="0" err="1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바탕"/>
              </a:rPr>
              <a:t>.</a:t>
            </a:r>
            <a:r>
              <a:rPr sz="185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일본의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’90년대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수준</a:t>
            </a:r>
            <a:endParaRPr sz="1850" spc="-10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rial Unicode MS"/>
            </a:endParaRPr>
          </a:p>
          <a:p>
            <a:pPr marL="53975">
              <a:lnSpc>
                <a:spcPct val="100000"/>
              </a:lnSpc>
              <a:spcBef>
                <a:spcPts val="375"/>
              </a:spcBef>
            </a:pPr>
            <a:r>
              <a:rPr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*</a:t>
            </a:r>
            <a:r>
              <a:rPr lang="en-US"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영국</a:t>
            </a:r>
            <a:r>
              <a:rPr lang="en-US"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034</a:t>
            </a:r>
            <a:r>
              <a:rPr sz="1500" spc="-10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(’74</a:t>
            </a:r>
            <a:r>
              <a:rPr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),</a:t>
            </a:r>
            <a:r>
              <a:rPr lang="en-US"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독일</a:t>
            </a:r>
            <a:r>
              <a:rPr lang="en-US"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0.42</a:t>
            </a:r>
            <a:r>
              <a:rPr sz="1500" spc="-10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(’94</a:t>
            </a:r>
            <a:r>
              <a:rPr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),</a:t>
            </a:r>
            <a:r>
              <a:rPr lang="en-US"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50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일본</a:t>
            </a:r>
            <a:r>
              <a:rPr lang="en-US"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50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0.46</a:t>
            </a:r>
            <a:r>
              <a:rPr sz="1500" spc="-10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(’94)</a:t>
            </a:r>
            <a:endParaRPr sz="1500" spc="-10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rial Unicode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40732" y="6433244"/>
            <a:ext cx="103276" cy="103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015" y="3876288"/>
            <a:ext cx="154368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8170" algn="l"/>
                <a:tab pos="1212215" algn="l"/>
              </a:tabLst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969	964	971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0009" y="4050932"/>
            <a:ext cx="41402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855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23408" y="4005356"/>
            <a:ext cx="40322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882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5370" y="4168889"/>
            <a:ext cx="391312" cy="1496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5370" y="4168889"/>
            <a:ext cx="391795" cy="1496695"/>
          </a:xfrm>
          <a:custGeom>
            <a:avLst/>
            <a:gdLst/>
            <a:ahLst/>
            <a:cxnLst/>
            <a:rect l="l" t="t" r="r" b="b"/>
            <a:pathLst>
              <a:path w="391794" h="1496695">
                <a:moveTo>
                  <a:pt x="0" y="0"/>
                </a:moveTo>
                <a:lnTo>
                  <a:pt x="391325" y="0"/>
                </a:lnTo>
                <a:lnTo>
                  <a:pt x="391325" y="1496631"/>
                </a:lnTo>
                <a:lnTo>
                  <a:pt x="0" y="149663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91069" y="4174592"/>
            <a:ext cx="391312" cy="1490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91069" y="4174604"/>
            <a:ext cx="391795" cy="1490980"/>
          </a:xfrm>
          <a:custGeom>
            <a:avLst/>
            <a:gdLst/>
            <a:ahLst/>
            <a:cxnLst/>
            <a:rect l="l" t="t" r="r" b="b"/>
            <a:pathLst>
              <a:path w="391794" h="1490979">
                <a:moveTo>
                  <a:pt x="0" y="0"/>
                </a:moveTo>
                <a:lnTo>
                  <a:pt x="391325" y="0"/>
                </a:lnTo>
                <a:lnTo>
                  <a:pt x="391325" y="1490929"/>
                </a:lnTo>
                <a:lnTo>
                  <a:pt x="0" y="149092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76754" y="4164596"/>
            <a:ext cx="391325" cy="1500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76767" y="4164596"/>
            <a:ext cx="391795" cy="1501140"/>
          </a:xfrm>
          <a:custGeom>
            <a:avLst/>
            <a:gdLst/>
            <a:ahLst/>
            <a:cxnLst/>
            <a:rect l="l" t="t" r="r" b="b"/>
            <a:pathLst>
              <a:path w="391794" h="1501139">
                <a:moveTo>
                  <a:pt x="0" y="0"/>
                </a:moveTo>
                <a:lnTo>
                  <a:pt x="391325" y="0"/>
                </a:lnTo>
                <a:lnTo>
                  <a:pt x="391325" y="1500924"/>
                </a:lnTo>
                <a:lnTo>
                  <a:pt x="0" y="15009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62453" y="4344708"/>
            <a:ext cx="391312" cy="1320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62466" y="4344708"/>
            <a:ext cx="391795" cy="1321435"/>
          </a:xfrm>
          <a:custGeom>
            <a:avLst/>
            <a:gdLst/>
            <a:ahLst/>
            <a:cxnLst/>
            <a:rect l="l" t="t" r="r" b="b"/>
            <a:pathLst>
              <a:path w="391794" h="1321435">
                <a:moveTo>
                  <a:pt x="0" y="0"/>
                </a:moveTo>
                <a:lnTo>
                  <a:pt x="391325" y="0"/>
                </a:lnTo>
                <a:lnTo>
                  <a:pt x="391325" y="1320812"/>
                </a:lnTo>
                <a:lnTo>
                  <a:pt x="0" y="132081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48164" y="4300385"/>
            <a:ext cx="391312" cy="13651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48164" y="4300397"/>
            <a:ext cx="391795" cy="1365250"/>
          </a:xfrm>
          <a:custGeom>
            <a:avLst/>
            <a:gdLst/>
            <a:ahLst/>
            <a:cxnLst/>
            <a:rect l="l" t="t" r="r" b="b"/>
            <a:pathLst>
              <a:path w="391795" h="1365250">
                <a:moveTo>
                  <a:pt x="0" y="0"/>
                </a:moveTo>
                <a:lnTo>
                  <a:pt x="391325" y="0"/>
                </a:lnTo>
                <a:lnTo>
                  <a:pt x="391325" y="1365123"/>
                </a:lnTo>
                <a:lnTo>
                  <a:pt x="0" y="136512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2226" y="5665522"/>
            <a:ext cx="4416425" cy="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6425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2128" y="3088342"/>
            <a:ext cx="46990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0.53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39632" y="3119775"/>
            <a:ext cx="47180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0.52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51398" y="3162797"/>
            <a:ext cx="41465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0.51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90469" y="3467740"/>
            <a:ext cx="3517265" cy="284480"/>
          </a:xfrm>
          <a:custGeom>
            <a:avLst/>
            <a:gdLst/>
            <a:ahLst/>
            <a:cxnLst/>
            <a:rect l="l" t="t" r="r" b="b"/>
            <a:pathLst>
              <a:path w="3517265" h="284479">
                <a:moveTo>
                  <a:pt x="0" y="0"/>
                </a:moveTo>
                <a:lnTo>
                  <a:pt x="590397" y="31508"/>
                </a:lnTo>
                <a:lnTo>
                  <a:pt x="1177493" y="64376"/>
                </a:lnTo>
                <a:lnTo>
                  <a:pt x="1762950" y="234238"/>
                </a:lnTo>
                <a:lnTo>
                  <a:pt x="2351519" y="233337"/>
                </a:lnTo>
                <a:lnTo>
                  <a:pt x="2954820" y="284149"/>
                </a:lnTo>
                <a:lnTo>
                  <a:pt x="3517226" y="284149"/>
                </a:lnTo>
              </a:path>
            </a:pathLst>
          </a:custGeom>
          <a:ln w="50799">
            <a:solidFill>
              <a:srgbClr val="9FD361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1507" y="3374763"/>
            <a:ext cx="182753" cy="182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89659" y="3406513"/>
            <a:ext cx="182753" cy="182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87812" y="3444613"/>
            <a:ext cx="182752" cy="182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85964" y="3609713"/>
            <a:ext cx="182753" cy="1827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52442" y="3609713"/>
            <a:ext cx="182752" cy="1827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03017" y="4117694"/>
            <a:ext cx="41529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828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04892" y="4030863"/>
            <a:ext cx="36385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874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9269" y="5685561"/>
            <a:ext cx="4085721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1665" algn="l"/>
                <a:tab pos="1199515" algn="l"/>
                <a:tab pos="1771650" algn="l"/>
                <a:tab pos="2311400" algn="l"/>
                <a:tab pos="2936875" algn="l"/>
                <a:tab pos="3475990" algn="l"/>
              </a:tabLst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’16	’17	’18	’19	’20	’21	</a:t>
            </a:r>
            <a:r>
              <a:rPr sz="1550" b="1" spc="-15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’22</a:t>
            </a:r>
            <a:endParaRPr sz="1850" spc="-15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rial Unicode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26332" y="4407713"/>
            <a:ext cx="391325" cy="1257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26332" y="4407725"/>
            <a:ext cx="391795" cy="1257935"/>
          </a:xfrm>
          <a:custGeom>
            <a:avLst/>
            <a:gdLst/>
            <a:ahLst/>
            <a:cxnLst/>
            <a:rect l="l" t="t" r="r" b="b"/>
            <a:pathLst>
              <a:path w="391795" h="1257935">
                <a:moveTo>
                  <a:pt x="0" y="0"/>
                </a:moveTo>
                <a:lnTo>
                  <a:pt x="391325" y="0"/>
                </a:lnTo>
                <a:lnTo>
                  <a:pt x="391325" y="1257795"/>
                </a:lnTo>
                <a:lnTo>
                  <a:pt x="0" y="125779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312031" y="4326839"/>
            <a:ext cx="391312" cy="13386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312030" y="4326852"/>
            <a:ext cx="391795" cy="1339215"/>
          </a:xfrm>
          <a:custGeom>
            <a:avLst/>
            <a:gdLst/>
            <a:ahLst/>
            <a:cxnLst/>
            <a:rect l="l" t="t" r="r" b="b"/>
            <a:pathLst>
              <a:path w="391795" h="1339214">
                <a:moveTo>
                  <a:pt x="0" y="0"/>
                </a:moveTo>
                <a:lnTo>
                  <a:pt x="391325" y="0"/>
                </a:lnTo>
                <a:lnTo>
                  <a:pt x="391325" y="1338668"/>
                </a:lnTo>
                <a:lnTo>
                  <a:pt x="0" y="133866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10721" y="3321725"/>
            <a:ext cx="221361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4360" algn="l"/>
                <a:tab pos="1176655" algn="l"/>
                <a:tab pos="1758314" algn="l"/>
              </a:tabLst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0.46	0.46	0.43	0.43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49838" y="3660513"/>
            <a:ext cx="182752" cy="182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16314" y="3660513"/>
            <a:ext cx="182752" cy="1827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79629" y="5665522"/>
            <a:ext cx="4182745" cy="0"/>
          </a:xfrm>
          <a:custGeom>
            <a:avLst/>
            <a:gdLst/>
            <a:ahLst/>
            <a:cxnLst/>
            <a:rect l="l" t="t" r="r" b="b"/>
            <a:pathLst>
              <a:path w="4182745">
                <a:moveTo>
                  <a:pt x="0" y="0"/>
                </a:moveTo>
                <a:lnTo>
                  <a:pt x="4182262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61311" y="5687478"/>
            <a:ext cx="38608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95"/>
              </a:spcBef>
              <a:tabLst>
                <a:tab pos="690880" algn="l"/>
                <a:tab pos="1365250" algn="l"/>
                <a:tab pos="2044064" algn="l"/>
                <a:tab pos="2714625" algn="l"/>
                <a:tab pos="3238500" algn="l"/>
              </a:tabLst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한국	독일	영국	일본	미국	OECD</a:t>
            </a:r>
            <a:endParaRPr sz="1550" spc="-15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  <a:p>
            <a:pPr marL="12700">
              <a:lnSpc>
                <a:spcPts val="1780"/>
              </a:lnSpc>
              <a:tabLst>
                <a:tab pos="664845" algn="l"/>
                <a:tab pos="1365250" algn="l"/>
                <a:tab pos="2044064" algn="l"/>
                <a:tab pos="2713990" algn="l"/>
                <a:tab pos="3371850" algn="l"/>
              </a:tabLst>
            </a:pPr>
            <a:r>
              <a:rPr sz="130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(’21)	(’20)	(’18)	(’21)	(’19)	</a:t>
            </a:r>
            <a:r>
              <a:rPr sz="2325" b="1" spc="-150" baseline="3584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평균</a:t>
            </a:r>
            <a:endParaRPr sz="2325" spc="-150" baseline="3584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11099" y="3835151"/>
            <a:ext cx="467359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0.43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94530" y="5086930"/>
            <a:ext cx="46291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0.07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61538" y="5033299"/>
            <a:ext cx="47752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0.08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612162" y="4093286"/>
            <a:ext cx="470534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0.35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69043" y="4305256"/>
            <a:ext cx="1774189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0.29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  <a:p>
            <a:pPr marL="12700">
              <a:lnSpc>
                <a:spcPct val="100000"/>
              </a:lnSpc>
            </a:pPr>
            <a:r>
              <a:rPr sz="1550" b="1" spc="-15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0.15</a:t>
            </a:r>
            <a:endParaRPr sz="1550" spc="-15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81636" y="4150766"/>
            <a:ext cx="530821" cy="15147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881636" y="4150766"/>
            <a:ext cx="530860" cy="1515110"/>
          </a:xfrm>
          <a:custGeom>
            <a:avLst/>
            <a:gdLst/>
            <a:ahLst/>
            <a:cxnLst/>
            <a:rect l="l" t="t" r="r" b="b"/>
            <a:pathLst>
              <a:path w="530860" h="1515110">
                <a:moveTo>
                  <a:pt x="0" y="0"/>
                </a:moveTo>
                <a:lnTo>
                  <a:pt x="530821" y="0"/>
                </a:lnTo>
                <a:lnTo>
                  <a:pt x="530821" y="1514754"/>
                </a:lnTo>
                <a:lnTo>
                  <a:pt x="0" y="151475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560299" y="5405044"/>
            <a:ext cx="530821" cy="2604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560299" y="5405044"/>
            <a:ext cx="530860" cy="260985"/>
          </a:xfrm>
          <a:custGeom>
            <a:avLst/>
            <a:gdLst/>
            <a:ahLst/>
            <a:cxnLst/>
            <a:rect l="l" t="t" r="r" b="b"/>
            <a:pathLst>
              <a:path w="530859" h="260985">
                <a:moveTo>
                  <a:pt x="0" y="0"/>
                </a:moveTo>
                <a:lnTo>
                  <a:pt x="530821" y="0"/>
                </a:lnTo>
                <a:lnTo>
                  <a:pt x="530821" y="260477"/>
                </a:lnTo>
                <a:lnTo>
                  <a:pt x="0" y="26047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34834" y="5348656"/>
            <a:ext cx="530821" cy="3168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234834" y="5348668"/>
            <a:ext cx="530860" cy="316865"/>
          </a:xfrm>
          <a:custGeom>
            <a:avLst/>
            <a:gdLst/>
            <a:ahLst/>
            <a:cxnLst/>
            <a:rect l="l" t="t" r="r" b="b"/>
            <a:pathLst>
              <a:path w="530859" h="316864">
                <a:moveTo>
                  <a:pt x="0" y="0"/>
                </a:moveTo>
                <a:lnTo>
                  <a:pt x="530821" y="0"/>
                </a:lnTo>
                <a:lnTo>
                  <a:pt x="530821" y="316852"/>
                </a:lnTo>
                <a:lnTo>
                  <a:pt x="0" y="31685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913192" y="5128145"/>
            <a:ext cx="530821" cy="537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913192" y="5128145"/>
            <a:ext cx="530860" cy="537845"/>
          </a:xfrm>
          <a:custGeom>
            <a:avLst/>
            <a:gdLst/>
            <a:ahLst/>
            <a:cxnLst/>
            <a:rect l="l" t="t" r="r" b="b"/>
            <a:pathLst>
              <a:path w="530859" h="537845">
                <a:moveTo>
                  <a:pt x="0" y="0"/>
                </a:moveTo>
                <a:lnTo>
                  <a:pt x="530821" y="0"/>
                </a:lnTo>
                <a:lnTo>
                  <a:pt x="530821" y="537375"/>
                </a:lnTo>
                <a:lnTo>
                  <a:pt x="0" y="53737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4336" y="4431944"/>
            <a:ext cx="530821" cy="12335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584348" y="4431957"/>
            <a:ext cx="530860" cy="1233805"/>
          </a:xfrm>
          <a:custGeom>
            <a:avLst/>
            <a:gdLst/>
            <a:ahLst/>
            <a:cxnLst/>
            <a:rect l="l" t="t" r="r" b="b"/>
            <a:pathLst>
              <a:path w="530859" h="1233804">
                <a:moveTo>
                  <a:pt x="0" y="0"/>
                </a:moveTo>
                <a:lnTo>
                  <a:pt x="530821" y="0"/>
                </a:lnTo>
                <a:lnTo>
                  <a:pt x="530821" y="1233563"/>
                </a:lnTo>
                <a:lnTo>
                  <a:pt x="0" y="123356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930134" y="463718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75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6745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708277" y="4637181"/>
            <a:ext cx="4171950" cy="0"/>
          </a:xfrm>
          <a:custGeom>
            <a:avLst/>
            <a:gdLst/>
            <a:ahLst/>
            <a:cxnLst/>
            <a:rect l="l" t="t" r="r" b="b"/>
            <a:pathLst>
              <a:path w="4171950">
                <a:moveTo>
                  <a:pt x="417144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6745"/>
            </a:solidFill>
            <a:prstDash val="sysDash"/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651325" y="463718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75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6745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254807" y="4643844"/>
            <a:ext cx="530821" cy="10216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254807" y="4643844"/>
            <a:ext cx="530860" cy="1021715"/>
          </a:xfrm>
          <a:custGeom>
            <a:avLst/>
            <a:gdLst/>
            <a:ahLst/>
            <a:cxnLst/>
            <a:rect l="l" t="t" r="r" b="b"/>
            <a:pathLst>
              <a:path w="530859" h="1021714">
                <a:moveTo>
                  <a:pt x="0" y="0"/>
                </a:moveTo>
                <a:lnTo>
                  <a:pt x="530821" y="0"/>
                </a:lnTo>
                <a:lnTo>
                  <a:pt x="530821" y="1021676"/>
                </a:lnTo>
                <a:lnTo>
                  <a:pt x="0" y="102167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86" name="object 20"/>
          <p:cNvSpPr txBox="1"/>
          <p:nvPr/>
        </p:nvSpPr>
        <p:spPr>
          <a:xfrm>
            <a:off x="5032275" y="2171600"/>
            <a:ext cx="1670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88365" algn="l"/>
              </a:tabLst>
            </a:pPr>
            <a:r>
              <a:rPr sz="2400" b="1" spc="-15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dobe 고딕 Std B"/>
              </a:rPr>
              <a:t>)</a:t>
            </a:r>
            <a:endParaRPr sz="2400" spc="-15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dobe 고딕 Std B"/>
            </a:endParaRPr>
          </a:p>
        </p:txBody>
      </p:sp>
      <p:sp>
        <p:nvSpPr>
          <p:cNvPr id="87" name="object 55"/>
          <p:cNvSpPr txBox="1"/>
          <p:nvPr/>
        </p:nvSpPr>
        <p:spPr>
          <a:xfrm>
            <a:off x="839269" y="6320884"/>
            <a:ext cx="4085721" cy="632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>
              <a:lnSpc>
                <a:spcPct val="100000"/>
              </a:lnSpc>
            </a:pP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2022년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사고사망자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총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874</a:t>
            </a:r>
            <a:r>
              <a:rPr sz="1850" spc="-10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명</a:t>
            </a:r>
            <a:endParaRPr sz="1850" spc="-10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rial Unicode MS"/>
            </a:endParaRPr>
          </a:p>
          <a:p>
            <a:pPr marL="184150">
              <a:lnSpc>
                <a:spcPct val="100000"/>
              </a:lnSpc>
              <a:spcBef>
                <a:spcPts val="380"/>
              </a:spcBef>
            </a:pPr>
            <a:r>
              <a:rPr sz="1850" spc="-100" dirty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2022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년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err="1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사고사망만인율</a:t>
            </a:r>
            <a:r>
              <a:rPr lang="en-US"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 </a:t>
            </a:r>
            <a:r>
              <a:rPr sz="1850" spc="-100" dirty="0" smtClean="0">
                <a:solidFill>
                  <a:srgbClr val="3D3939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cs typeface="Arial Unicode MS"/>
              </a:rPr>
              <a:t>0.43</a:t>
            </a:r>
            <a:endParaRPr sz="1850" spc="-100" dirty="0">
              <a:latin typeface="G마켓 산스 Medium" panose="02000000000000000000" pitchFamily="50" charset="-127"/>
              <a:ea typeface="G마켓 산스 Medium" panose="02000000000000000000" pitchFamily="50" charset="-127"/>
              <a:cs typeface="Arial Unicode MS"/>
            </a:endParaRPr>
          </a:p>
        </p:txBody>
      </p:sp>
      <p:sp>
        <p:nvSpPr>
          <p:cNvPr id="91" name="object 2"/>
          <p:cNvSpPr txBox="1"/>
          <p:nvPr/>
        </p:nvSpPr>
        <p:spPr>
          <a:xfrm>
            <a:off x="8617747" y="114131"/>
            <a:ext cx="1613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50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제정 배경 및 목적</a:t>
            </a:r>
            <a:endParaRPr sz="1800" spc="-15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2" name="object 3"/>
          <p:cNvSpPr/>
          <p:nvPr/>
        </p:nvSpPr>
        <p:spPr>
          <a:xfrm>
            <a:off x="8318500" y="101686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2"/>
                </a:lnTo>
                <a:lnTo>
                  <a:pt x="37444" y="37431"/>
                </a:lnTo>
                <a:lnTo>
                  <a:pt x="10046" y="78057"/>
                </a:lnTo>
                <a:lnTo>
                  <a:pt x="0" y="127812"/>
                </a:lnTo>
                <a:lnTo>
                  <a:pt x="10046" y="177574"/>
                </a:lnTo>
                <a:lnTo>
                  <a:pt x="37444" y="218205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5"/>
                </a:lnTo>
                <a:lnTo>
                  <a:pt x="245617" y="177574"/>
                </a:lnTo>
                <a:lnTo>
                  <a:pt x="255663" y="127812"/>
                </a:lnTo>
                <a:lnTo>
                  <a:pt x="245617" y="78057"/>
                </a:lnTo>
                <a:lnTo>
                  <a:pt x="218220" y="37431"/>
                </a:lnTo>
                <a:lnTo>
                  <a:pt x="177589" y="10042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5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93" name="object 4"/>
          <p:cNvSpPr txBox="1"/>
          <p:nvPr/>
        </p:nvSpPr>
        <p:spPr>
          <a:xfrm>
            <a:off x="8396723" y="121000"/>
            <a:ext cx="10350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15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</a:t>
            </a:r>
            <a:endParaRPr sz="1300" spc="-15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94" name="object 37"/>
          <p:cNvSpPr txBox="1"/>
          <p:nvPr/>
        </p:nvSpPr>
        <p:spPr>
          <a:xfrm>
            <a:off x="10293771" y="7221485"/>
            <a:ext cx="1879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spc="-45" dirty="0">
                <a:solidFill>
                  <a:srgbClr val="3D3939"/>
                </a:solidFill>
                <a:latin typeface="G마켓 산스 Medium"/>
                <a:cs typeface="G마켓 산스 Medium"/>
              </a:rPr>
              <a:t>5</a:t>
            </a:fld>
            <a:endParaRPr sz="1400" dirty="0">
              <a:latin typeface="G마켓 산스 Medium"/>
              <a:cs typeface="G마켓 산스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50</a:t>
            </a:fld>
            <a:endParaRPr sz="1400">
              <a:latin typeface="G마켓 산스 Medium"/>
              <a:cs typeface="G마켓 산스 Mediu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6575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20" y="181069"/>
            <a:ext cx="10332085" cy="7198995"/>
          </a:xfrm>
          <a:custGeom>
            <a:avLst/>
            <a:gdLst/>
            <a:ahLst/>
            <a:cxnLst/>
            <a:rect l="l" t="t" r="r" b="b"/>
            <a:pathLst>
              <a:path w="10332085" h="7198995">
                <a:moveTo>
                  <a:pt x="10010241" y="0"/>
                </a:moveTo>
                <a:lnTo>
                  <a:pt x="321754" y="0"/>
                </a:lnTo>
                <a:lnTo>
                  <a:pt x="274208" y="3478"/>
                </a:lnTo>
                <a:lnTo>
                  <a:pt x="228828" y="13581"/>
                </a:lnTo>
                <a:lnTo>
                  <a:pt x="186111" y="29815"/>
                </a:lnTo>
                <a:lnTo>
                  <a:pt x="146556" y="51681"/>
                </a:lnTo>
                <a:lnTo>
                  <a:pt x="110660" y="78683"/>
                </a:lnTo>
                <a:lnTo>
                  <a:pt x="78921" y="110326"/>
                </a:lnTo>
                <a:lnTo>
                  <a:pt x="51837" y="146113"/>
                </a:lnTo>
                <a:lnTo>
                  <a:pt x="29904" y="185548"/>
                </a:lnTo>
                <a:lnTo>
                  <a:pt x="13622" y="228134"/>
                </a:lnTo>
                <a:lnTo>
                  <a:pt x="3488" y="273376"/>
                </a:lnTo>
                <a:lnTo>
                  <a:pt x="0" y="320776"/>
                </a:lnTo>
                <a:lnTo>
                  <a:pt x="0" y="6878040"/>
                </a:lnTo>
                <a:lnTo>
                  <a:pt x="3488" y="6925441"/>
                </a:lnTo>
                <a:lnTo>
                  <a:pt x="13624" y="6970684"/>
                </a:lnTo>
                <a:lnTo>
                  <a:pt x="29907" y="7013273"/>
                </a:lnTo>
                <a:lnTo>
                  <a:pt x="51840" y="7052711"/>
                </a:lnTo>
                <a:lnTo>
                  <a:pt x="78927" y="7088501"/>
                </a:lnTo>
                <a:lnTo>
                  <a:pt x="110667" y="7120147"/>
                </a:lnTo>
                <a:lnTo>
                  <a:pt x="146565" y="7147153"/>
                </a:lnTo>
                <a:lnTo>
                  <a:pt x="186122" y="7169022"/>
                </a:lnTo>
                <a:lnTo>
                  <a:pt x="228839" y="7185258"/>
                </a:lnTo>
                <a:lnTo>
                  <a:pt x="274220" y="7195363"/>
                </a:lnTo>
                <a:lnTo>
                  <a:pt x="321767" y="7198842"/>
                </a:lnTo>
                <a:lnTo>
                  <a:pt x="10010266" y="7198842"/>
                </a:lnTo>
                <a:lnTo>
                  <a:pt x="10057812" y="7195363"/>
                </a:lnTo>
                <a:lnTo>
                  <a:pt x="10103192" y="7185258"/>
                </a:lnTo>
                <a:lnTo>
                  <a:pt x="10145907" y="7169022"/>
                </a:lnTo>
                <a:lnTo>
                  <a:pt x="10185461" y="7147153"/>
                </a:lnTo>
                <a:lnTo>
                  <a:pt x="10221355" y="7120147"/>
                </a:lnTo>
                <a:lnTo>
                  <a:pt x="10253092" y="7088501"/>
                </a:lnTo>
                <a:lnTo>
                  <a:pt x="10280175" y="7052711"/>
                </a:lnTo>
                <a:lnTo>
                  <a:pt x="10302106" y="7013273"/>
                </a:lnTo>
                <a:lnTo>
                  <a:pt x="10318386" y="6970684"/>
                </a:lnTo>
                <a:lnTo>
                  <a:pt x="10328520" y="6925441"/>
                </a:lnTo>
                <a:lnTo>
                  <a:pt x="10332008" y="6878040"/>
                </a:lnTo>
                <a:lnTo>
                  <a:pt x="10332008" y="320776"/>
                </a:lnTo>
                <a:lnTo>
                  <a:pt x="10328519" y="273376"/>
                </a:lnTo>
                <a:lnTo>
                  <a:pt x="10318384" y="228134"/>
                </a:lnTo>
                <a:lnTo>
                  <a:pt x="10302101" y="185548"/>
                </a:lnTo>
                <a:lnTo>
                  <a:pt x="10280167" y="146113"/>
                </a:lnTo>
                <a:lnTo>
                  <a:pt x="10253081" y="110326"/>
                </a:lnTo>
                <a:lnTo>
                  <a:pt x="10221340" y="78683"/>
                </a:lnTo>
                <a:lnTo>
                  <a:pt x="10185443" y="51681"/>
                </a:lnTo>
                <a:lnTo>
                  <a:pt x="10145886" y="29815"/>
                </a:lnTo>
                <a:lnTo>
                  <a:pt x="10103169" y="13581"/>
                </a:lnTo>
                <a:lnTo>
                  <a:pt x="10057788" y="3478"/>
                </a:lnTo>
                <a:lnTo>
                  <a:pt x="1001024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377695"/>
            <a:ext cx="6908800" cy="739140"/>
          </a:xfrm>
          <a:custGeom>
            <a:avLst/>
            <a:gdLst/>
            <a:ahLst/>
            <a:cxnLst/>
            <a:rect l="l" t="t" r="r" b="b"/>
            <a:pathLst>
              <a:path w="6908800" h="739140">
                <a:moveTo>
                  <a:pt x="6556260" y="0"/>
                </a:moveTo>
                <a:lnTo>
                  <a:pt x="0" y="0"/>
                </a:lnTo>
                <a:lnTo>
                  <a:pt x="0" y="739051"/>
                </a:lnTo>
                <a:lnTo>
                  <a:pt x="6559384" y="738987"/>
                </a:lnTo>
                <a:lnTo>
                  <a:pt x="6347269" y="596480"/>
                </a:lnTo>
                <a:lnTo>
                  <a:pt x="6678777" y="102984"/>
                </a:lnTo>
                <a:lnTo>
                  <a:pt x="6908342" y="257200"/>
                </a:lnTo>
                <a:lnTo>
                  <a:pt x="6891383" y="213755"/>
                </a:lnTo>
                <a:lnTo>
                  <a:pt x="6869301" y="173178"/>
                </a:lnTo>
                <a:lnTo>
                  <a:pt x="6842496" y="135870"/>
                </a:lnTo>
                <a:lnTo>
                  <a:pt x="6811370" y="102233"/>
                </a:lnTo>
                <a:lnTo>
                  <a:pt x="6776321" y="72669"/>
                </a:lnTo>
                <a:lnTo>
                  <a:pt x="6737751" y="47579"/>
                </a:lnTo>
                <a:lnTo>
                  <a:pt x="6696060" y="27366"/>
                </a:lnTo>
                <a:lnTo>
                  <a:pt x="6651647" y="12430"/>
                </a:lnTo>
                <a:lnTo>
                  <a:pt x="6604914" y="3174"/>
                </a:lnTo>
                <a:lnTo>
                  <a:pt x="6556260" y="0"/>
                </a:lnTo>
                <a:close/>
              </a:path>
            </a:pathLst>
          </a:custGeom>
          <a:solidFill>
            <a:srgbClr val="F8C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" y="377695"/>
            <a:ext cx="6908800" cy="739140"/>
          </a:xfrm>
          <a:custGeom>
            <a:avLst/>
            <a:gdLst/>
            <a:ahLst/>
            <a:cxnLst/>
            <a:rect l="l" t="t" r="r" b="b"/>
            <a:pathLst>
              <a:path w="6908800" h="739140">
                <a:moveTo>
                  <a:pt x="6908342" y="257200"/>
                </a:moveTo>
                <a:lnTo>
                  <a:pt x="6891383" y="213755"/>
                </a:lnTo>
                <a:lnTo>
                  <a:pt x="6869301" y="173178"/>
                </a:lnTo>
                <a:lnTo>
                  <a:pt x="6842496" y="135870"/>
                </a:lnTo>
                <a:lnTo>
                  <a:pt x="6811370" y="102233"/>
                </a:lnTo>
                <a:lnTo>
                  <a:pt x="6776321" y="72669"/>
                </a:lnTo>
                <a:lnTo>
                  <a:pt x="6737751" y="47579"/>
                </a:lnTo>
                <a:lnTo>
                  <a:pt x="6696060" y="27366"/>
                </a:lnTo>
                <a:lnTo>
                  <a:pt x="6651647" y="12430"/>
                </a:lnTo>
                <a:lnTo>
                  <a:pt x="6604914" y="3174"/>
                </a:lnTo>
                <a:lnTo>
                  <a:pt x="6556260" y="0"/>
                </a:lnTo>
                <a:lnTo>
                  <a:pt x="6453860" y="0"/>
                </a:lnTo>
                <a:lnTo>
                  <a:pt x="6377127" y="0"/>
                </a:lnTo>
                <a:lnTo>
                  <a:pt x="6361417" y="0"/>
                </a:lnTo>
                <a:lnTo>
                  <a:pt x="6211341" y="0"/>
                </a:lnTo>
                <a:lnTo>
                  <a:pt x="3543109" y="0"/>
                </a:lnTo>
                <a:lnTo>
                  <a:pt x="0" y="0"/>
                </a:lnTo>
                <a:lnTo>
                  <a:pt x="0" y="739051"/>
                </a:lnTo>
                <a:lnTo>
                  <a:pt x="6557302" y="739051"/>
                </a:lnTo>
                <a:lnTo>
                  <a:pt x="6558343" y="738987"/>
                </a:lnTo>
                <a:lnTo>
                  <a:pt x="6559384" y="738987"/>
                </a:lnTo>
                <a:lnTo>
                  <a:pt x="6347269" y="596480"/>
                </a:lnTo>
                <a:lnTo>
                  <a:pt x="6678777" y="102984"/>
                </a:lnTo>
                <a:lnTo>
                  <a:pt x="6908342" y="25720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7268" y="480688"/>
            <a:ext cx="579120" cy="636270"/>
          </a:xfrm>
          <a:custGeom>
            <a:avLst/>
            <a:gdLst/>
            <a:ahLst/>
            <a:cxnLst/>
            <a:rect l="l" t="t" r="r" b="b"/>
            <a:pathLst>
              <a:path w="579120" h="636269">
                <a:moveTo>
                  <a:pt x="331508" y="0"/>
                </a:moveTo>
                <a:lnTo>
                  <a:pt x="0" y="493483"/>
                </a:lnTo>
                <a:lnTo>
                  <a:pt x="212115" y="635990"/>
                </a:lnTo>
                <a:lnTo>
                  <a:pt x="258136" y="632763"/>
                </a:lnTo>
                <a:lnTo>
                  <a:pt x="302435" y="624088"/>
                </a:lnTo>
                <a:lnTo>
                  <a:pt x="344670" y="610306"/>
                </a:lnTo>
                <a:lnTo>
                  <a:pt x="384500" y="591758"/>
                </a:lnTo>
                <a:lnTo>
                  <a:pt x="421585" y="568784"/>
                </a:lnTo>
                <a:lnTo>
                  <a:pt x="455583" y="541726"/>
                </a:lnTo>
                <a:lnTo>
                  <a:pt x="486155" y="510924"/>
                </a:lnTo>
                <a:lnTo>
                  <a:pt x="512958" y="476719"/>
                </a:lnTo>
                <a:lnTo>
                  <a:pt x="535652" y="439451"/>
                </a:lnTo>
                <a:lnTo>
                  <a:pt x="553897" y="399462"/>
                </a:lnTo>
                <a:lnTo>
                  <a:pt x="567351" y="357092"/>
                </a:lnTo>
                <a:lnTo>
                  <a:pt x="575673" y="312682"/>
                </a:lnTo>
                <a:lnTo>
                  <a:pt x="578523" y="266573"/>
                </a:lnTo>
                <a:lnTo>
                  <a:pt x="577384" y="237462"/>
                </a:lnTo>
                <a:lnTo>
                  <a:pt x="574032" y="208973"/>
                </a:lnTo>
                <a:lnTo>
                  <a:pt x="568562" y="181192"/>
                </a:lnTo>
                <a:lnTo>
                  <a:pt x="561073" y="154203"/>
                </a:lnTo>
                <a:lnTo>
                  <a:pt x="331508" y="0"/>
                </a:lnTo>
                <a:close/>
              </a:path>
            </a:pathLst>
          </a:custGeom>
          <a:solidFill>
            <a:srgbClr val="008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1449" y="45097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90" h="593090">
                <a:moveTo>
                  <a:pt x="296240" y="0"/>
                </a:moveTo>
                <a:lnTo>
                  <a:pt x="248187" y="3877"/>
                </a:lnTo>
                <a:lnTo>
                  <a:pt x="202603" y="15104"/>
                </a:lnTo>
                <a:lnTo>
                  <a:pt x="160098" y="33070"/>
                </a:lnTo>
                <a:lnTo>
                  <a:pt x="121282" y="57164"/>
                </a:lnTo>
                <a:lnTo>
                  <a:pt x="86764" y="86777"/>
                </a:lnTo>
                <a:lnTo>
                  <a:pt x="57155" y="121298"/>
                </a:lnTo>
                <a:lnTo>
                  <a:pt x="33064" y="160118"/>
                </a:lnTo>
                <a:lnTo>
                  <a:pt x="15102" y="202626"/>
                </a:lnTo>
                <a:lnTo>
                  <a:pt x="3877" y="248211"/>
                </a:lnTo>
                <a:lnTo>
                  <a:pt x="0" y="296265"/>
                </a:lnTo>
                <a:lnTo>
                  <a:pt x="3877" y="344318"/>
                </a:lnTo>
                <a:lnTo>
                  <a:pt x="15102" y="389902"/>
                </a:lnTo>
                <a:lnTo>
                  <a:pt x="33064" y="432407"/>
                </a:lnTo>
                <a:lnTo>
                  <a:pt x="57155" y="471223"/>
                </a:lnTo>
                <a:lnTo>
                  <a:pt x="86764" y="505740"/>
                </a:lnTo>
                <a:lnTo>
                  <a:pt x="121282" y="535350"/>
                </a:lnTo>
                <a:lnTo>
                  <a:pt x="160098" y="559440"/>
                </a:lnTo>
                <a:lnTo>
                  <a:pt x="202603" y="577403"/>
                </a:lnTo>
                <a:lnTo>
                  <a:pt x="248187" y="588628"/>
                </a:lnTo>
                <a:lnTo>
                  <a:pt x="296240" y="592505"/>
                </a:lnTo>
                <a:lnTo>
                  <a:pt x="344296" y="588628"/>
                </a:lnTo>
                <a:lnTo>
                  <a:pt x="389884" y="577403"/>
                </a:lnTo>
                <a:lnTo>
                  <a:pt x="432392" y="559440"/>
                </a:lnTo>
                <a:lnTo>
                  <a:pt x="471212" y="535350"/>
                </a:lnTo>
                <a:lnTo>
                  <a:pt x="505733" y="505740"/>
                </a:lnTo>
                <a:lnTo>
                  <a:pt x="535344" y="471223"/>
                </a:lnTo>
                <a:lnTo>
                  <a:pt x="559437" y="432407"/>
                </a:lnTo>
                <a:lnTo>
                  <a:pt x="577402" y="389902"/>
                </a:lnTo>
                <a:lnTo>
                  <a:pt x="588628" y="344318"/>
                </a:lnTo>
                <a:lnTo>
                  <a:pt x="592505" y="296265"/>
                </a:lnTo>
                <a:lnTo>
                  <a:pt x="588628" y="248211"/>
                </a:lnTo>
                <a:lnTo>
                  <a:pt x="577402" y="202626"/>
                </a:lnTo>
                <a:lnTo>
                  <a:pt x="559437" y="160118"/>
                </a:lnTo>
                <a:lnTo>
                  <a:pt x="535344" y="121298"/>
                </a:lnTo>
                <a:lnTo>
                  <a:pt x="505733" y="86777"/>
                </a:lnTo>
                <a:lnTo>
                  <a:pt x="471212" y="57164"/>
                </a:lnTo>
                <a:lnTo>
                  <a:pt x="432392" y="33070"/>
                </a:lnTo>
                <a:lnTo>
                  <a:pt x="389884" y="15104"/>
                </a:lnTo>
                <a:lnTo>
                  <a:pt x="344296" y="3877"/>
                </a:lnTo>
                <a:lnTo>
                  <a:pt x="29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1449" y="450970"/>
            <a:ext cx="593090" cy="593090"/>
          </a:xfrm>
          <a:custGeom>
            <a:avLst/>
            <a:gdLst/>
            <a:ahLst/>
            <a:cxnLst/>
            <a:rect l="l" t="t" r="r" b="b"/>
            <a:pathLst>
              <a:path w="593090" h="593090">
                <a:moveTo>
                  <a:pt x="592505" y="296265"/>
                </a:moveTo>
                <a:lnTo>
                  <a:pt x="588628" y="344318"/>
                </a:lnTo>
                <a:lnTo>
                  <a:pt x="577402" y="389902"/>
                </a:lnTo>
                <a:lnTo>
                  <a:pt x="559437" y="432407"/>
                </a:lnTo>
                <a:lnTo>
                  <a:pt x="535344" y="471223"/>
                </a:lnTo>
                <a:lnTo>
                  <a:pt x="505733" y="505740"/>
                </a:lnTo>
                <a:lnTo>
                  <a:pt x="471212" y="535350"/>
                </a:lnTo>
                <a:lnTo>
                  <a:pt x="432392" y="559440"/>
                </a:lnTo>
                <a:lnTo>
                  <a:pt x="389884" y="577403"/>
                </a:lnTo>
                <a:lnTo>
                  <a:pt x="344296" y="588628"/>
                </a:lnTo>
                <a:lnTo>
                  <a:pt x="296240" y="592505"/>
                </a:lnTo>
                <a:lnTo>
                  <a:pt x="248187" y="588628"/>
                </a:lnTo>
                <a:lnTo>
                  <a:pt x="202603" y="577403"/>
                </a:lnTo>
                <a:lnTo>
                  <a:pt x="160098" y="559440"/>
                </a:lnTo>
                <a:lnTo>
                  <a:pt x="121282" y="535350"/>
                </a:lnTo>
                <a:lnTo>
                  <a:pt x="86764" y="505740"/>
                </a:lnTo>
                <a:lnTo>
                  <a:pt x="57155" y="471223"/>
                </a:lnTo>
                <a:lnTo>
                  <a:pt x="33064" y="432407"/>
                </a:lnTo>
                <a:lnTo>
                  <a:pt x="15102" y="389902"/>
                </a:lnTo>
                <a:lnTo>
                  <a:pt x="3877" y="344318"/>
                </a:lnTo>
                <a:lnTo>
                  <a:pt x="0" y="296265"/>
                </a:lnTo>
                <a:lnTo>
                  <a:pt x="3877" y="248211"/>
                </a:lnTo>
                <a:lnTo>
                  <a:pt x="15102" y="202626"/>
                </a:lnTo>
                <a:lnTo>
                  <a:pt x="33064" y="160118"/>
                </a:lnTo>
                <a:lnTo>
                  <a:pt x="57155" y="121298"/>
                </a:lnTo>
                <a:lnTo>
                  <a:pt x="86764" y="86777"/>
                </a:lnTo>
                <a:lnTo>
                  <a:pt x="121282" y="57164"/>
                </a:lnTo>
                <a:lnTo>
                  <a:pt x="160098" y="33070"/>
                </a:lnTo>
                <a:lnTo>
                  <a:pt x="202603" y="15104"/>
                </a:lnTo>
                <a:lnTo>
                  <a:pt x="248187" y="3877"/>
                </a:lnTo>
                <a:lnTo>
                  <a:pt x="296240" y="0"/>
                </a:lnTo>
                <a:lnTo>
                  <a:pt x="344296" y="3877"/>
                </a:lnTo>
                <a:lnTo>
                  <a:pt x="389884" y="15104"/>
                </a:lnTo>
                <a:lnTo>
                  <a:pt x="432392" y="33070"/>
                </a:lnTo>
                <a:lnTo>
                  <a:pt x="471212" y="57164"/>
                </a:lnTo>
                <a:lnTo>
                  <a:pt x="505733" y="86777"/>
                </a:lnTo>
                <a:lnTo>
                  <a:pt x="535344" y="121298"/>
                </a:lnTo>
                <a:lnTo>
                  <a:pt x="559437" y="160118"/>
                </a:lnTo>
                <a:lnTo>
                  <a:pt x="577402" y="202626"/>
                </a:lnTo>
                <a:lnTo>
                  <a:pt x="588628" y="248211"/>
                </a:lnTo>
                <a:lnTo>
                  <a:pt x="592505" y="2962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77700"/>
            <a:ext cx="6925945" cy="739140"/>
          </a:xfrm>
          <a:custGeom>
            <a:avLst/>
            <a:gdLst/>
            <a:ahLst/>
            <a:cxnLst/>
            <a:rect l="l" t="t" r="r" b="b"/>
            <a:pathLst>
              <a:path w="6925945" h="739140">
                <a:moveTo>
                  <a:pt x="0" y="739051"/>
                </a:moveTo>
                <a:lnTo>
                  <a:pt x="0" y="739051"/>
                </a:lnTo>
                <a:lnTo>
                  <a:pt x="6556260" y="739051"/>
                </a:lnTo>
                <a:lnTo>
                  <a:pt x="6602619" y="736172"/>
                </a:lnTo>
                <a:lnTo>
                  <a:pt x="6647258" y="727767"/>
                </a:lnTo>
                <a:lnTo>
                  <a:pt x="6689830" y="714181"/>
                </a:lnTo>
                <a:lnTo>
                  <a:pt x="6729991" y="695761"/>
                </a:lnTo>
                <a:lnTo>
                  <a:pt x="6767394" y="672853"/>
                </a:lnTo>
                <a:lnTo>
                  <a:pt x="6801692" y="645802"/>
                </a:lnTo>
                <a:lnTo>
                  <a:pt x="6832540" y="614957"/>
                </a:lnTo>
                <a:lnTo>
                  <a:pt x="6859592" y="580661"/>
                </a:lnTo>
                <a:lnTo>
                  <a:pt x="6882501" y="543262"/>
                </a:lnTo>
                <a:lnTo>
                  <a:pt x="6900922" y="503106"/>
                </a:lnTo>
                <a:lnTo>
                  <a:pt x="6914508" y="460539"/>
                </a:lnTo>
                <a:lnTo>
                  <a:pt x="6922913" y="415907"/>
                </a:lnTo>
                <a:lnTo>
                  <a:pt x="6925792" y="369557"/>
                </a:lnTo>
                <a:lnTo>
                  <a:pt x="6922913" y="323203"/>
                </a:lnTo>
                <a:lnTo>
                  <a:pt x="6914508" y="278566"/>
                </a:lnTo>
                <a:lnTo>
                  <a:pt x="6900922" y="235993"/>
                </a:lnTo>
                <a:lnTo>
                  <a:pt x="6882501" y="195831"/>
                </a:lnTo>
                <a:lnTo>
                  <a:pt x="6859592" y="158426"/>
                </a:lnTo>
                <a:lnTo>
                  <a:pt x="6832540" y="124124"/>
                </a:lnTo>
                <a:lnTo>
                  <a:pt x="6801692" y="93271"/>
                </a:lnTo>
                <a:lnTo>
                  <a:pt x="6767394" y="66215"/>
                </a:lnTo>
                <a:lnTo>
                  <a:pt x="6729991" y="43301"/>
                </a:lnTo>
                <a:lnTo>
                  <a:pt x="6689830" y="24876"/>
                </a:lnTo>
                <a:lnTo>
                  <a:pt x="6647258" y="11287"/>
                </a:lnTo>
                <a:lnTo>
                  <a:pt x="6602619" y="2879"/>
                </a:lnTo>
                <a:lnTo>
                  <a:pt x="6556260" y="0"/>
                </a:lnTo>
                <a:lnTo>
                  <a:pt x="6453860" y="0"/>
                </a:lnTo>
                <a:lnTo>
                  <a:pt x="6377127" y="0"/>
                </a:lnTo>
                <a:lnTo>
                  <a:pt x="6361404" y="0"/>
                </a:lnTo>
                <a:lnTo>
                  <a:pt x="6211341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0173" y="482134"/>
            <a:ext cx="5679814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b="0" spc="-10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</a:rPr>
              <a:t>중대재해처벌법 누리집 활용</a:t>
            </a:r>
            <a:endParaRPr sz="3750" b="0" spc="-1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1232" y="880912"/>
            <a:ext cx="233603" cy="82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9987" y="844842"/>
            <a:ext cx="536575" cy="50800"/>
          </a:xfrm>
          <a:custGeom>
            <a:avLst/>
            <a:gdLst/>
            <a:ahLst/>
            <a:cxnLst/>
            <a:rect l="l" t="t" r="r" b="b"/>
            <a:pathLst>
              <a:path w="536575" h="50800">
                <a:moveTo>
                  <a:pt x="0" y="50483"/>
                </a:moveTo>
                <a:lnTo>
                  <a:pt x="536105" y="50483"/>
                </a:lnTo>
                <a:lnTo>
                  <a:pt x="536105" y="0"/>
                </a:lnTo>
                <a:lnTo>
                  <a:pt x="0" y="0"/>
                </a:lnTo>
                <a:lnTo>
                  <a:pt x="0" y="50483"/>
                </a:lnTo>
                <a:close/>
              </a:path>
            </a:pathLst>
          </a:custGeom>
          <a:solidFill>
            <a:srgbClr val="8EC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9987" y="540881"/>
            <a:ext cx="536575" cy="354965"/>
          </a:xfrm>
          <a:custGeom>
            <a:avLst/>
            <a:gdLst/>
            <a:ahLst/>
            <a:cxnLst/>
            <a:rect l="l" t="t" r="r" b="b"/>
            <a:pathLst>
              <a:path w="536575" h="354965">
                <a:moveTo>
                  <a:pt x="523328" y="354444"/>
                </a:moveTo>
                <a:lnTo>
                  <a:pt x="12776" y="354444"/>
                </a:lnTo>
                <a:lnTo>
                  <a:pt x="5714" y="354444"/>
                </a:lnTo>
                <a:lnTo>
                  <a:pt x="0" y="348729"/>
                </a:lnTo>
                <a:lnTo>
                  <a:pt x="0" y="341668"/>
                </a:lnTo>
                <a:lnTo>
                  <a:pt x="0" y="12776"/>
                </a:lnTo>
                <a:lnTo>
                  <a:pt x="0" y="5727"/>
                </a:lnTo>
                <a:lnTo>
                  <a:pt x="5714" y="0"/>
                </a:lnTo>
                <a:lnTo>
                  <a:pt x="12776" y="0"/>
                </a:lnTo>
                <a:lnTo>
                  <a:pt x="523328" y="0"/>
                </a:lnTo>
                <a:lnTo>
                  <a:pt x="530377" y="0"/>
                </a:lnTo>
                <a:lnTo>
                  <a:pt x="536105" y="5727"/>
                </a:lnTo>
                <a:lnTo>
                  <a:pt x="536105" y="12776"/>
                </a:lnTo>
                <a:lnTo>
                  <a:pt x="536105" y="341668"/>
                </a:lnTo>
                <a:lnTo>
                  <a:pt x="536105" y="348729"/>
                </a:lnTo>
                <a:lnTo>
                  <a:pt x="530377" y="354444"/>
                </a:lnTo>
                <a:lnTo>
                  <a:pt x="523328" y="354444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9986" y="540880"/>
            <a:ext cx="536575" cy="304165"/>
          </a:xfrm>
          <a:custGeom>
            <a:avLst/>
            <a:gdLst/>
            <a:ahLst/>
            <a:cxnLst/>
            <a:rect l="l" t="t" r="r" b="b"/>
            <a:pathLst>
              <a:path w="536575" h="304165">
                <a:moveTo>
                  <a:pt x="530377" y="0"/>
                </a:moveTo>
                <a:lnTo>
                  <a:pt x="5715" y="0"/>
                </a:lnTo>
                <a:lnTo>
                  <a:pt x="0" y="5727"/>
                </a:lnTo>
                <a:lnTo>
                  <a:pt x="0" y="303961"/>
                </a:lnTo>
                <a:lnTo>
                  <a:pt x="536105" y="303961"/>
                </a:lnTo>
                <a:lnTo>
                  <a:pt x="536105" y="5727"/>
                </a:lnTo>
                <a:lnTo>
                  <a:pt x="530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9986" y="540880"/>
            <a:ext cx="536575" cy="304165"/>
          </a:xfrm>
          <a:custGeom>
            <a:avLst/>
            <a:gdLst/>
            <a:ahLst/>
            <a:cxnLst/>
            <a:rect l="l" t="t" r="r" b="b"/>
            <a:pathLst>
              <a:path w="536575" h="304165">
                <a:moveTo>
                  <a:pt x="536105" y="303961"/>
                </a:moveTo>
                <a:lnTo>
                  <a:pt x="0" y="303961"/>
                </a:lnTo>
                <a:lnTo>
                  <a:pt x="0" y="12776"/>
                </a:lnTo>
                <a:lnTo>
                  <a:pt x="0" y="5727"/>
                </a:lnTo>
                <a:lnTo>
                  <a:pt x="5715" y="0"/>
                </a:lnTo>
                <a:lnTo>
                  <a:pt x="12776" y="0"/>
                </a:lnTo>
                <a:lnTo>
                  <a:pt x="523328" y="0"/>
                </a:lnTo>
                <a:lnTo>
                  <a:pt x="530377" y="0"/>
                </a:lnTo>
                <a:lnTo>
                  <a:pt x="536105" y="5727"/>
                </a:lnTo>
                <a:lnTo>
                  <a:pt x="536105" y="12776"/>
                </a:lnTo>
                <a:lnTo>
                  <a:pt x="536105" y="30396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4790" y="579258"/>
            <a:ext cx="250837" cy="146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4790" y="579258"/>
            <a:ext cx="251460" cy="146685"/>
          </a:xfrm>
          <a:custGeom>
            <a:avLst/>
            <a:gdLst/>
            <a:ahLst/>
            <a:cxnLst/>
            <a:rect l="l" t="t" r="r" b="b"/>
            <a:pathLst>
              <a:path w="251459" h="146684">
                <a:moveTo>
                  <a:pt x="218808" y="0"/>
                </a:moveTo>
                <a:lnTo>
                  <a:pt x="32029" y="0"/>
                </a:lnTo>
                <a:lnTo>
                  <a:pt x="19561" y="2518"/>
                </a:lnTo>
                <a:lnTo>
                  <a:pt x="9380" y="9385"/>
                </a:lnTo>
                <a:lnTo>
                  <a:pt x="2516" y="19566"/>
                </a:lnTo>
                <a:lnTo>
                  <a:pt x="0" y="32029"/>
                </a:lnTo>
                <a:lnTo>
                  <a:pt x="0" y="71285"/>
                </a:lnTo>
                <a:lnTo>
                  <a:pt x="2516" y="83755"/>
                </a:lnTo>
                <a:lnTo>
                  <a:pt x="9380" y="93940"/>
                </a:lnTo>
                <a:lnTo>
                  <a:pt x="19561" y="100808"/>
                </a:lnTo>
                <a:lnTo>
                  <a:pt x="32029" y="103327"/>
                </a:lnTo>
                <a:lnTo>
                  <a:pt x="46596" y="103327"/>
                </a:lnTo>
                <a:lnTo>
                  <a:pt x="26593" y="146634"/>
                </a:lnTo>
                <a:lnTo>
                  <a:pt x="82410" y="103327"/>
                </a:lnTo>
                <a:lnTo>
                  <a:pt x="218808" y="103327"/>
                </a:lnTo>
                <a:lnTo>
                  <a:pt x="231281" y="100808"/>
                </a:lnTo>
                <a:lnTo>
                  <a:pt x="241461" y="93940"/>
                </a:lnTo>
                <a:lnTo>
                  <a:pt x="248322" y="83755"/>
                </a:lnTo>
                <a:lnTo>
                  <a:pt x="250837" y="71285"/>
                </a:lnTo>
                <a:lnTo>
                  <a:pt x="250837" y="32029"/>
                </a:lnTo>
                <a:lnTo>
                  <a:pt x="248322" y="19566"/>
                </a:lnTo>
                <a:lnTo>
                  <a:pt x="241461" y="9385"/>
                </a:lnTo>
                <a:lnTo>
                  <a:pt x="231281" y="2518"/>
                </a:lnTo>
                <a:lnTo>
                  <a:pt x="21880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1070" y="629178"/>
            <a:ext cx="224370" cy="22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283" y="1668960"/>
            <a:ext cx="9924415" cy="1399540"/>
          </a:xfrm>
          <a:custGeom>
            <a:avLst/>
            <a:gdLst/>
            <a:ahLst/>
            <a:cxnLst/>
            <a:rect l="l" t="t" r="r" b="b"/>
            <a:pathLst>
              <a:path w="9924415" h="1399539">
                <a:moveTo>
                  <a:pt x="9923957" y="0"/>
                </a:moveTo>
                <a:lnTo>
                  <a:pt x="0" y="0"/>
                </a:lnTo>
                <a:lnTo>
                  <a:pt x="0" y="1292783"/>
                </a:lnTo>
                <a:lnTo>
                  <a:pt x="1667" y="1354480"/>
                </a:lnTo>
                <a:lnTo>
                  <a:pt x="13341" y="1386162"/>
                </a:lnTo>
                <a:lnTo>
                  <a:pt x="45027" y="1397834"/>
                </a:lnTo>
                <a:lnTo>
                  <a:pt x="106730" y="1399501"/>
                </a:lnTo>
                <a:lnTo>
                  <a:pt x="9817252" y="1399501"/>
                </a:lnTo>
                <a:lnTo>
                  <a:pt x="9878941" y="1397834"/>
                </a:lnTo>
                <a:lnTo>
                  <a:pt x="9910619" y="1386162"/>
                </a:lnTo>
                <a:lnTo>
                  <a:pt x="9922290" y="1354480"/>
                </a:lnTo>
                <a:lnTo>
                  <a:pt x="9923957" y="1292783"/>
                </a:lnTo>
                <a:lnTo>
                  <a:pt x="99239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283" y="1668960"/>
            <a:ext cx="9924415" cy="1399540"/>
          </a:xfrm>
          <a:custGeom>
            <a:avLst/>
            <a:gdLst/>
            <a:ahLst/>
            <a:cxnLst/>
            <a:rect l="l" t="t" r="r" b="b"/>
            <a:pathLst>
              <a:path w="9924415" h="1399539">
                <a:moveTo>
                  <a:pt x="0" y="0"/>
                </a:moveTo>
                <a:lnTo>
                  <a:pt x="0" y="1068273"/>
                </a:lnTo>
                <a:lnTo>
                  <a:pt x="0" y="1145628"/>
                </a:lnTo>
                <a:lnTo>
                  <a:pt x="0" y="1292783"/>
                </a:lnTo>
                <a:lnTo>
                  <a:pt x="1667" y="1354480"/>
                </a:lnTo>
                <a:lnTo>
                  <a:pt x="13341" y="1386162"/>
                </a:lnTo>
                <a:lnTo>
                  <a:pt x="45027" y="1397834"/>
                </a:lnTo>
                <a:lnTo>
                  <a:pt x="106730" y="1399501"/>
                </a:lnTo>
                <a:lnTo>
                  <a:pt x="2327300" y="1399501"/>
                </a:lnTo>
                <a:lnTo>
                  <a:pt x="3495700" y="1399501"/>
                </a:lnTo>
                <a:lnTo>
                  <a:pt x="8626500" y="1399501"/>
                </a:lnTo>
                <a:lnTo>
                  <a:pt x="8753500" y="1399501"/>
                </a:lnTo>
                <a:lnTo>
                  <a:pt x="9817252" y="1399501"/>
                </a:lnTo>
                <a:lnTo>
                  <a:pt x="9878941" y="1397834"/>
                </a:lnTo>
                <a:lnTo>
                  <a:pt x="9910619" y="1386162"/>
                </a:lnTo>
                <a:lnTo>
                  <a:pt x="9922290" y="1354480"/>
                </a:lnTo>
                <a:lnTo>
                  <a:pt x="9923957" y="1292783"/>
                </a:lnTo>
                <a:lnTo>
                  <a:pt x="9923957" y="1145628"/>
                </a:lnTo>
                <a:lnTo>
                  <a:pt x="9923957" y="1068273"/>
                </a:lnTo>
                <a:lnTo>
                  <a:pt x="9923957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283" y="3496092"/>
            <a:ext cx="9924415" cy="3724275"/>
          </a:xfrm>
          <a:custGeom>
            <a:avLst/>
            <a:gdLst/>
            <a:ahLst/>
            <a:cxnLst/>
            <a:rect l="l" t="t" r="r" b="b"/>
            <a:pathLst>
              <a:path w="9924415" h="3724275">
                <a:moveTo>
                  <a:pt x="9923957" y="0"/>
                </a:moveTo>
                <a:lnTo>
                  <a:pt x="0" y="0"/>
                </a:lnTo>
                <a:lnTo>
                  <a:pt x="0" y="3617467"/>
                </a:lnTo>
                <a:lnTo>
                  <a:pt x="1667" y="3679164"/>
                </a:lnTo>
                <a:lnTo>
                  <a:pt x="13341" y="3710846"/>
                </a:lnTo>
                <a:lnTo>
                  <a:pt x="45027" y="3722518"/>
                </a:lnTo>
                <a:lnTo>
                  <a:pt x="106730" y="3724186"/>
                </a:lnTo>
                <a:lnTo>
                  <a:pt x="9817252" y="3724186"/>
                </a:lnTo>
                <a:lnTo>
                  <a:pt x="9878941" y="3722518"/>
                </a:lnTo>
                <a:lnTo>
                  <a:pt x="9910619" y="3710846"/>
                </a:lnTo>
                <a:lnTo>
                  <a:pt x="9922290" y="3679164"/>
                </a:lnTo>
                <a:lnTo>
                  <a:pt x="9923957" y="3617467"/>
                </a:lnTo>
                <a:lnTo>
                  <a:pt x="99239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8283" y="3496092"/>
            <a:ext cx="9924415" cy="3724275"/>
          </a:xfrm>
          <a:custGeom>
            <a:avLst/>
            <a:gdLst/>
            <a:ahLst/>
            <a:cxnLst/>
            <a:rect l="l" t="t" r="r" b="b"/>
            <a:pathLst>
              <a:path w="9924415" h="3724275">
                <a:moveTo>
                  <a:pt x="0" y="0"/>
                </a:moveTo>
                <a:lnTo>
                  <a:pt x="0" y="3392957"/>
                </a:lnTo>
                <a:lnTo>
                  <a:pt x="0" y="3514204"/>
                </a:lnTo>
                <a:lnTo>
                  <a:pt x="0" y="3617467"/>
                </a:lnTo>
                <a:lnTo>
                  <a:pt x="1667" y="3679164"/>
                </a:lnTo>
                <a:lnTo>
                  <a:pt x="13341" y="3710846"/>
                </a:lnTo>
                <a:lnTo>
                  <a:pt x="45027" y="3722518"/>
                </a:lnTo>
                <a:lnTo>
                  <a:pt x="106730" y="3724186"/>
                </a:lnTo>
                <a:lnTo>
                  <a:pt x="2327300" y="3724186"/>
                </a:lnTo>
                <a:lnTo>
                  <a:pt x="3495700" y="3724186"/>
                </a:lnTo>
                <a:lnTo>
                  <a:pt x="8626500" y="3724186"/>
                </a:lnTo>
                <a:lnTo>
                  <a:pt x="8753500" y="3724186"/>
                </a:lnTo>
                <a:lnTo>
                  <a:pt x="9817252" y="3724186"/>
                </a:lnTo>
                <a:lnTo>
                  <a:pt x="9878941" y="3722518"/>
                </a:lnTo>
                <a:lnTo>
                  <a:pt x="9910619" y="3710846"/>
                </a:lnTo>
                <a:lnTo>
                  <a:pt x="9922290" y="3679164"/>
                </a:lnTo>
                <a:lnTo>
                  <a:pt x="9923957" y="3617467"/>
                </a:lnTo>
                <a:lnTo>
                  <a:pt x="9923957" y="3514204"/>
                </a:lnTo>
                <a:lnTo>
                  <a:pt x="9923957" y="3392957"/>
                </a:lnTo>
                <a:lnTo>
                  <a:pt x="9923957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8284" y="3189776"/>
            <a:ext cx="9924415" cy="393700"/>
          </a:xfrm>
          <a:custGeom>
            <a:avLst/>
            <a:gdLst/>
            <a:ahLst/>
            <a:cxnLst/>
            <a:rect l="l" t="t" r="r" b="b"/>
            <a:pathLst>
              <a:path w="9924415" h="393700">
                <a:moveTo>
                  <a:pt x="9817252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393192"/>
                </a:lnTo>
                <a:lnTo>
                  <a:pt x="9923957" y="393192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284" y="3189776"/>
            <a:ext cx="9924415" cy="393700"/>
          </a:xfrm>
          <a:custGeom>
            <a:avLst/>
            <a:gdLst/>
            <a:ahLst/>
            <a:cxnLst/>
            <a:rect l="l" t="t" r="r" b="b"/>
            <a:pathLst>
              <a:path w="9924415" h="393700">
                <a:moveTo>
                  <a:pt x="9923957" y="106718"/>
                </a:move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lnTo>
                  <a:pt x="8753500" y="0"/>
                </a:lnTo>
                <a:lnTo>
                  <a:pt x="8626500" y="0"/>
                </a:lnTo>
                <a:lnTo>
                  <a:pt x="3495700" y="0"/>
                </a:lnTo>
                <a:lnTo>
                  <a:pt x="2327300" y="0"/>
                </a:ln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393192"/>
                </a:lnTo>
                <a:lnTo>
                  <a:pt x="9923957" y="393192"/>
                </a:lnTo>
                <a:lnTo>
                  <a:pt x="9923957" y="10671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284" y="1311794"/>
            <a:ext cx="9924415" cy="393700"/>
          </a:xfrm>
          <a:custGeom>
            <a:avLst/>
            <a:gdLst/>
            <a:ahLst/>
            <a:cxnLst/>
            <a:rect l="l" t="t" r="r" b="b"/>
            <a:pathLst>
              <a:path w="9924415" h="393700">
                <a:moveTo>
                  <a:pt x="9817252" y="0"/>
                </a:move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393192"/>
                </a:lnTo>
                <a:lnTo>
                  <a:pt x="9923957" y="393192"/>
                </a:lnTo>
                <a:lnTo>
                  <a:pt x="9923957" y="106718"/>
                </a:ln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8284" y="1311794"/>
            <a:ext cx="9924415" cy="393700"/>
          </a:xfrm>
          <a:custGeom>
            <a:avLst/>
            <a:gdLst/>
            <a:ahLst/>
            <a:cxnLst/>
            <a:rect l="l" t="t" r="r" b="b"/>
            <a:pathLst>
              <a:path w="9924415" h="393700">
                <a:moveTo>
                  <a:pt x="9923957" y="106718"/>
                </a:moveTo>
                <a:lnTo>
                  <a:pt x="9922290" y="45021"/>
                </a:lnTo>
                <a:lnTo>
                  <a:pt x="9910619" y="13339"/>
                </a:lnTo>
                <a:lnTo>
                  <a:pt x="9878941" y="1667"/>
                </a:lnTo>
                <a:lnTo>
                  <a:pt x="9817252" y="0"/>
                </a:lnTo>
                <a:lnTo>
                  <a:pt x="8753500" y="0"/>
                </a:lnTo>
                <a:lnTo>
                  <a:pt x="8626500" y="0"/>
                </a:lnTo>
                <a:lnTo>
                  <a:pt x="3495700" y="0"/>
                </a:lnTo>
                <a:lnTo>
                  <a:pt x="2327300" y="0"/>
                </a:lnTo>
                <a:lnTo>
                  <a:pt x="106730" y="0"/>
                </a:lnTo>
                <a:lnTo>
                  <a:pt x="45027" y="1667"/>
                </a:lnTo>
                <a:lnTo>
                  <a:pt x="13341" y="13339"/>
                </a:lnTo>
                <a:lnTo>
                  <a:pt x="1667" y="45021"/>
                </a:lnTo>
                <a:lnTo>
                  <a:pt x="0" y="106718"/>
                </a:lnTo>
                <a:lnTo>
                  <a:pt x="0" y="393192"/>
                </a:lnTo>
                <a:lnTo>
                  <a:pt x="9923957" y="393192"/>
                </a:lnTo>
                <a:lnTo>
                  <a:pt x="9923957" y="10671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4479" y="1361728"/>
            <a:ext cx="989203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60020" algn="ctr">
              <a:lnSpc>
                <a:spcPct val="100000"/>
              </a:lnSpc>
              <a:spcBef>
                <a:spcPts val="125"/>
              </a:spcBef>
            </a:pPr>
            <a:r>
              <a:rPr sz="1550" b="1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중대재해처벌법 누리집(www.koshasafety.co.kr)이란?</a:t>
            </a:r>
            <a:endParaRPr sz="1550" spc="-100" dirty="0">
              <a:latin typeface="G마켓 산스 Medium" pitchFamily="50" charset="-127"/>
              <a:ea typeface="G마켓 산스 Medium" pitchFamily="50" charset="-127"/>
              <a:cs typeface="Adobe 고딕 Std B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00926" y="2721592"/>
            <a:ext cx="783836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3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누리집QR</a:t>
            </a:r>
            <a:endParaRPr sz="13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91318" y="1816466"/>
            <a:ext cx="893444" cy="893444"/>
          </a:xfrm>
          <a:custGeom>
            <a:avLst/>
            <a:gdLst/>
            <a:ahLst/>
            <a:cxnLst/>
            <a:rect l="l" t="t" r="r" b="b"/>
            <a:pathLst>
              <a:path w="893445" h="893444">
                <a:moveTo>
                  <a:pt x="811822" y="0"/>
                </a:moveTo>
                <a:lnTo>
                  <a:pt x="81305" y="0"/>
                </a:lnTo>
                <a:lnTo>
                  <a:pt x="49661" y="6386"/>
                </a:lnTo>
                <a:lnTo>
                  <a:pt x="23817" y="23806"/>
                </a:lnTo>
                <a:lnTo>
                  <a:pt x="6390" y="49645"/>
                </a:lnTo>
                <a:lnTo>
                  <a:pt x="0" y="81292"/>
                </a:lnTo>
                <a:lnTo>
                  <a:pt x="0" y="811809"/>
                </a:lnTo>
                <a:lnTo>
                  <a:pt x="6390" y="843465"/>
                </a:lnTo>
                <a:lnTo>
                  <a:pt x="23817" y="869313"/>
                </a:lnTo>
                <a:lnTo>
                  <a:pt x="49661" y="886738"/>
                </a:lnTo>
                <a:lnTo>
                  <a:pt x="81305" y="893127"/>
                </a:lnTo>
                <a:lnTo>
                  <a:pt x="811822" y="893127"/>
                </a:lnTo>
                <a:lnTo>
                  <a:pt x="843483" y="886738"/>
                </a:lnTo>
                <a:lnTo>
                  <a:pt x="869330" y="869313"/>
                </a:lnTo>
                <a:lnTo>
                  <a:pt x="886752" y="843465"/>
                </a:lnTo>
                <a:lnTo>
                  <a:pt x="893140" y="811809"/>
                </a:lnTo>
                <a:lnTo>
                  <a:pt x="893140" y="81292"/>
                </a:lnTo>
                <a:lnTo>
                  <a:pt x="886752" y="49645"/>
                </a:lnTo>
                <a:lnTo>
                  <a:pt x="869330" y="23806"/>
                </a:lnTo>
                <a:lnTo>
                  <a:pt x="843483" y="6386"/>
                </a:lnTo>
                <a:lnTo>
                  <a:pt x="811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91318" y="1816466"/>
            <a:ext cx="893444" cy="893444"/>
          </a:xfrm>
          <a:custGeom>
            <a:avLst/>
            <a:gdLst/>
            <a:ahLst/>
            <a:cxnLst/>
            <a:rect l="l" t="t" r="r" b="b"/>
            <a:pathLst>
              <a:path w="893445" h="893444">
                <a:moveTo>
                  <a:pt x="893140" y="811809"/>
                </a:moveTo>
                <a:lnTo>
                  <a:pt x="886752" y="843465"/>
                </a:lnTo>
                <a:lnTo>
                  <a:pt x="869330" y="869313"/>
                </a:lnTo>
                <a:lnTo>
                  <a:pt x="843483" y="886738"/>
                </a:lnTo>
                <a:lnTo>
                  <a:pt x="811822" y="893127"/>
                </a:lnTo>
                <a:lnTo>
                  <a:pt x="81305" y="893127"/>
                </a:lnTo>
                <a:lnTo>
                  <a:pt x="49661" y="886738"/>
                </a:lnTo>
                <a:lnTo>
                  <a:pt x="23817" y="869313"/>
                </a:lnTo>
                <a:lnTo>
                  <a:pt x="6390" y="843465"/>
                </a:lnTo>
                <a:lnTo>
                  <a:pt x="0" y="811809"/>
                </a:lnTo>
                <a:lnTo>
                  <a:pt x="0" y="81292"/>
                </a:lnTo>
                <a:lnTo>
                  <a:pt x="6390" y="49645"/>
                </a:lnTo>
                <a:lnTo>
                  <a:pt x="23817" y="23806"/>
                </a:lnTo>
                <a:lnTo>
                  <a:pt x="49661" y="6386"/>
                </a:lnTo>
                <a:lnTo>
                  <a:pt x="81305" y="0"/>
                </a:lnTo>
                <a:lnTo>
                  <a:pt x="811822" y="0"/>
                </a:lnTo>
                <a:lnTo>
                  <a:pt x="843483" y="6386"/>
                </a:lnTo>
                <a:lnTo>
                  <a:pt x="869330" y="23806"/>
                </a:lnTo>
                <a:lnTo>
                  <a:pt x="886752" y="49645"/>
                </a:lnTo>
                <a:lnTo>
                  <a:pt x="893140" y="81292"/>
                </a:lnTo>
                <a:lnTo>
                  <a:pt x="893140" y="81180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47860" y="1874202"/>
            <a:ext cx="762380" cy="777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4669" y="2281419"/>
            <a:ext cx="8261350" cy="0"/>
          </a:xfrm>
          <a:custGeom>
            <a:avLst/>
            <a:gdLst/>
            <a:ahLst/>
            <a:cxnLst/>
            <a:rect l="l" t="t" r="r" b="b"/>
            <a:pathLst>
              <a:path w="8261350">
                <a:moveTo>
                  <a:pt x="0" y="0"/>
                </a:moveTo>
                <a:lnTo>
                  <a:pt x="8260816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8867" y="1861506"/>
            <a:ext cx="8564823" cy="1055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중대재해처벌법과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관련하여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법령</a:t>
            </a:r>
            <a:r>
              <a:rPr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안전보건관리체계</a:t>
            </a:r>
            <a:r>
              <a:rPr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보도자료</a:t>
            </a:r>
            <a:r>
              <a:rPr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참고자료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등을</a:t>
            </a:r>
            <a:r>
              <a:rPr lang="en-US" sz="1700" spc="-15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종합하여</a:t>
            </a:r>
            <a:r>
              <a:rPr lang="en-US" sz="1700" spc="-15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게시한</a:t>
            </a:r>
            <a:r>
              <a:rPr lang="en-US" sz="1700" spc="-150" dirty="0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50" dirty="0" err="1" smtClean="0">
                <a:solidFill>
                  <a:srgbClr val="FF6745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누리집</a:t>
            </a:r>
            <a:endParaRPr sz="1700" spc="-15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L="175895" marR="892175">
              <a:lnSpc>
                <a:spcPct val="117000"/>
              </a:lnSpc>
              <a:spcBef>
                <a:spcPts val="1614"/>
              </a:spcBef>
              <a:tabLst>
                <a:tab pos="2939415" algn="l"/>
              </a:tabLst>
            </a:pP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법령자료(법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시행령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해설서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	안전보건관리체계자료(</a:t>
            </a: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가이드북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자율점검표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자율진단표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보도자료홍보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.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안내자료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(</a:t>
            </a:r>
            <a:r>
              <a:rPr sz="1600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시행안내서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안내동영상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,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리플릿</a:t>
            </a:r>
            <a:r>
              <a:rPr lang="en-US"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6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등</a:t>
            </a:r>
            <a:r>
              <a:rPr sz="16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)</a:t>
            </a:r>
            <a:endParaRPr sz="16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5922" y="2479728"/>
            <a:ext cx="76555" cy="76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75153" y="2479728"/>
            <a:ext cx="76555" cy="76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922" y="2761254"/>
            <a:ext cx="76555" cy="76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572" y="3718819"/>
            <a:ext cx="5739765" cy="1622425"/>
          </a:xfrm>
          <a:custGeom>
            <a:avLst/>
            <a:gdLst/>
            <a:ahLst/>
            <a:cxnLst/>
            <a:rect l="l" t="t" r="r" b="b"/>
            <a:pathLst>
              <a:path w="5739765" h="1622425">
                <a:moveTo>
                  <a:pt x="5627001" y="0"/>
                </a:moveTo>
                <a:lnTo>
                  <a:pt x="108000" y="0"/>
                </a:lnTo>
                <a:lnTo>
                  <a:pt x="65954" y="8486"/>
                </a:lnTo>
                <a:lnTo>
                  <a:pt x="31626" y="31630"/>
                </a:lnTo>
                <a:lnTo>
                  <a:pt x="8484" y="65960"/>
                </a:lnTo>
                <a:lnTo>
                  <a:pt x="0" y="108000"/>
                </a:lnTo>
                <a:lnTo>
                  <a:pt x="0" y="1514309"/>
                </a:lnTo>
                <a:lnTo>
                  <a:pt x="8484" y="1556345"/>
                </a:lnTo>
                <a:lnTo>
                  <a:pt x="31626" y="1590675"/>
                </a:lnTo>
                <a:lnTo>
                  <a:pt x="65954" y="1613822"/>
                </a:lnTo>
                <a:lnTo>
                  <a:pt x="108000" y="1622310"/>
                </a:lnTo>
                <a:lnTo>
                  <a:pt x="5627001" y="1622310"/>
                </a:lnTo>
                <a:lnTo>
                  <a:pt x="5670793" y="1613822"/>
                </a:lnTo>
                <a:lnTo>
                  <a:pt x="5706546" y="1590675"/>
                </a:lnTo>
                <a:lnTo>
                  <a:pt x="5730648" y="1556345"/>
                </a:lnTo>
                <a:lnTo>
                  <a:pt x="5739485" y="1514309"/>
                </a:lnTo>
                <a:lnTo>
                  <a:pt x="5739485" y="108000"/>
                </a:lnTo>
                <a:lnTo>
                  <a:pt x="5730648" y="65960"/>
                </a:lnTo>
                <a:lnTo>
                  <a:pt x="5706546" y="31630"/>
                </a:lnTo>
                <a:lnTo>
                  <a:pt x="5670793" y="8486"/>
                </a:lnTo>
                <a:lnTo>
                  <a:pt x="5627001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572" y="3718819"/>
            <a:ext cx="5739765" cy="1622425"/>
          </a:xfrm>
          <a:custGeom>
            <a:avLst/>
            <a:gdLst/>
            <a:ahLst/>
            <a:cxnLst/>
            <a:rect l="l" t="t" r="r" b="b"/>
            <a:pathLst>
              <a:path w="5739765" h="1622425">
                <a:moveTo>
                  <a:pt x="5627001" y="0"/>
                </a:moveTo>
                <a:lnTo>
                  <a:pt x="4267898" y="0"/>
                </a:lnTo>
                <a:lnTo>
                  <a:pt x="4158297" y="0"/>
                </a:lnTo>
                <a:lnTo>
                  <a:pt x="1722107" y="0"/>
                </a:lnTo>
                <a:lnTo>
                  <a:pt x="108000" y="0"/>
                </a:lnTo>
                <a:lnTo>
                  <a:pt x="65954" y="8486"/>
                </a:lnTo>
                <a:lnTo>
                  <a:pt x="31626" y="31630"/>
                </a:lnTo>
                <a:lnTo>
                  <a:pt x="8484" y="65960"/>
                </a:lnTo>
                <a:lnTo>
                  <a:pt x="0" y="108000"/>
                </a:lnTo>
                <a:lnTo>
                  <a:pt x="0" y="333324"/>
                </a:lnTo>
                <a:lnTo>
                  <a:pt x="0" y="1239913"/>
                </a:lnTo>
                <a:lnTo>
                  <a:pt x="0" y="1337297"/>
                </a:lnTo>
                <a:lnTo>
                  <a:pt x="0" y="1514309"/>
                </a:lnTo>
                <a:lnTo>
                  <a:pt x="8484" y="1556345"/>
                </a:lnTo>
                <a:lnTo>
                  <a:pt x="31626" y="1590675"/>
                </a:lnTo>
                <a:lnTo>
                  <a:pt x="65954" y="1613822"/>
                </a:lnTo>
                <a:lnTo>
                  <a:pt x="108000" y="1622310"/>
                </a:lnTo>
                <a:lnTo>
                  <a:pt x="1722107" y="1622310"/>
                </a:lnTo>
                <a:lnTo>
                  <a:pt x="4158297" y="1622310"/>
                </a:lnTo>
                <a:lnTo>
                  <a:pt x="4267898" y="1622310"/>
                </a:lnTo>
                <a:lnTo>
                  <a:pt x="5627001" y="1622310"/>
                </a:lnTo>
                <a:lnTo>
                  <a:pt x="5670793" y="1613822"/>
                </a:lnTo>
                <a:lnTo>
                  <a:pt x="5706546" y="1590675"/>
                </a:lnTo>
                <a:lnTo>
                  <a:pt x="5730648" y="1556345"/>
                </a:lnTo>
                <a:lnTo>
                  <a:pt x="5739485" y="1514309"/>
                </a:lnTo>
                <a:lnTo>
                  <a:pt x="5739485" y="1337297"/>
                </a:lnTo>
                <a:lnTo>
                  <a:pt x="5739485" y="1239913"/>
                </a:lnTo>
                <a:lnTo>
                  <a:pt x="5739485" y="333324"/>
                </a:lnTo>
                <a:lnTo>
                  <a:pt x="5739485" y="108000"/>
                </a:lnTo>
                <a:lnTo>
                  <a:pt x="5730648" y="65960"/>
                </a:lnTo>
                <a:lnTo>
                  <a:pt x="5706546" y="31630"/>
                </a:lnTo>
                <a:lnTo>
                  <a:pt x="5670793" y="8486"/>
                </a:lnTo>
                <a:lnTo>
                  <a:pt x="5627001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0572" y="5438262"/>
            <a:ext cx="5739765" cy="1622425"/>
          </a:xfrm>
          <a:custGeom>
            <a:avLst/>
            <a:gdLst/>
            <a:ahLst/>
            <a:cxnLst/>
            <a:rect l="l" t="t" r="r" b="b"/>
            <a:pathLst>
              <a:path w="5739765" h="1622425">
                <a:moveTo>
                  <a:pt x="5627001" y="0"/>
                </a:moveTo>
                <a:lnTo>
                  <a:pt x="108000" y="0"/>
                </a:lnTo>
                <a:lnTo>
                  <a:pt x="65954" y="8488"/>
                </a:lnTo>
                <a:lnTo>
                  <a:pt x="31626" y="31637"/>
                </a:lnTo>
                <a:lnTo>
                  <a:pt x="8484" y="65970"/>
                </a:lnTo>
                <a:lnTo>
                  <a:pt x="0" y="108013"/>
                </a:lnTo>
                <a:lnTo>
                  <a:pt x="0" y="1514309"/>
                </a:lnTo>
                <a:lnTo>
                  <a:pt x="8484" y="1556350"/>
                </a:lnTo>
                <a:lnTo>
                  <a:pt x="31626" y="1590679"/>
                </a:lnTo>
                <a:lnTo>
                  <a:pt x="65954" y="1613824"/>
                </a:lnTo>
                <a:lnTo>
                  <a:pt x="108000" y="1622310"/>
                </a:lnTo>
                <a:lnTo>
                  <a:pt x="5627001" y="1622310"/>
                </a:lnTo>
                <a:lnTo>
                  <a:pt x="5670793" y="1613824"/>
                </a:lnTo>
                <a:lnTo>
                  <a:pt x="5706546" y="1590679"/>
                </a:lnTo>
                <a:lnTo>
                  <a:pt x="5730648" y="1556350"/>
                </a:lnTo>
                <a:lnTo>
                  <a:pt x="5739485" y="1514309"/>
                </a:lnTo>
                <a:lnTo>
                  <a:pt x="5739485" y="108013"/>
                </a:lnTo>
                <a:lnTo>
                  <a:pt x="5730648" y="65970"/>
                </a:lnTo>
                <a:lnTo>
                  <a:pt x="5706546" y="31637"/>
                </a:lnTo>
                <a:lnTo>
                  <a:pt x="5670793" y="8488"/>
                </a:lnTo>
                <a:lnTo>
                  <a:pt x="5627001" y="0"/>
                </a:lnTo>
                <a:close/>
              </a:path>
            </a:pathLst>
          </a:custGeom>
          <a:solidFill>
            <a:srgbClr val="FA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0572" y="5438262"/>
            <a:ext cx="5739765" cy="1622425"/>
          </a:xfrm>
          <a:custGeom>
            <a:avLst/>
            <a:gdLst/>
            <a:ahLst/>
            <a:cxnLst/>
            <a:rect l="l" t="t" r="r" b="b"/>
            <a:pathLst>
              <a:path w="5739765" h="1622425">
                <a:moveTo>
                  <a:pt x="5627001" y="0"/>
                </a:moveTo>
                <a:lnTo>
                  <a:pt x="4267898" y="0"/>
                </a:lnTo>
                <a:lnTo>
                  <a:pt x="4158297" y="0"/>
                </a:lnTo>
                <a:lnTo>
                  <a:pt x="1722107" y="0"/>
                </a:lnTo>
                <a:lnTo>
                  <a:pt x="108000" y="0"/>
                </a:lnTo>
                <a:lnTo>
                  <a:pt x="65954" y="8488"/>
                </a:lnTo>
                <a:lnTo>
                  <a:pt x="31626" y="31637"/>
                </a:lnTo>
                <a:lnTo>
                  <a:pt x="8484" y="65970"/>
                </a:lnTo>
                <a:lnTo>
                  <a:pt x="0" y="108013"/>
                </a:lnTo>
                <a:lnTo>
                  <a:pt x="0" y="333324"/>
                </a:lnTo>
                <a:lnTo>
                  <a:pt x="0" y="1239926"/>
                </a:lnTo>
                <a:lnTo>
                  <a:pt x="0" y="1337310"/>
                </a:lnTo>
                <a:lnTo>
                  <a:pt x="0" y="1514309"/>
                </a:lnTo>
                <a:lnTo>
                  <a:pt x="8484" y="1556350"/>
                </a:lnTo>
                <a:lnTo>
                  <a:pt x="31626" y="1590679"/>
                </a:lnTo>
                <a:lnTo>
                  <a:pt x="65954" y="1613824"/>
                </a:lnTo>
                <a:lnTo>
                  <a:pt x="108000" y="1622310"/>
                </a:lnTo>
                <a:lnTo>
                  <a:pt x="1722107" y="1622310"/>
                </a:lnTo>
                <a:lnTo>
                  <a:pt x="4158297" y="1622310"/>
                </a:lnTo>
                <a:lnTo>
                  <a:pt x="4267898" y="1622310"/>
                </a:lnTo>
                <a:lnTo>
                  <a:pt x="5627001" y="1622310"/>
                </a:lnTo>
                <a:lnTo>
                  <a:pt x="5670793" y="1613824"/>
                </a:lnTo>
                <a:lnTo>
                  <a:pt x="5706546" y="1590679"/>
                </a:lnTo>
                <a:lnTo>
                  <a:pt x="5730648" y="1556350"/>
                </a:lnTo>
                <a:lnTo>
                  <a:pt x="5739485" y="1514309"/>
                </a:lnTo>
                <a:lnTo>
                  <a:pt x="5739485" y="1337310"/>
                </a:lnTo>
                <a:lnTo>
                  <a:pt x="5739485" y="1239926"/>
                </a:lnTo>
                <a:lnTo>
                  <a:pt x="5739485" y="333324"/>
                </a:lnTo>
                <a:lnTo>
                  <a:pt x="5739485" y="108013"/>
                </a:lnTo>
                <a:lnTo>
                  <a:pt x="5730648" y="65970"/>
                </a:lnTo>
                <a:lnTo>
                  <a:pt x="5706546" y="31637"/>
                </a:lnTo>
                <a:lnTo>
                  <a:pt x="5670793" y="8488"/>
                </a:lnTo>
                <a:lnTo>
                  <a:pt x="5627001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2738" y="4552803"/>
            <a:ext cx="497205" cy="236220"/>
          </a:xfrm>
          <a:custGeom>
            <a:avLst/>
            <a:gdLst/>
            <a:ahLst/>
            <a:cxnLst/>
            <a:rect l="l" t="t" r="r" b="b"/>
            <a:pathLst>
              <a:path w="497204" h="236220">
                <a:moveTo>
                  <a:pt x="379145" y="0"/>
                </a:moveTo>
                <a:lnTo>
                  <a:pt x="117894" y="0"/>
                </a:lnTo>
                <a:lnTo>
                  <a:pt x="72003" y="9264"/>
                </a:lnTo>
                <a:lnTo>
                  <a:pt x="34529" y="34528"/>
                </a:lnTo>
                <a:lnTo>
                  <a:pt x="9264" y="71998"/>
                </a:lnTo>
                <a:lnTo>
                  <a:pt x="0" y="117881"/>
                </a:lnTo>
                <a:lnTo>
                  <a:pt x="9264" y="163769"/>
                </a:lnTo>
                <a:lnTo>
                  <a:pt x="34529" y="201239"/>
                </a:lnTo>
                <a:lnTo>
                  <a:pt x="72003" y="226500"/>
                </a:lnTo>
                <a:lnTo>
                  <a:pt x="117894" y="235762"/>
                </a:lnTo>
                <a:lnTo>
                  <a:pt x="379145" y="235762"/>
                </a:lnTo>
                <a:lnTo>
                  <a:pt x="425032" y="226500"/>
                </a:lnTo>
                <a:lnTo>
                  <a:pt x="462497" y="201239"/>
                </a:lnTo>
                <a:lnTo>
                  <a:pt x="487754" y="163769"/>
                </a:lnTo>
                <a:lnTo>
                  <a:pt x="497014" y="117881"/>
                </a:lnTo>
                <a:lnTo>
                  <a:pt x="487754" y="71998"/>
                </a:lnTo>
                <a:lnTo>
                  <a:pt x="462497" y="34528"/>
                </a:lnTo>
                <a:lnTo>
                  <a:pt x="425032" y="9264"/>
                </a:lnTo>
                <a:lnTo>
                  <a:pt x="379145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2738" y="4552803"/>
            <a:ext cx="497205" cy="236220"/>
          </a:xfrm>
          <a:custGeom>
            <a:avLst/>
            <a:gdLst/>
            <a:ahLst/>
            <a:cxnLst/>
            <a:rect l="l" t="t" r="r" b="b"/>
            <a:pathLst>
              <a:path w="497204" h="236220">
                <a:moveTo>
                  <a:pt x="379145" y="0"/>
                </a:moveTo>
                <a:lnTo>
                  <a:pt x="379145" y="0"/>
                </a:lnTo>
                <a:lnTo>
                  <a:pt x="117894" y="0"/>
                </a:lnTo>
                <a:lnTo>
                  <a:pt x="72003" y="9264"/>
                </a:lnTo>
                <a:lnTo>
                  <a:pt x="34529" y="34528"/>
                </a:lnTo>
                <a:lnTo>
                  <a:pt x="9264" y="71998"/>
                </a:lnTo>
                <a:lnTo>
                  <a:pt x="0" y="117881"/>
                </a:lnTo>
                <a:lnTo>
                  <a:pt x="9264" y="163769"/>
                </a:lnTo>
                <a:lnTo>
                  <a:pt x="34529" y="201239"/>
                </a:lnTo>
                <a:lnTo>
                  <a:pt x="72003" y="226500"/>
                </a:lnTo>
                <a:lnTo>
                  <a:pt x="117894" y="235762"/>
                </a:lnTo>
                <a:lnTo>
                  <a:pt x="156260" y="235762"/>
                </a:lnTo>
                <a:lnTo>
                  <a:pt x="173736" y="235762"/>
                </a:lnTo>
                <a:lnTo>
                  <a:pt x="379145" y="235762"/>
                </a:lnTo>
                <a:lnTo>
                  <a:pt x="425032" y="226500"/>
                </a:lnTo>
                <a:lnTo>
                  <a:pt x="462497" y="201239"/>
                </a:lnTo>
                <a:lnTo>
                  <a:pt x="487754" y="163769"/>
                </a:lnTo>
                <a:lnTo>
                  <a:pt x="497014" y="117881"/>
                </a:lnTo>
                <a:lnTo>
                  <a:pt x="487754" y="71998"/>
                </a:lnTo>
                <a:lnTo>
                  <a:pt x="462497" y="34528"/>
                </a:lnTo>
                <a:lnTo>
                  <a:pt x="425032" y="9264"/>
                </a:lnTo>
                <a:lnTo>
                  <a:pt x="37914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98675" y="4573744"/>
            <a:ext cx="387599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30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클릭</a:t>
            </a:r>
            <a:endParaRPr sz="13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79775" y="4271374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138150" y="0"/>
                </a:moveTo>
                <a:lnTo>
                  <a:pt x="94483" y="7043"/>
                </a:lnTo>
                <a:lnTo>
                  <a:pt x="56559" y="26656"/>
                </a:lnTo>
                <a:lnTo>
                  <a:pt x="26654" y="56562"/>
                </a:lnTo>
                <a:lnTo>
                  <a:pt x="7042" y="94481"/>
                </a:lnTo>
                <a:lnTo>
                  <a:pt x="0" y="138137"/>
                </a:lnTo>
                <a:lnTo>
                  <a:pt x="7042" y="181797"/>
                </a:lnTo>
                <a:lnTo>
                  <a:pt x="26654" y="219714"/>
                </a:lnTo>
                <a:lnTo>
                  <a:pt x="56559" y="249614"/>
                </a:lnTo>
                <a:lnTo>
                  <a:pt x="94483" y="269221"/>
                </a:lnTo>
                <a:lnTo>
                  <a:pt x="138150" y="276263"/>
                </a:lnTo>
                <a:lnTo>
                  <a:pt x="181805" y="269221"/>
                </a:lnTo>
                <a:lnTo>
                  <a:pt x="219721" y="249614"/>
                </a:lnTo>
                <a:lnTo>
                  <a:pt x="249623" y="219714"/>
                </a:lnTo>
                <a:lnTo>
                  <a:pt x="269233" y="181797"/>
                </a:lnTo>
                <a:lnTo>
                  <a:pt x="276275" y="138137"/>
                </a:lnTo>
                <a:lnTo>
                  <a:pt x="269233" y="94481"/>
                </a:lnTo>
                <a:lnTo>
                  <a:pt x="249623" y="56562"/>
                </a:lnTo>
                <a:lnTo>
                  <a:pt x="219721" y="26656"/>
                </a:lnTo>
                <a:lnTo>
                  <a:pt x="181805" y="7043"/>
                </a:lnTo>
                <a:lnTo>
                  <a:pt x="138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99900" y="4271374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276275" y="138137"/>
                </a:moveTo>
                <a:lnTo>
                  <a:pt x="269233" y="181797"/>
                </a:lnTo>
                <a:lnTo>
                  <a:pt x="249623" y="219714"/>
                </a:lnTo>
                <a:lnTo>
                  <a:pt x="219721" y="249614"/>
                </a:lnTo>
                <a:lnTo>
                  <a:pt x="181805" y="269221"/>
                </a:lnTo>
                <a:lnTo>
                  <a:pt x="138150" y="276263"/>
                </a:lnTo>
                <a:lnTo>
                  <a:pt x="94483" y="269221"/>
                </a:lnTo>
                <a:lnTo>
                  <a:pt x="56559" y="249614"/>
                </a:lnTo>
                <a:lnTo>
                  <a:pt x="26654" y="219714"/>
                </a:lnTo>
                <a:lnTo>
                  <a:pt x="7042" y="181797"/>
                </a:lnTo>
                <a:lnTo>
                  <a:pt x="0" y="138137"/>
                </a:lnTo>
                <a:lnTo>
                  <a:pt x="7042" y="94481"/>
                </a:lnTo>
                <a:lnTo>
                  <a:pt x="26654" y="56562"/>
                </a:lnTo>
                <a:lnTo>
                  <a:pt x="56559" y="26656"/>
                </a:lnTo>
                <a:lnTo>
                  <a:pt x="94483" y="7043"/>
                </a:lnTo>
                <a:lnTo>
                  <a:pt x="138150" y="0"/>
                </a:lnTo>
                <a:lnTo>
                  <a:pt x="181805" y="7043"/>
                </a:lnTo>
                <a:lnTo>
                  <a:pt x="219721" y="26656"/>
                </a:lnTo>
                <a:lnTo>
                  <a:pt x="249623" y="56562"/>
                </a:lnTo>
                <a:lnTo>
                  <a:pt x="269233" y="94481"/>
                </a:lnTo>
                <a:lnTo>
                  <a:pt x="276275" y="13813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81049" y="4301363"/>
            <a:ext cx="9715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195" dirty="0">
                <a:solidFill>
                  <a:srgbClr val="3D3939"/>
                </a:solidFill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1</a:t>
            </a:r>
            <a:endParaRPr sz="14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98563" y="4245087"/>
            <a:ext cx="1633537" cy="603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12799"/>
              </a:lnSpc>
              <a:spcBef>
                <a:spcPts val="95"/>
              </a:spcBef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고용노동부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누리집메인화면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연결배너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43433" y="4293871"/>
            <a:ext cx="180832" cy="1550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58094" y="3927399"/>
            <a:ext cx="1943544" cy="12269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58094" y="3927399"/>
            <a:ext cx="1943735" cy="1227455"/>
          </a:xfrm>
          <a:custGeom>
            <a:avLst/>
            <a:gdLst/>
            <a:ahLst/>
            <a:cxnLst/>
            <a:rect l="l" t="t" r="r" b="b"/>
            <a:pathLst>
              <a:path w="1943735" h="1227454">
                <a:moveTo>
                  <a:pt x="1943544" y="1226997"/>
                </a:moveTo>
                <a:lnTo>
                  <a:pt x="0" y="1226997"/>
                </a:lnTo>
                <a:lnTo>
                  <a:pt x="0" y="0"/>
                </a:lnTo>
                <a:lnTo>
                  <a:pt x="1943544" y="0"/>
                </a:lnTo>
                <a:lnTo>
                  <a:pt x="1943544" y="122699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3116" y="5618772"/>
            <a:ext cx="1953488" cy="1260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53116" y="5618759"/>
            <a:ext cx="1953895" cy="1260475"/>
          </a:xfrm>
          <a:custGeom>
            <a:avLst/>
            <a:gdLst/>
            <a:ahLst/>
            <a:cxnLst/>
            <a:rect l="l" t="t" r="r" b="b"/>
            <a:pathLst>
              <a:path w="1953895" h="1260475">
                <a:moveTo>
                  <a:pt x="1953488" y="1260360"/>
                </a:moveTo>
                <a:lnTo>
                  <a:pt x="0" y="1260360"/>
                </a:lnTo>
                <a:lnTo>
                  <a:pt x="0" y="0"/>
                </a:lnTo>
                <a:lnTo>
                  <a:pt x="1953488" y="0"/>
                </a:lnTo>
                <a:lnTo>
                  <a:pt x="1953488" y="126036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33808" y="6184565"/>
            <a:ext cx="180832" cy="1550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9900" y="5787511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138150" y="0"/>
                </a:moveTo>
                <a:lnTo>
                  <a:pt x="94483" y="7043"/>
                </a:lnTo>
                <a:lnTo>
                  <a:pt x="56559" y="26656"/>
                </a:lnTo>
                <a:lnTo>
                  <a:pt x="26654" y="56562"/>
                </a:lnTo>
                <a:lnTo>
                  <a:pt x="7042" y="94481"/>
                </a:lnTo>
                <a:lnTo>
                  <a:pt x="0" y="138137"/>
                </a:lnTo>
                <a:lnTo>
                  <a:pt x="7042" y="181799"/>
                </a:lnTo>
                <a:lnTo>
                  <a:pt x="26654" y="219719"/>
                </a:lnTo>
                <a:lnTo>
                  <a:pt x="56559" y="249622"/>
                </a:lnTo>
                <a:lnTo>
                  <a:pt x="94483" y="269233"/>
                </a:lnTo>
                <a:lnTo>
                  <a:pt x="138150" y="276275"/>
                </a:lnTo>
                <a:lnTo>
                  <a:pt x="181805" y="269233"/>
                </a:lnTo>
                <a:lnTo>
                  <a:pt x="219721" y="249622"/>
                </a:lnTo>
                <a:lnTo>
                  <a:pt x="249623" y="219719"/>
                </a:lnTo>
                <a:lnTo>
                  <a:pt x="269233" y="181799"/>
                </a:lnTo>
                <a:lnTo>
                  <a:pt x="276275" y="138137"/>
                </a:lnTo>
                <a:lnTo>
                  <a:pt x="269233" y="94481"/>
                </a:lnTo>
                <a:lnTo>
                  <a:pt x="249623" y="56562"/>
                </a:lnTo>
                <a:lnTo>
                  <a:pt x="219721" y="26656"/>
                </a:lnTo>
                <a:lnTo>
                  <a:pt x="181805" y="7043"/>
                </a:lnTo>
                <a:lnTo>
                  <a:pt x="138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9900" y="5787511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276275" y="138137"/>
                </a:moveTo>
                <a:lnTo>
                  <a:pt x="269233" y="181799"/>
                </a:lnTo>
                <a:lnTo>
                  <a:pt x="249623" y="219719"/>
                </a:lnTo>
                <a:lnTo>
                  <a:pt x="219721" y="249622"/>
                </a:lnTo>
                <a:lnTo>
                  <a:pt x="181805" y="269233"/>
                </a:lnTo>
                <a:lnTo>
                  <a:pt x="138150" y="276275"/>
                </a:lnTo>
                <a:lnTo>
                  <a:pt x="94483" y="269233"/>
                </a:lnTo>
                <a:lnTo>
                  <a:pt x="56559" y="249622"/>
                </a:lnTo>
                <a:lnTo>
                  <a:pt x="26654" y="219719"/>
                </a:lnTo>
                <a:lnTo>
                  <a:pt x="7042" y="181799"/>
                </a:lnTo>
                <a:lnTo>
                  <a:pt x="0" y="138137"/>
                </a:lnTo>
                <a:lnTo>
                  <a:pt x="7042" y="94481"/>
                </a:lnTo>
                <a:lnTo>
                  <a:pt x="26654" y="56562"/>
                </a:lnTo>
                <a:lnTo>
                  <a:pt x="56559" y="26656"/>
                </a:lnTo>
                <a:lnTo>
                  <a:pt x="94483" y="7043"/>
                </a:lnTo>
                <a:lnTo>
                  <a:pt x="138150" y="0"/>
                </a:lnTo>
                <a:lnTo>
                  <a:pt x="181805" y="7043"/>
                </a:lnTo>
                <a:lnTo>
                  <a:pt x="219721" y="26656"/>
                </a:lnTo>
                <a:lnTo>
                  <a:pt x="249623" y="56562"/>
                </a:lnTo>
                <a:lnTo>
                  <a:pt x="269233" y="94481"/>
                </a:lnTo>
                <a:lnTo>
                  <a:pt x="276275" y="13813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20323" y="6418716"/>
            <a:ext cx="497205" cy="236220"/>
          </a:xfrm>
          <a:custGeom>
            <a:avLst/>
            <a:gdLst/>
            <a:ahLst/>
            <a:cxnLst/>
            <a:rect l="l" t="t" r="r" b="b"/>
            <a:pathLst>
              <a:path w="497205" h="236220">
                <a:moveTo>
                  <a:pt x="379145" y="0"/>
                </a:moveTo>
                <a:lnTo>
                  <a:pt x="117881" y="0"/>
                </a:lnTo>
                <a:lnTo>
                  <a:pt x="71998" y="9264"/>
                </a:lnTo>
                <a:lnTo>
                  <a:pt x="34528" y="34528"/>
                </a:lnTo>
                <a:lnTo>
                  <a:pt x="9264" y="71998"/>
                </a:lnTo>
                <a:lnTo>
                  <a:pt x="0" y="117881"/>
                </a:lnTo>
                <a:lnTo>
                  <a:pt x="9264" y="163769"/>
                </a:lnTo>
                <a:lnTo>
                  <a:pt x="34528" y="201239"/>
                </a:lnTo>
                <a:lnTo>
                  <a:pt x="71998" y="226500"/>
                </a:lnTo>
                <a:lnTo>
                  <a:pt x="117881" y="235762"/>
                </a:lnTo>
                <a:lnTo>
                  <a:pt x="379145" y="235762"/>
                </a:lnTo>
                <a:lnTo>
                  <a:pt x="425032" y="226500"/>
                </a:lnTo>
                <a:lnTo>
                  <a:pt x="462497" y="201239"/>
                </a:lnTo>
                <a:lnTo>
                  <a:pt x="487754" y="163769"/>
                </a:lnTo>
                <a:lnTo>
                  <a:pt x="497014" y="117881"/>
                </a:lnTo>
                <a:lnTo>
                  <a:pt x="487754" y="71998"/>
                </a:lnTo>
                <a:lnTo>
                  <a:pt x="462497" y="34528"/>
                </a:lnTo>
                <a:lnTo>
                  <a:pt x="425032" y="9264"/>
                </a:lnTo>
                <a:lnTo>
                  <a:pt x="379145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20323" y="6418716"/>
            <a:ext cx="497205" cy="236220"/>
          </a:xfrm>
          <a:custGeom>
            <a:avLst/>
            <a:gdLst/>
            <a:ahLst/>
            <a:cxnLst/>
            <a:rect l="l" t="t" r="r" b="b"/>
            <a:pathLst>
              <a:path w="497205" h="236220">
                <a:moveTo>
                  <a:pt x="379145" y="0"/>
                </a:moveTo>
                <a:lnTo>
                  <a:pt x="379145" y="0"/>
                </a:lnTo>
                <a:lnTo>
                  <a:pt x="117881" y="0"/>
                </a:lnTo>
                <a:lnTo>
                  <a:pt x="71998" y="9264"/>
                </a:lnTo>
                <a:lnTo>
                  <a:pt x="34528" y="34528"/>
                </a:lnTo>
                <a:lnTo>
                  <a:pt x="9264" y="71998"/>
                </a:lnTo>
                <a:lnTo>
                  <a:pt x="0" y="117881"/>
                </a:lnTo>
                <a:lnTo>
                  <a:pt x="9264" y="163769"/>
                </a:lnTo>
                <a:lnTo>
                  <a:pt x="34528" y="201239"/>
                </a:lnTo>
                <a:lnTo>
                  <a:pt x="71998" y="226500"/>
                </a:lnTo>
                <a:lnTo>
                  <a:pt x="117881" y="235762"/>
                </a:lnTo>
                <a:lnTo>
                  <a:pt x="156260" y="235762"/>
                </a:lnTo>
                <a:lnTo>
                  <a:pt x="173735" y="235762"/>
                </a:lnTo>
                <a:lnTo>
                  <a:pt x="379145" y="235762"/>
                </a:lnTo>
                <a:lnTo>
                  <a:pt x="425032" y="226500"/>
                </a:lnTo>
                <a:lnTo>
                  <a:pt x="462497" y="201239"/>
                </a:lnTo>
                <a:lnTo>
                  <a:pt x="487754" y="163769"/>
                </a:lnTo>
                <a:lnTo>
                  <a:pt x="497014" y="117881"/>
                </a:lnTo>
                <a:lnTo>
                  <a:pt x="487754" y="71998"/>
                </a:lnTo>
                <a:lnTo>
                  <a:pt x="462497" y="34528"/>
                </a:lnTo>
                <a:lnTo>
                  <a:pt x="425032" y="9264"/>
                </a:lnTo>
                <a:lnTo>
                  <a:pt x="37914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231900" y="5686425"/>
            <a:ext cx="2093595" cy="95731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12420" algn="l"/>
              </a:tabLst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안전보건공단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누리집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30480">
              <a:lnSpc>
                <a:spcPct val="112700"/>
              </a:lnSpc>
              <a:tabLst>
                <a:tab pos="1776730" algn="l"/>
              </a:tabLst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자주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찾</a:t>
            </a:r>
            <a:r>
              <a:rPr lang="en-US"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는메뉴</a:t>
            </a:r>
            <a:endParaRPr lang="en-US" sz="1700" spc="-100" dirty="0" smtClean="0">
              <a:solidFill>
                <a:srgbClr val="3D3939"/>
              </a:solidFill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  <a:p>
            <a:pPr marR="30480">
              <a:lnSpc>
                <a:spcPct val="112700"/>
              </a:lnSpc>
              <a:tabLst>
                <a:tab pos="1776730" algn="l"/>
              </a:tabLst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</a:t>
            </a:r>
            <a:r>
              <a:rPr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	</a:t>
            </a:r>
            <a:endParaRPr sz="1950" spc="-100" baseline="641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463898" y="3718819"/>
            <a:ext cx="3587115" cy="3342004"/>
          </a:xfrm>
          <a:custGeom>
            <a:avLst/>
            <a:gdLst/>
            <a:ahLst/>
            <a:cxnLst/>
            <a:rect l="l" t="t" r="r" b="b"/>
            <a:pathLst>
              <a:path w="3587115" h="3342004">
                <a:moveTo>
                  <a:pt x="3474173" y="0"/>
                </a:moveTo>
                <a:lnTo>
                  <a:pt x="107988" y="0"/>
                </a:lnTo>
                <a:lnTo>
                  <a:pt x="65954" y="8486"/>
                </a:lnTo>
                <a:lnTo>
                  <a:pt x="31629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233750"/>
                </a:lnTo>
                <a:lnTo>
                  <a:pt x="8486" y="3275790"/>
                </a:lnTo>
                <a:lnTo>
                  <a:pt x="31629" y="3310120"/>
                </a:lnTo>
                <a:lnTo>
                  <a:pt x="65954" y="3333264"/>
                </a:lnTo>
                <a:lnTo>
                  <a:pt x="107988" y="3341751"/>
                </a:lnTo>
                <a:lnTo>
                  <a:pt x="3474173" y="3341751"/>
                </a:lnTo>
                <a:lnTo>
                  <a:pt x="3517965" y="3333264"/>
                </a:lnTo>
                <a:lnTo>
                  <a:pt x="3553718" y="3310120"/>
                </a:lnTo>
                <a:lnTo>
                  <a:pt x="3577820" y="3275790"/>
                </a:lnTo>
                <a:lnTo>
                  <a:pt x="3586657" y="3233750"/>
                </a:lnTo>
                <a:lnTo>
                  <a:pt x="3586657" y="108000"/>
                </a:lnTo>
                <a:lnTo>
                  <a:pt x="3577820" y="65960"/>
                </a:lnTo>
                <a:lnTo>
                  <a:pt x="3553718" y="31630"/>
                </a:lnTo>
                <a:lnTo>
                  <a:pt x="3517965" y="8486"/>
                </a:lnTo>
                <a:lnTo>
                  <a:pt x="3474173" y="0"/>
                </a:lnTo>
                <a:close/>
              </a:path>
            </a:pathLst>
          </a:custGeom>
          <a:solidFill>
            <a:srgbClr val="D9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63898" y="3718819"/>
            <a:ext cx="3587115" cy="3342004"/>
          </a:xfrm>
          <a:custGeom>
            <a:avLst/>
            <a:gdLst/>
            <a:ahLst/>
            <a:cxnLst/>
            <a:rect l="l" t="t" r="r" b="b"/>
            <a:pathLst>
              <a:path w="3587115" h="3342004">
                <a:moveTo>
                  <a:pt x="3474173" y="0"/>
                </a:moveTo>
                <a:lnTo>
                  <a:pt x="3474173" y="0"/>
                </a:lnTo>
                <a:lnTo>
                  <a:pt x="107988" y="0"/>
                </a:lnTo>
                <a:lnTo>
                  <a:pt x="65954" y="8486"/>
                </a:lnTo>
                <a:lnTo>
                  <a:pt x="31629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536524"/>
                </a:lnTo>
                <a:lnTo>
                  <a:pt x="0" y="2391143"/>
                </a:lnTo>
                <a:lnTo>
                  <a:pt x="0" y="2598851"/>
                </a:lnTo>
                <a:lnTo>
                  <a:pt x="0" y="3233750"/>
                </a:lnTo>
                <a:lnTo>
                  <a:pt x="8486" y="3275790"/>
                </a:lnTo>
                <a:lnTo>
                  <a:pt x="31629" y="3310120"/>
                </a:lnTo>
                <a:lnTo>
                  <a:pt x="65954" y="3333264"/>
                </a:lnTo>
                <a:lnTo>
                  <a:pt x="107988" y="3341751"/>
                </a:lnTo>
                <a:lnTo>
                  <a:pt x="591934" y="3341751"/>
                </a:lnTo>
                <a:lnTo>
                  <a:pt x="1722120" y="3341751"/>
                </a:lnTo>
                <a:lnTo>
                  <a:pt x="3474173" y="3341751"/>
                </a:lnTo>
                <a:lnTo>
                  <a:pt x="3517965" y="3333264"/>
                </a:lnTo>
                <a:lnTo>
                  <a:pt x="3553718" y="3310120"/>
                </a:lnTo>
                <a:lnTo>
                  <a:pt x="3577820" y="3275790"/>
                </a:lnTo>
                <a:lnTo>
                  <a:pt x="3586657" y="3233750"/>
                </a:lnTo>
                <a:lnTo>
                  <a:pt x="3586657" y="2598851"/>
                </a:lnTo>
                <a:lnTo>
                  <a:pt x="3586657" y="2391143"/>
                </a:lnTo>
                <a:lnTo>
                  <a:pt x="3586657" y="536524"/>
                </a:lnTo>
                <a:lnTo>
                  <a:pt x="3586657" y="108000"/>
                </a:lnTo>
                <a:lnTo>
                  <a:pt x="3577820" y="65960"/>
                </a:lnTo>
                <a:lnTo>
                  <a:pt x="3553718" y="31630"/>
                </a:lnTo>
                <a:lnTo>
                  <a:pt x="3517965" y="8486"/>
                </a:lnTo>
                <a:lnTo>
                  <a:pt x="3474173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94479" y="3268584"/>
            <a:ext cx="989203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60020" algn="ctr">
              <a:lnSpc>
                <a:spcPct val="100000"/>
              </a:lnSpc>
              <a:spcBef>
                <a:spcPts val="125"/>
              </a:spcBef>
            </a:pPr>
            <a:r>
              <a:rPr sz="1550" b="1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중대재해처벌법  </a:t>
            </a:r>
            <a:r>
              <a:rPr sz="1550" b="1" spc="-100" dirty="0" err="1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누리집</a:t>
            </a:r>
            <a:r>
              <a:rPr sz="1550" b="1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 </a:t>
            </a:r>
            <a:r>
              <a:rPr sz="1550" b="1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dobe 고딕 Std B"/>
              </a:rPr>
              <a:t>연결방법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85916" y="5351206"/>
            <a:ext cx="13843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연결배너이미지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677746" y="5694019"/>
            <a:ext cx="1212204" cy="12052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77745" y="5693715"/>
            <a:ext cx="1212215" cy="1205865"/>
          </a:xfrm>
          <a:custGeom>
            <a:avLst/>
            <a:gdLst/>
            <a:ahLst/>
            <a:cxnLst/>
            <a:rect l="l" t="t" r="r" b="b"/>
            <a:pathLst>
              <a:path w="1212215" h="1205865">
                <a:moveTo>
                  <a:pt x="0" y="75552"/>
                </a:moveTo>
                <a:lnTo>
                  <a:pt x="0" y="1146238"/>
                </a:lnTo>
                <a:lnTo>
                  <a:pt x="3936" y="1180504"/>
                </a:lnTo>
                <a:lnTo>
                  <a:pt x="12965" y="1198100"/>
                </a:lnTo>
                <a:lnTo>
                  <a:pt x="34031" y="1204583"/>
                </a:lnTo>
                <a:lnTo>
                  <a:pt x="74079" y="1205509"/>
                </a:lnTo>
                <a:lnTo>
                  <a:pt x="1131100" y="1205509"/>
                </a:lnTo>
                <a:lnTo>
                  <a:pt x="1168446" y="1198870"/>
                </a:lnTo>
                <a:lnTo>
                  <a:pt x="1189126" y="1189453"/>
                </a:lnTo>
                <a:lnTo>
                  <a:pt x="1200548" y="1170772"/>
                </a:lnTo>
                <a:lnTo>
                  <a:pt x="1210119" y="1136345"/>
                </a:lnTo>
                <a:lnTo>
                  <a:pt x="1210119" y="212712"/>
                </a:lnTo>
                <a:lnTo>
                  <a:pt x="1212204" y="89921"/>
                </a:lnTo>
                <a:lnTo>
                  <a:pt x="1189747" y="26866"/>
                </a:lnTo>
                <a:lnTo>
                  <a:pt x="1121910" y="3636"/>
                </a:lnTo>
                <a:lnTo>
                  <a:pt x="987856" y="317"/>
                </a:lnTo>
                <a:lnTo>
                  <a:pt x="59270" y="317"/>
                </a:lnTo>
                <a:lnTo>
                  <a:pt x="25004" y="0"/>
                </a:lnTo>
                <a:lnTo>
                  <a:pt x="7408" y="7731"/>
                </a:lnTo>
                <a:lnTo>
                  <a:pt x="926" y="30564"/>
                </a:lnTo>
                <a:lnTo>
                  <a:pt x="0" y="755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07909" y="4216514"/>
            <a:ext cx="1765782" cy="993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07909" y="4216501"/>
            <a:ext cx="1765935" cy="993775"/>
          </a:xfrm>
          <a:custGeom>
            <a:avLst/>
            <a:gdLst/>
            <a:ahLst/>
            <a:cxnLst/>
            <a:rect l="l" t="t" r="r" b="b"/>
            <a:pathLst>
              <a:path w="1765934" h="993775">
                <a:moveTo>
                  <a:pt x="1765795" y="993267"/>
                </a:moveTo>
                <a:lnTo>
                  <a:pt x="0" y="993267"/>
                </a:lnTo>
                <a:lnTo>
                  <a:pt x="0" y="0"/>
                </a:lnTo>
                <a:lnTo>
                  <a:pt x="1765795" y="0"/>
                </a:lnTo>
                <a:lnTo>
                  <a:pt x="1765795" y="99326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0293870" y="7221485"/>
            <a:ext cx="2978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sz="1400" spc="-50" dirty="0">
                <a:solidFill>
                  <a:srgbClr val="3D3939"/>
                </a:solidFill>
                <a:latin typeface="G마켓 산스 Medium"/>
                <a:cs typeface="G마켓 산스 Medium"/>
              </a:rPr>
              <a:t>51</a:t>
            </a:fld>
            <a:endParaRPr sz="1400">
              <a:latin typeface="G마켓 산스 Medium"/>
              <a:cs typeface="G마켓 산스 Medium"/>
            </a:endParaRPr>
          </a:p>
        </p:txBody>
      </p:sp>
      <p:sp>
        <p:nvSpPr>
          <p:cNvPr id="67" name="object 60"/>
          <p:cNvSpPr txBox="1"/>
          <p:nvPr/>
        </p:nvSpPr>
        <p:spPr>
          <a:xfrm>
            <a:off x="6940840" y="3865535"/>
            <a:ext cx="3492010" cy="27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830580" algn="ctr">
              <a:lnSpc>
                <a:spcPct val="100000"/>
              </a:lnSpc>
            </a:pPr>
            <a:r>
              <a:rPr sz="1700" spc="-100" dirty="0" err="1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중대재해처벌법</a:t>
            </a:r>
            <a:r>
              <a:rPr sz="1700" spc="-100" dirty="0" smtClean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 </a:t>
            </a:r>
            <a:r>
              <a:rPr sz="1700" spc="-100" dirty="0">
                <a:solidFill>
                  <a:srgbClr val="3D3939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누리집 화면</a:t>
            </a:r>
            <a:endParaRPr sz="1700" spc="-1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8" name="object 42"/>
          <p:cNvSpPr txBox="1"/>
          <p:nvPr/>
        </p:nvSpPr>
        <p:spPr>
          <a:xfrm>
            <a:off x="2698950" y="6446179"/>
            <a:ext cx="387599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300" dirty="0">
                <a:solidFill>
                  <a:srgbClr val="FFFFFF"/>
                </a:solidFill>
                <a:latin typeface="G마켓 산스 Medium" pitchFamily="50" charset="-127"/>
                <a:ea typeface="G마켓 산스 Medium" pitchFamily="50" charset="-127"/>
                <a:cs typeface="Arial Unicode MS"/>
              </a:rPr>
              <a:t>클릭</a:t>
            </a:r>
            <a:endParaRPr sz="1300" dirty="0">
              <a:latin typeface="G마켓 산스 Medium" pitchFamily="50" charset="-127"/>
              <a:ea typeface="G마켓 산스 Medium" pitchFamily="50" charset="-127"/>
              <a:cs typeface="Arial Unicode MS"/>
            </a:endParaRPr>
          </a:p>
        </p:txBody>
      </p:sp>
      <p:sp>
        <p:nvSpPr>
          <p:cNvPr id="69" name="object 45"/>
          <p:cNvSpPr txBox="1"/>
          <p:nvPr/>
        </p:nvSpPr>
        <p:spPr>
          <a:xfrm>
            <a:off x="982345" y="5816701"/>
            <a:ext cx="9715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1400" dirty="0" smtClean="0">
                <a:latin typeface="G마켓 산스 Bold" pitchFamily="50" charset="-127"/>
                <a:ea typeface="G마켓 산스 Bold" pitchFamily="50" charset="-127"/>
                <a:cs typeface="나눔스퀘어OTF Bold"/>
              </a:rPr>
              <a:t>2</a:t>
            </a:r>
            <a:endParaRPr sz="1400" dirty="0">
              <a:latin typeface="G마켓 산스 Bold" pitchFamily="50" charset="-127"/>
              <a:ea typeface="G마켓 산스 Bold" pitchFamily="50" charset="-127"/>
              <a:cs typeface="나눔스퀘어OTF Bol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64" y="0"/>
                </a:moveTo>
                <a:lnTo>
                  <a:pt x="0" y="0"/>
                </a:lnTo>
                <a:lnTo>
                  <a:pt x="0" y="7559992"/>
                </a:lnTo>
                <a:lnTo>
                  <a:pt x="10691964" y="7559992"/>
                </a:lnTo>
                <a:lnTo>
                  <a:pt x="10691964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17"/>
                </a:moveTo>
                <a:lnTo>
                  <a:pt x="10691964" y="7560017"/>
                </a:lnTo>
                <a:lnTo>
                  <a:pt x="10691964" y="0"/>
                </a:lnTo>
                <a:lnTo>
                  <a:pt x="0" y="0"/>
                </a:lnTo>
                <a:lnTo>
                  <a:pt x="0" y="7560017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920" y="181064"/>
            <a:ext cx="10332008" cy="7198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0734" y="1628536"/>
            <a:ext cx="4770522" cy="109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704" y="1627728"/>
            <a:ext cx="461518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50" b="0" spc="-400" dirty="0">
                <a:solidFill>
                  <a:srgbClr val="003979"/>
                </a:solidFill>
                <a:latin typeface="G마켓 산스 Bold" pitchFamily="50" charset="-127"/>
                <a:ea typeface="G마켓 산스 Bold" pitchFamily="50" charset="-127"/>
              </a:rPr>
              <a:t>감사합니다</a:t>
            </a:r>
            <a:endParaRPr sz="7850" b="0" spc="-400" dirty="0">
              <a:latin typeface="G마켓 산스 Bold" pitchFamily="50" charset="-127"/>
              <a:ea typeface="G마켓 산스 Bold" pitchFamily="50" charset="-127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2297" y="4178201"/>
            <a:ext cx="455930" cy="196215"/>
          </a:xfrm>
          <a:custGeom>
            <a:avLst/>
            <a:gdLst/>
            <a:ahLst/>
            <a:cxnLst/>
            <a:rect l="l" t="t" r="r" b="b"/>
            <a:pathLst>
              <a:path w="455929" h="196214">
                <a:moveTo>
                  <a:pt x="148247" y="0"/>
                </a:moveTo>
                <a:lnTo>
                  <a:pt x="101383" y="7714"/>
                </a:lnTo>
                <a:lnTo>
                  <a:pt x="60687" y="29199"/>
                </a:lnTo>
                <a:lnTo>
                  <a:pt x="28598" y="61966"/>
                </a:lnTo>
                <a:lnTo>
                  <a:pt x="7556" y="103527"/>
                </a:lnTo>
                <a:lnTo>
                  <a:pt x="0" y="151396"/>
                </a:lnTo>
                <a:lnTo>
                  <a:pt x="321" y="161408"/>
                </a:lnTo>
                <a:lnTo>
                  <a:pt x="1265" y="171222"/>
                </a:lnTo>
                <a:lnTo>
                  <a:pt x="2802" y="180830"/>
                </a:lnTo>
                <a:lnTo>
                  <a:pt x="5803" y="193662"/>
                </a:lnTo>
                <a:lnTo>
                  <a:pt x="8801" y="195973"/>
                </a:lnTo>
                <a:lnTo>
                  <a:pt x="452208" y="195973"/>
                </a:lnTo>
                <a:lnTo>
                  <a:pt x="455714" y="189064"/>
                </a:lnTo>
                <a:lnTo>
                  <a:pt x="452628" y="183756"/>
                </a:lnTo>
                <a:lnTo>
                  <a:pt x="429453" y="153397"/>
                </a:lnTo>
                <a:lnTo>
                  <a:pt x="364320" y="114910"/>
                </a:lnTo>
                <a:lnTo>
                  <a:pt x="325158" y="109575"/>
                </a:lnTo>
                <a:lnTo>
                  <a:pt x="294589" y="112775"/>
                </a:lnTo>
                <a:lnTo>
                  <a:pt x="291134" y="110502"/>
                </a:lnTo>
                <a:lnTo>
                  <a:pt x="289979" y="106705"/>
                </a:lnTo>
                <a:lnTo>
                  <a:pt x="269299" y="63961"/>
                </a:lnTo>
                <a:lnTo>
                  <a:pt x="237072" y="30178"/>
                </a:lnTo>
                <a:lnTo>
                  <a:pt x="195865" y="7982"/>
                </a:lnTo>
                <a:lnTo>
                  <a:pt x="148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2204" y="4335471"/>
            <a:ext cx="768350" cy="302895"/>
          </a:xfrm>
          <a:custGeom>
            <a:avLst/>
            <a:gdLst/>
            <a:ahLst/>
            <a:cxnLst/>
            <a:rect l="l" t="t" r="r" b="b"/>
            <a:pathLst>
              <a:path w="768350" h="302895">
                <a:moveTo>
                  <a:pt x="428510" y="0"/>
                </a:moveTo>
                <a:lnTo>
                  <a:pt x="383060" y="5251"/>
                </a:lnTo>
                <a:lnTo>
                  <a:pt x="341261" y="20227"/>
                </a:lnTo>
                <a:lnTo>
                  <a:pt x="304256" y="43756"/>
                </a:lnTo>
                <a:lnTo>
                  <a:pt x="273191" y="74670"/>
                </a:lnTo>
                <a:lnTo>
                  <a:pt x="249212" y="111798"/>
                </a:lnTo>
                <a:lnTo>
                  <a:pt x="245922" y="118325"/>
                </a:lnTo>
                <a:lnTo>
                  <a:pt x="238366" y="121069"/>
                </a:lnTo>
                <a:lnTo>
                  <a:pt x="199607" y="107203"/>
                </a:lnTo>
                <a:lnTo>
                  <a:pt x="164617" y="103390"/>
                </a:lnTo>
                <a:lnTo>
                  <a:pt x="120845" y="109398"/>
                </a:lnTo>
                <a:lnTo>
                  <a:pt x="81518" y="126350"/>
                </a:lnTo>
                <a:lnTo>
                  <a:pt x="48204" y="152638"/>
                </a:lnTo>
                <a:lnTo>
                  <a:pt x="22468" y="186653"/>
                </a:lnTo>
                <a:lnTo>
                  <a:pt x="5878" y="226789"/>
                </a:lnTo>
                <a:lnTo>
                  <a:pt x="0" y="271437"/>
                </a:lnTo>
                <a:lnTo>
                  <a:pt x="0" y="277469"/>
                </a:lnTo>
                <a:lnTo>
                  <a:pt x="304" y="283400"/>
                </a:lnTo>
                <a:lnTo>
                  <a:pt x="1777" y="296913"/>
                </a:lnTo>
                <a:lnTo>
                  <a:pt x="7721" y="302717"/>
                </a:lnTo>
                <a:lnTo>
                  <a:pt x="754151" y="302717"/>
                </a:lnTo>
                <a:lnTo>
                  <a:pt x="761119" y="300742"/>
                </a:lnTo>
                <a:lnTo>
                  <a:pt x="766079" y="295663"/>
                </a:lnTo>
                <a:lnTo>
                  <a:pt x="768235" y="288749"/>
                </a:lnTo>
                <a:lnTo>
                  <a:pt x="766787" y="281266"/>
                </a:lnTo>
                <a:lnTo>
                  <a:pt x="744857" y="246842"/>
                </a:lnTo>
                <a:lnTo>
                  <a:pt x="715576" y="218952"/>
                </a:lnTo>
                <a:lnTo>
                  <a:pt x="680278" y="198976"/>
                </a:lnTo>
                <a:lnTo>
                  <a:pt x="640295" y="188290"/>
                </a:lnTo>
                <a:lnTo>
                  <a:pt x="633844" y="187426"/>
                </a:lnTo>
                <a:lnTo>
                  <a:pt x="628827" y="182244"/>
                </a:lnTo>
                <a:lnTo>
                  <a:pt x="615094" y="127915"/>
                </a:lnTo>
                <a:lnTo>
                  <a:pt x="592251" y="85799"/>
                </a:lnTo>
                <a:lnTo>
                  <a:pt x="560733" y="50474"/>
                </a:lnTo>
                <a:lnTo>
                  <a:pt x="521978" y="23416"/>
                </a:lnTo>
                <a:lnTo>
                  <a:pt x="477425" y="6099"/>
                </a:lnTo>
                <a:lnTo>
                  <a:pt x="428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4828" y="4877236"/>
            <a:ext cx="513080" cy="224154"/>
          </a:xfrm>
          <a:custGeom>
            <a:avLst/>
            <a:gdLst/>
            <a:ahLst/>
            <a:cxnLst/>
            <a:rect l="l" t="t" r="r" b="b"/>
            <a:pathLst>
              <a:path w="513079" h="224154">
                <a:moveTo>
                  <a:pt x="228066" y="0"/>
                </a:moveTo>
                <a:lnTo>
                  <a:pt x="180300" y="9942"/>
                </a:lnTo>
                <a:lnTo>
                  <a:pt x="140136" y="37314"/>
                </a:lnTo>
                <a:lnTo>
                  <a:pt x="110800" y="78433"/>
                </a:lnTo>
                <a:lnTo>
                  <a:pt x="95516" y="129616"/>
                </a:lnTo>
                <a:lnTo>
                  <a:pt x="94843" y="134734"/>
                </a:lnTo>
                <a:lnTo>
                  <a:pt x="91528" y="138557"/>
                </a:lnTo>
                <a:lnTo>
                  <a:pt x="37161" y="161866"/>
                </a:lnTo>
                <a:lnTo>
                  <a:pt x="3124" y="207924"/>
                </a:lnTo>
                <a:lnTo>
                  <a:pt x="0" y="215176"/>
                </a:lnTo>
                <a:lnTo>
                  <a:pt x="4686" y="223799"/>
                </a:lnTo>
                <a:lnTo>
                  <a:pt x="507898" y="223799"/>
                </a:lnTo>
                <a:lnTo>
                  <a:pt x="511848" y="219519"/>
                </a:lnTo>
                <a:lnTo>
                  <a:pt x="512825" y="209511"/>
                </a:lnTo>
                <a:lnTo>
                  <a:pt x="513029" y="200672"/>
                </a:lnTo>
                <a:lnTo>
                  <a:pt x="504428" y="152332"/>
                </a:lnTo>
                <a:lnTo>
                  <a:pt x="480971" y="112837"/>
                </a:lnTo>
                <a:lnTo>
                  <a:pt x="446174" y="86199"/>
                </a:lnTo>
                <a:lnTo>
                  <a:pt x="403555" y="76428"/>
                </a:lnTo>
                <a:lnTo>
                  <a:pt x="391748" y="77145"/>
                </a:lnTo>
                <a:lnTo>
                  <a:pt x="380290" y="79248"/>
                </a:lnTo>
                <a:lnTo>
                  <a:pt x="369263" y="82665"/>
                </a:lnTo>
                <a:lnTo>
                  <a:pt x="358749" y="87325"/>
                </a:lnTo>
                <a:lnTo>
                  <a:pt x="354520" y="89496"/>
                </a:lnTo>
                <a:lnTo>
                  <a:pt x="349491" y="87464"/>
                </a:lnTo>
                <a:lnTo>
                  <a:pt x="347281" y="82638"/>
                </a:lnTo>
                <a:lnTo>
                  <a:pt x="326586" y="49007"/>
                </a:lnTo>
                <a:lnTo>
                  <a:pt x="298827" y="22902"/>
                </a:lnTo>
                <a:lnTo>
                  <a:pt x="265492" y="6006"/>
                </a:lnTo>
                <a:lnTo>
                  <a:pt x="228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3295" y="6298489"/>
            <a:ext cx="1299845" cy="675005"/>
          </a:xfrm>
          <a:custGeom>
            <a:avLst/>
            <a:gdLst/>
            <a:ahLst/>
            <a:cxnLst/>
            <a:rect l="l" t="t" r="r" b="b"/>
            <a:pathLst>
              <a:path w="1299845" h="675004">
                <a:moveTo>
                  <a:pt x="0" y="674839"/>
                </a:moveTo>
                <a:lnTo>
                  <a:pt x="1299718" y="674839"/>
                </a:lnTo>
                <a:lnTo>
                  <a:pt x="1299718" y="0"/>
                </a:lnTo>
                <a:lnTo>
                  <a:pt x="0" y="0"/>
                </a:lnTo>
                <a:lnTo>
                  <a:pt x="0" y="674839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3295" y="6172390"/>
            <a:ext cx="1299845" cy="126364"/>
          </a:xfrm>
          <a:custGeom>
            <a:avLst/>
            <a:gdLst/>
            <a:ahLst/>
            <a:cxnLst/>
            <a:rect l="l" t="t" r="r" b="b"/>
            <a:pathLst>
              <a:path w="1299845" h="126364">
                <a:moveTo>
                  <a:pt x="0" y="126098"/>
                </a:moveTo>
                <a:lnTo>
                  <a:pt x="1299718" y="126098"/>
                </a:lnTo>
                <a:lnTo>
                  <a:pt x="1299718" y="0"/>
                </a:lnTo>
                <a:lnTo>
                  <a:pt x="0" y="0"/>
                </a:lnTo>
                <a:lnTo>
                  <a:pt x="0" y="126098"/>
                </a:lnTo>
                <a:close/>
              </a:path>
            </a:pathLst>
          </a:custGeom>
          <a:solidFill>
            <a:srgbClr val="B3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3295" y="6172390"/>
            <a:ext cx="1299845" cy="950594"/>
          </a:xfrm>
          <a:custGeom>
            <a:avLst/>
            <a:gdLst/>
            <a:ahLst/>
            <a:cxnLst/>
            <a:rect l="l" t="t" r="r" b="b"/>
            <a:pathLst>
              <a:path w="1299845" h="950595">
                <a:moveTo>
                  <a:pt x="1299718" y="949985"/>
                </a:moveTo>
                <a:lnTo>
                  <a:pt x="0" y="949985"/>
                </a:lnTo>
                <a:lnTo>
                  <a:pt x="0" y="0"/>
                </a:lnTo>
                <a:lnTo>
                  <a:pt x="1299718" y="0"/>
                </a:lnTo>
                <a:lnTo>
                  <a:pt x="1299718" y="94998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8498" y="5784685"/>
            <a:ext cx="28575" cy="1188720"/>
          </a:xfrm>
          <a:custGeom>
            <a:avLst/>
            <a:gdLst/>
            <a:ahLst/>
            <a:cxnLst/>
            <a:rect l="l" t="t" r="r" b="b"/>
            <a:pathLst>
              <a:path w="28575" h="1188720">
                <a:moveTo>
                  <a:pt x="0" y="1188643"/>
                </a:moveTo>
                <a:lnTo>
                  <a:pt x="28181" y="1188643"/>
                </a:lnTo>
                <a:lnTo>
                  <a:pt x="28181" y="0"/>
                </a:lnTo>
                <a:lnTo>
                  <a:pt x="0" y="0"/>
                </a:lnTo>
                <a:lnTo>
                  <a:pt x="0" y="1188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8973" y="5775160"/>
            <a:ext cx="47625" cy="1198245"/>
          </a:xfrm>
          <a:custGeom>
            <a:avLst/>
            <a:gdLst/>
            <a:ahLst/>
            <a:cxnLst/>
            <a:rect l="l" t="t" r="r" b="b"/>
            <a:pathLst>
              <a:path w="47625" h="1198245">
                <a:moveTo>
                  <a:pt x="0" y="1198168"/>
                </a:moveTo>
                <a:lnTo>
                  <a:pt x="47231" y="1198168"/>
                </a:lnTo>
                <a:lnTo>
                  <a:pt x="47231" y="0"/>
                </a:lnTo>
                <a:lnTo>
                  <a:pt x="0" y="0"/>
                </a:lnTo>
                <a:lnTo>
                  <a:pt x="0" y="11981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7380" y="5784685"/>
            <a:ext cx="28575" cy="1188720"/>
          </a:xfrm>
          <a:custGeom>
            <a:avLst/>
            <a:gdLst/>
            <a:ahLst/>
            <a:cxnLst/>
            <a:rect l="l" t="t" r="r" b="b"/>
            <a:pathLst>
              <a:path w="28575" h="1188720">
                <a:moveTo>
                  <a:pt x="0" y="1188643"/>
                </a:moveTo>
                <a:lnTo>
                  <a:pt x="28181" y="1188643"/>
                </a:lnTo>
                <a:lnTo>
                  <a:pt x="28181" y="0"/>
                </a:lnTo>
                <a:lnTo>
                  <a:pt x="0" y="0"/>
                </a:lnTo>
                <a:lnTo>
                  <a:pt x="0" y="1188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7855" y="5775160"/>
            <a:ext cx="47625" cy="1198245"/>
          </a:xfrm>
          <a:custGeom>
            <a:avLst/>
            <a:gdLst/>
            <a:ahLst/>
            <a:cxnLst/>
            <a:rect l="l" t="t" r="r" b="b"/>
            <a:pathLst>
              <a:path w="47625" h="1198245">
                <a:moveTo>
                  <a:pt x="0" y="1198168"/>
                </a:moveTo>
                <a:lnTo>
                  <a:pt x="47231" y="1198168"/>
                </a:lnTo>
                <a:lnTo>
                  <a:pt x="47231" y="0"/>
                </a:lnTo>
                <a:lnTo>
                  <a:pt x="0" y="0"/>
                </a:lnTo>
                <a:lnTo>
                  <a:pt x="0" y="11981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9629" y="5784685"/>
            <a:ext cx="28575" cy="514350"/>
          </a:xfrm>
          <a:custGeom>
            <a:avLst/>
            <a:gdLst/>
            <a:ahLst/>
            <a:cxnLst/>
            <a:rect l="l" t="t" r="r" b="b"/>
            <a:pathLst>
              <a:path w="28575" h="514350">
                <a:moveTo>
                  <a:pt x="0" y="513803"/>
                </a:moveTo>
                <a:lnTo>
                  <a:pt x="28168" y="513803"/>
                </a:lnTo>
                <a:lnTo>
                  <a:pt x="28168" y="0"/>
                </a:lnTo>
                <a:lnTo>
                  <a:pt x="0" y="0"/>
                </a:lnTo>
                <a:lnTo>
                  <a:pt x="0" y="513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70104" y="5775160"/>
            <a:ext cx="47625" cy="523875"/>
          </a:xfrm>
          <a:custGeom>
            <a:avLst/>
            <a:gdLst/>
            <a:ahLst/>
            <a:cxnLst/>
            <a:rect l="l" t="t" r="r" b="b"/>
            <a:pathLst>
              <a:path w="47625" h="523875">
                <a:moveTo>
                  <a:pt x="0" y="523328"/>
                </a:moveTo>
                <a:lnTo>
                  <a:pt x="47218" y="523328"/>
                </a:lnTo>
                <a:lnTo>
                  <a:pt x="47218" y="0"/>
                </a:lnTo>
                <a:lnTo>
                  <a:pt x="0" y="0"/>
                </a:lnTo>
                <a:lnTo>
                  <a:pt x="0" y="5233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0772" y="5784685"/>
            <a:ext cx="28575" cy="514350"/>
          </a:xfrm>
          <a:custGeom>
            <a:avLst/>
            <a:gdLst/>
            <a:ahLst/>
            <a:cxnLst/>
            <a:rect l="l" t="t" r="r" b="b"/>
            <a:pathLst>
              <a:path w="28575" h="514350">
                <a:moveTo>
                  <a:pt x="0" y="513803"/>
                </a:moveTo>
                <a:lnTo>
                  <a:pt x="28143" y="513803"/>
                </a:lnTo>
                <a:lnTo>
                  <a:pt x="28143" y="0"/>
                </a:lnTo>
                <a:lnTo>
                  <a:pt x="0" y="0"/>
                </a:lnTo>
                <a:lnTo>
                  <a:pt x="0" y="513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1247" y="5775160"/>
            <a:ext cx="47625" cy="523875"/>
          </a:xfrm>
          <a:custGeom>
            <a:avLst/>
            <a:gdLst/>
            <a:ahLst/>
            <a:cxnLst/>
            <a:rect l="l" t="t" r="r" b="b"/>
            <a:pathLst>
              <a:path w="47625" h="523875">
                <a:moveTo>
                  <a:pt x="0" y="523328"/>
                </a:moveTo>
                <a:lnTo>
                  <a:pt x="47193" y="523328"/>
                </a:lnTo>
                <a:lnTo>
                  <a:pt x="47193" y="0"/>
                </a:lnTo>
                <a:lnTo>
                  <a:pt x="0" y="0"/>
                </a:lnTo>
                <a:lnTo>
                  <a:pt x="0" y="5233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4309" y="6298489"/>
            <a:ext cx="1337945" cy="19685"/>
          </a:xfrm>
          <a:custGeom>
            <a:avLst/>
            <a:gdLst/>
            <a:ahLst/>
            <a:cxnLst/>
            <a:rect l="l" t="t" r="r" b="b"/>
            <a:pathLst>
              <a:path w="1337945" h="19685">
                <a:moveTo>
                  <a:pt x="0" y="19685"/>
                </a:moveTo>
                <a:lnTo>
                  <a:pt x="1337703" y="19685"/>
                </a:lnTo>
                <a:lnTo>
                  <a:pt x="1337703" y="0"/>
                </a:lnTo>
                <a:lnTo>
                  <a:pt x="0" y="0"/>
                </a:lnTo>
                <a:lnTo>
                  <a:pt x="0" y="196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74309" y="6290005"/>
            <a:ext cx="1337945" cy="8890"/>
          </a:xfrm>
          <a:custGeom>
            <a:avLst/>
            <a:gdLst/>
            <a:ahLst/>
            <a:cxnLst/>
            <a:rect l="l" t="t" r="r" b="b"/>
            <a:pathLst>
              <a:path w="1337945" h="8889">
                <a:moveTo>
                  <a:pt x="0" y="8483"/>
                </a:moveTo>
                <a:lnTo>
                  <a:pt x="1337703" y="8483"/>
                </a:lnTo>
                <a:lnTo>
                  <a:pt x="1337703" y="0"/>
                </a:lnTo>
                <a:lnTo>
                  <a:pt x="0" y="0"/>
                </a:lnTo>
                <a:lnTo>
                  <a:pt x="0" y="8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4784" y="6298489"/>
            <a:ext cx="1356995" cy="29209"/>
          </a:xfrm>
          <a:custGeom>
            <a:avLst/>
            <a:gdLst/>
            <a:ahLst/>
            <a:cxnLst/>
            <a:rect l="l" t="t" r="r" b="b"/>
            <a:pathLst>
              <a:path w="1356995" h="29210">
                <a:moveTo>
                  <a:pt x="0" y="29210"/>
                </a:moveTo>
                <a:lnTo>
                  <a:pt x="1356753" y="29210"/>
                </a:lnTo>
                <a:lnTo>
                  <a:pt x="1356753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4784" y="6274879"/>
            <a:ext cx="1356995" cy="29209"/>
          </a:xfrm>
          <a:custGeom>
            <a:avLst/>
            <a:gdLst/>
            <a:ahLst/>
            <a:cxnLst/>
            <a:rect l="l" t="t" r="r" b="b"/>
            <a:pathLst>
              <a:path w="1356995" h="29210">
                <a:moveTo>
                  <a:pt x="0" y="29209"/>
                </a:moveTo>
                <a:lnTo>
                  <a:pt x="1356753" y="29209"/>
                </a:lnTo>
                <a:lnTo>
                  <a:pt x="1356753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74309" y="5991123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1337703" y="0"/>
                </a:moveTo>
                <a:lnTo>
                  <a:pt x="0" y="0"/>
                </a:lnTo>
                <a:lnTo>
                  <a:pt x="0" y="28168"/>
                </a:lnTo>
                <a:lnTo>
                  <a:pt x="1337703" y="28168"/>
                </a:lnTo>
                <a:lnTo>
                  <a:pt x="1337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4309" y="5991123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0" y="28168"/>
                </a:moveTo>
                <a:lnTo>
                  <a:pt x="1337703" y="28168"/>
                </a:lnTo>
                <a:lnTo>
                  <a:pt x="1337703" y="0"/>
                </a:lnTo>
                <a:lnTo>
                  <a:pt x="0" y="0"/>
                </a:lnTo>
                <a:lnTo>
                  <a:pt x="0" y="2816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2298" y="6588886"/>
            <a:ext cx="760095" cy="28575"/>
          </a:xfrm>
          <a:custGeom>
            <a:avLst/>
            <a:gdLst/>
            <a:ahLst/>
            <a:cxnLst/>
            <a:rect l="l" t="t" r="r" b="b"/>
            <a:pathLst>
              <a:path w="760095" h="28575">
                <a:moveTo>
                  <a:pt x="0" y="28155"/>
                </a:moveTo>
                <a:lnTo>
                  <a:pt x="759713" y="28155"/>
                </a:lnTo>
                <a:lnTo>
                  <a:pt x="759713" y="0"/>
                </a:lnTo>
                <a:lnTo>
                  <a:pt x="0" y="0"/>
                </a:lnTo>
                <a:lnTo>
                  <a:pt x="0" y="28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52298" y="6579361"/>
            <a:ext cx="769620" cy="47625"/>
          </a:xfrm>
          <a:custGeom>
            <a:avLst/>
            <a:gdLst/>
            <a:ahLst/>
            <a:cxnLst/>
            <a:rect l="l" t="t" r="r" b="b"/>
            <a:pathLst>
              <a:path w="769620" h="47625">
                <a:moveTo>
                  <a:pt x="0" y="47205"/>
                </a:moveTo>
                <a:lnTo>
                  <a:pt x="769238" y="47205"/>
                </a:lnTo>
                <a:lnTo>
                  <a:pt x="769238" y="0"/>
                </a:lnTo>
                <a:lnTo>
                  <a:pt x="0" y="0"/>
                </a:lnTo>
                <a:lnTo>
                  <a:pt x="0" y="47205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52298" y="6887768"/>
            <a:ext cx="760095" cy="28575"/>
          </a:xfrm>
          <a:custGeom>
            <a:avLst/>
            <a:gdLst/>
            <a:ahLst/>
            <a:cxnLst/>
            <a:rect l="l" t="t" r="r" b="b"/>
            <a:pathLst>
              <a:path w="760095" h="28575">
                <a:moveTo>
                  <a:pt x="0" y="28168"/>
                </a:moveTo>
                <a:lnTo>
                  <a:pt x="759713" y="28168"/>
                </a:lnTo>
                <a:lnTo>
                  <a:pt x="759713" y="0"/>
                </a:lnTo>
                <a:lnTo>
                  <a:pt x="0" y="0"/>
                </a:lnTo>
                <a:lnTo>
                  <a:pt x="0" y="2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2298" y="6878243"/>
            <a:ext cx="769620" cy="47625"/>
          </a:xfrm>
          <a:custGeom>
            <a:avLst/>
            <a:gdLst/>
            <a:ahLst/>
            <a:cxnLst/>
            <a:rect l="l" t="t" r="r" b="b"/>
            <a:pathLst>
              <a:path w="769620" h="47625">
                <a:moveTo>
                  <a:pt x="0" y="47218"/>
                </a:moveTo>
                <a:lnTo>
                  <a:pt x="769238" y="47218"/>
                </a:lnTo>
                <a:lnTo>
                  <a:pt x="769238" y="0"/>
                </a:lnTo>
                <a:lnTo>
                  <a:pt x="0" y="0"/>
                </a:lnTo>
                <a:lnTo>
                  <a:pt x="0" y="4721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52555" y="6298489"/>
            <a:ext cx="1299845" cy="675005"/>
          </a:xfrm>
          <a:custGeom>
            <a:avLst/>
            <a:gdLst/>
            <a:ahLst/>
            <a:cxnLst/>
            <a:rect l="l" t="t" r="r" b="b"/>
            <a:pathLst>
              <a:path w="1299845" h="675004">
                <a:moveTo>
                  <a:pt x="0" y="674839"/>
                </a:moveTo>
                <a:lnTo>
                  <a:pt x="1299743" y="674839"/>
                </a:lnTo>
                <a:lnTo>
                  <a:pt x="1299743" y="0"/>
                </a:lnTo>
                <a:lnTo>
                  <a:pt x="0" y="0"/>
                </a:lnTo>
                <a:lnTo>
                  <a:pt x="0" y="674839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2555" y="6298489"/>
            <a:ext cx="1299845" cy="950594"/>
          </a:xfrm>
          <a:custGeom>
            <a:avLst/>
            <a:gdLst/>
            <a:ahLst/>
            <a:cxnLst/>
            <a:rect l="l" t="t" r="r" b="b"/>
            <a:pathLst>
              <a:path w="1299845" h="950595">
                <a:moveTo>
                  <a:pt x="1299743" y="949985"/>
                </a:moveTo>
                <a:lnTo>
                  <a:pt x="0" y="949985"/>
                </a:lnTo>
                <a:lnTo>
                  <a:pt x="0" y="0"/>
                </a:lnTo>
                <a:lnTo>
                  <a:pt x="1299743" y="0"/>
                </a:lnTo>
                <a:lnTo>
                  <a:pt x="1299743" y="94998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37783" y="5910783"/>
            <a:ext cx="28575" cy="1062990"/>
          </a:xfrm>
          <a:custGeom>
            <a:avLst/>
            <a:gdLst/>
            <a:ahLst/>
            <a:cxnLst/>
            <a:rect l="l" t="t" r="r" b="b"/>
            <a:pathLst>
              <a:path w="28575" h="1062990">
                <a:moveTo>
                  <a:pt x="0" y="1062545"/>
                </a:moveTo>
                <a:lnTo>
                  <a:pt x="28194" y="1062545"/>
                </a:lnTo>
                <a:lnTo>
                  <a:pt x="28194" y="0"/>
                </a:lnTo>
                <a:lnTo>
                  <a:pt x="0" y="0"/>
                </a:lnTo>
                <a:lnTo>
                  <a:pt x="0" y="1062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28258" y="5901258"/>
            <a:ext cx="47625" cy="1072515"/>
          </a:xfrm>
          <a:custGeom>
            <a:avLst/>
            <a:gdLst/>
            <a:ahLst/>
            <a:cxnLst/>
            <a:rect l="l" t="t" r="r" b="b"/>
            <a:pathLst>
              <a:path w="47625" h="1072515">
                <a:moveTo>
                  <a:pt x="0" y="1072070"/>
                </a:moveTo>
                <a:lnTo>
                  <a:pt x="47244" y="1072070"/>
                </a:lnTo>
                <a:lnTo>
                  <a:pt x="47244" y="0"/>
                </a:lnTo>
                <a:lnTo>
                  <a:pt x="0" y="0"/>
                </a:lnTo>
                <a:lnTo>
                  <a:pt x="0" y="10720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36665" y="5910783"/>
            <a:ext cx="28575" cy="1062990"/>
          </a:xfrm>
          <a:custGeom>
            <a:avLst/>
            <a:gdLst/>
            <a:ahLst/>
            <a:cxnLst/>
            <a:rect l="l" t="t" r="r" b="b"/>
            <a:pathLst>
              <a:path w="28575" h="1062990">
                <a:moveTo>
                  <a:pt x="0" y="1062545"/>
                </a:moveTo>
                <a:lnTo>
                  <a:pt x="28181" y="1062545"/>
                </a:lnTo>
                <a:lnTo>
                  <a:pt x="28181" y="0"/>
                </a:lnTo>
                <a:lnTo>
                  <a:pt x="0" y="0"/>
                </a:lnTo>
                <a:lnTo>
                  <a:pt x="0" y="1062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7140" y="5901258"/>
            <a:ext cx="47625" cy="1072515"/>
          </a:xfrm>
          <a:custGeom>
            <a:avLst/>
            <a:gdLst/>
            <a:ahLst/>
            <a:cxnLst/>
            <a:rect l="l" t="t" r="r" b="b"/>
            <a:pathLst>
              <a:path w="47625" h="1072515">
                <a:moveTo>
                  <a:pt x="0" y="1072070"/>
                </a:moveTo>
                <a:lnTo>
                  <a:pt x="47231" y="1072070"/>
                </a:lnTo>
                <a:lnTo>
                  <a:pt x="47231" y="0"/>
                </a:lnTo>
                <a:lnTo>
                  <a:pt x="0" y="0"/>
                </a:lnTo>
                <a:lnTo>
                  <a:pt x="0" y="10720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8901" y="5910783"/>
            <a:ext cx="28575" cy="1062990"/>
          </a:xfrm>
          <a:custGeom>
            <a:avLst/>
            <a:gdLst/>
            <a:ahLst/>
            <a:cxnLst/>
            <a:rect l="l" t="t" r="r" b="b"/>
            <a:pathLst>
              <a:path w="28575" h="1062990">
                <a:moveTo>
                  <a:pt x="0" y="1062545"/>
                </a:moveTo>
                <a:lnTo>
                  <a:pt x="28181" y="1062545"/>
                </a:lnTo>
                <a:lnTo>
                  <a:pt x="28181" y="0"/>
                </a:lnTo>
                <a:lnTo>
                  <a:pt x="0" y="0"/>
                </a:lnTo>
                <a:lnTo>
                  <a:pt x="0" y="1062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29376" y="5901258"/>
            <a:ext cx="47625" cy="1072515"/>
          </a:xfrm>
          <a:custGeom>
            <a:avLst/>
            <a:gdLst/>
            <a:ahLst/>
            <a:cxnLst/>
            <a:rect l="l" t="t" r="r" b="b"/>
            <a:pathLst>
              <a:path w="47625" h="1072515">
                <a:moveTo>
                  <a:pt x="0" y="1072070"/>
                </a:moveTo>
                <a:lnTo>
                  <a:pt x="47231" y="1072070"/>
                </a:lnTo>
                <a:lnTo>
                  <a:pt x="47231" y="0"/>
                </a:lnTo>
                <a:lnTo>
                  <a:pt x="0" y="0"/>
                </a:lnTo>
                <a:lnTo>
                  <a:pt x="0" y="10720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40020" y="5910783"/>
            <a:ext cx="28575" cy="1062990"/>
          </a:xfrm>
          <a:custGeom>
            <a:avLst/>
            <a:gdLst/>
            <a:ahLst/>
            <a:cxnLst/>
            <a:rect l="l" t="t" r="r" b="b"/>
            <a:pathLst>
              <a:path w="28575" h="1062990">
                <a:moveTo>
                  <a:pt x="0" y="1062545"/>
                </a:moveTo>
                <a:lnTo>
                  <a:pt x="28194" y="1062545"/>
                </a:lnTo>
                <a:lnTo>
                  <a:pt x="28194" y="0"/>
                </a:lnTo>
                <a:lnTo>
                  <a:pt x="0" y="0"/>
                </a:lnTo>
                <a:lnTo>
                  <a:pt x="0" y="1062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0495" y="5901258"/>
            <a:ext cx="47625" cy="1072515"/>
          </a:xfrm>
          <a:custGeom>
            <a:avLst/>
            <a:gdLst/>
            <a:ahLst/>
            <a:cxnLst/>
            <a:rect l="l" t="t" r="r" b="b"/>
            <a:pathLst>
              <a:path w="47625" h="1072515">
                <a:moveTo>
                  <a:pt x="0" y="1072070"/>
                </a:moveTo>
                <a:lnTo>
                  <a:pt x="47244" y="1072070"/>
                </a:lnTo>
                <a:lnTo>
                  <a:pt x="47244" y="0"/>
                </a:lnTo>
                <a:lnTo>
                  <a:pt x="0" y="0"/>
                </a:lnTo>
                <a:lnTo>
                  <a:pt x="0" y="10720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3594" y="6416103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1337690" y="0"/>
                </a:moveTo>
                <a:lnTo>
                  <a:pt x="0" y="0"/>
                </a:lnTo>
                <a:lnTo>
                  <a:pt x="0" y="28168"/>
                </a:lnTo>
                <a:lnTo>
                  <a:pt x="1337690" y="28168"/>
                </a:lnTo>
                <a:lnTo>
                  <a:pt x="1337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3594" y="6416103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0" y="28168"/>
                </a:moveTo>
                <a:lnTo>
                  <a:pt x="1337690" y="28168"/>
                </a:lnTo>
                <a:lnTo>
                  <a:pt x="1337690" y="0"/>
                </a:lnTo>
                <a:lnTo>
                  <a:pt x="0" y="0"/>
                </a:lnTo>
                <a:lnTo>
                  <a:pt x="0" y="28168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3594" y="6117234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1337690" y="0"/>
                </a:moveTo>
                <a:lnTo>
                  <a:pt x="0" y="0"/>
                </a:lnTo>
                <a:lnTo>
                  <a:pt x="0" y="28168"/>
                </a:lnTo>
                <a:lnTo>
                  <a:pt x="1337690" y="28168"/>
                </a:lnTo>
                <a:lnTo>
                  <a:pt x="1337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3594" y="6117234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0" y="28168"/>
                </a:moveTo>
                <a:lnTo>
                  <a:pt x="1337690" y="28168"/>
                </a:lnTo>
                <a:lnTo>
                  <a:pt x="1337690" y="0"/>
                </a:lnTo>
                <a:lnTo>
                  <a:pt x="0" y="0"/>
                </a:lnTo>
                <a:lnTo>
                  <a:pt x="0" y="28168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33594" y="6714985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1337690" y="0"/>
                </a:moveTo>
                <a:lnTo>
                  <a:pt x="0" y="0"/>
                </a:lnTo>
                <a:lnTo>
                  <a:pt x="0" y="28181"/>
                </a:lnTo>
                <a:lnTo>
                  <a:pt x="1337690" y="28181"/>
                </a:lnTo>
                <a:lnTo>
                  <a:pt x="1337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3594" y="6714985"/>
            <a:ext cx="1337945" cy="28575"/>
          </a:xfrm>
          <a:custGeom>
            <a:avLst/>
            <a:gdLst/>
            <a:ahLst/>
            <a:cxnLst/>
            <a:rect l="l" t="t" r="r" b="b"/>
            <a:pathLst>
              <a:path w="1337945" h="28575">
                <a:moveTo>
                  <a:pt x="0" y="28181"/>
                </a:moveTo>
                <a:lnTo>
                  <a:pt x="1337690" y="28181"/>
                </a:lnTo>
                <a:lnTo>
                  <a:pt x="1337690" y="0"/>
                </a:lnTo>
                <a:lnTo>
                  <a:pt x="0" y="0"/>
                </a:lnTo>
                <a:lnTo>
                  <a:pt x="0" y="2818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51100" y="5468902"/>
            <a:ext cx="114909" cy="120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91139" y="563298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91139" y="563298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91139" y="5727453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3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91139" y="5727453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37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91139" y="5821946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1139" y="5821941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91139" y="5916422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91139" y="5916422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91139" y="6010896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91139" y="6010897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91139" y="6105378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91139" y="6105378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91139" y="6199858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91139" y="6199853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91139" y="6294339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3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91139" y="6294333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37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91139" y="6388820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91139" y="6388821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4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91139" y="6483301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91139" y="6483308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91139" y="6577782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3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91139" y="6577777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37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91139" y="6672264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3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91139" y="6672257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37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91139" y="6766745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91139" y="6766745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91139" y="6861219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91139" y="6861220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91139" y="6955701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2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91139" y="6955701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24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91139" y="7050175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0"/>
                </a:moveTo>
                <a:lnTo>
                  <a:pt x="94437" y="94437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91139" y="7050170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5" h="94615">
                <a:moveTo>
                  <a:pt x="0" y="94437"/>
                </a:moveTo>
                <a:lnTo>
                  <a:pt x="94437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91139" y="5632984"/>
            <a:ext cx="0" cy="1340485"/>
          </a:xfrm>
          <a:custGeom>
            <a:avLst/>
            <a:gdLst/>
            <a:ahLst/>
            <a:cxnLst/>
            <a:rect l="l" t="t" r="r" b="b"/>
            <a:pathLst>
              <a:path h="1340484">
                <a:moveTo>
                  <a:pt x="0" y="0"/>
                </a:moveTo>
                <a:lnTo>
                  <a:pt x="0" y="134034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85570" y="5632984"/>
            <a:ext cx="0" cy="1340485"/>
          </a:xfrm>
          <a:custGeom>
            <a:avLst/>
            <a:gdLst/>
            <a:ahLst/>
            <a:cxnLst/>
            <a:rect l="l" t="t" r="r" b="b"/>
            <a:pathLst>
              <a:path h="1340484">
                <a:moveTo>
                  <a:pt x="0" y="0"/>
                </a:moveTo>
                <a:lnTo>
                  <a:pt x="0" y="134034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56003" y="5632984"/>
            <a:ext cx="0" cy="1340485"/>
          </a:xfrm>
          <a:custGeom>
            <a:avLst/>
            <a:gdLst/>
            <a:ahLst/>
            <a:cxnLst/>
            <a:rect l="l" t="t" r="r" b="b"/>
            <a:pathLst>
              <a:path h="1340484">
                <a:moveTo>
                  <a:pt x="0" y="0"/>
                </a:moveTo>
                <a:lnTo>
                  <a:pt x="0" y="134034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72225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98277" y="550001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38823" y="38836"/>
                </a:moveTo>
                <a:lnTo>
                  <a:pt x="0" y="0"/>
                </a:lnTo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37138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5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37144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58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02040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02045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66966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66972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71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31867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31872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6793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96798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71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61708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61713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71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26634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33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6639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58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91522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91528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56450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56455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71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21351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21369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71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86264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86269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51190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71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51196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71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16092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16098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81006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81011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45919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0" y="64884"/>
                </a:moveTo>
                <a:lnTo>
                  <a:pt x="6488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45925" y="547396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64884" y="64884"/>
                </a:moveTo>
                <a:lnTo>
                  <a:pt x="0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72203" y="5473967"/>
            <a:ext cx="1081405" cy="65405"/>
          </a:xfrm>
          <a:custGeom>
            <a:avLst/>
            <a:gdLst/>
            <a:ahLst/>
            <a:cxnLst/>
            <a:rect l="l" t="t" r="r" b="b"/>
            <a:pathLst>
              <a:path w="1081404" h="65404">
                <a:moveTo>
                  <a:pt x="1038605" y="64884"/>
                </a:moveTo>
                <a:lnTo>
                  <a:pt x="0" y="64884"/>
                </a:lnTo>
                <a:lnTo>
                  <a:pt x="40690" y="0"/>
                </a:lnTo>
                <a:lnTo>
                  <a:pt x="1038605" y="0"/>
                </a:lnTo>
                <a:lnTo>
                  <a:pt x="1081290" y="4271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81414" y="5524179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0" y="0"/>
                </a:moveTo>
                <a:lnTo>
                  <a:pt x="102939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77950" y="5618772"/>
            <a:ext cx="121285" cy="14604"/>
          </a:xfrm>
          <a:custGeom>
            <a:avLst/>
            <a:gdLst/>
            <a:ahLst/>
            <a:cxnLst/>
            <a:rect l="l" t="t" r="r" b="b"/>
            <a:pathLst>
              <a:path w="121284" h="14604">
                <a:moveTo>
                  <a:pt x="120802" y="14211"/>
                </a:moveTo>
                <a:lnTo>
                  <a:pt x="0" y="14211"/>
                </a:lnTo>
                <a:lnTo>
                  <a:pt x="0" y="0"/>
                </a:lnTo>
                <a:lnTo>
                  <a:pt x="120802" y="0"/>
                </a:lnTo>
                <a:lnTo>
                  <a:pt x="120802" y="1421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87886" y="5581961"/>
            <a:ext cx="100965" cy="36830"/>
          </a:xfrm>
          <a:custGeom>
            <a:avLst/>
            <a:gdLst/>
            <a:ahLst/>
            <a:cxnLst/>
            <a:rect l="l" t="t" r="r" b="b"/>
            <a:pathLst>
              <a:path w="100965" h="36829">
                <a:moveTo>
                  <a:pt x="84861" y="0"/>
                </a:moveTo>
                <a:lnTo>
                  <a:pt x="16052" y="0"/>
                </a:lnTo>
                <a:lnTo>
                  <a:pt x="6772" y="13112"/>
                </a:lnTo>
                <a:lnTo>
                  <a:pt x="2006" y="21318"/>
                </a:lnTo>
                <a:lnTo>
                  <a:pt x="250" y="28069"/>
                </a:lnTo>
                <a:lnTo>
                  <a:pt x="0" y="36817"/>
                </a:lnTo>
                <a:lnTo>
                  <a:pt x="100914" y="36817"/>
                </a:lnTo>
                <a:lnTo>
                  <a:pt x="98405" y="24935"/>
                </a:lnTo>
                <a:lnTo>
                  <a:pt x="92887" y="12960"/>
                </a:lnTo>
                <a:lnTo>
                  <a:pt x="87369" y="3709"/>
                </a:lnTo>
                <a:lnTo>
                  <a:pt x="84861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10805" y="5536425"/>
            <a:ext cx="464184" cy="9525"/>
          </a:xfrm>
          <a:custGeom>
            <a:avLst/>
            <a:gdLst/>
            <a:ahLst/>
            <a:cxnLst/>
            <a:rect l="l" t="t" r="r" b="b"/>
            <a:pathLst>
              <a:path w="464184" h="9525">
                <a:moveTo>
                  <a:pt x="0" y="9499"/>
                </a:moveTo>
                <a:lnTo>
                  <a:pt x="463600" y="9499"/>
                </a:lnTo>
                <a:lnTo>
                  <a:pt x="463600" y="0"/>
                </a:lnTo>
                <a:lnTo>
                  <a:pt x="0" y="0"/>
                </a:lnTo>
                <a:lnTo>
                  <a:pt x="0" y="9499"/>
                </a:lnTo>
                <a:close/>
              </a:path>
            </a:pathLst>
          </a:custGeom>
          <a:solidFill>
            <a:srgbClr val="2C3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10805" y="5506402"/>
            <a:ext cx="464184" cy="30480"/>
          </a:xfrm>
          <a:custGeom>
            <a:avLst/>
            <a:gdLst/>
            <a:ahLst/>
            <a:cxnLst/>
            <a:rect l="l" t="t" r="r" b="b"/>
            <a:pathLst>
              <a:path w="464184" h="30479">
                <a:moveTo>
                  <a:pt x="0" y="30022"/>
                </a:moveTo>
                <a:lnTo>
                  <a:pt x="463600" y="30022"/>
                </a:lnTo>
                <a:lnTo>
                  <a:pt x="463600" y="0"/>
                </a:lnTo>
                <a:lnTo>
                  <a:pt x="0" y="0"/>
                </a:lnTo>
                <a:lnTo>
                  <a:pt x="0" y="30022"/>
                </a:lnTo>
                <a:close/>
              </a:path>
            </a:pathLst>
          </a:custGeom>
          <a:solidFill>
            <a:srgbClr val="2C3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20965" y="5545950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29019" y="36017"/>
                </a:moveTo>
                <a:lnTo>
                  <a:pt x="0" y="36017"/>
                </a:lnTo>
                <a:lnTo>
                  <a:pt x="0" y="0"/>
                </a:lnTo>
                <a:lnTo>
                  <a:pt x="29019" y="0"/>
                </a:lnTo>
                <a:lnTo>
                  <a:pt x="29019" y="3601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65231" y="5545932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-9525" y="18014"/>
                </a:moveTo>
                <a:lnTo>
                  <a:pt x="9525" y="18014"/>
                </a:lnTo>
              </a:path>
            </a:pathLst>
          </a:custGeom>
          <a:ln w="36029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53497" y="5489744"/>
            <a:ext cx="398145" cy="17145"/>
          </a:xfrm>
          <a:custGeom>
            <a:avLst/>
            <a:gdLst/>
            <a:ahLst/>
            <a:cxnLst/>
            <a:rect l="l" t="t" r="r" b="b"/>
            <a:pathLst>
              <a:path w="398145" h="17145">
                <a:moveTo>
                  <a:pt x="0" y="16662"/>
                </a:moveTo>
                <a:lnTo>
                  <a:pt x="0" y="0"/>
                </a:lnTo>
                <a:lnTo>
                  <a:pt x="397598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99661" y="5473119"/>
            <a:ext cx="151765" cy="33655"/>
          </a:xfrm>
          <a:custGeom>
            <a:avLst/>
            <a:gdLst/>
            <a:ahLst/>
            <a:cxnLst/>
            <a:rect l="l" t="t" r="r" b="b"/>
            <a:pathLst>
              <a:path w="151765" h="33654">
                <a:moveTo>
                  <a:pt x="0" y="33286"/>
                </a:moveTo>
                <a:lnTo>
                  <a:pt x="0" y="0"/>
                </a:lnTo>
                <a:lnTo>
                  <a:pt x="151434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47707" y="547311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-9525" y="16643"/>
                </a:moveTo>
                <a:lnTo>
                  <a:pt x="9525" y="16643"/>
                </a:lnTo>
              </a:path>
            </a:pathLst>
          </a:custGeom>
          <a:ln w="33286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64004" y="547311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-9525" y="16643"/>
                </a:moveTo>
                <a:lnTo>
                  <a:pt x="9525" y="16643"/>
                </a:lnTo>
              </a:path>
            </a:pathLst>
          </a:custGeom>
          <a:ln w="33286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05898" y="547311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-9525" y="16643"/>
                </a:moveTo>
                <a:lnTo>
                  <a:pt x="9525" y="16643"/>
                </a:lnTo>
              </a:path>
            </a:pathLst>
          </a:custGeom>
          <a:ln w="33286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22169" y="547311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-9525" y="16643"/>
                </a:moveTo>
                <a:lnTo>
                  <a:pt x="9525" y="16643"/>
                </a:lnTo>
              </a:path>
            </a:pathLst>
          </a:custGeom>
          <a:ln w="33286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66930" y="5316075"/>
            <a:ext cx="1239520" cy="190500"/>
          </a:xfrm>
          <a:custGeom>
            <a:avLst/>
            <a:gdLst/>
            <a:ahLst/>
            <a:cxnLst/>
            <a:rect l="l" t="t" r="r" b="b"/>
            <a:pathLst>
              <a:path w="1239520" h="190500">
                <a:moveTo>
                  <a:pt x="0" y="157886"/>
                </a:moveTo>
                <a:lnTo>
                  <a:pt x="871410" y="0"/>
                </a:lnTo>
                <a:lnTo>
                  <a:pt x="1238973" y="190334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51154" y="5316075"/>
            <a:ext cx="287655" cy="158115"/>
          </a:xfrm>
          <a:custGeom>
            <a:avLst/>
            <a:gdLst/>
            <a:ahLst/>
            <a:cxnLst/>
            <a:rect l="l" t="t" r="r" b="b"/>
            <a:pathLst>
              <a:path w="287654" h="158114">
                <a:moveTo>
                  <a:pt x="0" y="157886"/>
                </a:moveTo>
                <a:lnTo>
                  <a:pt x="287185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38342" y="531608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322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946738" y="6973329"/>
            <a:ext cx="3075305" cy="407034"/>
          </a:xfrm>
          <a:custGeom>
            <a:avLst/>
            <a:gdLst/>
            <a:ahLst/>
            <a:cxnLst/>
            <a:rect l="l" t="t" r="r" b="b"/>
            <a:pathLst>
              <a:path w="3075304" h="407034">
                <a:moveTo>
                  <a:pt x="3075165" y="0"/>
                </a:moveTo>
                <a:lnTo>
                  <a:pt x="0" y="0"/>
                </a:lnTo>
                <a:lnTo>
                  <a:pt x="0" y="406577"/>
                </a:lnTo>
                <a:lnTo>
                  <a:pt x="3075165" y="406577"/>
                </a:lnTo>
                <a:lnTo>
                  <a:pt x="3075165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46738" y="6973329"/>
            <a:ext cx="3075305" cy="407034"/>
          </a:xfrm>
          <a:custGeom>
            <a:avLst/>
            <a:gdLst/>
            <a:ahLst/>
            <a:cxnLst/>
            <a:rect l="l" t="t" r="r" b="b"/>
            <a:pathLst>
              <a:path w="3075304" h="407034">
                <a:moveTo>
                  <a:pt x="3075165" y="0"/>
                </a:moveTo>
                <a:lnTo>
                  <a:pt x="0" y="0"/>
                </a:lnTo>
                <a:lnTo>
                  <a:pt x="0" y="406577"/>
                </a:lnTo>
                <a:lnTo>
                  <a:pt x="3075165" y="406577"/>
                </a:lnTo>
                <a:lnTo>
                  <a:pt x="3075165" y="0"/>
                </a:lnTo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56043" y="3271951"/>
            <a:ext cx="2395984" cy="4297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888" y="0"/>
                </a:moveTo>
                <a:lnTo>
                  <a:pt x="0" y="0"/>
                </a:lnTo>
                <a:lnTo>
                  <a:pt x="0" y="483285"/>
                </a:lnTo>
                <a:lnTo>
                  <a:pt x="10691888" y="483285"/>
                </a:lnTo>
                <a:lnTo>
                  <a:pt x="10691888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>
          <a:xfrm>
            <a:off x="-5" y="757144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-5" y="757144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9932149" y="0"/>
                </a:moveTo>
                <a:lnTo>
                  <a:pt x="8229968" y="0"/>
                </a:lnTo>
                <a:lnTo>
                  <a:pt x="8054721" y="0"/>
                </a:lnTo>
                <a:lnTo>
                  <a:pt x="0" y="0"/>
                </a:lnTo>
                <a:lnTo>
                  <a:pt x="0" y="799426"/>
                </a:lnTo>
                <a:lnTo>
                  <a:pt x="8054721" y="799426"/>
                </a:lnTo>
                <a:lnTo>
                  <a:pt x="8229968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0"/>
                </a:lnTo>
                <a:lnTo>
                  <a:pt x="10066961" y="776124"/>
                </a:lnTo>
                <a:lnTo>
                  <a:pt x="10107940" y="758800"/>
                </a:lnTo>
                <a:lnTo>
                  <a:pt x="10146440" y="737197"/>
                </a:lnTo>
                <a:lnTo>
                  <a:pt x="10182160" y="711616"/>
                </a:lnTo>
                <a:lnTo>
                  <a:pt x="10214802" y="682356"/>
                </a:lnTo>
                <a:lnTo>
                  <a:pt x="10244064" y="649718"/>
                </a:lnTo>
                <a:lnTo>
                  <a:pt x="10269647" y="614001"/>
                </a:lnTo>
                <a:lnTo>
                  <a:pt x="10291252" y="575505"/>
                </a:lnTo>
                <a:lnTo>
                  <a:pt x="10308577" y="534530"/>
                </a:lnTo>
                <a:lnTo>
                  <a:pt x="10321324" y="491376"/>
                </a:lnTo>
                <a:lnTo>
                  <a:pt x="10329192" y="446344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0934" y="921890"/>
            <a:ext cx="7730490" cy="50526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200" spc="-200">
                <a:solidFill>
                  <a:srgbClr val="3d3939"/>
                </a:solidFill>
                <a:latin typeface="G마켓 산스 TTF Bold"/>
                <a:ea typeface="G마켓 산스 TTF Bold"/>
                <a:cs typeface="나눔스퀘어OTF Bold"/>
              </a:rPr>
              <a:t>최근, 안전보건관리에 대한 변화는 시대적 흐름</a:t>
            </a:r>
            <a:endParaRPr sz="3200" spc="-200">
              <a:latin typeface="G마켓 산스 TTF Bold"/>
              <a:ea typeface="G마켓 산스 TTF Bold"/>
              <a:cs typeface="나눔스퀘어OTF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7301" y="921694"/>
            <a:ext cx="470534" cy="470534"/>
          </a:xfrm>
          <a:custGeom>
            <a:avLst/>
            <a:gdLst/>
            <a:rect l="l" t="t" r="r" b="b"/>
            <a:pathLst>
              <a:path w="470534" h="470534">
                <a:moveTo>
                  <a:pt x="235191" y="0"/>
                </a:moveTo>
                <a:lnTo>
                  <a:pt x="187791" y="4778"/>
                </a:lnTo>
                <a:lnTo>
                  <a:pt x="143642" y="18481"/>
                </a:lnTo>
                <a:lnTo>
                  <a:pt x="103692" y="40165"/>
                </a:lnTo>
                <a:lnTo>
                  <a:pt x="68884" y="68883"/>
                </a:lnTo>
                <a:lnTo>
                  <a:pt x="40166" y="103689"/>
                </a:lnTo>
                <a:lnTo>
                  <a:pt x="18482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2" y="326719"/>
                </a:lnTo>
                <a:lnTo>
                  <a:pt x="40166" y="366668"/>
                </a:lnTo>
                <a:lnTo>
                  <a:pt x="68884" y="401473"/>
                </a:lnTo>
                <a:lnTo>
                  <a:pt x="103692" y="430191"/>
                </a:lnTo>
                <a:lnTo>
                  <a:pt x="143642" y="451875"/>
                </a:lnTo>
                <a:lnTo>
                  <a:pt x="187791" y="465579"/>
                </a:lnTo>
                <a:lnTo>
                  <a:pt x="235191" y="470357"/>
                </a:lnTo>
                <a:lnTo>
                  <a:pt x="282587" y="465579"/>
                </a:lnTo>
                <a:lnTo>
                  <a:pt x="326732" y="451875"/>
                </a:lnTo>
                <a:lnTo>
                  <a:pt x="366680" y="430191"/>
                </a:lnTo>
                <a:lnTo>
                  <a:pt x="401486" y="401473"/>
                </a:lnTo>
                <a:lnTo>
                  <a:pt x="430204" y="366668"/>
                </a:lnTo>
                <a:lnTo>
                  <a:pt x="451888" y="326719"/>
                </a:lnTo>
                <a:lnTo>
                  <a:pt x="465591" y="282574"/>
                </a:lnTo>
                <a:lnTo>
                  <a:pt x="470369" y="235178"/>
                </a:lnTo>
                <a:lnTo>
                  <a:pt x="465591" y="187782"/>
                </a:lnTo>
                <a:lnTo>
                  <a:pt x="451888" y="143637"/>
                </a:lnTo>
                <a:lnTo>
                  <a:pt x="430204" y="103689"/>
                </a:lnTo>
                <a:lnTo>
                  <a:pt x="401486" y="68883"/>
                </a:lnTo>
                <a:lnTo>
                  <a:pt x="366680" y="40165"/>
                </a:lnTo>
                <a:lnTo>
                  <a:pt x="326732" y="18481"/>
                </a:lnTo>
                <a:lnTo>
                  <a:pt x="282587" y="4778"/>
                </a:lnTo>
                <a:lnTo>
                  <a:pt x="235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3764" y="980633"/>
            <a:ext cx="226695" cy="394970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2400" b="1" spc="120">
                <a:solidFill>
                  <a:srgbClr val="003979"/>
                </a:solidFill>
                <a:latin typeface="G마켓 산스 TTF Bold"/>
                <a:ea typeface="G마켓 산스 TTF Bold"/>
                <a:cs typeface="나눔스퀘어OTF Bold"/>
              </a:rPr>
              <a:t>2</a:t>
            </a:r>
            <a:endParaRPr sz="2400">
              <a:latin typeface="G마켓 산스 TTF Bold"/>
              <a:ea typeface="G마켓 산스 TTF Bold"/>
              <a:cs typeface="나눔스퀘어OTF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106" y="1644986"/>
            <a:ext cx="9909175" cy="546945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defRPr/>
            </a:pPr>
            <a:r>
              <a:rPr sz="5175" spc="-200" baseline="-8000">
                <a:solidFill>
                  <a:srgbClr val="036db6"/>
                </a:solidFill>
                <a:latin typeface="G마켓 산스 TTF Bold"/>
                <a:ea typeface="G마켓 산스 TTF Bold"/>
                <a:cs typeface="나눔스퀘어OTF Bold"/>
              </a:rPr>
              <a:t>상장기업 ESG 공시의무 제도화 </a:t>
            </a:r>
            <a:r>
              <a:rPr sz="2100" spc="-200">
                <a:solidFill>
                  <a:srgbClr val="3d3939"/>
                </a:solidFill>
                <a:latin typeface="G마켓 산스 TTF Bold"/>
                <a:ea typeface="G마켓 산스 TTF Bold"/>
                <a:cs typeface="Arial Unicode MS"/>
              </a:rPr>
              <a:t>(한국거래소,</a:t>
            </a:r>
            <a:r>
              <a:rPr lang="en-US" sz="2100" spc="-200">
                <a:solidFill>
                  <a:srgbClr val="3d3939"/>
                </a:solidFill>
                <a:latin typeface="G마켓 산스 TTF Bold"/>
                <a:ea typeface="G마켓 산스 TTF Bold"/>
                <a:cs typeface="Arial Unicode MS"/>
              </a:rPr>
              <a:t> </a:t>
            </a:r>
            <a:r>
              <a:rPr sz="2100" spc="-200">
                <a:solidFill>
                  <a:srgbClr val="3d3939"/>
                </a:solidFill>
                <a:latin typeface="G마켓 산스 TTF Bold"/>
                <a:ea typeface="G마켓 산스 TTF Bold"/>
                <a:cs typeface="Arial Unicode MS"/>
              </a:rPr>
              <a:t>'ESG정보공개가이던스')</a:t>
            </a:r>
            <a:endParaRPr sz="2100" spc="-200">
              <a:latin typeface="G마켓 산스 TTF Bold"/>
              <a:ea typeface="G마켓 산스 TTF Bold"/>
              <a:cs typeface="Arial Unicode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0475" y="6389062"/>
            <a:ext cx="9963150" cy="777240"/>
          </a:xfrm>
          <a:custGeom>
            <a:avLst/>
            <a:gdLst/>
            <a:rect l="l" t="t" r="r" b="b"/>
            <a:pathLst>
              <a:path w="9963150" h="777240">
                <a:moveTo>
                  <a:pt x="9574136" y="0"/>
                </a:moveTo>
                <a:lnTo>
                  <a:pt x="388416" y="0"/>
                </a:lnTo>
                <a:lnTo>
                  <a:pt x="339694" y="3025"/>
                </a:lnTo>
                <a:lnTo>
                  <a:pt x="292778" y="11861"/>
                </a:lnTo>
                <a:lnTo>
                  <a:pt x="248032" y="26141"/>
                </a:lnTo>
                <a:lnTo>
                  <a:pt x="205820" y="45503"/>
                </a:lnTo>
                <a:lnTo>
                  <a:pt x="166506" y="69583"/>
                </a:lnTo>
                <a:lnTo>
                  <a:pt x="130454" y="98016"/>
                </a:lnTo>
                <a:lnTo>
                  <a:pt x="98027" y="130439"/>
                </a:lnTo>
                <a:lnTo>
                  <a:pt x="69591" y="166489"/>
                </a:lnTo>
                <a:lnTo>
                  <a:pt x="45509" y="205800"/>
                </a:lnTo>
                <a:lnTo>
                  <a:pt x="26144" y="248010"/>
                </a:lnTo>
                <a:lnTo>
                  <a:pt x="11862" y="292754"/>
                </a:lnTo>
                <a:lnTo>
                  <a:pt x="3026" y="339669"/>
                </a:lnTo>
                <a:lnTo>
                  <a:pt x="0" y="388391"/>
                </a:lnTo>
                <a:lnTo>
                  <a:pt x="3026" y="437113"/>
                </a:lnTo>
                <a:lnTo>
                  <a:pt x="11862" y="484029"/>
                </a:lnTo>
                <a:lnTo>
                  <a:pt x="26144" y="528775"/>
                </a:lnTo>
                <a:lnTo>
                  <a:pt x="45509" y="570987"/>
                </a:lnTo>
                <a:lnTo>
                  <a:pt x="69591" y="610301"/>
                </a:lnTo>
                <a:lnTo>
                  <a:pt x="98027" y="646354"/>
                </a:lnTo>
                <a:lnTo>
                  <a:pt x="130454" y="678780"/>
                </a:lnTo>
                <a:lnTo>
                  <a:pt x="166506" y="707216"/>
                </a:lnTo>
                <a:lnTo>
                  <a:pt x="205820" y="731298"/>
                </a:lnTo>
                <a:lnTo>
                  <a:pt x="248032" y="750663"/>
                </a:lnTo>
                <a:lnTo>
                  <a:pt x="292778" y="764945"/>
                </a:lnTo>
                <a:lnTo>
                  <a:pt x="339694" y="773781"/>
                </a:lnTo>
                <a:lnTo>
                  <a:pt x="388416" y="776808"/>
                </a:lnTo>
                <a:lnTo>
                  <a:pt x="9574136" y="776808"/>
                </a:lnTo>
                <a:lnTo>
                  <a:pt x="9622858" y="773781"/>
                </a:lnTo>
                <a:lnTo>
                  <a:pt x="9669773" y="764945"/>
                </a:lnTo>
                <a:lnTo>
                  <a:pt x="9714518" y="750663"/>
                </a:lnTo>
                <a:lnTo>
                  <a:pt x="9756729" y="731298"/>
                </a:lnTo>
                <a:lnTo>
                  <a:pt x="9796042" y="707216"/>
                </a:lnTo>
                <a:lnTo>
                  <a:pt x="9832093" y="678780"/>
                </a:lnTo>
                <a:lnTo>
                  <a:pt x="9864518" y="646354"/>
                </a:lnTo>
                <a:lnTo>
                  <a:pt x="9892952" y="610301"/>
                </a:lnTo>
                <a:lnTo>
                  <a:pt x="9917033" y="570987"/>
                </a:lnTo>
                <a:lnTo>
                  <a:pt x="9936397" y="528775"/>
                </a:lnTo>
                <a:lnTo>
                  <a:pt x="9950678" y="484029"/>
                </a:lnTo>
                <a:lnTo>
                  <a:pt x="9959514" y="437113"/>
                </a:lnTo>
                <a:lnTo>
                  <a:pt x="9962540" y="388391"/>
                </a:lnTo>
                <a:lnTo>
                  <a:pt x="9959514" y="339669"/>
                </a:lnTo>
                <a:lnTo>
                  <a:pt x="9950678" y="292754"/>
                </a:lnTo>
                <a:lnTo>
                  <a:pt x="9936397" y="248010"/>
                </a:lnTo>
                <a:lnTo>
                  <a:pt x="9917033" y="205800"/>
                </a:lnTo>
                <a:lnTo>
                  <a:pt x="9892952" y="166489"/>
                </a:lnTo>
                <a:lnTo>
                  <a:pt x="9864518" y="130439"/>
                </a:lnTo>
                <a:lnTo>
                  <a:pt x="9832093" y="98016"/>
                </a:lnTo>
                <a:lnTo>
                  <a:pt x="9796042" y="69583"/>
                </a:lnTo>
                <a:lnTo>
                  <a:pt x="9756729" y="45503"/>
                </a:lnTo>
                <a:lnTo>
                  <a:pt x="9714518" y="26141"/>
                </a:lnTo>
                <a:lnTo>
                  <a:pt x="9669773" y="11861"/>
                </a:lnTo>
                <a:lnTo>
                  <a:pt x="9622858" y="3025"/>
                </a:lnTo>
                <a:lnTo>
                  <a:pt x="9574136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475" y="6389062"/>
            <a:ext cx="9963150" cy="777240"/>
          </a:xfrm>
          <a:custGeom>
            <a:avLst/>
            <a:gdLst/>
            <a:rect l="l" t="t" r="r" b="b"/>
            <a:pathLst>
              <a:path w="9963150" h="777240">
                <a:moveTo>
                  <a:pt x="9962540" y="388391"/>
                </a:moveTo>
                <a:lnTo>
                  <a:pt x="9959514" y="437113"/>
                </a:lnTo>
                <a:lnTo>
                  <a:pt x="9950678" y="484029"/>
                </a:lnTo>
                <a:lnTo>
                  <a:pt x="9936397" y="528775"/>
                </a:lnTo>
                <a:lnTo>
                  <a:pt x="9917033" y="570987"/>
                </a:lnTo>
                <a:lnTo>
                  <a:pt x="9892952" y="610301"/>
                </a:lnTo>
                <a:lnTo>
                  <a:pt x="9864518" y="646354"/>
                </a:lnTo>
                <a:lnTo>
                  <a:pt x="9832093" y="678780"/>
                </a:lnTo>
                <a:lnTo>
                  <a:pt x="9796042" y="707216"/>
                </a:lnTo>
                <a:lnTo>
                  <a:pt x="9756729" y="731298"/>
                </a:lnTo>
                <a:lnTo>
                  <a:pt x="9714518" y="750663"/>
                </a:lnTo>
                <a:lnTo>
                  <a:pt x="9669773" y="764945"/>
                </a:lnTo>
                <a:lnTo>
                  <a:pt x="9622858" y="773781"/>
                </a:lnTo>
                <a:lnTo>
                  <a:pt x="9574136" y="776808"/>
                </a:lnTo>
                <a:lnTo>
                  <a:pt x="388416" y="776808"/>
                </a:lnTo>
                <a:lnTo>
                  <a:pt x="339694" y="773781"/>
                </a:lnTo>
                <a:lnTo>
                  <a:pt x="292778" y="764945"/>
                </a:lnTo>
                <a:lnTo>
                  <a:pt x="248032" y="750663"/>
                </a:lnTo>
                <a:lnTo>
                  <a:pt x="205820" y="731298"/>
                </a:lnTo>
                <a:lnTo>
                  <a:pt x="166506" y="707216"/>
                </a:lnTo>
                <a:lnTo>
                  <a:pt x="130454" y="678780"/>
                </a:lnTo>
                <a:lnTo>
                  <a:pt x="98027" y="646354"/>
                </a:lnTo>
                <a:lnTo>
                  <a:pt x="69591" y="610301"/>
                </a:lnTo>
                <a:lnTo>
                  <a:pt x="45509" y="570987"/>
                </a:lnTo>
                <a:lnTo>
                  <a:pt x="26144" y="528775"/>
                </a:lnTo>
                <a:lnTo>
                  <a:pt x="11862" y="484029"/>
                </a:lnTo>
                <a:lnTo>
                  <a:pt x="3026" y="437113"/>
                </a:lnTo>
                <a:lnTo>
                  <a:pt x="0" y="388391"/>
                </a:lnTo>
                <a:lnTo>
                  <a:pt x="3026" y="339669"/>
                </a:lnTo>
                <a:lnTo>
                  <a:pt x="11862" y="292754"/>
                </a:lnTo>
                <a:lnTo>
                  <a:pt x="26144" y="248010"/>
                </a:lnTo>
                <a:lnTo>
                  <a:pt x="45509" y="205800"/>
                </a:lnTo>
                <a:lnTo>
                  <a:pt x="69591" y="166489"/>
                </a:lnTo>
                <a:lnTo>
                  <a:pt x="98027" y="130439"/>
                </a:lnTo>
                <a:lnTo>
                  <a:pt x="130454" y="98016"/>
                </a:lnTo>
                <a:lnTo>
                  <a:pt x="166506" y="69583"/>
                </a:lnTo>
                <a:lnTo>
                  <a:pt x="205820" y="45503"/>
                </a:lnTo>
                <a:lnTo>
                  <a:pt x="248032" y="26141"/>
                </a:lnTo>
                <a:lnTo>
                  <a:pt x="292778" y="11861"/>
                </a:lnTo>
                <a:lnTo>
                  <a:pt x="339694" y="3025"/>
                </a:lnTo>
                <a:lnTo>
                  <a:pt x="388416" y="0"/>
                </a:lnTo>
                <a:lnTo>
                  <a:pt x="9574136" y="0"/>
                </a:lnTo>
                <a:lnTo>
                  <a:pt x="9622858" y="3025"/>
                </a:lnTo>
                <a:lnTo>
                  <a:pt x="9669773" y="11861"/>
                </a:lnTo>
                <a:lnTo>
                  <a:pt x="9714518" y="26141"/>
                </a:lnTo>
                <a:lnTo>
                  <a:pt x="9756729" y="45503"/>
                </a:lnTo>
                <a:lnTo>
                  <a:pt x="9796042" y="69583"/>
                </a:lnTo>
                <a:lnTo>
                  <a:pt x="9832093" y="98016"/>
                </a:lnTo>
                <a:lnTo>
                  <a:pt x="9864518" y="130439"/>
                </a:lnTo>
                <a:lnTo>
                  <a:pt x="9892952" y="166489"/>
                </a:lnTo>
                <a:lnTo>
                  <a:pt x="9917033" y="205800"/>
                </a:lnTo>
                <a:lnTo>
                  <a:pt x="9936397" y="248010"/>
                </a:lnTo>
                <a:lnTo>
                  <a:pt x="9950678" y="292754"/>
                </a:lnTo>
                <a:lnTo>
                  <a:pt x="9959514" y="339669"/>
                </a:lnTo>
                <a:lnTo>
                  <a:pt x="9962540" y="388391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8106" y="6495924"/>
            <a:ext cx="9905665" cy="56682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3600" spc="-100">
                <a:solidFill>
                  <a:srgbClr val="3d3939"/>
                </a:solidFill>
                <a:latin typeface="G마켓 산스 TTF Bold"/>
                <a:ea typeface="G마켓 산스 TTF Bold"/>
                <a:cs typeface="나눔스퀘어OTF Bold"/>
              </a:rPr>
              <a:t>안전·보건 관리에 대한 인식 전환 필요</a:t>
            </a:r>
            <a:endParaRPr sz="3600" spc="-100">
              <a:latin typeface="G마켓 산스 TTF Bold"/>
              <a:ea typeface="G마켓 산스 TTF Bold"/>
              <a:cs typeface="나눔스퀘어OTF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0476" y="3211639"/>
            <a:ext cx="3237687" cy="282940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6500" y="3211639"/>
            <a:ext cx="3237674" cy="28294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02323" y="3211639"/>
            <a:ext cx="3237661" cy="282940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474" y="2389417"/>
            <a:ext cx="3237865" cy="1326515"/>
          </a:xfrm>
          <a:custGeom>
            <a:avLst/>
            <a:gdLst/>
            <a:rect l="l" t="t" r="r" b="b"/>
            <a:pathLst>
              <a:path w="3237865" h="1326514">
                <a:moveTo>
                  <a:pt x="2983687" y="0"/>
                </a:moveTo>
                <a:lnTo>
                  <a:pt x="254000" y="0"/>
                </a:lnTo>
                <a:lnTo>
                  <a:pt x="208345" y="4092"/>
                </a:lnTo>
                <a:lnTo>
                  <a:pt x="165374" y="15890"/>
                </a:lnTo>
                <a:lnTo>
                  <a:pt x="125805" y="34677"/>
                </a:lnTo>
                <a:lnTo>
                  <a:pt x="90354" y="59736"/>
                </a:lnTo>
                <a:lnTo>
                  <a:pt x="59740" y="90349"/>
                </a:lnTo>
                <a:lnTo>
                  <a:pt x="34680" y="125799"/>
                </a:lnTo>
                <a:lnTo>
                  <a:pt x="15891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1072426"/>
                </a:lnTo>
                <a:lnTo>
                  <a:pt x="4092" y="1118080"/>
                </a:lnTo>
                <a:lnTo>
                  <a:pt x="15891" y="1161051"/>
                </a:lnTo>
                <a:lnTo>
                  <a:pt x="34680" y="1200620"/>
                </a:lnTo>
                <a:lnTo>
                  <a:pt x="59740" y="1236071"/>
                </a:lnTo>
                <a:lnTo>
                  <a:pt x="90354" y="1266685"/>
                </a:lnTo>
                <a:lnTo>
                  <a:pt x="125805" y="1291745"/>
                </a:lnTo>
                <a:lnTo>
                  <a:pt x="165374" y="1310534"/>
                </a:lnTo>
                <a:lnTo>
                  <a:pt x="208345" y="1322333"/>
                </a:lnTo>
                <a:lnTo>
                  <a:pt x="254000" y="1326426"/>
                </a:lnTo>
                <a:lnTo>
                  <a:pt x="2983687" y="1326426"/>
                </a:lnTo>
                <a:lnTo>
                  <a:pt x="3029348" y="1322333"/>
                </a:lnTo>
                <a:lnTo>
                  <a:pt x="3072322" y="1310534"/>
                </a:lnTo>
                <a:lnTo>
                  <a:pt x="3111893" y="1291745"/>
                </a:lnTo>
                <a:lnTo>
                  <a:pt x="3147342" y="1266685"/>
                </a:lnTo>
                <a:lnTo>
                  <a:pt x="3177955" y="1236071"/>
                </a:lnTo>
                <a:lnTo>
                  <a:pt x="3203012" y="1200620"/>
                </a:lnTo>
                <a:lnTo>
                  <a:pt x="3221798" y="1161051"/>
                </a:lnTo>
                <a:lnTo>
                  <a:pt x="3233595" y="1118080"/>
                </a:lnTo>
                <a:lnTo>
                  <a:pt x="3237687" y="1072426"/>
                </a:lnTo>
                <a:lnTo>
                  <a:pt x="3237687" y="254000"/>
                </a:lnTo>
                <a:lnTo>
                  <a:pt x="3233595" y="208342"/>
                </a:lnTo>
                <a:lnTo>
                  <a:pt x="3221798" y="165369"/>
                </a:lnTo>
                <a:lnTo>
                  <a:pt x="3203012" y="125799"/>
                </a:lnTo>
                <a:lnTo>
                  <a:pt x="3177955" y="90349"/>
                </a:lnTo>
                <a:lnTo>
                  <a:pt x="3147342" y="59736"/>
                </a:lnTo>
                <a:lnTo>
                  <a:pt x="3111893" y="34677"/>
                </a:lnTo>
                <a:lnTo>
                  <a:pt x="3072322" y="15890"/>
                </a:lnTo>
                <a:lnTo>
                  <a:pt x="3029348" y="4092"/>
                </a:lnTo>
                <a:lnTo>
                  <a:pt x="2983687" y="0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474" y="2389417"/>
            <a:ext cx="3237865" cy="1326515"/>
          </a:xfrm>
          <a:custGeom>
            <a:avLst/>
            <a:gdLst/>
            <a:rect l="l" t="t" r="r" b="b"/>
            <a:pathLst>
              <a:path w="3237865" h="1326514">
                <a:moveTo>
                  <a:pt x="2983687" y="0"/>
                </a:moveTo>
                <a:lnTo>
                  <a:pt x="2983687" y="0"/>
                </a:lnTo>
                <a:lnTo>
                  <a:pt x="254000" y="0"/>
                </a:lnTo>
                <a:lnTo>
                  <a:pt x="208345" y="4092"/>
                </a:lnTo>
                <a:lnTo>
                  <a:pt x="165374" y="15890"/>
                </a:lnTo>
                <a:lnTo>
                  <a:pt x="125805" y="34677"/>
                </a:lnTo>
                <a:lnTo>
                  <a:pt x="90354" y="59736"/>
                </a:lnTo>
                <a:lnTo>
                  <a:pt x="59740" y="90349"/>
                </a:lnTo>
                <a:lnTo>
                  <a:pt x="34680" y="125799"/>
                </a:lnTo>
                <a:lnTo>
                  <a:pt x="15891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437426"/>
                </a:lnTo>
                <a:lnTo>
                  <a:pt x="0" y="503047"/>
                </a:lnTo>
                <a:lnTo>
                  <a:pt x="0" y="1072426"/>
                </a:lnTo>
                <a:lnTo>
                  <a:pt x="4092" y="1118080"/>
                </a:lnTo>
                <a:lnTo>
                  <a:pt x="15891" y="1161051"/>
                </a:lnTo>
                <a:lnTo>
                  <a:pt x="34680" y="1200620"/>
                </a:lnTo>
                <a:lnTo>
                  <a:pt x="59740" y="1236071"/>
                </a:lnTo>
                <a:lnTo>
                  <a:pt x="90354" y="1266685"/>
                </a:lnTo>
                <a:lnTo>
                  <a:pt x="125805" y="1291745"/>
                </a:lnTo>
                <a:lnTo>
                  <a:pt x="165374" y="1310534"/>
                </a:lnTo>
                <a:lnTo>
                  <a:pt x="208345" y="1322333"/>
                </a:lnTo>
                <a:lnTo>
                  <a:pt x="254000" y="1326426"/>
                </a:lnTo>
                <a:lnTo>
                  <a:pt x="507225" y="1326426"/>
                </a:lnTo>
                <a:lnTo>
                  <a:pt x="621804" y="1326426"/>
                </a:lnTo>
                <a:lnTo>
                  <a:pt x="2983687" y="1326426"/>
                </a:lnTo>
                <a:lnTo>
                  <a:pt x="3029348" y="1322333"/>
                </a:lnTo>
                <a:lnTo>
                  <a:pt x="3072322" y="1310534"/>
                </a:lnTo>
                <a:lnTo>
                  <a:pt x="3111893" y="1291745"/>
                </a:lnTo>
                <a:lnTo>
                  <a:pt x="3147342" y="1266685"/>
                </a:lnTo>
                <a:lnTo>
                  <a:pt x="3177955" y="1236071"/>
                </a:lnTo>
                <a:lnTo>
                  <a:pt x="3203012" y="1200620"/>
                </a:lnTo>
                <a:lnTo>
                  <a:pt x="3221798" y="1161051"/>
                </a:lnTo>
                <a:lnTo>
                  <a:pt x="3233595" y="1118080"/>
                </a:lnTo>
                <a:lnTo>
                  <a:pt x="3237687" y="1072426"/>
                </a:lnTo>
                <a:lnTo>
                  <a:pt x="3237687" y="778217"/>
                </a:lnTo>
                <a:lnTo>
                  <a:pt x="3237687" y="737590"/>
                </a:lnTo>
                <a:lnTo>
                  <a:pt x="3237687" y="254000"/>
                </a:lnTo>
                <a:lnTo>
                  <a:pt x="3233595" y="208342"/>
                </a:lnTo>
                <a:lnTo>
                  <a:pt x="3221798" y="165369"/>
                </a:lnTo>
                <a:lnTo>
                  <a:pt x="3203012" y="125799"/>
                </a:lnTo>
                <a:lnTo>
                  <a:pt x="3177955" y="90349"/>
                </a:lnTo>
                <a:lnTo>
                  <a:pt x="3147342" y="59736"/>
                </a:lnTo>
                <a:lnTo>
                  <a:pt x="3111893" y="34677"/>
                </a:lnTo>
                <a:lnTo>
                  <a:pt x="3072322" y="15890"/>
                </a:lnTo>
                <a:lnTo>
                  <a:pt x="3029348" y="4092"/>
                </a:lnTo>
                <a:lnTo>
                  <a:pt x="298368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4740" y="2577847"/>
            <a:ext cx="972185" cy="390525"/>
          </a:xfrm>
          <a:custGeom>
            <a:avLst/>
            <a:gdLst/>
            <a:rect l="l" t="t" r="r" b="b"/>
            <a:pathLst>
              <a:path w="972185" h="390525">
                <a:moveTo>
                  <a:pt x="776935" y="0"/>
                </a:moveTo>
                <a:lnTo>
                  <a:pt x="195237" y="0"/>
                </a:lnTo>
                <a:lnTo>
                  <a:pt x="150472" y="5156"/>
                </a:lnTo>
                <a:lnTo>
                  <a:pt x="109378" y="19844"/>
                </a:lnTo>
                <a:lnTo>
                  <a:pt x="73127" y="42892"/>
                </a:lnTo>
                <a:lnTo>
                  <a:pt x="42892" y="73127"/>
                </a:lnTo>
                <a:lnTo>
                  <a:pt x="19844" y="109378"/>
                </a:lnTo>
                <a:lnTo>
                  <a:pt x="5156" y="150472"/>
                </a:lnTo>
                <a:lnTo>
                  <a:pt x="0" y="195237"/>
                </a:lnTo>
                <a:lnTo>
                  <a:pt x="5156" y="240002"/>
                </a:lnTo>
                <a:lnTo>
                  <a:pt x="19844" y="281098"/>
                </a:lnTo>
                <a:lnTo>
                  <a:pt x="42892" y="317351"/>
                </a:lnTo>
                <a:lnTo>
                  <a:pt x="73127" y="347589"/>
                </a:lnTo>
                <a:lnTo>
                  <a:pt x="109378" y="370639"/>
                </a:lnTo>
                <a:lnTo>
                  <a:pt x="150472" y="385329"/>
                </a:lnTo>
                <a:lnTo>
                  <a:pt x="195237" y="390486"/>
                </a:lnTo>
                <a:lnTo>
                  <a:pt x="776935" y="390486"/>
                </a:lnTo>
                <a:lnTo>
                  <a:pt x="821700" y="385329"/>
                </a:lnTo>
                <a:lnTo>
                  <a:pt x="862794" y="370639"/>
                </a:lnTo>
                <a:lnTo>
                  <a:pt x="899044" y="347589"/>
                </a:lnTo>
                <a:lnTo>
                  <a:pt x="929279" y="317351"/>
                </a:lnTo>
                <a:lnTo>
                  <a:pt x="952327" y="281098"/>
                </a:lnTo>
                <a:lnTo>
                  <a:pt x="967015" y="240002"/>
                </a:lnTo>
                <a:lnTo>
                  <a:pt x="972172" y="195237"/>
                </a:lnTo>
                <a:lnTo>
                  <a:pt x="967015" y="150472"/>
                </a:lnTo>
                <a:lnTo>
                  <a:pt x="952327" y="109378"/>
                </a:lnTo>
                <a:lnTo>
                  <a:pt x="929279" y="73127"/>
                </a:lnTo>
                <a:lnTo>
                  <a:pt x="899044" y="42892"/>
                </a:lnTo>
                <a:lnTo>
                  <a:pt x="862794" y="19844"/>
                </a:lnTo>
                <a:lnTo>
                  <a:pt x="821700" y="5156"/>
                </a:lnTo>
                <a:lnTo>
                  <a:pt x="776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4740" y="2577847"/>
            <a:ext cx="972185" cy="390525"/>
          </a:xfrm>
          <a:custGeom>
            <a:avLst/>
            <a:gdLst/>
            <a:rect l="l" t="t" r="r" b="b"/>
            <a:pathLst>
              <a:path w="972185" h="390525">
                <a:moveTo>
                  <a:pt x="972172" y="195237"/>
                </a:moveTo>
                <a:lnTo>
                  <a:pt x="967015" y="240002"/>
                </a:lnTo>
                <a:lnTo>
                  <a:pt x="952327" y="281098"/>
                </a:lnTo>
                <a:lnTo>
                  <a:pt x="929279" y="317351"/>
                </a:lnTo>
                <a:lnTo>
                  <a:pt x="899044" y="347589"/>
                </a:lnTo>
                <a:lnTo>
                  <a:pt x="862794" y="370639"/>
                </a:lnTo>
                <a:lnTo>
                  <a:pt x="821700" y="385329"/>
                </a:lnTo>
                <a:lnTo>
                  <a:pt x="776935" y="390486"/>
                </a:lnTo>
                <a:lnTo>
                  <a:pt x="195237" y="390486"/>
                </a:lnTo>
                <a:lnTo>
                  <a:pt x="150472" y="385329"/>
                </a:lnTo>
                <a:lnTo>
                  <a:pt x="109378" y="370639"/>
                </a:lnTo>
                <a:lnTo>
                  <a:pt x="73127" y="347589"/>
                </a:lnTo>
                <a:lnTo>
                  <a:pt x="42892" y="317351"/>
                </a:lnTo>
                <a:lnTo>
                  <a:pt x="19844" y="281098"/>
                </a:lnTo>
                <a:lnTo>
                  <a:pt x="5156" y="240002"/>
                </a:lnTo>
                <a:lnTo>
                  <a:pt x="0" y="195237"/>
                </a:lnTo>
                <a:lnTo>
                  <a:pt x="5156" y="150472"/>
                </a:lnTo>
                <a:lnTo>
                  <a:pt x="19844" y="109378"/>
                </a:lnTo>
                <a:lnTo>
                  <a:pt x="42892" y="73127"/>
                </a:lnTo>
                <a:lnTo>
                  <a:pt x="73127" y="42892"/>
                </a:lnTo>
                <a:lnTo>
                  <a:pt x="109378" y="19844"/>
                </a:lnTo>
                <a:lnTo>
                  <a:pt x="150472" y="5156"/>
                </a:lnTo>
                <a:lnTo>
                  <a:pt x="195237" y="0"/>
                </a:lnTo>
                <a:lnTo>
                  <a:pt x="776935" y="0"/>
                </a:lnTo>
                <a:lnTo>
                  <a:pt x="821700" y="5156"/>
                </a:lnTo>
                <a:lnTo>
                  <a:pt x="862794" y="19844"/>
                </a:lnTo>
                <a:lnTo>
                  <a:pt x="899044" y="42892"/>
                </a:lnTo>
                <a:lnTo>
                  <a:pt x="929279" y="73127"/>
                </a:lnTo>
                <a:lnTo>
                  <a:pt x="952327" y="109378"/>
                </a:lnTo>
                <a:lnTo>
                  <a:pt x="967015" y="150472"/>
                </a:lnTo>
                <a:lnTo>
                  <a:pt x="972172" y="19523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3665" y="2902545"/>
            <a:ext cx="2775585" cy="72648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ts val="5505"/>
              </a:lnSpc>
              <a:defRPr/>
            </a:pPr>
            <a:r>
              <a:rPr sz="4750" spc="-150">
                <a:solidFill>
                  <a:srgbClr val="3d3939"/>
                </a:solidFill>
                <a:latin typeface="G마켓 산스 TTF Bold"/>
                <a:ea typeface="G마켓 산스 TTF Bold"/>
                <a:cs typeface="나눔스퀘어OTF Bold"/>
              </a:rPr>
              <a:t>E</a:t>
            </a:r>
            <a:r>
              <a:rPr sz="3150" spc="-150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t>nvironment</a:t>
            </a:r>
            <a:endParaRPr sz="3150" spc="-150"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31388" y="2389417"/>
            <a:ext cx="3237865" cy="1326515"/>
          </a:xfrm>
          <a:custGeom>
            <a:avLst/>
            <a:gdLst/>
            <a:rect l="l" t="t" r="r" b="b"/>
            <a:pathLst>
              <a:path w="3237865" h="1326514">
                <a:moveTo>
                  <a:pt x="2983687" y="0"/>
                </a:moveTo>
                <a:lnTo>
                  <a:pt x="254000" y="0"/>
                </a:lnTo>
                <a:lnTo>
                  <a:pt x="208345" y="4092"/>
                </a:lnTo>
                <a:lnTo>
                  <a:pt x="165374" y="15890"/>
                </a:lnTo>
                <a:lnTo>
                  <a:pt x="125805" y="34677"/>
                </a:lnTo>
                <a:lnTo>
                  <a:pt x="90354" y="59736"/>
                </a:lnTo>
                <a:lnTo>
                  <a:pt x="59740" y="90349"/>
                </a:lnTo>
                <a:lnTo>
                  <a:pt x="34680" y="125799"/>
                </a:lnTo>
                <a:lnTo>
                  <a:pt x="15891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1072426"/>
                </a:lnTo>
                <a:lnTo>
                  <a:pt x="4092" y="1118080"/>
                </a:lnTo>
                <a:lnTo>
                  <a:pt x="15891" y="1161051"/>
                </a:lnTo>
                <a:lnTo>
                  <a:pt x="34680" y="1200620"/>
                </a:lnTo>
                <a:lnTo>
                  <a:pt x="59740" y="1236071"/>
                </a:lnTo>
                <a:lnTo>
                  <a:pt x="90354" y="1266685"/>
                </a:lnTo>
                <a:lnTo>
                  <a:pt x="125805" y="1291745"/>
                </a:lnTo>
                <a:lnTo>
                  <a:pt x="165374" y="1310534"/>
                </a:lnTo>
                <a:lnTo>
                  <a:pt x="208345" y="1322333"/>
                </a:lnTo>
                <a:lnTo>
                  <a:pt x="254000" y="1326426"/>
                </a:lnTo>
                <a:lnTo>
                  <a:pt x="2983687" y="1326426"/>
                </a:lnTo>
                <a:lnTo>
                  <a:pt x="3029348" y="1322333"/>
                </a:lnTo>
                <a:lnTo>
                  <a:pt x="3072322" y="1310534"/>
                </a:lnTo>
                <a:lnTo>
                  <a:pt x="3111893" y="1291745"/>
                </a:lnTo>
                <a:lnTo>
                  <a:pt x="3147342" y="1266685"/>
                </a:lnTo>
                <a:lnTo>
                  <a:pt x="3177955" y="1236071"/>
                </a:lnTo>
                <a:lnTo>
                  <a:pt x="3203012" y="1200620"/>
                </a:lnTo>
                <a:lnTo>
                  <a:pt x="3221798" y="1161051"/>
                </a:lnTo>
                <a:lnTo>
                  <a:pt x="3233595" y="1118080"/>
                </a:lnTo>
                <a:lnTo>
                  <a:pt x="3237687" y="1072426"/>
                </a:lnTo>
                <a:lnTo>
                  <a:pt x="3237687" y="254000"/>
                </a:lnTo>
                <a:lnTo>
                  <a:pt x="3233595" y="208342"/>
                </a:lnTo>
                <a:lnTo>
                  <a:pt x="3221798" y="165369"/>
                </a:lnTo>
                <a:lnTo>
                  <a:pt x="3203012" y="125799"/>
                </a:lnTo>
                <a:lnTo>
                  <a:pt x="3177955" y="90349"/>
                </a:lnTo>
                <a:lnTo>
                  <a:pt x="3147342" y="59736"/>
                </a:lnTo>
                <a:lnTo>
                  <a:pt x="3111893" y="34677"/>
                </a:lnTo>
                <a:lnTo>
                  <a:pt x="3072322" y="15890"/>
                </a:lnTo>
                <a:lnTo>
                  <a:pt x="3029348" y="4092"/>
                </a:lnTo>
                <a:lnTo>
                  <a:pt x="2983687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1388" y="2389417"/>
            <a:ext cx="3237865" cy="1326515"/>
          </a:xfrm>
          <a:custGeom>
            <a:avLst/>
            <a:gdLst/>
            <a:rect l="l" t="t" r="r" b="b"/>
            <a:pathLst>
              <a:path w="3237865" h="1326514">
                <a:moveTo>
                  <a:pt x="2983687" y="0"/>
                </a:moveTo>
                <a:lnTo>
                  <a:pt x="2983687" y="0"/>
                </a:lnTo>
                <a:lnTo>
                  <a:pt x="254000" y="0"/>
                </a:lnTo>
                <a:lnTo>
                  <a:pt x="208345" y="4092"/>
                </a:lnTo>
                <a:lnTo>
                  <a:pt x="165374" y="15890"/>
                </a:lnTo>
                <a:lnTo>
                  <a:pt x="125805" y="34677"/>
                </a:lnTo>
                <a:lnTo>
                  <a:pt x="90354" y="59736"/>
                </a:lnTo>
                <a:lnTo>
                  <a:pt x="59740" y="90349"/>
                </a:lnTo>
                <a:lnTo>
                  <a:pt x="34680" y="125799"/>
                </a:lnTo>
                <a:lnTo>
                  <a:pt x="15891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437426"/>
                </a:lnTo>
                <a:lnTo>
                  <a:pt x="0" y="503047"/>
                </a:lnTo>
                <a:lnTo>
                  <a:pt x="0" y="1072426"/>
                </a:lnTo>
                <a:lnTo>
                  <a:pt x="4092" y="1118080"/>
                </a:lnTo>
                <a:lnTo>
                  <a:pt x="15891" y="1161051"/>
                </a:lnTo>
                <a:lnTo>
                  <a:pt x="34680" y="1200620"/>
                </a:lnTo>
                <a:lnTo>
                  <a:pt x="59740" y="1236071"/>
                </a:lnTo>
                <a:lnTo>
                  <a:pt x="90354" y="1266685"/>
                </a:lnTo>
                <a:lnTo>
                  <a:pt x="125805" y="1291745"/>
                </a:lnTo>
                <a:lnTo>
                  <a:pt x="165374" y="1310534"/>
                </a:lnTo>
                <a:lnTo>
                  <a:pt x="208345" y="1322333"/>
                </a:lnTo>
                <a:lnTo>
                  <a:pt x="254000" y="1326426"/>
                </a:lnTo>
                <a:lnTo>
                  <a:pt x="507225" y="1326426"/>
                </a:lnTo>
                <a:lnTo>
                  <a:pt x="621804" y="1326426"/>
                </a:lnTo>
                <a:lnTo>
                  <a:pt x="2983687" y="1326426"/>
                </a:lnTo>
                <a:lnTo>
                  <a:pt x="3029348" y="1322333"/>
                </a:lnTo>
                <a:lnTo>
                  <a:pt x="3072322" y="1310534"/>
                </a:lnTo>
                <a:lnTo>
                  <a:pt x="3111893" y="1291745"/>
                </a:lnTo>
                <a:lnTo>
                  <a:pt x="3147342" y="1266685"/>
                </a:lnTo>
                <a:lnTo>
                  <a:pt x="3177955" y="1236071"/>
                </a:lnTo>
                <a:lnTo>
                  <a:pt x="3203012" y="1200620"/>
                </a:lnTo>
                <a:lnTo>
                  <a:pt x="3221798" y="1161051"/>
                </a:lnTo>
                <a:lnTo>
                  <a:pt x="3233595" y="1118080"/>
                </a:lnTo>
                <a:lnTo>
                  <a:pt x="3237687" y="1072426"/>
                </a:lnTo>
                <a:lnTo>
                  <a:pt x="3237687" y="778217"/>
                </a:lnTo>
                <a:lnTo>
                  <a:pt x="3237687" y="737590"/>
                </a:lnTo>
                <a:lnTo>
                  <a:pt x="3237687" y="254000"/>
                </a:lnTo>
                <a:lnTo>
                  <a:pt x="3233595" y="208342"/>
                </a:lnTo>
                <a:lnTo>
                  <a:pt x="3221798" y="165369"/>
                </a:lnTo>
                <a:lnTo>
                  <a:pt x="3203012" y="125799"/>
                </a:lnTo>
                <a:lnTo>
                  <a:pt x="3177955" y="90349"/>
                </a:lnTo>
                <a:lnTo>
                  <a:pt x="3147342" y="59736"/>
                </a:lnTo>
                <a:lnTo>
                  <a:pt x="3111893" y="34677"/>
                </a:lnTo>
                <a:lnTo>
                  <a:pt x="3072322" y="15890"/>
                </a:lnTo>
                <a:lnTo>
                  <a:pt x="3029348" y="4092"/>
                </a:lnTo>
                <a:lnTo>
                  <a:pt x="298368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5654" y="2577847"/>
            <a:ext cx="972185" cy="390525"/>
          </a:xfrm>
          <a:custGeom>
            <a:avLst/>
            <a:gdLst/>
            <a:rect l="l" t="t" r="r" b="b"/>
            <a:pathLst>
              <a:path w="972185" h="390525">
                <a:moveTo>
                  <a:pt x="776947" y="0"/>
                </a:moveTo>
                <a:lnTo>
                  <a:pt x="195237" y="0"/>
                </a:lnTo>
                <a:lnTo>
                  <a:pt x="150472" y="5156"/>
                </a:lnTo>
                <a:lnTo>
                  <a:pt x="109378" y="19844"/>
                </a:lnTo>
                <a:lnTo>
                  <a:pt x="73127" y="42892"/>
                </a:lnTo>
                <a:lnTo>
                  <a:pt x="42892" y="73127"/>
                </a:lnTo>
                <a:lnTo>
                  <a:pt x="19844" y="109378"/>
                </a:lnTo>
                <a:lnTo>
                  <a:pt x="5156" y="150472"/>
                </a:lnTo>
                <a:lnTo>
                  <a:pt x="0" y="195237"/>
                </a:lnTo>
                <a:lnTo>
                  <a:pt x="5156" y="240002"/>
                </a:lnTo>
                <a:lnTo>
                  <a:pt x="19844" y="281098"/>
                </a:lnTo>
                <a:lnTo>
                  <a:pt x="42892" y="317351"/>
                </a:lnTo>
                <a:lnTo>
                  <a:pt x="73127" y="347589"/>
                </a:lnTo>
                <a:lnTo>
                  <a:pt x="109378" y="370639"/>
                </a:lnTo>
                <a:lnTo>
                  <a:pt x="150472" y="385329"/>
                </a:lnTo>
                <a:lnTo>
                  <a:pt x="195237" y="390486"/>
                </a:lnTo>
                <a:lnTo>
                  <a:pt x="776947" y="390486"/>
                </a:lnTo>
                <a:lnTo>
                  <a:pt x="821703" y="385329"/>
                </a:lnTo>
                <a:lnTo>
                  <a:pt x="862790" y="370639"/>
                </a:lnTo>
                <a:lnTo>
                  <a:pt x="899036" y="347589"/>
                </a:lnTo>
                <a:lnTo>
                  <a:pt x="929269" y="317351"/>
                </a:lnTo>
                <a:lnTo>
                  <a:pt x="952315" y="281098"/>
                </a:lnTo>
                <a:lnTo>
                  <a:pt x="967003" y="240002"/>
                </a:lnTo>
                <a:lnTo>
                  <a:pt x="972159" y="195237"/>
                </a:lnTo>
                <a:lnTo>
                  <a:pt x="967003" y="150472"/>
                </a:lnTo>
                <a:lnTo>
                  <a:pt x="952315" y="109378"/>
                </a:lnTo>
                <a:lnTo>
                  <a:pt x="929269" y="73127"/>
                </a:lnTo>
                <a:lnTo>
                  <a:pt x="899036" y="42892"/>
                </a:lnTo>
                <a:lnTo>
                  <a:pt x="862790" y="19844"/>
                </a:lnTo>
                <a:lnTo>
                  <a:pt x="821703" y="5156"/>
                </a:lnTo>
                <a:lnTo>
                  <a:pt x="776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5654" y="2577847"/>
            <a:ext cx="972185" cy="390525"/>
          </a:xfrm>
          <a:custGeom>
            <a:avLst/>
            <a:gdLst/>
            <a:rect l="l" t="t" r="r" b="b"/>
            <a:pathLst>
              <a:path w="972185" h="390525">
                <a:moveTo>
                  <a:pt x="972159" y="195237"/>
                </a:moveTo>
                <a:lnTo>
                  <a:pt x="967003" y="240002"/>
                </a:lnTo>
                <a:lnTo>
                  <a:pt x="952315" y="281098"/>
                </a:lnTo>
                <a:lnTo>
                  <a:pt x="929269" y="317351"/>
                </a:lnTo>
                <a:lnTo>
                  <a:pt x="899036" y="347589"/>
                </a:lnTo>
                <a:lnTo>
                  <a:pt x="862790" y="370639"/>
                </a:lnTo>
                <a:lnTo>
                  <a:pt x="821703" y="385329"/>
                </a:lnTo>
                <a:lnTo>
                  <a:pt x="776947" y="390486"/>
                </a:lnTo>
                <a:lnTo>
                  <a:pt x="195237" y="390486"/>
                </a:lnTo>
                <a:lnTo>
                  <a:pt x="150472" y="385329"/>
                </a:lnTo>
                <a:lnTo>
                  <a:pt x="109378" y="370639"/>
                </a:lnTo>
                <a:lnTo>
                  <a:pt x="73127" y="347589"/>
                </a:lnTo>
                <a:lnTo>
                  <a:pt x="42892" y="317351"/>
                </a:lnTo>
                <a:lnTo>
                  <a:pt x="19844" y="281098"/>
                </a:lnTo>
                <a:lnTo>
                  <a:pt x="5156" y="240002"/>
                </a:lnTo>
                <a:lnTo>
                  <a:pt x="0" y="195237"/>
                </a:lnTo>
                <a:lnTo>
                  <a:pt x="5156" y="150472"/>
                </a:lnTo>
                <a:lnTo>
                  <a:pt x="19844" y="109378"/>
                </a:lnTo>
                <a:lnTo>
                  <a:pt x="42892" y="73127"/>
                </a:lnTo>
                <a:lnTo>
                  <a:pt x="73127" y="42892"/>
                </a:lnTo>
                <a:lnTo>
                  <a:pt x="109378" y="19844"/>
                </a:lnTo>
                <a:lnTo>
                  <a:pt x="150472" y="5156"/>
                </a:lnTo>
                <a:lnTo>
                  <a:pt x="195237" y="0"/>
                </a:lnTo>
                <a:lnTo>
                  <a:pt x="776947" y="0"/>
                </a:lnTo>
                <a:lnTo>
                  <a:pt x="821703" y="5156"/>
                </a:lnTo>
                <a:lnTo>
                  <a:pt x="862790" y="19844"/>
                </a:lnTo>
                <a:lnTo>
                  <a:pt x="899036" y="42892"/>
                </a:lnTo>
                <a:lnTo>
                  <a:pt x="929269" y="73127"/>
                </a:lnTo>
                <a:lnTo>
                  <a:pt x="952315" y="109378"/>
                </a:lnTo>
                <a:lnTo>
                  <a:pt x="967003" y="150472"/>
                </a:lnTo>
                <a:lnTo>
                  <a:pt x="972159" y="19523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91508" y="2902545"/>
            <a:ext cx="1431925" cy="72648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ts val="5505"/>
              </a:lnSpc>
              <a:defRPr/>
            </a:pPr>
            <a:r>
              <a:rPr sz="4750" spc="-150">
                <a:solidFill>
                  <a:srgbClr val="3d3939"/>
                </a:solidFill>
                <a:latin typeface="G마켓 산스 TTF Bold"/>
                <a:ea typeface="G마켓 산스 TTF Bold"/>
                <a:cs typeface="나눔스퀘어OTF Bold"/>
              </a:rPr>
              <a:t>S</a:t>
            </a:r>
            <a:r>
              <a:rPr sz="3150" spc="-150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t>ocial</a:t>
            </a:r>
            <a:endParaRPr sz="3150" spc="-150"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94184" y="2389417"/>
            <a:ext cx="3237865" cy="1326515"/>
          </a:xfrm>
          <a:custGeom>
            <a:avLst/>
            <a:gdLst/>
            <a:rect l="l" t="t" r="r" b="b"/>
            <a:pathLst>
              <a:path w="3237865" h="1326514">
                <a:moveTo>
                  <a:pt x="2983687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1072426"/>
                </a:lnTo>
                <a:lnTo>
                  <a:pt x="4092" y="1118080"/>
                </a:lnTo>
                <a:lnTo>
                  <a:pt x="15890" y="1161051"/>
                </a:lnTo>
                <a:lnTo>
                  <a:pt x="34677" y="1200620"/>
                </a:lnTo>
                <a:lnTo>
                  <a:pt x="59736" y="1236071"/>
                </a:lnTo>
                <a:lnTo>
                  <a:pt x="90349" y="1266685"/>
                </a:lnTo>
                <a:lnTo>
                  <a:pt x="125799" y="1291745"/>
                </a:lnTo>
                <a:lnTo>
                  <a:pt x="165369" y="1310534"/>
                </a:lnTo>
                <a:lnTo>
                  <a:pt x="208342" y="1322333"/>
                </a:lnTo>
                <a:lnTo>
                  <a:pt x="254000" y="1326426"/>
                </a:lnTo>
                <a:lnTo>
                  <a:pt x="2983687" y="1326426"/>
                </a:lnTo>
                <a:lnTo>
                  <a:pt x="3029348" y="1322333"/>
                </a:lnTo>
                <a:lnTo>
                  <a:pt x="3072322" y="1310534"/>
                </a:lnTo>
                <a:lnTo>
                  <a:pt x="3111893" y="1291745"/>
                </a:lnTo>
                <a:lnTo>
                  <a:pt x="3147342" y="1266685"/>
                </a:lnTo>
                <a:lnTo>
                  <a:pt x="3177955" y="1236071"/>
                </a:lnTo>
                <a:lnTo>
                  <a:pt x="3203012" y="1200620"/>
                </a:lnTo>
                <a:lnTo>
                  <a:pt x="3221798" y="1161051"/>
                </a:lnTo>
                <a:lnTo>
                  <a:pt x="3233595" y="1118080"/>
                </a:lnTo>
                <a:lnTo>
                  <a:pt x="3237687" y="1072426"/>
                </a:lnTo>
                <a:lnTo>
                  <a:pt x="3237687" y="254000"/>
                </a:lnTo>
                <a:lnTo>
                  <a:pt x="3233595" y="208342"/>
                </a:lnTo>
                <a:lnTo>
                  <a:pt x="3221798" y="165369"/>
                </a:lnTo>
                <a:lnTo>
                  <a:pt x="3203012" y="125799"/>
                </a:lnTo>
                <a:lnTo>
                  <a:pt x="3177955" y="90349"/>
                </a:lnTo>
                <a:lnTo>
                  <a:pt x="3147342" y="59736"/>
                </a:lnTo>
                <a:lnTo>
                  <a:pt x="3111893" y="34677"/>
                </a:lnTo>
                <a:lnTo>
                  <a:pt x="3072322" y="15890"/>
                </a:lnTo>
                <a:lnTo>
                  <a:pt x="3029348" y="4092"/>
                </a:lnTo>
                <a:lnTo>
                  <a:pt x="2983687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4184" y="2389417"/>
            <a:ext cx="3237865" cy="1326515"/>
          </a:xfrm>
          <a:custGeom>
            <a:avLst/>
            <a:gdLst/>
            <a:rect l="l" t="t" r="r" b="b"/>
            <a:pathLst>
              <a:path w="3237865" h="1326514">
                <a:moveTo>
                  <a:pt x="2983687" y="0"/>
                </a:moveTo>
                <a:lnTo>
                  <a:pt x="2983687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437426"/>
                </a:lnTo>
                <a:lnTo>
                  <a:pt x="0" y="503047"/>
                </a:lnTo>
                <a:lnTo>
                  <a:pt x="0" y="1072426"/>
                </a:lnTo>
                <a:lnTo>
                  <a:pt x="4092" y="1118080"/>
                </a:lnTo>
                <a:lnTo>
                  <a:pt x="15890" y="1161051"/>
                </a:lnTo>
                <a:lnTo>
                  <a:pt x="34677" y="1200620"/>
                </a:lnTo>
                <a:lnTo>
                  <a:pt x="59736" y="1236071"/>
                </a:lnTo>
                <a:lnTo>
                  <a:pt x="90349" y="1266685"/>
                </a:lnTo>
                <a:lnTo>
                  <a:pt x="125799" y="1291745"/>
                </a:lnTo>
                <a:lnTo>
                  <a:pt x="165369" y="1310534"/>
                </a:lnTo>
                <a:lnTo>
                  <a:pt x="208342" y="1322333"/>
                </a:lnTo>
                <a:lnTo>
                  <a:pt x="254000" y="1326426"/>
                </a:lnTo>
                <a:lnTo>
                  <a:pt x="507212" y="1326426"/>
                </a:lnTo>
                <a:lnTo>
                  <a:pt x="621804" y="1326426"/>
                </a:lnTo>
                <a:lnTo>
                  <a:pt x="2983687" y="1326426"/>
                </a:lnTo>
                <a:lnTo>
                  <a:pt x="3029348" y="1322333"/>
                </a:lnTo>
                <a:lnTo>
                  <a:pt x="3072322" y="1310534"/>
                </a:lnTo>
                <a:lnTo>
                  <a:pt x="3111893" y="1291745"/>
                </a:lnTo>
                <a:lnTo>
                  <a:pt x="3147342" y="1266685"/>
                </a:lnTo>
                <a:lnTo>
                  <a:pt x="3177955" y="1236071"/>
                </a:lnTo>
                <a:lnTo>
                  <a:pt x="3203012" y="1200620"/>
                </a:lnTo>
                <a:lnTo>
                  <a:pt x="3221798" y="1161051"/>
                </a:lnTo>
                <a:lnTo>
                  <a:pt x="3233595" y="1118080"/>
                </a:lnTo>
                <a:lnTo>
                  <a:pt x="3237687" y="1072426"/>
                </a:lnTo>
                <a:lnTo>
                  <a:pt x="3237687" y="778217"/>
                </a:lnTo>
                <a:lnTo>
                  <a:pt x="3237687" y="737590"/>
                </a:lnTo>
                <a:lnTo>
                  <a:pt x="3237687" y="254000"/>
                </a:lnTo>
                <a:lnTo>
                  <a:pt x="3233595" y="208342"/>
                </a:lnTo>
                <a:lnTo>
                  <a:pt x="3221798" y="165369"/>
                </a:lnTo>
                <a:lnTo>
                  <a:pt x="3203012" y="125799"/>
                </a:lnTo>
                <a:lnTo>
                  <a:pt x="3177955" y="90349"/>
                </a:lnTo>
                <a:lnTo>
                  <a:pt x="3147342" y="59736"/>
                </a:lnTo>
                <a:lnTo>
                  <a:pt x="3111893" y="34677"/>
                </a:lnTo>
                <a:lnTo>
                  <a:pt x="3072322" y="15890"/>
                </a:lnTo>
                <a:lnTo>
                  <a:pt x="3029348" y="4092"/>
                </a:lnTo>
                <a:lnTo>
                  <a:pt x="2983687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6352" y="2577847"/>
            <a:ext cx="1317625" cy="390525"/>
          </a:xfrm>
          <a:custGeom>
            <a:avLst/>
            <a:gdLst/>
            <a:rect l="l" t="t" r="r" b="b"/>
            <a:pathLst>
              <a:path w="1317625" h="390525">
                <a:moveTo>
                  <a:pt x="1122032" y="0"/>
                </a:moveTo>
                <a:lnTo>
                  <a:pt x="195237" y="0"/>
                </a:lnTo>
                <a:lnTo>
                  <a:pt x="150472" y="5156"/>
                </a:lnTo>
                <a:lnTo>
                  <a:pt x="109378" y="19844"/>
                </a:lnTo>
                <a:lnTo>
                  <a:pt x="73127" y="42892"/>
                </a:lnTo>
                <a:lnTo>
                  <a:pt x="42892" y="73127"/>
                </a:lnTo>
                <a:lnTo>
                  <a:pt x="19844" y="109378"/>
                </a:lnTo>
                <a:lnTo>
                  <a:pt x="5156" y="150472"/>
                </a:lnTo>
                <a:lnTo>
                  <a:pt x="0" y="195237"/>
                </a:lnTo>
                <a:lnTo>
                  <a:pt x="5156" y="240002"/>
                </a:lnTo>
                <a:lnTo>
                  <a:pt x="19844" y="281098"/>
                </a:lnTo>
                <a:lnTo>
                  <a:pt x="42892" y="317351"/>
                </a:lnTo>
                <a:lnTo>
                  <a:pt x="73127" y="347589"/>
                </a:lnTo>
                <a:lnTo>
                  <a:pt x="109378" y="370639"/>
                </a:lnTo>
                <a:lnTo>
                  <a:pt x="150472" y="385329"/>
                </a:lnTo>
                <a:lnTo>
                  <a:pt x="195237" y="390486"/>
                </a:lnTo>
                <a:lnTo>
                  <a:pt x="1122032" y="390486"/>
                </a:lnTo>
                <a:lnTo>
                  <a:pt x="1166787" y="385329"/>
                </a:lnTo>
                <a:lnTo>
                  <a:pt x="1207874" y="370639"/>
                </a:lnTo>
                <a:lnTo>
                  <a:pt x="1244121" y="347589"/>
                </a:lnTo>
                <a:lnTo>
                  <a:pt x="1274353" y="317351"/>
                </a:lnTo>
                <a:lnTo>
                  <a:pt x="1297399" y="281098"/>
                </a:lnTo>
                <a:lnTo>
                  <a:pt x="1312087" y="240002"/>
                </a:lnTo>
                <a:lnTo>
                  <a:pt x="1317244" y="195237"/>
                </a:lnTo>
                <a:lnTo>
                  <a:pt x="1312087" y="150472"/>
                </a:lnTo>
                <a:lnTo>
                  <a:pt x="1297399" y="109378"/>
                </a:lnTo>
                <a:lnTo>
                  <a:pt x="1274353" y="73127"/>
                </a:lnTo>
                <a:lnTo>
                  <a:pt x="1244121" y="42892"/>
                </a:lnTo>
                <a:lnTo>
                  <a:pt x="1207874" y="19844"/>
                </a:lnTo>
                <a:lnTo>
                  <a:pt x="1166787" y="5156"/>
                </a:lnTo>
                <a:lnTo>
                  <a:pt x="1122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06352" y="2577847"/>
            <a:ext cx="1317625" cy="390525"/>
          </a:xfrm>
          <a:custGeom>
            <a:avLst/>
            <a:gdLst/>
            <a:rect l="l" t="t" r="r" b="b"/>
            <a:pathLst>
              <a:path w="1317625" h="390525">
                <a:moveTo>
                  <a:pt x="1122032" y="0"/>
                </a:moveTo>
                <a:lnTo>
                  <a:pt x="1122032" y="0"/>
                </a:lnTo>
                <a:lnTo>
                  <a:pt x="195237" y="0"/>
                </a:lnTo>
                <a:lnTo>
                  <a:pt x="150472" y="5156"/>
                </a:lnTo>
                <a:lnTo>
                  <a:pt x="109378" y="19844"/>
                </a:lnTo>
                <a:lnTo>
                  <a:pt x="73127" y="42892"/>
                </a:lnTo>
                <a:lnTo>
                  <a:pt x="42892" y="73127"/>
                </a:lnTo>
                <a:lnTo>
                  <a:pt x="19844" y="109378"/>
                </a:lnTo>
                <a:lnTo>
                  <a:pt x="5156" y="150472"/>
                </a:lnTo>
                <a:lnTo>
                  <a:pt x="0" y="195237"/>
                </a:lnTo>
                <a:lnTo>
                  <a:pt x="5156" y="240002"/>
                </a:lnTo>
                <a:lnTo>
                  <a:pt x="19844" y="281098"/>
                </a:lnTo>
                <a:lnTo>
                  <a:pt x="42892" y="317351"/>
                </a:lnTo>
                <a:lnTo>
                  <a:pt x="73127" y="347589"/>
                </a:lnTo>
                <a:lnTo>
                  <a:pt x="109378" y="370639"/>
                </a:lnTo>
                <a:lnTo>
                  <a:pt x="150472" y="385329"/>
                </a:lnTo>
                <a:lnTo>
                  <a:pt x="195237" y="390486"/>
                </a:lnTo>
                <a:lnTo>
                  <a:pt x="256032" y="390486"/>
                </a:lnTo>
                <a:lnTo>
                  <a:pt x="293370" y="390486"/>
                </a:lnTo>
                <a:lnTo>
                  <a:pt x="971270" y="390486"/>
                </a:lnTo>
                <a:lnTo>
                  <a:pt x="1063802" y="390486"/>
                </a:lnTo>
                <a:lnTo>
                  <a:pt x="1122032" y="390486"/>
                </a:lnTo>
                <a:lnTo>
                  <a:pt x="1166787" y="385329"/>
                </a:lnTo>
                <a:lnTo>
                  <a:pt x="1207874" y="370639"/>
                </a:lnTo>
                <a:lnTo>
                  <a:pt x="1244121" y="347589"/>
                </a:lnTo>
                <a:lnTo>
                  <a:pt x="1274353" y="317351"/>
                </a:lnTo>
                <a:lnTo>
                  <a:pt x="1297399" y="281098"/>
                </a:lnTo>
                <a:lnTo>
                  <a:pt x="1312087" y="240002"/>
                </a:lnTo>
                <a:lnTo>
                  <a:pt x="1317244" y="195237"/>
                </a:lnTo>
                <a:lnTo>
                  <a:pt x="1312087" y="150472"/>
                </a:lnTo>
                <a:lnTo>
                  <a:pt x="1297399" y="109378"/>
                </a:lnTo>
                <a:lnTo>
                  <a:pt x="1274353" y="73127"/>
                </a:lnTo>
                <a:lnTo>
                  <a:pt x="1244121" y="42892"/>
                </a:lnTo>
                <a:lnTo>
                  <a:pt x="1207874" y="19844"/>
                </a:lnTo>
                <a:lnTo>
                  <a:pt x="1166787" y="5156"/>
                </a:lnTo>
                <a:lnTo>
                  <a:pt x="112203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83177" y="2902545"/>
            <a:ext cx="2773680" cy="72648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ts val="5505"/>
              </a:lnSpc>
              <a:defRPr/>
            </a:pPr>
            <a:r>
              <a:rPr sz="4750" spc="-150">
                <a:solidFill>
                  <a:srgbClr val="3d3939"/>
                </a:solidFill>
                <a:latin typeface="G마켓 산스 TTF Bold"/>
                <a:ea typeface="G마켓 산스 TTF Bold"/>
                <a:cs typeface="나눔스퀘어OTF Bold"/>
              </a:rPr>
              <a:t>G</a:t>
            </a:r>
            <a:r>
              <a:rPr sz="3150" spc="-150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t>overnance</a:t>
            </a:r>
            <a:endParaRPr sz="3150" spc="-150"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98439" y="3860341"/>
            <a:ext cx="1652329" cy="13117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온실가스배출물·에너지사용폐기물</a:t>
            </a: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배출</a:t>
            </a:r>
            <a:endParaRPr sz="20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5080">
              <a:lnSpc>
                <a:spcPct val="105900"/>
              </a:lnSpc>
              <a:spcBef>
                <a:spcPts val="100"/>
              </a:spcBef>
              <a:defRPr/>
            </a:pP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법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규위반·사고</a:t>
            </a:r>
            <a:endParaRPr sz="20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52363" y="3982924"/>
            <a:ext cx="87566" cy="8755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2363" y="4301861"/>
            <a:ext cx="87566" cy="8755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2363" y="4620826"/>
            <a:ext cx="87566" cy="8755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2363" y="4939789"/>
            <a:ext cx="87566" cy="8755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07784" y="3860341"/>
            <a:ext cx="2099006" cy="99740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경영진의</a:t>
            </a: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역할</a:t>
            </a:r>
            <a:endParaRPr sz="20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5080">
              <a:lnSpc>
                <a:spcPct val="105900"/>
              </a:lnSpc>
              <a:spcBef>
                <a:spcPts val="10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ESG</a:t>
            </a: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위험</a:t>
            </a: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및</a:t>
            </a: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기회</a:t>
            </a:r>
            <a:endParaRPr sz="20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5080">
              <a:lnSpc>
                <a:spcPct val="105900"/>
              </a:lnSpc>
              <a:spcBef>
                <a:spcPts val="10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이해관계자</a:t>
            </a:r>
            <a:r>
              <a:rPr lang="ko-KR" altLang="en-US"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참여</a:t>
            </a:r>
            <a:endParaRPr sz="20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761715" y="3982924"/>
            <a:ext cx="87566" cy="87553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61715" y="4301861"/>
            <a:ext cx="87566" cy="8755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61715" y="4620826"/>
            <a:ext cx="87566" cy="87553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50768" y="5307964"/>
            <a:ext cx="4790148" cy="960323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08500" y="3982924"/>
            <a:ext cx="87566" cy="87553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08500" y="4301861"/>
            <a:ext cx="87566" cy="87553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8500" y="4649701"/>
            <a:ext cx="87566" cy="87553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8500" y="4965189"/>
            <a:ext cx="87566" cy="87528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584700" y="5428514"/>
            <a:ext cx="1870788" cy="4959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100"/>
              </a:spcBef>
              <a:defRPr/>
            </a:pPr>
            <a:r>
              <a:rPr sz="14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사망·부상·질병건수와조치내용명시</a:t>
            </a:r>
            <a:endParaRPr sz="14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37785" y="4962359"/>
            <a:ext cx="521970" cy="220345"/>
          </a:xfrm>
          <a:custGeom>
            <a:avLst/>
            <a:gdLst/>
            <a:rect l="l" t="t" r="r" b="b"/>
            <a:pathLst>
              <a:path w="521970" h="220345">
                <a:moveTo>
                  <a:pt x="521398" y="0"/>
                </a:moveTo>
                <a:lnTo>
                  <a:pt x="0" y="0"/>
                </a:lnTo>
                <a:lnTo>
                  <a:pt x="0" y="220141"/>
                </a:lnTo>
                <a:lnTo>
                  <a:pt x="521398" y="220141"/>
                </a:lnTo>
                <a:lnTo>
                  <a:pt x="52139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6004" y="5182495"/>
            <a:ext cx="645160" cy="251460"/>
          </a:xfrm>
          <a:custGeom>
            <a:avLst/>
            <a:gdLst/>
            <a:rect l="l" t="t" r="r" b="b"/>
            <a:pathLst>
              <a:path w="645160" h="251460">
                <a:moveTo>
                  <a:pt x="583183" y="0"/>
                </a:moveTo>
                <a:lnTo>
                  <a:pt x="61785" y="0"/>
                </a:lnTo>
                <a:lnTo>
                  <a:pt x="61785" y="78384"/>
                </a:lnTo>
                <a:lnTo>
                  <a:pt x="61150" y="79603"/>
                </a:lnTo>
                <a:lnTo>
                  <a:pt x="584" y="79603"/>
                </a:lnTo>
                <a:lnTo>
                  <a:pt x="0" y="83007"/>
                </a:lnTo>
                <a:lnTo>
                  <a:pt x="1155" y="84518"/>
                </a:lnTo>
                <a:lnTo>
                  <a:pt x="282662" y="230614"/>
                </a:lnTo>
                <a:lnTo>
                  <a:pt x="317986" y="248701"/>
                </a:lnTo>
                <a:lnTo>
                  <a:pt x="323291" y="250951"/>
                </a:lnTo>
                <a:lnTo>
                  <a:pt x="643813" y="84518"/>
                </a:lnTo>
                <a:lnTo>
                  <a:pt x="644944" y="83007"/>
                </a:lnTo>
                <a:lnTo>
                  <a:pt x="644397" y="79603"/>
                </a:lnTo>
                <a:lnTo>
                  <a:pt x="583818" y="79603"/>
                </a:lnTo>
                <a:lnTo>
                  <a:pt x="583183" y="7838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24779" y="4856789"/>
            <a:ext cx="1151255" cy="341630"/>
          </a:xfrm>
          <a:custGeom>
            <a:avLst/>
            <a:gdLst/>
            <a:rect l="l" t="t" r="r" b="b"/>
            <a:pathLst>
              <a:path w="1151254" h="341629">
                <a:moveTo>
                  <a:pt x="980198" y="0"/>
                </a:moveTo>
                <a:lnTo>
                  <a:pt x="170560" y="0"/>
                </a:lnTo>
                <a:lnTo>
                  <a:pt x="125219" y="6091"/>
                </a:lnTo>
                <a:lnTo>
                  <a:pt x="84476" y="23284"/>
                </a:lnTo>
                <a:lnTo>
                  <a:pt x="49957" y="49952"/>
                </a:lnTo>
                <a:lnTo>
                  <a:pt x="23287" y="84470"/>
                </a:lnTo>
                <a:lnTo>
                  <a:pt x="6092" y="125215"/>
                </a:lnTo>
                <a:lnTo>
                  <a:pt x="0" y="170561"/>
                </a:lnTo>
                <a:lnTo>
                  <a:pt x="6092" y="215896"/>
                </a:lnTo>
                <a:lnTo>
                  <a:pt x="23287" y="256636"/>
                </a:lnTo>
                <a:lnTo>
                  <a:pt x="49957" y="291153"/>
                </a:lnTo>
                <a:lnTo>
                  <a:pt x="84476" y="317822"/>
                </a:lnTo>
                <a:lnTo>
                  <a:pt x="125219" y="335016"/>
                </a:lnTo>
                <a:lnTo>
                  <a:pt x="170560" y="341109"/>
                </a:lnTo>
                <a:lnTo>
                  <a:pt x="980198" y="341109"/>
                </a:lnTo>
                <a:lnTo>
                  <a:pt x="1025529" y="335016"/>
                </a:lnTo>
                <a:lnTo>
                  <a:pt x="1066265" y="317822"/>
                </a:lnTo>
                <a:lnTo>
                  <a:pt x="1100780" y="291153"/>
                </a:lnTo>
                <a:lnTo>
                  <a:pt x="1127448" y="256636"/>
                </a:lnTo>
                <a:lnTo>
                  <a:pt x="1144641" y="215896"/>
                </a:lnTo>
                <a:lnTo>
                  <a:pt x="1150734" y="170561"/>
                </a:lnTo>
                <a:lnTo>
                  <a:pt x="1144641" y="125215"/>
                </a:lnTo>
                <a:lnTo>
                  <a:pt x="1127448" y="84470"/>
                </a:lnTo>
                <a:lnTo>
                  <a:pt x="1100780" y="49952"/>
                </a:lnTo>
                <a:lnTo>
                  <a:pt x="1066265" y="23284"/>
                </a:lnTo>
                <a:lnTo>
                  <a:pt x="1025529" y="6091"/>
                </a:lnTo>
                <a:lnTo>
                  <a:pt x="980198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24779" y="4856789"/>
            <a:ext cx="1151255" cy="341630"/>
          </a:xfrm>
          <a:custGeom>
            <a:avLst/>
            <a:gdLst/>
            <a:rect l="l" t="t" r="r" b="b"/>
            <a:pathLst>
              <a:path w="1151254" h="341629">
                <a:moveTo>
                  <a:pt x="980198" y="0"/>
                </a:moveTo>
                <a:lnTo>
                  <a:pt x="980198" y="0"/>
                </a:lnTo>
                <a:lnTo>
                  <a:pt x="170560" y="0"/>
                </a:lnTo>
                <a:lnTo>
                  <a:pt x="125219" y="6091"/>
                </a:lnTo>
                <a:lnTo>
                  <a:pt x="84476" y="23284"/>
                </a:lnTo>
                <a:lnTo>
                  <a:pt x="49957" y="49952"/>
                </a:lnTo>
                <a:lnTo>
                  <a:pt x="23287" y="84470"/>
                </a:lnTo>
                <a:lnTo>
                  <a:pt x="6092" y="125215"/>
                </a:lnTo>
                <a:lnTo>
                  <a:pt x="0" y="170561"/>
                </a:lnTo>
                <a:lnTo>
                  <a:pt x="6092" y="215896"/>
                </a:lnTo>
                <a:lnTo>
                  <a:pt x="23287" y="256636"/>
                </a:lnTo>
                <a:lnTo>
                  <a:pt x="49957" y="291153"/>
                </a:lnTo>
                <a:lnTo>
                  <a:pt x="84476" y="317822"/>
                </a:lnTo>
                <a:lnTo>
                  <a:pt x="125219" y="335016"/>
                </a:lnTo>
                <a:lnTo>
                  <a:pt x="170560" y="341109"/>
                </a:lnTo>
                <a:lnTo>
                  <a:pt x="223659" y="341109"/>
                </a:lnTo>
                <a:lnTo>
                  <a:pt x="256285" y="341109"/>
                </a:lnTo>
                <a:lnTo>
                  <a:pt x="848486" y="341109"/>
                </a:lnTo>
                <a:lnTo>
                  <a:pt x="929322" y="341109"/>
                </a:lnTo>
                <a:lnTo>
                  <a:pt x="980198" y="341109"/>
                </a:lnTo>
                <a:lnTo>
                  <a:pt x="1025529" y="335016"/>
                </a:lnTo>
                <a:lnTo>
                  <a:pt x="1066265" y="317822"/>
                </a:lnTo>
                <a:lnTo>
                  <a:pt x="1100780" y="291153"/>
                </a:lnTo>
                <a:lnTo>
                  <a:pt x="1127448" y="256636"/>
                </a:lnTo>
                <a:lnTo>
                  <a:pt x="1144641" y="215896"/>
                </a:lnTo>
                <a:lnTo>
                  <a:pt x="1150734" y="170561"/>
                </a:lnTo>
                <a:lnTo>
                  <a:pt x="1144641" y="125215"/>
                </a:lnTo>
                <a:lnTo>
                  <a:pt x="1127448" y="84470"/>
                </a:lnTo>
                <a:lnTo>
                  <a:pt x="1100780" y="49952"/>
                </a:lnTo>
                <a:lnTo>
                  <a:pt x="1066265" y="23284"/>
                </a:lnTo>
                <a:lnTo>
                  <a:pt x="1025529" y="6091"/>
                </a:lnTo>
                <a:lnTo>
                  <a:pt x="980198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669268" y="3879591"/>
            <a:ext cx="1360300" cy="1016945"/>
          </a:xfrm>
          <a:prstGeom prst="rect">
            <a:avLst/>
          </a:prstGeom>
        </p:spPr>
        <p:txBody>
          <a:bodyPr vert="horz" wrap="square" lIns="0" tIns="1269" rIns="0" bIns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임직원현황정보보안</a:t>
            </a:r>
            <a:endParaRPr sz="20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2700" marR="5080">
              <a:lnSpc>
                <a:spcPct val="109700"/>
              </a:lnSpc>
              <a:spcBef>
                <a:spcPts val="10"/>
              </a:spcBef>
              <a:defRPr/>
            </a:pPr>
            <a:r>
              <a:rPr sz="20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공정경쟁</a:t>
            </a:r>
            <a:endParaRPr sz="19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293771" y="7221485"/>
            <a:ext cx="187960" cy="24130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/>
            </a:pPr>
            <a:fld id="{81D60167-4931-47E6-BA6A-407CBD079E47}" type="slidenum">
              <a:rPr lang="en-US" sz="1400" spc="-45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pPr marL="38100">
                <a:lnSpc>
                  <a:spcPct val="100000"/>
                </a:lnSpc>
                <a:spcBef>
                  <a:spcPts val="114"/>
                </a:spcBef>
                <a:defRPr/>
              </a:pPr>
              <a:t>6</a:t>
            </a:fld>
            <a:endParaRPr lang="en-US" sz="1400" spc="-45">
              <a:solidFill>
                <a:srgbClr val="3d3939"/>
              </a:solidFill>
              <a:latin typeface="G마켓 산스 TTF Medium"/>
              <a:ea typeface="+mn-ea"/>
              <a:cs typeface="G마켓 산스 Medium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564550" y="2638425"/>
            <a:ext cx="2775585" cy="330218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72085" algn="ctr">
              <a:lnSpc>
                <a:spcPts val="2445"/>
              </a:lnSpc>
              <a:spcBef>
                <a:spcPts val="114"/>
              </a:spcBef>
              <a:defRPr/>
            </a:pPr>
            <a:r>
              <a:rPr sz="22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환경</a:t>
            </a:r>
            <a:endParaRPr sz="3150" spc="-150">
              <a:latin typeface="G마켓 산스 TTF Medium"/>
              <a:ea typeface="G마켓 산스 TTF Medium"/>
              <a:cs typeface="G마켓 산스 Medium"/>
            </a:endParaRPr>
          </a:p>
        </p:txBody>
      </p:sp>
      <p:sp>
        <p:nvSpPr>
          <p:cNvPr id="55" name="object 22"/>
          <p:cNvSpPr txBox="1"/>
          <p:nvPr/>
        </p:nvSpPr>
        <p:spPr>
          <a:xfrm>
            <a:off x="3954257" y="2621832"/>
            <a:ext cx="2775585" cy="330218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72085" algn="ctr">
              <a:lnSpc>
                <a:spcPts val="2445"/>
              </a:lnSpc>
              <a:spcBef>
                <a:spcPts val="114"/>
              </a:spcBef>
              <a:defRPr/>
            </a:pPr>
            <a:r>
              <a:rPr lang="ko-KR" altLang="en-US" sz="22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사회</a:t>
            </a:r>
            <a:endParaRPr sz="3150" spc="-150">
              <a:latin typeface="G마켓 산스 TTF Medium"/>
              <a:ea typeface="G마켓 산스 TTF Medium"/>
              <a:cs typeface="G마켓 산스 Medium"/>
            </a:endParaRPr>
          </a:p>
        </p:txBody>
      </p:sp>
      <p:sp>
        <p:nvSpPr>
          <p:cNvPr id="56" name="object 22"/>
          <p:cNvSpPr txBox="1"/>
          <p:nvPr/>
        </p:nvSpPr>
        <p:spPr>
          <a:xfrm>
            <a:off x="7295515" y="2613007"/>
            <a:ext cx="2775585" cy="330218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72085" algn="ctr">
              <a:lnSpc>
                <a:spcPts val="2445"/>
              </a:lnSpc>
              <a:spcBef>
                <a:spcPts val="114"/>
              </a:spcBef>
              <a:defRPr/>
            </a:pPr>
            <a:r>
              <a:rPr lang="ko-KR" altLang="en-US" sz="22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거버넌스</a:t>
            </a:r>
            <a:endParaRPr sz="3150" spc="-150">
              <a:latin typeface="G마켓 산스 TTF Medium"/>
              <a:ea typeface="G마켓 산스 TTF Medium"/>
              <a:cs typeface="G마켓 산스 Medium"/>
            </a:endParaRPr>
          </a:p>
        </p:txBody>
      </p:sp>
      <p:sp>
        <p:nvSpPr>
          <p:cNvPr id="57" name="object 52"/>
          <p:cNvSpPr txBox="1"/>
          <p:nvPr/>
        </p:nvSpPr>
        <p:spPr>
          <a:xfrm>
            <a:off x="4784768" y="4877441"/>
            <a:ext cx="1360300" cy="322909"/>
          </a:xfrm>
          <a:prstGeom prst="rect">
            <a:avLst/>
          </a:prstGeom>
        </p:spPr>
        <p:txBody>
          <a:bodyPr vert="horz" wrap="square" lIns="0" tIns="1269" rIns="0" bIns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"/>
              </a:spcBef>
              <a:defRPr/>
            </a:pPr>
            <a:r>
              <a:rPr sz="1900">
                <a:solidFill>
                  <a:srgbClr val="ffffff"/>
                </a:solidFill>
                <a:latin typeface="G마켓 산스 TTF Medium"/>
                <a:ea typeface="G마켓 산스 TTF Medium"/>
                <a:cs typeface="Arial Unicode MS"/>
              </a:rPr>
              <a:t>안전·보건</a:t>
            </a:r>
            <a:endParaRPr sz="190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69" name="object 2"/>
          <p:cNvSpPr txBox="1"/>
          <p:nvPr/>
        </p:nvSpPr>
        <p:spPr>
          <a:xfrm>
            <a:off x="8617747" y="114131"/>
            <a:ext cx="16135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TTF Bold"/>
                <a:ea typeface="G마켓 산스 TTF Bold"/>
                <a:cs typeface="나눔스퀘어OTF Bold"/>
              </a:rPr>
              <a:t>제정 배경 및 목적</a:t>
            </a:r>
            <a:endParaRPr sz="1800" spc="-150">
              <a:latin typeface="G마켓 산스 TTF Bold"/>
              <a:ea typeface="G마켓 산스 TTF Bold"/>
              <a:cs typeface="나눔스퀘어OTF Bold"/>
            </a:endParaRPr>
          </a:p>
        </p:txBody>
      </p:sp>
      <p:sp>
        <p:nvSpPr>
          <p:cNvPr id="70" name="object 3"/>
          <p:cNvSpPr/>
          <p:nvPr/>
        </p:nvSpPr>
        <p:spPr>
          <a:xfrm>
            <a:off x="8318500" y="101686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2"/>
                </a:lnTo>
                <a:lnTo>
                  <a:pt x="37444" y="37431"/>
                </a:lnTo>
                <a:lnTo>
                  <a:pt x="10046" y="78057"/>
                </a:lnTo>
                <a:lnTo>
                  <a:pt x="0" y="127812"/>
                </a:lnTo>
                <a:lnTo>
                  <a:pt x="10046" y="177574"/>
                </a:lnTo>
                <a:lnTo>
                  <a:pt x="37444" y="218205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5"/>
                </a:lnTo>
                <a:lnTo>
                  <a:pt x="245617" y="177574"/>
                </a:lnTo>
                <a:lnTo>
                  <a:pt x="255663" y="127812"/>
                </a:lnTo>
                <a:lnTo>
                  <a:pt x="245617" y="78057"/>
                </a:lnTo>
                <a:lnTo>
                  <a:pt x="218220" y="37431"/>
                </a:lnTo>
                <a:lnTo>
                  <a:pt x="177589" y="10042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TTF Medium"/>
              <a:ea typeface="G마켓 산스 TTF Medium"/>
            </a:endParaRPr>
          </a:p>
        </p:txBody>
      </p:sp>
      <p:sp>
        <p:nvSpPr>
          <p:cNvPr id="71" name="object 4"/>
          <p:cNvSpPr txBox="1"/>
          <p:nvPr/>
        </p:nvSpPr>
        <p:spPr>
          <a:xfrm>
            <a:off x="8396723" y="121000"/>
            <a:ext cx="103505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TTF Bold"/>
                <a:ea typeface="G마켓 산스 TTF Bold"/>
                <a:cs typeface="나눔스퀘어OTF Bold"/>
              </a:rPr>
              <a:t>1</a:t>
            </a:r>
            <a:endParaRPr sz="1300" spc="-150">
              <a:latin typeface="G마켓 산스 TTF Bold"/>
              <a:ea typeface="G마켓 산스 TTF Bold"/>
              <a:cs typeface="나눔스퀘어O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79" y="1775911"/>
            <a:ext cx="1829435" cy="1718945"/>
          </a:xfrm>
          <a:custGeom>
            <a:avLst/>
            <a:gdLst/>
            <a:rect l="l" t="t" r="r" b="b"/>
            <a:pathLst>
              <a:path w="1829435" h="1718945">
                <a:moveTo>
                  <a:pt x="254000" y="0"/>
                </a:move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437413"/>
                </a:lnTo>
                <a:lnTo>
                  <a:pt x="0" y="632625"/>
                </a:lnTo>
                <a:lnTo>
                  <a:pt x="0" y="1464373"/>
                </a:lnTo>
                <a:lnTo>
                  <a:pt x="4092" y="1510027"/>
                </a:lnTo>
                <a:lnTo>
                  <a:pt x="15890" y="1552998"/>
                </a:lnTo>
                <a:lnTo>
                  <a:pt x="34677" y="1592568"/>
                </a:lnTo>
                <a:lnTo>
                  <a:pt x="59736" y="1628018"/>
                </a:lnTo>
                <a:lnTo>
                  <a:pt x="90349" y="1658632"/>
                </a:lnTo>
                <a:lnTo>
                  <a:pt x="125799" y="1683693"/>
                </a:lnTo>
                <a:lnTo>
                  <a:pt x="165369" y="1702481"/>
                </a:lnTo>
                <a:lnTo>
                  <a:pt x="208342" y="1714280"/>
                </a:lnTo>
                <a:lnTo>
                  <a:pt x="254000" y="1718373"/>
                </a:lnTo>
                <a:lnTo>
                  <a:pt x="1829003" y="1718373"/>
                </a:lnTo>
                <a:lnTo>
                  <a:pt x="1829003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9581" y="1775911"/>
            <a:ext cx="8142605" cy="1718945"/>
          </a:xfrm>
          <a:custGeom>
            <a:avLst/>
            <a:gdLst/>
            <a:rect l="l" t="t" r="r" b="b"/>
            <a:pathLst>
              <a:path w="8142605" h="1718945">
                <a:moveTo>
                  <a:pt x="7888389" y="0"/>
                </a:moveTo>
                <a:lnTo>
                  <a:pt x="0" y="0"/>
                </a:lnTo>
                <a:lnTo>
                  <a:pt x="0" y="1718373"/>
                </a:lnTo>
                <a:lnTo>
                  <a:pt x="7888389" y="1718373"/>
                </a:lnTo>
                <a:lnTo>
                  <a:pt x="7934050" y="1714280"/>
                </a:lnTo>
                <a:lnTo>
                  <a:pt x="7977024" y="1702481"/>
                </a:lnTo>
                <a:lnTo>
                  <a:pt x="8016595" y="1683693"/>
                </a:lnTo>
                <a:lnTo>
                  <a:pt x="8052044" y="1658632"/>
                </a:lnTo>
                <a:lnTo>
                  <a:pt x="8082656" y="1628018"/>
                </a:lnTo>
                <a:lnTo>
                  <a:pt x="8107714" y="1592568"/>
                </a:lnTo>
                <a:lnTo>
                  <a:pt x="8126500" y="1552998"/>
                </a:lnTo>
                <a:lnTo>
                  <a:pt x="8138297" y="1510027"/>
                </a:lnTo>
                <a:lnTo>
                  <a:pt x="8142389" y="1464373"/>
                </a:lnTo>
                <a:lnTo>
                  <a:pt x="8142389" y="254000"/>
                </a:lnTo>
                <a:lnTo>
                  <a:pt x="8138297" y="208345"/>
                </a:lnTo>
                <a:lnTo>
                  <a:pt x="8126500" y="165374"/>
                </a:lnTo>
                <a:lnTo>
                  <a:pt x="8107714" y="125805"/>
                </a:lnTo>
                <a:lnTo>
                  <a:pt x="8082656" y="90354"/>
                </a:lnTo>
                <a:lnTo>
                  <a:pt x="8052044" y="59740"/>
                </a:lnTo>
                <a:lnTo>
                  <a:pt x="8016595" y="34680"/>
                </a:lnTo>
                <a:lnTo>
                  <a:pt x="7977024" y="15891"/>
                </a:lnTo>
                <a:lnTo>
                  <a:pt x="7934050" y="4092"/>
                </a:lnTo>
                <a:lnTo>
                  <a:pt x="7888389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9581" y="1775911"/>
            <a:ext cx="8142605" cy="1718945"/>
          </a:xfrm>
          <a:custGeom>
            <a:avLst/>
            <a:gdLst/>
            <a:rect l="l" t="t" r="r" b="b"/>
            <a:pathLst>
              <a:path w="8142605" h="1718945">
                <a:moveTo>
                  <a:pt x="7888389" y="0"/>
                </a:moveTo>
                <a:lnTo>
                  <a:pt x="7888389" y="0"/>
                </a:lnTo>
                <a:lnTo>
                  <a:pt x="0" y="0"/>
                </a:lnTo>
                <a:lnTo>
                  <a:pt x="0" y="1718373"/>
                </a:lnTo>
                <a:lnTo>
                  <a:pt x="7888389" y="1718373"/>
                </a:lnTo>
                <a:lnTo>
                  <a:pt x="7934050" y="1714280"/>
                </a:lnTo>
                <a:lnTo>
                  <a:pt x="7977024" y="1702481"/>
                </a:lnTo>
                <a:lnTo>
                  <a:pt x="8016595" y="1683693"/>
                </a:lnTo>
                <a:lnTo>
                  <a:pt x="8052044" y="1658632"/>
                </a:lnTo>
                <a:lnTo>
                  <a:pt x="8082656" y="1628018"/>
                </a:lnTo>
                <a:lnTo>
                  <a:pt x="8107714" y="1592568"/>
                </a:lnTo>
                <a:lnTo>
                  <a:pt x="8126500" y="1552998"/>
                </a:lnTo>
                <a:lnTo>
                  <a:pt x="8138297" y="1510027"/>
                </a:lnTo>
                <a:lnTo>
                  <a:pt x="8142389" y="1464373"/>
                </a:lnTo>
                <a:lnTo>
                  <a:pt x="8142389" y="1276743"/>
                </a:lnTo>
                <a:lnTo>
                  <a:pt x="8142389" y="1240282"/>
                </a:lnTo>
                <a:lnTo>
                  <a:pt x="8142389" y="254000"/>
                </a:lnTo>
                <a:lnTo>
                  <a:pt x="8138297" y="208345"/>
                </a:lnTo>
                <a:lnTo>
                  <a:pt x="8126500" y="165374"/>
                </a:lnTo>
                <a:lnTo>
                  <a:pt x="8107714" y="125805"/>
                </a:lnTo>
                <a:lnTo>
                  <a:pt x="8082656" y="90354"/>
                </a:lnTo>
                <a:lnTo>
                  <a:pt x="8052044" y="59740"/>
                </a:lnTo>
                <a:lnTo>
                  <a:pt x="8016595" y="34680"/>
                </a:lnTo>
                <a:lnTo>
                  <a:pt x="7977024" y="15891"/>
                </a:lnTo>
                <a:lnTo>
                  <a:pt x="7934050" y="4092"/>
                </a:lnTo>
                <a:lnTo>
                  <a:pt x="788838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578" y="5557832"/>
            <a:ext cx="9971405" cy="1642745"/>
          </a:xfrm>
          <a:custGeom>
            <a:avLst/>
            <a:gdLst/>
            <a:rect l="l" t="t" r="r" b="b"/>
            <a:pathLst>
              <a:path w="9971405" h="1642745">
                <a:moveTo>
                  <a:pt x="9717392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1388173"/>
                </a:lnTo>
                <a:lnTo>
                  <a:pt x="4092" y="1433827"/>
                </a:lnTo>
                <a:lnTo>
                  <a:pt x="15890" y="1476798"/>
                </a:lnTo>
                <a:lnTo>
                  <a:pt x="34677" y="1516368"/>
                </a:lnTo>
                <a:lnTo>
                  <a:pt x="59736" y="1551818"/>
                </a:lnTo>
                <a:lnTo>
                  <a:pt x="90349" y="1582432"/>
                </a:lnTo>
                <a:lnTo>
                  <a:pt x="125799" y="1607493"/>
                </a:lnTo>
                <a:lnTo>
                  <a:pt x="165369" y="1626281"/>
                </a:lnTo>
                <a:lnTo>
                  <a:pt x="208342" y="1638080"/>
                </a:lnTo>
                <a:lnTo>
                  <a:pt x="254000" y="1642173"/>
                </a:lnTo>
                <a:lnTo>
                  <a:pt x="9717392" y="1642173"/>
                </a:lnTo>
                <a:lnTo>
                  <a:pt x="9763053" y="1638080"/>
                </a:lnTo>
                <a:lnTo>
                  <a:pt x="9806027" y="1626281"/>
                </a:lnTo>
                <a:lnTo>
                  <a:pt x="9845598" y="1607493"/>
                </a:lnTo>
                <a:lnTo>
                  <a:pt x="9881048" y="1582432"/>
                </a:lnTo>
                <a:lnTo>
                  <a:pt x="9911660" y="1551818"/>
                </a:lnTo>
                <a:lnTo>
                  <a:pt x="9936717" y="1516368"/>
                </a:lnTo>
                <a:lnTo>
                  <a:pt x="9955503" y="1476798"/>
                </a:lnTo>
                <a:lnTo>
                  <a:pt x="9967300" y="1433827"/>
                </a:lnTo>
                <a:lnTo>
                  <a:pt x="9971392" y="1388173"/>
                </a:lnTo>
                <a:lnTo>
                  <a:pt x="9971392" y="254000"/>
                </a:lnTo>
                <a:lnTo>
                  <a:pt x="9967300" y="208345"/>
                </a:lnTo>
                <a:lnTo>
                  <a:pt x="9955503" y="165374"/>
                </a:lnTo>
                <a:lnTo>
                  <a:pt x="9936717" y="125805"/>
                </a:lnTo>
                <a:lnTo>
                  <a:pt x="9911660" y="90354"/>
                </a:lnTo>
                <a:lnTo>
                  <a:pt x="9881048" y="59740"/>
                </a:lnTo>
                <a:lnTo>
                  <a:pt x="9845598" y="34680"/>
                </a:lnTo>
                <a:lnTo>
                  <a:pt x="9806027" y="15891"/>
                </a:lnTo>
                <a:lnTo>
                  <a:pt x="9763053" y="4092"/>
                </a:lnTo>
                <a:lnTo>
                  <a:pt x="9717392" y="0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578" y="5557832"/>
            <a:ext cx="9971405" cy="1642745"/>
          </a:xfrm>
          <a:custGeom>
            <a:avLst/>
            <a:gdLst/>
            <a:rect l="l" t="t" r="r" b="b"/>
            <a:pathLst>
              <a:path w="9971405" h="1642745">
                <a:moveTo>
                  <a:pt x="9717392" y="0"/>
                </a:moveTo>
                <a:lnTo>
                  <a:pt x="9717392" y="0"/>
                </a:lnTo>
                <a:lnTo>
                  <a:pt x="254000" y="0"/>
                </a:ln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349402"/>
                </a:lnTo>
                <a:lnTo>
                  <a:pt x="0" y="374802"/>
                </a:lnTo>
                <a:lnTo>
                  <a:pt x="0" y="1388173"/>
                </a:lnTo>
                <a:lnTo>
                  <a:pt x="4092" y="1433827"/>
                </a:lnTo>
                <a:lnTo>
                  <a:pt x="15890" y="1476798"/>
                </a:lnTo>
                <a:lnTo>
                  <a:pt x="34677" y="1516368"/>
                </a:lnTo>
                <a:lnTo>
                  <a:pt x="59736" y="1551818"/>
                </a:lnTo>
                <a:lnTo>
                  <a:pt x="90349" y="1582432"/>
                </a:lnTo>
                <a:lnTo>
                  <a:pt x="125799" y="1607493"/>
                </a:lnTo>
                <a:lnTo>
                  <a:pt x="165369" y="1626281"/>
                </a:lnTo>
                <a:lnTo>
                  <a:pt x="208342" y="1638080"/>
                </a:lnTo>
                <a:lnTo>
                  <a:pt x="254000" y="1642173"/>
                </a:lnTo>
                <a:lnTo>
                  <a:pt x="1865883" y="1642173"/>
                </a:lnTo>
                <a:lnTo>
                  <a:pt x="2095703" y="1642173"/>
                </a:lnTo>
                <a:lnTo>
                  <a:pt x="8524913" y="1642173"/>
                </a:lnTo>
                <a:lnTo>
                  <a:pt x="8761984" y="1642173"/>
                </a:lnTo>
                <a:lnTo>
                  <a:pt x="9717392" y="1642173"/>
                </a:lnTo>
                <a:lnTo>
                  <a:pt x="9763053" y="1638080"/>
                </a:lnTo>
                <a:lnTo>
                  <a:pt x="9806027" y="1626281"/>
                </a:lnTo>
                <a:lnTo>
                  <a:pt x="9845598" y="1607493"/>
                </a:lnTo>
                <a:lnTo>
                  <a:pt x="9881048" y="1582432"/>
                </a:lnTo>
                <a:lnTo>
                  <a:pt x="9911660" y="1551818"/>
                </a:lnTo>
                <a:lnTo>
                  <a:pt x="9936717" y="1516368"/>
                </a:lnTo>
                <a:lnTo>
                  <a:pt x="9955503" y="1476798"/>
                </a:lnTo>
                <a:lnTo>
                  <a:pt x="9967300" y="1433827"/>
                </a:lnTo>
                <a:lnTo>
                  <a:pt x="9971392" y="1388173"/>
                </a:lnTo>
                <a:lnTo>
                  <a:pt x="9971392" y="1200543"/>
                </a:lnTo>
                <a:lnTo>
                  <a:pt x="9971392" y="1164082"/>
                </a:lnTo>
                <a:lnTo>
                  <a:pt x="9971392" y="254000"/>
                </a:lnTo>
                <a:lnTo>
                  <a:pt x="9967300" y="208345"/>
                </a:lnTo>
                <a:lnTo>
                  <a:pt x="9955503" y="165374"/>
                </a:lnTo>
                <a:lnTo>
                  <a:pt x="9936717" y="125805"/>
                </a:lnTo>
                <a:lnTo>
                  <a:pt x="9911660" y="90354"/>
                </a:lnTo>
                <a:lnTo>
                  <a:pt x="9881048" y="59740"/>
                </a:lnTo>
                <a:lnTo>
                  <a:pt x="9845598" y="34680"/>
                </a:lnTo>
                <a:lnTo>
                  <a:pt x="9806027" y="15891"/>
                </a:lnTo>
                <a:lnTo>
                  <a:pt x="9763053" y="4092"/>
                </a:lnTo>
                <a:lnTo>
                  <a:pt x="971739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27570" y="1956811"/>
            <a:ext cx="7548880" cy="1200329"/>
          </a:xfrm>
          <a:prstGeom prst="rect">
            <a:avLst/>
          </a:prstGeom>
        </p:spPr>
        <p:txBody>
          <a:bodyPr vert="horz" wrap="square" lIns="0" tIns="4063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defRPr/>
            </a:pP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경영책임자가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또는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사업장에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대한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안전과 보건에</a:t>
            </a:r>
            <a:endParaRPr sz="2400" b="1" spc="-100">
              <a:solidFill>
                <a:srgbClr val="3e85bb"/>
              </a:solidFill>
              <a:latin typeface="G마켓 산스 Medium"/>
              <a:ea typeface="G마켓 산스 Medium"/>
              <a:cs typeface="Adobe 고딕 Std B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  <a:defRPr/>
            </a:pPr>
            <a:r>
              <a:rPr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관한</a:t>
            </a:r>
            <a:r>
              <a:rPr lang="en-US"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 </a:t>
            </a:r>
            <a:r>
              <a:rPr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투자를</a:t>
            </a:r>
            <a:r>
              <a:rPr lang="en-US"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 </a:t>
            </a:r>
            <a:r>
              <a:rPr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확대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하고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안전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및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보건조치가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실효성을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갖도록</a:t>
            </a:r>
            <a:endParaRPr sz="2400" spc="-100">
              <a:solidFill>
                <a:srgbClr val="3d3939"/>
              </a:solidFill>
              <a:latin typeface="G마켓 산스 Medium"/>
              <a:ea typeface="G마켓 산스 Medium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  <a:defRPr/>
            </a:pPr>
            <a:r>
              <a:rPr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체계적으로 관리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하도록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하여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b="1" spc="-100">
                <a:solidFill>
                  <a:srgbClr val="ff5f5f"/>
                </a:solidFill>
                <a:latin typeface="G마켓 산스 Medium"/>
                <a:ea typeface="G마켓 산스 Medium"/>
                <a:cs typeface="Adobe 고딕 Std B"/>
              </a:rPr>
              <a:t>중대재해를 예방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하는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것</a:t>
            </a:r>
            <a:endParaRPr sz="2400" spc="-10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680" y="2265680"/>
            <a:ext cx="908685" cy="807913"/>
          </a:xfrm>
          <a:prstGeom prst="rect">
            <a:avLst/>
          </a:prstGeom>
        </p:spPr>
        <p:txBody>
          <a:bodyPr vert="horz" wrap="square" lIns="0" tIns="38100" rIns="0" bIns="0">
            <a:spAutoFit/>
          </a:bodyPr>
          <a:lstStyle/>
          <a:p>
            <a:pPr marL="167005" marR="5080" indent="-154940">
              <a:lnSpc>
                <a:spcPts val="3000"/>
              </a:lnSpc>
              <a:spcBef>
                <a:spcPts val="300"/>
              </a:spcBef>
              <a:defRPr/>
            </a:pPr>
            <a:r>
              <a:rPr sz="2600" spc="-2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법제정  목적</a:t>
            </a:r>
            <a:endParaRPr sz="2600" spc="-2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579" y="3662903"/>
            <a:ext cx="1829435" cy="1718945"/>
          </a:xfrm>
          <a:custGeom>
            <a:avLst/>
            <a:gdLst/>
            <a:rect l="l" t="t" r="r" b="b"/>
            <a:pathLst>
              <a:path w="1829435" h="1718945">
                <a:moveTo>
                  <a:pt x="254000" y="0"/>
                </a:moveTo>
                <a:lnTo>
                  <a:pt x="208342" y="4092"/>
                </a:lnTo>
                <a:lnTo>
                  <a:pt x="165369" y="15891"/>
                </a:lnTo>
                <a:lnTo>
                  <a:pt x="125799" y="34680"/>
                </a:lnTo>
                <a:lnTo>
                  <a:pt x="90349" y="59740"/>
                </a:lnTo>
                <a:lnTo>
                  <a:pt x="59736" y="90354"/>
                </a:lnTo>
                <a:lnTo>
                  <a:pt x="34677" y="125805"/>
                </a:lnTo>
                <a:lnTo>
                  <a:pt x="15890" y="165374"/>
                </a:lnTo>
                <a:lnTo>
                  <a:pt x="4092" y="208345"/>
                </a:lnTo>
                <a:lnTo>
                  <a:pt x="0" y="254000"/>
                </a:lnTo>
                <a:lnTo>
                  <a:pt x="0" y="437451"/>
                </a:lnTo>
                <a:lnTo>
                  <a:pt x="0" y="632637"/>
                </a:lnTo>
                <a:lnTo>
                  <a:pt x="0" y="1464373"/>
                </a:lnTo>
                <a:lnTo>
                  <a:pt x="4092" y="1510027"/>
                </a:lnTo>
                <a:lnTo>
                  <a:pt x="15890" y="1552998"/>
                </a:lnTo>
                <a:lnTo>
                  <a:pt x="34677" y="1592568"/>
                </a:lnTo>
                <a:lnTo>
                  <a:pt x="59736" y="1628018"/>
                </a:lnTo>
                <a:lnTo>
                  <a:pt x="90349" y="1658632"/>
                </a:lnTo>
                <a:lnTo>
                  <a:pt x="125799" y="1683693"/>
                </a:lnTo>
                <a:lnTo>
                  <a:pt x="165369" y="1702481"/>
                </a:lnTo>
                <a:lnTo>
                  <a:pt x="208342" y="1714280"/>
                </a:lnTo>
                <a:lnTo>
                  <a:pt x="254000" y="1718373"/>
                </a:lnTo>
                <a:lnTo>
                  <a:pt x="1829003" y="1718373"/>
                </a:lnTo>
                <a:lnTo>
                  <a:pt x="1829003" y="0"/>
                </a:lnTo>
                <a:lnTo>
                  <a:pt x="25400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9581" y="3662903"/>
            <a:ext cx="8142605" cy="1718945"/>
          </a:xfrm>
          <a:custGeom>
            <a:avLst/>
            <a:gdLst/>
            <a:rect l="l" t="t" r="r" b="b"/>
            <a:pathLst>
              <a:path w="8142605" h="1718945">
                <a:moveTo>
                  <a:pt x="7888389" y="0"/>
                </a:moveTo>
                <a:lnTo>
                  <a:pt x="0" y="0"/>
                </a:lnTo>
                <a:lnTo>
                  <a:pt x="0" y="1718373"/>
                </a:lnTo>
                <a:lnTo>
                  <a:pt x="7888389" y="1718373"/>
                </a:lnTo>
                <a:lnTo>
                  <a:pt x="7934050" y="1714280"/>
                </a:lnTo>
                <a:lnTo>
                  <a:pt x="7977024" y="1702481"/>
                </a:lnTo>
                <a:lnTo>
                  <a:pt x="8016595" y="1683693"/>
                </a:lnTo>
                <a:lnTo>
                  <a:pt x="8052044" y="1658632"/>
                </a:lnTo>
                <a:lnTo>
                  <a:pt x="8082656" y="1628018"/>
                </a:lnTo>
                <a:lnTo>
                  <a:pt x="8107714" y="1592568"/>
                </a:lnTo>
                <a:lnTo>
                  <a:pt x="8126500" y="1552998"/>
                </a:lnTo>
                <a:lnTo>
                  <a:pt x="8138297" y="1510027"/>
                </a:lnTo>
                <a:lnTo>
                  <a:pt x="8142389" y="1464373"/>
                </a:lnTo>
                <a:lnTo>
                  <a:pt x="8142389" y="254000"/>
                </a:lnTo>
                <a:lnTo>
                  <a:pt x="8138297" y="208345"/>
                </a:lnTo>
                <a:lnTo>
                  <a:pt x="8126500" y="165374"/>
                </a:lnTo>
                <a:lnTo>
                  <a:pt x="8107714" y="125805"/>
                </a:lnTo>
                <a:lnTo>
                  <a:pt x="8082656" y="90354"/>
                </a:lnTo>
                <a:lnTo>
                  <a:pt x="8052044" y="59740"/>
                </a:lnTo>
                <a:lnTo>
                  <a:pt x="8016595" y="34680"/>
                </a:lnTo>
                <a:lnTo>
                  <a:pt x="7977024" y="15891"/>
                </a:lnTo>
                <a:lnTo>
                  <a:pt x="7934050" y="4092"/>
                </a:lnTo>
                <a:lnTo>
                  <a:pt x="7888389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200">
              <a:latin typeface="G마켓 산스 Medium"/>
              <a:ea typeface="G마켓 산스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9581" y="3662903"/>
            <a:ext cx="8142605" cy="1718945"/>
          </a:xfrm>
          <a:custGeom>
            <a:avLst/>
            <a:gdLst/>
            <a:rect l="l" t="t" r="r" b="b"/>
            <a:pathLst>
              <a:path w="8142605" h="1718945">
                <a:moveTo>
                  <a:pt x="7888389" y="0"/>
                </a:moveTo>
                <a:lnTo>
                  <a:pt x="7888389" y="0"/>
                </a:lnTo>
                <a:lnTo>
                  <a:pt x="0" y="0"/>
                </a:lnTo>
                <a:lnTo>
                  <a:pt x="0" y="1718373"/>
                </a:lnTo>
                <a:lnTo>
                  <a:pt x="7888389" y="1718373"/>
                </a:lnTo>
                <a:lnTo>
                  <a:pt x="7934050" y="1714280"/>
                </a:lnTo>
                <a:lnTo>
                  <a:pt x="7977024" y="1702481"/>
                </a:lnTo>
                <a:lnTo>
                  <a:pt x="8016595" y="1683693"/>
                </a:lnTo>
                <a:lnTo>
                  <a:pt x="8052044" y="1658632"/>
                </a:lnTo>
                <a:lnTo>
                  <a:pt x="8082656" y="1628018"/>
                </a:lnTo>
                <a:lnTo>
                  <a:pt x="8107714" y="1592568"/>
                </a:lnTo>
                <a:lnTo>
                  <a:pt x="8126500" y="1552998"/>
                </a:lnTo>
                <a:lnTo>
                  <a:pt x="8138297" y="1510027"/>
                </a:lnTo>
                <a:lnTo>
                  <a:pt x="8142389" y="1464373"/>
                </a:lnTo>
                <a:lnTo>
                  <a:pt x="8142389" y="1276743"/>
                </a:lnTo>
                <a:lnTo>
                  <a:pt x="8142389" y="1240282"/>
                </a:lnTo>
                <a:lnTo>
                  <a:pt x="8142389" y="254000"/>
                </a:lnTo>
                <a:lnTo>
                  <a:pt x="8138297" y="208345"/>
                </a:lnTo>
                <a:lnTo>
                  <a:pt x="8126500" y="165374"/>
                </a:lnTo>
                <a:lnTo>
                  <a:pt x="8107714" y="125805"/>
                </a:lnTo>
                <a:lnTo>
                  <a:pt x="8082656" y="90354"/>
                </a:lnTo>
                <a:lnTo>
                  <a:pt x="8052044" y="59740"/>
                </a:lnTo>
                <a:lnTo>
                  <a:pt x="8016595" y="34680"/>
                </a:lnTo>
                <a:lnTo>
                  <a:pt x="7977024" y="15891"/>
                </a:lnTo>
                <a:lnTo>
                  <a:pt x="7934050" y="4092"/>
                </a:lnTo>
                <a:lnTo>
                  <a:pt x="788838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7569" y="3831904"/>
            <a:ext cx="7960181" cy="1263165"/>
          </a:xfrm>
          <a:prstGeom prst="rect">
            <a:avLst/>
          </a:prstGeom>
        </p:spPr>
        <p:txBody>
          <a:bodyPr vert="horz" wrap="square" lIns="0" tIns="64769" rIns="0" bIns="0">
            <a:spAutoFit/>
          </a:bodyPr>
          <a:lstStyle/>
          <a:p>
            <a:pPr marL="88900">
              <a:lnSpc>
                <a:spcPct val="100000"/>
              </a:lnSpc>
              <a:spcBef>
                <a:spcPts val="509"/>
              </a:spcBef>
              <a:defRPr/>
            </a:pP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경영책임자등에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대한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b="1" spc="-100">
                <a:solidFill>
                  <a:srgbClr val="3e85bb"/>
                </a:solidFill>
                <a:latin typeface="G마켓 산스 Medium"/>
                <a:ea typeface="G마켓 산스 Medium"/>
                <a:cs typeface="Adobe 고딕 Std B"/>
              </a:rPr>
              <a:t>처벌을 규정</a:t>
            </a:r>
            <a:endParaRPr sz="2400" b="1" spc="-100">
              <a:solidFill>
                <a:srgbClr val="3e85bb"/>
              </a:solidFill>
              <a:latin typeface="G마켓 산스 Medium"/>
              <a:ea typeface="G마켓 산스 Medium"/>
              <a:cs typeface="Adobe 고딕 Std B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  <a:defRPr/>
            </a:pP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-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근로자를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포함한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종사자와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일반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시민의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생명과</a:t>
            </a:r>
            <a:r>
              <a:rPr lang="en-US"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0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신체를</a:t>
            </a:r>
            <a:endParaRPr sz="2400" spc="-100">
              <a:solidFill>
                <a:srgbClr val="3d3939"/>
              </a:solidFill>
              <a:latin typeface="G마켓 산스 Medium"/>
              <a:ea typeface="G마켓 산스 Medium"/>
              <a:cs typeface="Arial Unicode MS"/>
            </a:endParaRPr>
          </a:p>
          <a:p>
            <a:pPr marL="219710">
              <a:lnSpc>
                <a:spcPct val="100000"/>
              </a:lnSpc>
              <a:spcBef>
                <a:spcPts val="270"/>
              </a:spcBef>
              <a:defRPr/>
            </a:pPr>
            <a:r>
              <a:rPr lang="en-US" sz="2400" b="1" spc="-100">
                <a:solidFill>
                  <a:srgbClr val="ff5f5f"/>
                </a:solidFill>
                <a:latin typeface="G마켓 산스 Medium"/>
                <a:ea typeface="G마켓 산스 Medium"/>
                <a:cs typeface="Adobe 고딕 Std B"/>
              </a:rPr>
              <a:t> </a:t>
            </a:r>
            <a:r>
              <a:rPr sz="2400" b="1" spc="-150">
                <a:solidFill>
                  <a:srgbClr val="ff5f5f"/>
                </a:solidFill>
                <a:latin typeface="G마켓 산스 Medium"/>
                <a:ea typeface="G마켓 산스 Medium"/>
                <a:cs typeface="Adobe 고딕 Std B"/>
              </a:rPr>
              <a:t>보호하기 위한 수단</a:t>
            </a:r>
            <a:r>
              <a:rPr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으로서,</a:t>
            </a:r>
            <a:r>
              <a:rPr lang="en-US"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처벌자체가</a:t>
            </a:r>
            <a:r>
              <a:rPr lang="en-US"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궁극적인</a:t>
            </a:r>
            <a:r>
              <a:rPr lang="en-US"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목적이</a:t>
            </a:r>
            <a:r>
              <a:rPr lang="en-US"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 </a:t>
            </a:r>
            <a:r>
              <a:rPr sz="2400" spc="-150">
                <a:solidFill>
                  <a:srgbClr val="3d3939"/>
                </a:solidFill>
                <a:latin typeface="G마켓 산스 Medium"/>
                <a:ea typeface="G마켓 산스 Medium"/>
                <a:cs typeface="Arial Unicode MS"/>
              </a:rPr>
              <a:t>아님</a:t>
            </a:r>
            <a:endParaRPr sz="2400" spc="-150">
              <a:latin typeface="G마켓 산스 Medium"/>
              <a:ea typeface="G마켓 산스 Medium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640" y="4152671"/>
            <a:ext cx="1461135" cy="807913"/>
          </a:xfrm>
          <a:prstGeom prst="rect">
            <a:avLst/>
          </a:prstGeom>
        </p:spPr>
        <p:txBody>
          <a:bodyPr vert="horz" wrap="square" lIns="0" tIns="38100" rIns="0" bIns="0">
            <a:spAutoFit/>
          </a:bodyPr>
          <a:lstStyle/>
          <a:p>
            <a:pPr marL="442595" marR="5080" indent="-430530">
              <a:lnSpc>
                <a:spcPts val="3000"/>
              </a:lnSpc>
              <a:spcBef>
                <a:spcPts val="300"/>
              </a:spcBef>
              <a:defRPr/>
            </a:pPr>
            <a:r>
              <a:rPr sz="2600" spc="-2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처벌규정의  목적</a:t>
            </a:r>
            <a:endParaRPr sz="2600" spc="-2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4903" y="5711825"/>
            <a:ext cx="7189396" cy="140334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12700" marR="5080" algn="ctr">
              <a:lnSpc>
                <a:spcPct val="102800"/>
              </a:lnSpc>
              <a:defRPr/>
            </a:pPr>
            <a:r>
              <a:rPr sz="3000" spc="-2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경영책임자가 안전보건관리체계에 관심을 갖고  안전보건관리체계를 구축하고 관리하여  </a:t>
            </a:r>
            <a:endParaRPr sz="3000" spc="-250">
              <a:solidFill>
                <a:srgbClr val="3d3939"/>
              </a:solidFill>
              <a:latin typeface="G마켓 산스 Bold"/>
              <a:ea typeface="G마켓 산스 Bold"/>
              <a:cs typeface="Adobe 고딕 Std B"/>
            </a:endParaRPr>
          </a:p>
          <a:p>
            <a:pPr marL="12700" marR="5080" algn="ctr">
              <a:lnSpc>
                <a:spcPct val="102800"/>
              </a:lnSpc>
              <a:defRPr/>
            </a:pPr>
            <a:r>
              <a:rPr sz="3000" spc="-25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산업안전보건의 질을 높이라는 메시지</a:t>
            </a:r>
            <a:endParaRPr sz="3000" spc="-25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-101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9932149" y="0"/>
                </a:moveTo>
                <a:lnTo>
                  <a:pt x="0" y="0"/>
                </a:lnTo>
                <a:lnTo>
                  <a:pt x="0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1"/>
                </a:lnTo>
                <a:lnTo>
                  <a:pt x="10066961" y="776125"/>
                </a:lnTo>
                <a:lnTo>
                  <a:pt x="10107940" y="758802"/>
                </a:lnTo>
                <a:lnTo>
                  <a:pt x="10146440" y="737200"/>
                </a:lnTo>
                <a:lnTo>
                  <a:pt x="10182160" y="711620"/>
                </a:lnTo>
                <a:lnTo>
                  <a:pt x="10214802" y="682361"/>
                </a:lnTo>
                <a:lnTo>
                  <a:pt x="10244064" y="649723"/>
                </a:lnTo>
                <a:lnTo>
                  <a:pt x="10269647" y="614006"/>
                </a:lnTo>
                <a:lnTo>
                  <a:pt x="10291252" y="575510"/>
                </a:lnTo>
                <a:lnTo>
                  <a:pt x="10308577" y="534535"/>
                </a:lnTo>
                <a:lnTo>
                  <a:pt x="10321324" y="491380"/>
                </a:lnTo>
                <a:lnTo>
                  <a:pt x="10329192" y="446346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solidFill>
            <a:srgbClr val="9abee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5" y="757157"/>
            <a:ext cx="10332085" cy="799465"/>
          </a:xfrm>
          <a:custGeom>
            <a:avLst/>
            <a:gdLst/>
            <a:rect l="l" t="t" r="r" b="b"/>
            <a:pathLst>
              <a:path w="10332085" h="799465">
                <a:moveTo>
                  <a:pt x="9932149" y="0"/>
                </a:moveTo>
                <a:lnTo>
                  <a:pt x="8229968" y="0"/>
                </a:lnTo>
                <a:lnTo>
                  <a:pt x="8054721" y="0"/>
                </a:lnTo>
                <a:lnTo>
                  <a:pt x="0" y="0"/>
                </a:lnTo>
                <a:lnTo>
                  <a:pt x="0" y="799426"/>
                </a:lnTo>
                <a:lnTo>
                  <a:pt x="8054721" y="799426"/>
                </a:lnTo>
                <a:lnTo>
                  <a:pt x="8229968" y="799426"/>
                </a:lnTo>
                <a:lnTo>
                  <a:pt x="9932149" y="799426"/>
                </a:lnTo>
                <a:lnTo>
                  <a:pt x="9978766" y="796737"/>
                </a:lnTo>
                <a:lnTo>
                  <a:pt x="10023803" y="788871"/>
                </a:lnTo>
                <a:lnTo>
                  <a:pt x="10066961" y="776125"/>
                </a:lnTo>
                <a:lnTo>
                  <a:pt x="10107940" y="758802"/>
                </a:lnTo>
                <a:lnTo>
                  <a:pt x="10146440" y="737200"/>
                </a:lnTo>
                <a:lnTo>
                  <a:pt x="10182160" y="711620"/>
                </a:lnTo>
                <a:lnTo>
                  <a:pt x="10214802" y="682361"/>
                </a:lnTo>
                <a:lnTo>
                  <a:pt x="10244064" y="649723"/>
                </a:lnTo>
                <a:lnTo>
                  <a:pt x="10269647" y="614006"/>
                </a:lnTo>
                <a:lnTo>
                  <a:pt x="10291252" y="575510"/>
                </a:lnTo>
                <a:lnTo>
                  <a:pt x="10308577" y="534535"/>
                </a:lnTo>
                <a:lnTo>
                  <a:pt x="10321324" y="491380"/>
                </a:lnTo>
                <a:lnTo>
                  <a:pt x="10329192" y="446346"/>
                </a:lnTo>
                <a:lnTo>
                  <a:pt x="10331881" y="399732"/>
                </a:lnTo>
                <a:lnTo>
                  <a:pt x="10329192" y="353115"/>
                </a:lnTo>
                <a:lnTo>
                  <a:pt x="10321324" y="308078"/>
                </a:lnTo>
                <a:lnTo>
                  <a:pt x="10308577" y="264920"/>
                </a:lnTo>
                <a:lnTo>
                  <a:pt x="10291252" y="223941"/>
                </a:lnTo>
                <a:lnTo>
                  <a:pt x="10269647" y="185441"/>
                </a:lnTo>
                <a:lnTo>
                  <a:pt x="10244064" y="149721"/>
                </a:lnTo>
                <a:lnTo>
                  <a:pt x="10214802" y="117079"/>
                </a:lnTo>
                <a:lnTo>
                  <a:pt x="10182160" y="87817"/>
                </a:lnTo>
                <a:lnTo>
                  <a:pt x="10146440" y="62234"/>
                </a:lnTo>
                <a:lnTo>
                  <a:pt x="10107940" y="40629"/>
                </a:lnTo>
                <a:lnTo>
                  <a:pt x="10066961" y="23304"/>
                </a:lnTo>
                <a:lnTo>
                  <a:pt x="10023803" y="10557"/>
                </a:lnTo>
                <a:lnTo>
                  <a:pt x="9978766" y="2689"/>
                </a:lnTo>
                <a:lnTo>
                  <a:pt x="993214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308" y="921707"/>
            <a:ext cx="470534" cy="470534"/>
          </a:xfrm>
          <a:custGeom>
            <a:avLst/>
            <a:gdLst/>
            <a:rect l="l" t="t" r="r" b="b"/>
            <a:pathLst>
              <a:path w="470534" h="470534">
                <a:moveTo>
                  <a:pt x="235178" y="0"/>
                </a:moveTo>
                <a:lnTo>
                  <a:pt x="187782" y="4778"/>
                </a:lnTo>
                <a:lnTo>
                  <a:pt x="143637" y="18481"/>
                </a:lnTo>
                <a:lnTo>
                  <a:pt x="103689" y="40165"/>
                </a:lnTo>
                <a:lnTo>
                  <a:pt x="68883" y="68883"/>
                </a:lnTo>
                <a:lnTo>
                  <a:pt x="40165" y="103689"/>
                </a:lnTo>
                <a:lnTo>
                  <a:pt x="18481" y="143637"/>
                </a:lnTo>
                <a:lnTo>
                  <a:pt x="4778" y="187782"/>
                </a:lnTo>
                <a:lnTo>
                  <a:pt x="0" y="235178"/>
                </a:lnTo>
                <a:lnTo>
                  <a:pt x="4778" y="282574"/>
                </a:lnTo>
                <a:lnTo>
                  <a:pt x="18481" y="326719"/>
                </a:lnTo>
                <a:lnTo>
                  <a:pt x="40165" y="366668"/>
                </a:lnTo>
                <a:lnTo>
                  <a:pt x="68883" y="401473"/>
                </a:lnTo>
                <a:lnTo>
                  <a:pt x="103689" y="430191"/>
                </a:lnTo>
                <a:lnTo>
                  <a:pt x="143637" y="451875"/>
                </a:lnTo>
                <a:lnTo>
                  <a:pt x="187782" y="465579"/>
                </a:lnTo>
                <a:lnTo>
                  <a:pt x="235178" y="470357"/>
                </a:lnTo>
                <a:lnTo>
                  <a:pt x="282574" y="465579"/>
                </a:lnTo>
                <a:lnTo>
                  <a:pt x="326719" y="451875"/>
                </a:lnTo>
                <a:lnTo>
                  <a:pt x="366668" y="430191"/>
                </a:lnTo>
                <a:lnTo>
                  <a:pt x="401473" y="401473"/>
                </a:lnTo>
                <a:lnTo>
                  <a:pt x="430191" y="366668"/>
                </a:lnTo>
                <a:lnTo>
                  <a:pt x="451875" y="326719"/>
                </a:lnTo>
                <a:lnTo>
                  <a:pt x="465579" y="282574"/>
                </a:lnTo>
                <a:lnTo>
                  <a:pt x="470357" y="235178"/>
                </a:lnTo>
                <a:lnTo>
                  <a:pt x="465579" y="187782"/>
                </a:lnTo>
                <a:lnTo>
                  <a:pt x="451875" y="143637"/>
                </a:lnTo>
                <a:lnTo>
                  <a:pt x="430191" y="103689"/>
                </a:lnTo>
                <a:lnTo>
                  <a:pt x="401473" y="68883"/>
                </a:lnTo>
                <a:lnTo>
                  <a:pt x="366668" y="40165"/>
                </a:lnTo>
                <a:lnTo>
                  <a:pt x="326719" y="18481"/>
                </a:lnTo>
                <a:lnTo>
                  <a:pt x="282574" y="4778"/>
                </a:lnTo>
                <a:lnTo>
                  <a:pt x="2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3764" y="952403"/>
            <a:ext cx="4386580" cy="42832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270" algn="l"/>
              </a:tabLst>
              <a:defRPr/>
            </a:pPr>
            <a:r>
              <a:rPr sz="3600" spc="-250" baseline="100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3	</a:t>
            </a:r>
            <a:r>
              <a:rPr sz="2700" spc="-2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중대재해처처벌법의 지향점</a:t>
            </a:r>
            <a:endParaRPr sz="2700" spc="-2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6583" y="1609227"/>
            <a:ext cx="603250" cy="603250"/>
          </a:xfrm>
          <a:custGeom>
            <a:avLst/>
            <a:gdLst/>
            <a:rect l="l" t="t" r="r" b="b"/>
            <a:pathLst>
              <a:path w="603250" h="603250">
                <a:moveTo>
                  <a:pt x="301485" y="0"/>
                </a:moveTo>
                <a:lnTo>
                  <a:pt x="252584" y="3945"/>
                </a:lnTo>
                <a:lnTo>
                  <a:pt x="206195" y="15369"/>
                </a:lnTo>
                <a:lnTo>
                  <a:pt x="162939" y="33650"/>
                </a:lnTo>
                <a:lnTo>
                  <a:pt x="123435" y="58167"/>
                </a:lnTo>
                <a:lnTo>
                  <a:pt x="88306" y="88299"/>
                </a:lnTo>
                <a:lnTo>
                  <a:pt x="58171" y="123427"/>
                </a:lnTo>
                <a:lnTo>
                  <a:pt x="33652" y="162929"/>
                </a:lnTo>
                <a:lnTo>
                  <a:pt x="15370" y="206184"/>
                </a:lnTo>
                <a:lnTo>
                  <a:pt x="3946" y="252572"/>
                </a:lnTo>
                <a:lnTo>
                  <a:pt x="0" y="301472"/>
                </a:lnTo>
                <a:lnTo>
                  <a:pt x="3946" y="350376"/>
                </a:lnTo>
                <a:lnTo>
                  <a:pt x="15370" y="396766"/>
                </a:lnTo>
                <a:lnTo>
                  <a:pt x="33652" y="440024"/>
                </a:lnTo>
                <a:lnTo>
                  <a:pt x="58171" y="479527"/>
                </a:lnTo>
                <a:lnTo>
                  <a:pt x="88306" y="514656"/>
                </a:lnTo>
                <a:lnTo>
                  <a:pt x="123435" y="544789"/>
                </a:lnTo>
                <a:lnTo>
                  <a:pt x="162939" y="569307"/>
                </a:lnTo>
                <a:lnTo>
                  <a:pt x="206195" y="587588"/>
                </a:lnTo>
                <a:lnTo>
                  <a:pt x="252584" y="599012"/>
                </a:lnTo>
                <a:lnTo>
                  <a:pt x="301485" y="602957"/>
                </a:lnTo>
                <a:lnTo>
                  <a:pt x="350388" y="599012"/>
                </a:lnTo>
                <a:lnTo>
                  <a:pt x="396779" y="587588"/>
                </a:lnTo>
                <a:lnTo>
                  <a:pt x="440036" y="569307"/>
                </a:lnTo>
                <a:lnTo>
                  <a:pt x="479540" y="544789"/>
                </a:lnTo>
                <a:lnTo>
                  <a:pt x="514669" y="514656"/>
                </a:lnTo>
                <a:lnTo>
                  <a:pt x="544802" y="479527"/>
                </a:lnTo>
                <a:lnTo>
                  <a:pt x="569320" y="440024"/>
                </a:lnTo>
                <a:lnTo>
                  <a:pt x="587601" y="396766"/>
                </a:lnTo>
                <a:lnTo>
                  <a:pt x="599024" y="350376"/>
                </a:lnTo>
                <a:lnTo>
                  <a:pt x="602970" y="301472"/>
                </a:lnTo>
                <a:lnTo>
                  <a:pt x="599024" y="252572"/>
                </a:lnTo>
                <a:lnTo>
                  <a:pt x="587601" y="206184"/>
                </a:lnTo>
                <a:lnTo>
                  <a:pt x="569320" y="162929"/>
                </a:lnTo>
                <a:lnTo>
                  <a:pt x="544802" y="123427"/>
                </a:lnTo>
                <a:lnTo>
                  <a:pt x="514669" y="88299"/>
                </a:lnTo>
                <a:lnTo>
                  <a:pt x="479540" y="58167"/>
                </a:lnTo>
                <a:lnTo>
                  <a:pt x="440036" y="33650"/>
                </a:lnTo>
                <a:lnTo>
                  <a:pt x="396779" y="15369"/>
                </a:lnTo>
                <a:lnTo>
                  <a:pt x="350388" y="3945"/>
                </a:lnTo>
                <a:lnTo>
                  <a:pt x="301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583" y="1609227"/>
            <a:ext cx="603250" cy="603250"/>
          </a:xfrm>
          <a:custGeom>
            <a:avLst/>
            <a:gdLst/>
            <a:rect l="l" t="t" r="r" b="b"/>
            <a:pathLst>
              <a:path w="603250" h="603250">
                <a:moveTo>
                  <a:pt x="602970" y="301472"/>
                </a:moveTo>
                <a:lnTo>
                  <a:pt x="599024" y="350376"/>
                </a:lnTo>
                <a:lnTo>
                  <a:pt x="587601" y="396766"/>
                </a:lnTo>
                <a:lnTo>
                  <a:pt x="569320" y="440024"/>
                </a:lnTo>
                <a:lnTo>
                  <a:pt x="544802" y="479527"/>
                </a:lnTo>
                <a:lnTo>
                  <a:pt x="514669" y="514656"/>
                </a:lnTo>
                <a:lnTo>
                  <a:pt x="479540" y="544789"/>
                </a:lnTo>
                <a:lnTo>
                  <a:pt x="440036" y="569307"/>
                </a:lnTo>
                <a:lnTo>
                  <a:pt x="396779" y="587588"/>
                </a:lnTo>
                <a:lnTo>
                  <a:pt x="350388" y="599012"/>
                </a:lnTo>
                <a:lnTo>
                  <a:pt x="301485" y="602957"/>
                </a:lnTo>
                <a:lnTo>
                  <a:pt x="252584" y="599012"/>
                </a:lnTo>
                <a:lnTo>
                  <a:pt x="206195" y="587588"/>
                </a:lnTo>
                <a:lnTo>
                  <a:pt x="162939" y="569307"/>
                </a:lnTo>
                <a:lnTo>
                  <a:pt x="123435" y="544789"/>
                </a:lnTo>
                <a:lnTo>
                  <a:pt x="88306" y="514656"/>
                </a:lnTo>
                <a:lnTo>
                  <a:pt x="58171" y="479527"/>
                </a:lnTo>
                <a:lnTo>
                  <a:pt x="33652" y="440024"/>
                </a:lnTo>
                <a:lnTo>
                  <a:pt x="15370" y="396766"/>
                </a:lnTo>
                <a:lnTo>
                  <a:pt x="3946" y="350376"/>
                </a:lnTo>
                <a:lnTo>
                  <a:pt x="0" y="301472"/>
                </a:lnTo>
                <a:lnTo>
                  <a:pt x="3946" y="252572"/>
                </a:lnTo>
                <a:lnTo>
                  <a:pt x="15370" y="206184"/>
                </a:lnTo>
                <a:lnTo>
                  <a:pt x="33652" y="162929"/>
                </a:lnTo>
                <a:lnTo>
                  <a:pt x="58171" y="123427"/>
                </a:lnTo>
                <a:lnTo>
                  <a:pt x="88306" y="88299"/>
                </a:lnTo>
                <a:lnTo>
                  <a:pt x="123435" y="58167"/>
                </a:lnTo>
                <a:lnTo>
                  <a:pt x="162939" y="33650"/>
                </a:lnTo>
                <a:lnTo>
                  <a:pt x="206195" y="15369"/>
                </a:lnTo>
                <a:lnTo>
                  <a:pt x="252584" y="3945"/>
                </a:lnTo>
                <a:lnTo>
                  <a:pt x="301485" y="0"/>
                </a:lnTo>
                <a:lnTo>
                  <a:pt x="350388" y="3945"/>
                </a:lnTo>
                <a:lnTo>
                  <a:pt x="396779" y="15369"/>
                </a:lnTo>
                <a:lnTo>
                  <a:pt x="440036" y="33650"/>
                </a:lnTo>
                <a:lnTo>
                  <a:pt x="479540" y="58167"/>
                </a:lnTo>
                <a:lnTo>
                  <a:pt x="514669" y="88299"/>
                </a:lnTo>
                <a:lnTo>
                  <a:pt x="544802" y="123427"/>
                </a:lnTo>
                <a:lnTo>
                  <a:pt x="569320" y="162929"/>
                </a:lnTo>
                <a:lnTo>
                  <a:pt x="587601" y="206184"/>
                </a:lnTo>
                <a:lnTo>
                  <a:pt x="599024" y="252572"/>
                </a:lnTo>
                <a:lnTo>
                  <a:pt x="602970" y="30147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6882" y="1669527"/>
            <a:ext cx="482600" cy="482600"/>
          </a:xfrm>
          <a:custGeom>
            <a:avLst/>
            <a:gdLst/>
            <a:rect l="l" t="t" r="r" b="b"/>
            <a:pathLst>
              <a:path w="482600" h="482600">
                <a:moveTo>
                  <a:pt x="241185" y="0"/>
                </a:moveTo>
                <a:lnTo>
                  <a:pt x="192579" y="4900"/>
                </a:lnTo>
                <a:lnTo>
                  <a:pt x="147307" y="18955"/>
                </a:lnTo>
                <a:lnTo>
                  <a:pt x="106338" y="41194"/>
                </a:lnTo>
                <a:lnTo>
                  <a:pt x="70643" y="70646"/>
                </a:lnTo>
                <a:lnTo>
                  <a:pt x="41192" y="106341"/>
                </a:lnTo>
                <a:lnTo>
                  <a:pt x="18954" y="147307"/>
                </a:lnTo>
                <a:lnTo>
                  <a:pt x="4900" y="192575"/>
                </a:lnTo>
                <a:lnTo>
                  <a:pt x="0" y="241173"/>
                </a:lnTo>
                <a:lnTo>
                  <a:pt x="4900" y="289786"/>
                </a:lnTo>
                <a:lnTo>
                  <a:pt x="18954" y="335063"/>
                </a:lnTo>
                <a:lnTo>
                  <a:pt x="41192" y="376034"/>
                </a:lnTo>
                <a:lnTo>
                  <a:pt x="70643" y="411730"/>
                </a:lnTo>
                <a:lnTo>
                  <a:pt x="106338" y="441181"/>
                </a:lnTo>
                <a:lnTo>
                  <a:pt x="147307" y="463418"/>
                </a:lnTo>
                <a:lnTo>
                  <a:pt x="192579" y="477471"/>
                </a:lnTo>
                <a:lnTo>
                  <a:pt x="241185" y="482371"/>
                </a:lnTo>
                <a:lnTo>
                  <a:pt x="289795" y="477471"/>
                </a:lnTo>
                <a:lnTo>
                  <a:pt x="335069" y="463418"/>
                </a:lnTo>
                <a:lnTo>
                  <a:pt x="376038" y="441181"/>
                </a:lnTo>
                <a:lnTo>
                  <a:pt x="411732" y="411730"/>
                </a:lnTo>
                <a:lnTo>
                  <a:pt x="441182" y="376034"/>
                </a:lnTo>
                <a:lnTo>
                  <a:pt x="463418" y="335063"/>
                </a:lnTo>
                <a:lnTo>
                  <a:pt x="477471" y="289786"/>
                </a:lnTo>
                <a:lnTo>
                  <a:pt x="482371" y="241173"/>
                </a:lnTo>
                <a:lnTo>
                  <a:pt x="477471" y="192575"/>
                </a:lnTo>
                <a:lnTo>
                  <a:pt x="463418" y="147307"/>
                </a:lnTo>
                <a:lnTo>
                  <a:pt x="441182" y="106341"/>
                </a:lnTo>
                <a:lnTo>
                  <a:pt x="411732" y="70646"/>
                </a:lnTo>
                <a:lnTo>
                  <a:pt x="376038" y="41194"/>
                </a:lnTo>
                <a:lnTo>
                  <a:pt x="335069" y="18955"/>
                </a:lnTo>
                <a:lnTo>
                  <a:pt x="289795" y="4900"/>
                </a:lnTo>
                <a:lnTo>
                  <a:pt x="241185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963" y="2088375"/>
            <a:ext cx="221615" cy="64135"/>
          </a:xfrm>
          <a:custGeom>
            <a:avLst/>
            <a:gdLst/>
            <a:rect l="l" t="t" r="r" b="b"/>
            <a:pathLst>
              <a:path w="221615" h="64135">
                <a:moveTo>
                  <a:pt x="221424" y="0"/>
                </a:moveTo>
                <a:lnTo>
                  <a:pt x="0" y="0"/>
                </a:lnTo>
                <a:lnTo>
                  <a:pt x="0" y="63525"/>
                </a:lnTo>
                <a:lnTo>
                  <a:pt x="221424" y="63525"/>
                </a:lnTo>
                <a:lnTo>
                  <a:pt x="221424" y="0"/>
                </a:lnTo>
                <a:close/>
              </a:path>
            </a:pathLst>
          </a:custGeom>
          <a:solidFill>
            <a:srgbClr val="c9e9f9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6963" y="2088375"/>
            <a:ext cx="221615" cy="64135"/>
          </a:xfrm>
          <a:custGeom>
            <a:avLst/>
            <a:gdLst/>
            <a:rect l="l" t="t" r="r" b="b"/>
            <a:pathLst>
              <a:path w="221615" h="64135">
                <a:moveTo>
                  <a:pt x="221424" y="63525"/>
                </a:moveTo>
                <a:lnTo>
                  <a:pt x="0" y="63525"/>
                </a:lnTo>
                <a:lnTo>
                  <a:pt x="0" y="0"/>
                </a:lnTo>
                <a:lnTo>
                  <a:pt x="221424" y="0"/>
                </a:lnTo>
                <a:lnTo>
                  <a:pt x="221424" y="6352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7585" y="1651205"/>
            <a:ext cx="341630" cy="437515"/>
          </a:xfrm>
          <a:custGeom>
            <a:avLst/>
            <a:gdLst/>
            <a:rect l="l" t="t" r="r" b="b"/>
            <a:pathLst>
              <a:path w="341630" h="437514">
                <a:moveTo>
                  <a:pt x="135566" y="0"/>
                </a:moveTo>
                <a:lnTo>
                  <a:pt x="121622" y="327"/>
                </a:lnTo>
                <a:lnTo>
                  <a:pt x="109955" y="6296"/>
                </a:lnTo>
                <a:lnTo>
                  <a:pt x="101942" y="16527"/>
                </a:lnTo>
                <a:lnTo>
                  <a:pt x="98964" y="29641"/>
                </a:lnTo>
                <a:lnTo>
                  <a:pt x="98964" y="234911"/>
                </a:lnTo>
                <a:lnTo>
                  <a:pt x="51682" y="187629"/>
                </a:lnTo>
                <a:lnTo>
                  <a:pt x="41666" y="180993"/>
                </a:lnTo>
                <a:lnTo>
                  <a:pt x="30272" y="178781"/>
                </a:lnTo>
                <a:lnTo>
                  <a:pt x="18880" y="180993"/>
                </a:lnTo>
                <a:lnTo>
                  <a:pt x="8858" y="187629"/>
                </a:lnTo>
                <a:lnTo>
                  <a:pt x="2214" y="197649"/>
                </a:lnTo>
                <a:lnTo>
                  <a:pt x="0" y="209040"/>
                </a:lnTo>
                <a:lnTo>
                  <a:pt x="2214" y="220428"/>
                </a:lnTo>
                <a:lnTo>
                  <a:pt x="8858" y="230441"/>
                </a:lnTo>
                <a:lnTo>
                  <a:pt x="129241" y="399694"/>
                </a:lnTo>
                <a:lnTo>
                  <a:pt x="129241" y="437172"/>
                </a:lnTo>
                <a:lnTo>
                  <a:pt x="310927" y="437172"/>
                </a:lnTo>
                <a:lnTo>
                  <a:pt x="310927" y="399694"/>
                </a:lnTo>
                <a:lnTo>
                  <a:pt x="324080" y="364587"/>
                </a:lnTo>
                <a:lnTo>
                  <a:pt x="333552" y="328406"/>
                </a:lnTo>
                <a:lnTo>
                  <a:pt x="339281" y="291448"/>
                </a:lnTo>
                <a:lnTo>
                  <a:pt x="341204" y="254012"/>
                </a:lnTo>
                <a:lnTo>
                  <a:pt x="341204" y="159004"/>
                </a:lnTo>
                <a:lnTo>
                  <a:pt x="339451" y="148568"/>
                </a:lnTo>
                <a:lnTo>
                  <a:pt x="334532" y="139460"/>
                </a:lnTo>
                <a:lnTo>
                  <a:pt x="326958" y="132516"/>
                </a:lnTo>
                <a:lnTo>
                  <a:pt x="317239" y="128574"/>
                </a:lnTo>
                <a:lnTo>
                  <a:pt x="303298" y="128909"/>
                </a:lnTo>
                <a:lnTo>
                  <a:pt x="291634" y="134880"/>
                </a:lnTo>
                <a:lnTo>
                  <a:pt x="283626" y="145109"/>
                </a:lnTo>
                <a:lnTo>
                  <a:pt x="280650" y="158216"/>
                </a:lnTo>
                <a:lnTo>
                  <a:pt x="278268" y="146447"/>
                </a:lnTo>
                <a:lnTo>
                  <a:pt x="271775" y="136826"/>
                </a:lnTo>
                <a:lnTo>
                  <a:pt x="262150" y="130334"/>
                </a:lnTo>
                <a:lnTo>
                  <a:pt x="250374" y="127952"/>
                </a:lnTo>
                <a:lnTo>
                  <a:pt x="238579" y="130334"/>
                </a:lnTo>
                <a:lnTo>
                  <a:pt x="228952" y="136826"/>
                </a:lnTo>
                <a:lnTo>
                  <a:pt x="222463" y="146447"/>
                </a:lnTo>
                <a:lnTo>
                  <a:pt x="220084" y="158216"/>
                </a:lnTo>
                <a:lnTo>
                  <a:pt x="217704" y="146447"/>
                </a:lnTo>
                <a:lnTo>
                  <a:pt x="211213" y="136826"/>
                </a:lnTo>
                <a:lnTo>
                  <a:pt x="201589" y="130334"/>
                </a:lnTo>
                <a:lnTo>
                  <a:pt x="189807" y="127952"/>
                </a:lnTo>
                <a:lnTo>
                  <a:pt x="179053" y="129931"/>
                </a:lnTo>
                <a:lnTo>
                  <a:pt x="170026" y="135377"/>
                </a:lnTo>
                <a:lnTo>
                  <a:pt x="163434" y="143549"/>
                </a:lnTo>
                <a:lnTo>
                  <a:pt x="159988" y="153708"/>
                </a:lnTo>
                <a:lnTo>
                  <a:pt x="159531" y="153428"/>
                </a:lnTo>
                <a:lnTo>
                  <a:pt x="159531" y="30416"/>
                </a:lnTo>
                <a:lnTo>
                  <a:pt x="157776" y="19981"/>
                </a:lnTo>
                <a:lnTo>
                  <a:pt x="152854" y="10874"/>
                </a:lnTo>
                <a:lnTo>
                  <a:pt x="145279" y="3934"/>
                </a:lnTo>
                <a:lnTo>
                  <a:pt x="135566" y="0"/>
                </a:lnTo>
                <a:close/>
              </a:path>
            </a:pathLst>
          </a:custGeom>
          <a:solidFill>
            <a:srgbClr val="fcb9b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585" y="1651205"/>
            <a:ext cx="341630" cy="437515"/>
          </a:xfrm>
          <a:custGeom>
            <a:avLst/>
            <a:gdLst/>
            <a:rect l="l" t="t" r="r" b="b"/>
            <a:pathLst>
              <a:path w="341630" h="437514">
                <a:moveTo>
                  <a:pt x="317239" y="128574"/>
                </a:moveTo>
                <a:lnTo>
                  <a:pt x="303298" y="128909"/>
                </a:lnTo>
                <a:lnTo>
                  <a:pt x="291634" y="134880"/>
                </a:lnTo>
                <a:lnTo>
                  <a:pt x="283626" y="145109"/>
                </a:lnTo>
                <a:lnTo>
                  <a:pt x="280650" y="158216"/>
                </a:lnTo>
                <a:lnTo>
                  <a:pt x="278268" y="146447"/>
                </a:lnTo>
                <a:lnTo>
                  <a:pt x="271775" y="136826"/>
                </a:lnTo>
                <a:lnTo>
                  <a:pt x="262150" y="130334"/>
                </a:lnTo>
                <a:lnTo>
                  <a:pt x="250374" y="127952"/>
                </a:lnTo>
                <a:lnTo>
                  <a:pt x="238579" y="130334"/>
                </a:lnTo>
                <a:lnTo>
                  <a:pt x="228952" y="136826"/>
                </a:lnTo>
                <a:lnTo>
                  <a:pt x="222463" y="146447"/>
                </a:lnTo>
                <a:lnTo>
                  <a:pt x="220084" y="158216"/>
                </a:lnTo>
                <a:lnTo>
                  <a:pt x="217704" y="146447"/>
                </a:lnTo>
                <a:lnTo>
                  <a:pt x="211213" y="136826"/>
                </a:lnTo>
                <a:lnTo>
                  <a:pt x="201589" y="130334"/>
                </a:lnTo>
                <a:lnTo>
                  <a:pt x="189807" y="127952"/>
                </a:lnTo>
                <a:lnTo>
                  <a:pt x="179053" y="129931"/>
                </a:lnTo>
                <a:lnTo>
                  <a:pt x="170026" y="135377"/>
                </a:lnTo>
                <a:lnTo>
                  <a:pt x="163434" y="143549"/>
                </a:lnTo>
                <a:lnTo>
                  <a:pt x="159988" y="153708"/>
                </a:lnTo>
                <a:lnTo>
                  <a:pt x="159531" y="153428"/>
                </a:lnTo>
                <a:lnTo>
                  <a:pt x="159531" y="30416"/>
                </a:lnTo>
                <a:lnTo>
                  <a:pt x="157776" y="19981"/>
                </a:lnTo>
                <a:lnTo>
                  <a:pt x="152854" y="10874"/>
                </a:lnTo>
                <a:lnTo>
                  <a:pt x="145279" y="3934"/>
                </a:lnTo>
                <a:lnTo>
                  <a:pt x="135566" y="0"/>
                </a:lnTo>
                <a:lnTo>
                  <a:pt x="121622" y="327"/>
                </a:lnTo>
                <a:lnTo>
                  <a:pt x="109955" y="6296"/>
                </a:lnTo>
                <a:lnTo>
                  <a:pt x="101942" y="16527"/>
                </a:lnTo>
                <a:lnTo>
                  <a:pt x="98964" y="29641"/>
                </a:lnTo>
                <a:lnTo>
                  <a:pt x="98964" y="234911"/>
                </a:lnTo>
                <a:lnTo>
                  <a:pt x="51682" y="187629"/>
                </a:lnTo>
                <a:lnTo>
                  <a:pt x="41666" y="180993"/>
                </a:lnTo>
                <a:lnTo>
                  <a:pt x="30272" y="178781"/>
                </a:lnTo>
                <a:lnTo>
                  <a:pt x="18880" y="180993"/>
                </a:lnTo>
                <a:lnTo>
                  <a:pt x="8870" y="187629"/>
                </a:lnTo>
                <a:lnTo>
                  <a:pt x="2214" y="197649"/>
                </a:lnTo>
                <a:lnTo>
                  <a:pt x="0" y="209040"/>
                </a:lnTo>
                <a:lnTo>
                  <a:pt x="2214" y="220428"/>
                </a:lnTo>
                <a:lnTo>
                  <a:pt x="8858" y="230441"/>
                </a:lnTo>
                <a:lnTo>
                  <a:pt x="129241" y="399694"/>
                </a:lnTo>
                <a:lnTo>
                  <a:pt x="129241" y="437172"/>
                </a:lnTo>
                <a:lnTo>
                  <a:pt x="310927" y="437172"/>
                </a:lnTo>
                <a:lnTo>
                  <a:pt x="310927" y="399694"/>
                </a:lnTo>
                <a:lnTo>
                  <a:pt x="324080" y="364587"/>
                </a:lnTo>
                <a:lnTo>
                  <a:pt x="333552" y="328406"/>
                </a:lnTo>
                <a:lnTo>
                  <a:pt x="339281" y="291448"/>
                </a:lnTo>
                <a:lnTo>
                  <a:pt x="341204" y="254012"/>
                </a:lnTo>
                <a:lnTo>
                  <a:pt x="341204" y="159004"/>
                </a:lnTo>
                <a:lnTo>
                  <a:pt x="339451" y="148568"/>
                </a:lnTo>
                <a:lnTo>
                  <a:pt x="334532" y="139460"/>
                </a:lnTo>
                <a:lnTo>
                  <a:pt x="326958" y="132516"/>
                </a:lnTo>
                <a:lnTo>
                  <a:pt x="317239" y="128574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6583" y="3478508"/>
            <a:ext cx="603250" cy="603250"/>
          </a:xfrm>
          <a:custGeom>
            <a:avLst/>
            <a:gdLst/>
            <a:rect l="l" t="t" r="r" b="b"/>
            <a:pathLst>
              <a:path w="603250" h="603250">
                <a:moveTo>
                  <a:pt x="301485" y="0"/>
                </a:moveTo>
                <a:lnTo>
                  <a:pt x="252584" y="3946"/>
                </a:lnTo>
                <a:lnTo>
                  <a:pt x="206195" y="15370"/>
                </a:lnTo>
                <a:lnTo>
                  <a:pt x="162939" y="33652"/>
                </a:lnTo>
                <a:lnTo>
                  <a:pt x="123435" y="58170"/>
                </a:lnTo>
                <a:lnTo>
                  <a:pt x="88306" y="88304"/>
                </a:lnTo>
                <a:lnTo>
                  <a:pt x="58171" y="123433"/>
                </a:lnTo>
                <a:lnTo>
                  <a:pt x="33652" y="162934"/>
                </a:lnTo>
                <a:lnTo>
                  <a:pt x="15370" y="206189"/>
                </a:lnTo>
                <a:lnTo>
                  <a:pt x="3946" y="252575"/>
                </a:lnTo>
                <a:lnTo>
                  <a:pt x="0" y="301472"/>
                </a:lnTo>
                <a:lnTo>
                  <a:pt x="3946" y="350376"/>
                </a:lnTo>
                <a:lnTo>
                  <a:pt x="15370" y="396768"/>
                </a:lnTo>
                <a:lnTo>
                  <a:pt x="33652" y="440026"/>
                </a:lnTo>
                <a:lnTo>
                  <a:pt x="58171" y="479532"/>
                </a:lnTo>
                <a:lnTo>
                  <a:pt x="88306" y="514662"/>
                </a:lnTo>
                <a:lnTo>
                  <a:pt x="123435" y="544798"/>
                </a:lnTo>
                <a:lnTo>
                  <a:pt x="162939" y="569317"/>
                </a:lnTo>
                <a:lnTo>
                  <a:pt x="206195" y="587599"/>
                </a:lnTo>
                <a:lnTo>
                  <a:pt x="252584" y="599024"/>
                </a:lnTo>
                <a:lnTo>
                  <a:pt x="301485" y="602970"/>
                </a:lnTo>
                <a:lnTo>
                  <a:pt x="350388" y="599024"/>
                </a:lnTo>
                <a:lnTo>
                  <a:pt x="396779" y="587599"/>
                </a:lnTo>
                <a:lnTo>
                  <a:pt x="440036" y="569317"/>
                </a:lnTo>
                <a:lnTo>
                  <a:pt x="479540" y="544798"/>
                </a:lnTo>
                <a:lnTo>
                  <a:pt x="514669" y="514662"/>
                </a:lnTo>
                <a:lnTo>
                  <a:pt x="544802" y="479532"/>
                </a:lnTo>
                <a:lnTo>
                  <a:pt x="569320" y="440026"/>
                </a:lnTo>
                <a:lnTo>
                  <a:pt x="587601" y="396768"/>
                </a:lnTo>
                <a:lnTo>
                  <a:pt x="599024" y="350376"/>
                </a:lnTo>
                <a:lnTo>
                  <a:pt x="602970" y="301472"/>
                </a:lnTo>
                <a:lnTo>
                  <a:pt x="599024" y="252575"/>
                </a:lnTo>
                <a:lnTo>
                  <a:pt x="587601" y="206189"/>
                </a:lnTo>
                <a:lnTo>
                  <a:pt x="569320" y="162934"/>
                </a:lnTo>
                <a:lnTo>
                  <a:pt x="544802" y="123433"/>
                </a:lnTo>
                <a:lnTo>
                  <a:pt x="514669" y="88304"/>
                </a:lnTo>
                <a:lnTo>
                  <a:pt x="479540" y="58170"/>
                </a:lnTo>
                <a:lnTo>
                  <a:pt x="440036" y="33652"/>
                </a:lnTo>
                <a:lnTo>
                  <a:pt x="396779" y="15370"/>
                </a:lnTo>
                <a:lnTo>
                  <a:pt x="350388" y="3946"/>
                </a:lnTo>
                <a:lnTo>
                  <a:pt x="301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6583" y="3478508"/>
            <a:ext cx="603250" cy="603250"/>
          </a:xfrm>
          <a:custGeom>
            <a:avLst/>
            <a:gdLst/>
            <a:rect l="l" t="t" r="r" b="b"/>
            <a:pathLst>
              <a:path w="603250" h="603250">
                <a:moveTo>
                  <a:pt x="602970" y="301472"/>
                </a:moveTo>
                <a:lnTo>
                  <a:pt x="599024" y="350376"/>
                </a:lnTo>
                <a:lnTo>
                  <a:pt x="587601" y="396768"/>
                </a:lnTo>
                <a:lnTo>
                  <a:pt x="569320" y="440026"/>
                </a:lnTo>
                <a:lnTo>
                  <a:pt x="544802" y="479532"/>
                </a:lnTo>
                <a:lnTo>
                  <a:pt x="514669" y="514662"/>
                </a:lnTo>
                <a:lnTo>
                  <a:pt x="479540" y="544798"/>
                </a:lnTo>
                <a:lnTo>
                  <a:pt x="440036" y="569317"/>
                </a:lnTo>
                <a:lnTo>
                  <a:pt x="396779" y="587599"/>
                </a:lnTo>
                <a:lnTo>
                  <a:pt x="350388" y="599024"/>
                </a:lnTo>
                <a:lnTo>
                  <a:pt x="301485" y="602970"/>
                </a:lnTo>
                <a:lnTo>
                  <a:pt x="252584" y="599024"/>
                </a:lnTo>
                <a:lnTo>
                  <a:pt x="206195" y="587599"/>
                </a:lnTo>
                <a:lnTo>
                  <a:pt x="162939" y="569317"/>
                </a:lnTo>
                <a:lnTo>
                  <a:pt x="123435" y="544798"/>
                </a:lnTo>
                <a:lnTo>
                  <a:pt x="88306" y="514662"/>
                </a:lnTo>
                <a:lnTo>
                  <a:pt x="58171" y="479532"/>
                </a:lnTo>
                <a:lnTo>
                  <a:pt x="33652" y="440026"/>
                </a:lnTo>
                <a:lnTo>
                  <a:pt x="15370" y="396768"/>
                </a:lnTo>
                <a:lnTo>
                  <a:pt x="3946" y="350376"/>
                </a:lnTo>
                <a:lnTo>
                  <a:pt x="0" y="301472"/>
                </a:lnTo>
                <a:lnTo>
                  <a:pt x="3946" y="252575"/>
                </a:lnTo>
                <a:lnTo>
                  <a:pt x="15370" y="206189"/>
                </a:lnTo>
                <a:lnTo>
                  <a:pt x="33652" y="162934"/>
                </a:lnTo>
                <a:lnTo>
                  <a:pt x="58171" y="123433"/>
                </a:lnTo>
                <a:lnTo>
                  <a:pt x="88306" y="88304"/>
                </a:lnTo>
                <a:lnTo>
                  <a:pt x="123435" y="58170"/>
                </a:lnTo>
                <a:lnTo>
                  <a:pt x="162939" y="33652"/>
                </a:lnTo>
                <a:lnTo>
                  <a:pt x="206195" y="15370"/>
                </a:lnTo>
                <a:lnTo>
                  <a:pt x="252584" y="3946"/>
                </a:lnTo>
                <a:lnTo>
                  <a:pt x="301485" y="0"/>
                </a:lnTo>
                <a:lnTo>
                  <a:pt x="350388" y="3946"/>
                </a:lnTo>
                <a:lnTo>
                  <a:pt x="396779" y="15370"/>
                </a:lnTo>
                <a:lnTo>
                  <a:pt x="440036" y="33652"/>
                </a:lnTo>
                <a:lnTo>
                  <a:pt x="479540" y="58170"/>
                </a:lnTo>
                <a:lnTo>
                  <a:pt x="514669" y="88304"/>
                </a:lnTo>
                <a:lnTo>
                  <a:pt x="544802" y="123433"/>
                </a:lnTo>
                <a:lnTo>
                  <a:pt x="569320" y="162934"/>
                </a:lnTo>
                <a:lnTo>
                  <a:pt x="587601" y="206189"/>
                </a:lnTo>
                <a:lnTo>
                  <a:pt x="599024" y="252575"/>
                </a:lnTo>
                <a:lnTo>
                  <a:pt x="602970" y="301472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6882" y="3538808"/>
            <a:ext cx="482600" cy="482600"/>
          </a:xfrm>
          <a:custGeom>
            <a:avLst/>
            <a:gdLst/>
            <a:rect l="l" t="t" r="r" b="b"/>
            <a:pathLst>
              <a:path w="482600" h="482600">
                <a:moveTo>
                  <a:pt x="241185" y="0"/>
                </a:moveTo>
                <a:lnTo>
                  <a:pt x="192579" y="4899"/>
                </a:lnTo>
                <a:lnTo>
                  <a:pt x="147307" y="18952"/>
                </a:lnTo>
                <a:lnTo>
                  <a:pt x="106338" y="41188"/>
                </a:lnTo>
                <a:lnTo>
                  <a:pt x="70643" y="70637"/>
                </a:lnTo>
                <a:lnTo>
                  <a:pt x="41192" y="106330"/>
                </a:lnTo>
                <a:lnTo>
                  <a:pt x="18954" y="147296"/>
                </a:lnTo>
                <a:lnTo>
                  <a:pt x="4900" y="192567"/>
                </a:lnTo>
                <a:lnTo>
                  <a:pt x="0" y="241173"/>
                </a:lnTo>
                <a:lnTo>
                  <a:pt x="4900" y="289786"/>
                </a:lnTo>
                <a:lnTo>
                  <a:pt x="18954" y="335063"/>
                </a:lnTo>
                <a:lnTo>
                  <a:pt x="41192" y="376034"/>
                </a:lnTo>
                <a:lnTo>
                  <a:pt x="70643" y="411730"/>
                </a:lnTo>
                <a:lnTo>
                  <a:pt x="106338" y="441181"/>
                </a:lnTo>
                <a:lnTo>
                  <a:pt x="147307" y="463418"/>
                </a:lnTo>
                <a:lnTo>
                  <a:pt x="192579" y="477471"/>
                </a:lnTo>
                <a:lnTo>
                  <a:pt x="241185" y="482371"/>
                </a:lnTo>
                <a:lnTo>
                  <a:pt x="289795" y="477471"/>
                </a:lnTo>
                <a:lnTo>
                  <a:pt x="335069" y="463418"/>
                </a:lnTo>
                <a:lnTo>
                  <a:pt x="376038" y="441181"/>
                </a:lnTo>
                <a:lnTo>
                  <a:pt x="411732" y="411730"/>
                </a:lnTo>
                <a:lnTo>
                  <a:pt x="441182" y="376034"/>
                </a:lnTo>
                <a:lnTo>
                  <a:pt x="463418" y="335063"/>
                </a:lnTo>
                <a:lnTo>
                  <a:pt x="477471" y="289786"/>
                </a:lnTo>
                <a:lnTo>
                  <a:pt x="482371" y="241173"/>
                </a:lnTo>
                <a:lnTo>
                  <a:pt x="477471" y="192567"/>
                </a:lnTo>
                <a:lnTo>
                  <a:pt x="463418" y="147296"/>
                </a:lnTo>
                <a:lnTo>
                  <a:pt x="441182" y="106330"/>
                </a:lnTo>
                <a:lnTo>
                  <a:pt x="411732" y="70637"/>
                </a:lnTo>
                <a:lnTo>
                  <a:pt x="376038" y="41188"/>
                </a:lnTo>
                <a:lnTo>
                  <a:pt x="335069" y="18952"/>
                </a:lnTo>
                <a:lnTo>
                  <a:pt x="289795" y="4899"/>
                </a:lnTo>
                <a:lnTo>
                  <a:pt x="241185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963" y="3957663"/>
            <a:ext cx="221615" cy="64135"/>
          </a:xfrm>
          <a:custGeom>
            <a:avLst/>
            <a:gdLst/>
            <a:rect l="l" t="t" r="r" b="b"/>
            <a:pathLst>
              <a:path w="221615" h="64135">
                <a:moveTo>
                  <a:pt x="221424" y="0"/>
                </a:moveTo>
                <a:lnTo>
                  <a:pt x="0" y="0"/>
                </a:lnTo>
                <a:lnTo>
                  <a:pt x="0" y="63525"/>
                </a:lnTo>
                <a:lnTo>
                  <a:pt x="221424" y="63525"/>
                </a:lnTo>
                <a:lnTo>
                  <a:pt x="221424" y="0"/>
                </a:lnTo>
                <a:close/>
              </a:path>
            </a:pathLst>
          </a:custGeom>
          <a:solidFill>
            <a:srgbClr val="c9e9f9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6963" y="3957663"/>
            <a:ext cx="221615" cy="64135"/>
          </a:xfrm>
          <a:custGeom>
            <a:avLst/>
            <a:gdLst/>
            <a:rect l="l" t="t" r="r" b="b"/>
            <a:pathLst>
              <a:path w="221615" h="64135">
                <a:moveTo>
                  <a:pt x="221424" y="63525"/>
                </a:moveTo>
                <a:lnTo>
                  <a:pt x="0" y="63525"/>
                </a:lnTo>
                <a:lnTo>
                  <a:pt x="0" y="0"/>
                </a:lnTo>
                <a:lnTo>
                  <a:pt x="221424" y="0"/>
                </a:lnTo>
                <a:lnTo>
                  <a:pt x="221424" y="6352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7585" y="3520499"/>
            <a:ext cx="341630" cy="437515"/>
          </a:xfrm>
          <a:custGeom>
            <a:avLst/>
            <a:gdLst/>
            <a:rect l="l" t="t" r="r" b="b"/>
            <a:pathLst>
              <a:path w="341630" h="437514">
                <a:moveTo>
                  <a:pt x="135566" y="0"/>
                </a:moveTo>
                <a:lnTo>
                  <a:pt x="121622" y="319"/>
                </a:lnTo>
                <a:lnTo>
                  <a:pt x="109955" y="6283"/>
                </a:lnTo>
                <a:lnTo>
                  <a:pt x="101942" y="16509"/>
                </a:lnTo>
                <a:lnTo>
                  <a:pt x="98964" y="29616"/>
                </a:lnTo>
                <a:lnTo>
                  <a:pt x="98964" y="234899"/>
                </a:lnTo>
                <a:lnTo>
                  <a:pt x="51682" y="187617"/>
                </a:lnTo>
                <a:lnTo>
                  <a:pt x="41666" y="180966"/>
                </a:lnTo>
                <a:lnTo>
                  <a:pt x="30272" y="178749"/>
                </a:lnTo>
                <a:lnTo>
                  <a:pt x="18880" y="180966"/>
                </a:lnTo>
                <a:lnTo>
                  <a:pt x="8858" y="187617"/>
                </a:lnTo>
                <a:lnTo>
                  <a:pt x="2214" y="197637"/>
                </a:lnTo>
                <a:lnTo>
                  <a:pt x="0" y="209027"/>
                </a:lnTo>
                <a:lnTo>
                  <a:pt x="2214" y="220415"/>
                </a:lnTo>
                <a:lnTo>
                  <a:pt x="8858" y="230428"/>
                </a:lnTo>
                <a:lnTo>
                  <a:pt x="129241" y="399681"/>
                </a:lnTo>
                <a:lnTo>
                  <a:pt x="129241" y="437159"/>
                </a:lnTo>
                <a:lnTo>
                  <a:pt x="310927" y="437159"/>
                </a:lnTo>
                <a:lnTo>
                  <a:pt x="310927" y="399681"/>
                </a:lnTo>
                <a:lnTo>
                  <a:pt x="324080" y="364574"/>
                </a:lnTo>
                <a:lnTo>
                  <a:pt x="333552" y="328393"/>
                </a:lnTo>
                <a:lnTo>
                  <a:pt x="339281" y="291436"/>
                </a:lnTo>
                <a:lnTo>
                  <a:pt x="341204" y="253999"/>
                </a:lnTo>
                <a:lnTo>
                  <a:pt x="341204" y="158991"/>
                </a:lnTo>
                <a:lnTo>
                  <a:pt x="339451" y="148555"/>
                </a:lnTo>
                <a:lnTo>
                  <a:pt x="334532" y="139447"/>
                </a:lnTo>
                <a:lnTo>
                  <a:pt x="326958" y="132504"/>
                </a:lnTo>
                <a:lnTo>
                  <a:pt x="317239" y="128562"/>
                </a:lnTo>
                <a:lnTo>
                  <a:pt x="303298" y="128896"/>
                </a:lnTo>
                <a:lnTo>
                  <a:pt x="291634" y="134867"/>
                </a:lnTo>
                <a:lnTo>
                  <a:pt x="283626" y="145096"/>
                </a:lnTo>
                <a:lnTo>
                  <a:pt x="280650" y="158203"/>
                </a:lnTo>
                <a:lnTo>
                  <a:pt x="278268" y="146434"/>
                </a:lnTo>
                <a:lnTo>
                  <a:pt x="271775" y="136813"/>
                </a:lnTo>
                <a:lnTo>
                  <a:pt x="262150" y="130321"/>
                </a:lnTo>
                <a:lnTo>
                  <a:pt x="250374" y="127939"/>
                </a:lnTo>
                <a:lnTo>
                  <a:pt x="238579" y="130321"/>
                </a:lnTo>
                <a:lnTo>
                  <a:pt x="228952" y="136813"/>
                </a:lnTo>
                <a:lnTo>
                  <a:pt x="222463" y="146434"/>
                </a:lnTo>
                <a:lnTo>
                  <a:pt x="220084" y="158203"/>
                </a:lnTo>
                <a:lnTo>
                  <a:pt x="217704" y="146434"/>
                </a:lnTo>
                <a:lnTo>
                  <a:pt x="211213" y="136813"/>
                </a:lnTo>
                <a:lnTo>
                  <a:pt x="201589" y="130321"/>
                </a:lnTo>
                <a:lnTo>
                  <a:pt x="189807" y="127939"/>
                </a:lnTo>
                <a:lnTo>
                  <a:pt x="179053" y="129915"/>
                </a:lnTo>
                <a:lnTo>
                  <a:pt x="170026" y="135356"/>
                </a:lnTo>
                <a:lnTo>
                  <a:pt x="163434" y="143531"/>
                </a:lnTo>
                <a:lnTo>
                  <a:pt x="159988" y="153708"/>
                </a:lnTo>
                <a:lnTo>
                  <a:pt x="159531" y="153415"/>
                </a:lnTo>
                <a:lnTo>
                  <a:pt x="159531" y="30429"/>
                </a:lnTo>
                <a:lnTo>
                  <a:pt x="157776" y="19979"/>
                </a:lnTo>
                <a:lnTo>
                  <a:pt x="152854" y="10866"/>
                </a:lnTo>
                <a:lnTo>
                  <a:pt x="145279" y="3927"/>
                </a:lnTo>
                <a:lnTo>
                  <a:pt x="135566" y="0"/>
                </a:lnTo>
                <a:close/>
              </a:path>
            </a:pathLst>
          </a:custGeom>
          <a:solidFill>
            <a:srgbClr val="fcb9b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585" y="3520499"/>
            <a:ext cx="341630" cy="437515"/>
          </a:xfrm>
          <a:custGeom>
            <a:avLst/>
            <a:gdLst/>
            <a:rect l="l" t="t" r="r" b="b"/>
            <a:pathLst>
              <a:path w="341630" h="437514">
                <a:moveTo>
                  <a:pt x="317239" y="128562"/>
                </a:moveTo>
                <a:lnTo>
                  <a:pt x="303298" y="128896"/>
                </a:lnTo>
                <a:lnTo>
                  <a:pt x="291634" y="134867"/>
                </a:lnTo>
                <a:lnTo>
                  <a:pt x="283626" y="145096"/>
                </a:lnTo>
                <a:lnTo>
                  <a:pt x="280650" y="158203"/>
                </a:lnTo>
                <a:lnTo>
                  <a:pt x="278268" y="146434"/>
                </a:lnTo>
                <a:lnTo>
                  <a:pt x="271775" y="136813"/>
                </a:lnTo>
                <a:lnTo>
                  <a:pt x="262150" y="130321"/>
                </a:lnTo>
                <a:lnTo>
                  <a:pt x="250374" y="127939"/>
                </a:lnTo>
                <a:lnTo>
                  <a:pt x="238579" y="130321"/>
                </a:lnTo>
                <a:lnTo>
                  <a:pt x="228952" y="136813"/>
                </a:lnTo>
                <a:lnTo>
                  <a:pt x="222463" y="146434"/>
                </a:lnTo>
                <a:lnTo>
                  <a:pt x="220084" y="158203"/>
                </a:lnTo>
                <a:lnTo>
                  <a:pt x="217704" y="146434"/>
                </a:lnTo>
                <a:lnTo>
                  <a:pt x="211213" y="136813"/>
                </a:lnTo>
                <a:lnTo>
                  <a:pt x="201589" y="130321"/>
                </a:lnTo>
                <a:lnTo>
                  <a:pt x="189807" y="127939"/>
                </a:lnTo>
                <a:lnTo>
                  <a:pt x="179053" y="129915"/>
                </a:lnTo>
                <a:lnTo>
                  <a:pt x="170026" y="135356"/>
                </a:lnTo>
                <a:lnTo>
                  <a:pt x="163434" y="143531"/>
                </a:lnTo>
                <a:lnTo>
                  <a:pt x="159988" y="153708"/>
                </a:lnTo>
                <a:lnTo>
                  <a:pt x="159531" y="153415"/>
                </a:lnTo>
                <a:lnTo>
                  <a:pt x="159531" y="30429"/>
                </a:lnTo>
                <a:lnTo>
                  <a:pt x="157776" y="19979"/>
                </a:lnTo>
                <a:lnTo>
                  <a:pt x="152854" y="10866"/>
                </a:lnTo>
                <a:lnTo>
                  <a:pt x="145279" y="3927"/>
                </a:lnTo>
                <a:lnTo>
                  <a:pt x="135566" y="0"/>
                </a:lnTo>
                <a:lnTo>
                  <a:pt x="121622" y="319"/>
                </a:lnTo>
                <a:lnTo>
                  <a:pt x="109955" y="6283"/>
                </a:lnTo>
                <a:lnTo>
                  <a:pt x="101942" y="16509"/>
                </a:lnTo>
                <a:lnTo>
                  <a:pt x="98964" y="29616"/>
                </a:lnTo>
                <a:lnTo>
                  <a:pt x="98964" y="234899"/>
                </a:lnTo>
                <a:lnTo>
                  <a:pt x="51682" y="187617"/>
                </a:lnTo>
                <a:lnTo>
                  <a:pt x="41666" y="180966"/>
                </a:lnTo>
                <a:lnTo>
                  <a:pt x="30272" y="178749"/>
                </a:lnTo>
                <a:lnTo>
                  <a:pt x="18880" y="180966"/>
                </a:lnTo>
                <a:lnTo>
                  <a:pt x="8870" y="187617"/>
                </a:lnTo>
                <a:lnTo>
                  <a:pt x="2214" y="197637"/>
                </a:lnTo>
                <a:lnTo>
                  <a:pt x="0" y="209027"/>
                </a:lnTo>
                <a:lnTo>
                  <a:pt x="2214" y="220415"/>
                </a:lnTo>
                <a:lnTo>
                  <a:pt x="8858" y="230428"/>
                </a:lnTo>
                <a:lnTo>
                  <a:pt x="129241" y="399681"/>
                </a:lnTo>
                <a:lnTo>
                  <a:pt x="129241" y="437159"/>
                </a:lnTo>
                <a:lnTo>
                  <a:pt x="310927" y="437159"/>
                </a:lnTo>
                <a:lnTo>
                  <a:pt x="310927" y="399681"/>
                </a:lnTo>
                <a:lnTo>
                  <a:pt x="324080" y="364574"/>
                </a:lnTo>
                <a:lnTo>
                  <a:pt x="333552" y="328393"/>
                </a:lnTo>
                <a:lnTo>
                  <a:pt x="339281" y="291436"/>
                </a:lnTo>
                <a:lnTo>
                  <a:pt x="341204" y="253999"/>
                </a:lnTo>
                <a:lnTo>
                  <a:pt x="341204" y="158991"/>
                </a:lnTo>
                <a:lnTo>
                  <a:pt x="339451" y="148555"/>
                </a:lnTo>
                <a:lnTo>
                  <a:pt x="334532" y="139447"/>
                </a:lnTo>
                <a:lnTo>
                  <a:pt x="326958" y="132504"/>
                </a:lnTo>
                <a:lnTo>
                  <a:pt x="317239" y="12856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293771" y="7221485"/>
            <a:ext cx="187960" cy="24130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/>
            </a:pPr>
            <a:fld id="{81D60167-4931-47E6-BA6A-407CBD079E47}" type="slidenum">
              <a:rPr lang="en-US" sz="1400" spc="-45">
                <a:solidFill>
                  <a:srgbClr val="3d3939"/>
                </a:solidFill>
                <a:latin typeface="G마켓 산스 Medium"/>
                <a:cs typeface="G마켓 산스 Medium"/>
              </a:rPr>
              <a:pPr marL="38100">
                <a:lnSpc>
                  <a:spcPct val="100000"/>
                </a:lnSpc>
                <a:spcBef>
                  <a:spcPts val="114"/>
                </a:spcBef>
                <a:defRPr/>
              </a:pPr>
              <a:t>7</a:t>
            </a:fld>
            <a:endParaRPr lang="en-US" sz="1400" spc="-45">
              <a:solidFill>
                <a:srgbClr val="3d3939"/>
              </a:solidFill>
              <a:latin typeface="G마켓 산스 Medium"/>
              <a:cs typeface="G마켓 산스 Medium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8617747" y="114131"/>
            <a:ext cx="161353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제정 배경 및 목적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42" name="object 3"/>
          <p:cNvSpPr/>
          <p:nvPr/>
        </p:nvSpPr>
        <p:spPr>
          <a:xfrm>
            <a:off x="8318500" y="101686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2"/>
                </a:lnTo>
                <a:lnTo>
                  <a:pt x="37444" y="37431"/>
                </a:lnTo>
                <a:lnTo>
                  <a:pt x="10046" y="78057"/>
                </a:lnTo>
                <a:lnTo>
                  <a:pt x="0" y="127812"/>
                </a:lnTo>
                <a:lnTo>
                  <a:pt x="10046" y="177574"/>
                </a:lnTo>
                <a:lnTo>
                  <a:pt x="37444" y="218205"/>
                </a:lnTo>
                <a:lnTo>
                  <a:pt x="78079" y="245595"/>
                </a:lnTo>
                <a:lnTo>
                  <a:pt x="127838" y="255638"/>
                </a:lnTo>
                <a:lnTo>
                  <a:pt x="177589" y="245595"/>
                </a:lnTo>
                <a:lnTo>
                  <a:pt x="218220" y="218205"/>
                </a:lnTo>
                <a:lnTo>
                  <a:pt x="245617" y="177574"/>
                </a:lnTo>
                <a:lnTo>
                  <a:pt x="255663" y="127812"/>
                </a:lnTo>
                <a:lnTo>
                  <a:pt x="245617" y="78057"/>
                </a:lnTo>
                <a:lnTo>
                  <a:pt x="218220" y="37431"/>
                </a:lnTo>
                <a:lnTo>
                  <a:pt x="177589" y="10042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pc="-150">
              <a:latin typeface="G마켓 산스 Medium"/>
              <a:ea typeface="G마켓 산스 Medium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8396723" y="121000"/>
            <a:ext cx="103505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-150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1</a:t>
            </a:r>
            <a:endParaRPr sz="1300" spc="-150">
              <a:latin typeface="G마켓 산스 Bold"/>
              <a:ea typeface="G마켓 산스 Bold"/>
              <a:cs typeface="나눔스퀘어O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0"/>
          </p:nvPr>
        </p:nvSpPr>
        <p:spPr>
          <a:xfrm>
            <a:off x="1854212" y="1660377"/>
            <a:ext cx="5397488" cy="1654323"/>
          </a:xfrm>
          <a:prstGeom prst="rect">
            <a:avLst/>
          </a:prstGeom>
        </p:spPr>
        <p:txBody>
          <a:bodyPr vert="horz" wrap="square" lIns="0" tIns="104140" rIns="0" bIns="0">
            <a:spAutoFit/>
          </a:bodyPr>
          <a:lstStyle/>
          <a:p>
            <a:pPr marL="12700" marR="9525">
              <a:lnSpc>
                <a:spcPts val="6100"/>
              </a:lnSpc>
              <a:spcBef>
                <a:spcPts val="820"/>
              </a:spcBef>
              <a:defRPr/>
            </a:pPr>
            <a:r>
              <a:rPr sz="5600" b="0" spc="-250">
                <a:solidFill>
                  <a:srgbClr val="3e85bb"/>
                </a:solidFill>
                <a:latin typeface="G마켓 산스 Bold"/>
                <a:ea typeface="G마켓 산스 Bold"/>
              </a:rPr>
              <a:t>산업안전보건법과  중대재해처벌법</a:t>
            </a:r>
            <a:endParaRPr sz="5600" b="0" spc="-250">
              <a:latin typeface="G마켓 산스 Bold"/>
              <a:ea typeface="G마켓 산스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756" y="1916069"/>
            <a:ext cx="512445" cy="918844"/>
          </a:xfrm>
          <a:prstGeom prst="rect">
            <a:avLst/>
          </a:prstGeom>
        </p:spPr>
        <p:txBody>
          <a:bodyPr vert="horz" wrap="square" lIns="0" tIns="13968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5850" spc="260">
                <a:solidFill>
                  <a:srgbClr val="ffffff"/>
                </a:solidFill>
                <a:latin typeface="G마켓 산스 Bold"/>
                <a:ea typeface="G마켓 산스 Bold"/>
                <a:cs typeface="나눔스퀘어OTF Bold"/>
              </a:rPr>
              <a:t>2</a:t>
            </a:r>
            <a:endParaRPr sz="58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6638" y="3378046"/>
            <a:ext cx="3766820" cy="3766820"/>
          </a:xfrm>
          <a:custGeom>
            <a:avLst/>
            <a:gdLst/>
            <a:rect l="l" t="t" r="r" b="b"/>
            <a:pathLst>
              <a:path w="3766820" h="3766820">
                <a:moveTo>
                  <a:pt x="1883295" y="0"/>
                </a:moveTo>
                <a:lnTo>
                  <a:pt x="1834686" y="615"/>
                </a:lnTo>
                <a:lnTo>
                  <a:pt x="1786381" y="2450"/>
                </a:lnTo>
                <a:lnTo>
                  <a:pt x="1738393" y="5491"/>
                </a:lnTo>
                <a:lnTo>
                  <a:pt x="1690739" y="9723"/>
                </a:lnTo>
                <a:lnTo>
                  <a:pt x="1643432" y="15131"/>
                </a:lnTo>
                <a:lnTo>
                  <a:pt x="1596487" y="21700"/>
                </a:lnTo>
                <a:lnTo>
                  <a:pt x="1549920" y="29415"/>
                </a:lnTo>
                <a:lnTo>
                  <a:pt x="1503745" y="38262"/>
                </a:lnTo>
                <a:lnTo>
                  <a:pt x="1457976" y="48226"/>
                </a:lnTo>
                <a:lnTo>
                  <a:pt x="1412630" y="59291"/>
                </a:lnTo>
                <a:lnTo>
                  <a:pt x="1367719" y="71444"/>
                </a:lnTo>
                <a:lnTo>
                  <a:pt x="1323260" y="84670"/>
                </a:lnTo>
                <a:lnTo>
                  <a:pt x="1279267" y="98953"/>
                </a:lnTo>
                <a:lnTo>
                  <a:pt x="1235754" y="114279"/>
                </a:lnTo>
                <a:lnTo>
                  <a:pt x="1192737" y="130633"/>
                </a:lnTo>
                <a:lnTo>
                  <a:pt x="1150231" y="148000"/>
                </a:lnTo>
                <a:lnTo>
                  <a:pt x="1108249" y="166365"/>
                </a:lnTo>
                <a:lnTo>
                  <a:pt x="1066808" y="185715"/>
                </a:lnTo>
                <a:lnTo>
                  <a:pt x="1025921" y="206033"/>
                </a:lnTo>
                <a:lnTo>
                  <a:pt x="985604" y="227305"/>
                </a:lnTo>
                <a:lnTo>
                  <a:pt x="945871" y="249517"/>
                </a:lnTo>
                <a:lnTo>
                  <a:pt x="906737" y="272653"/>
                </a:lnTo>
                <a:lnTo>
                  <a:pt x="868217" y="296699"/>
                </a:lnTo>
                <a:lnTo>
                  <a:pt x="830326" y="321640"/>
                </a:lnTo>
                <a:lnTo>
                  <a:pt x="793078" y="347461"/>
                </a:lnTo>
                <a:lnTo>
                  <a:pt x="756489" y="374147"/>
                </a:lnTo>
                <a:lnTo>
                  <a:pt x="720572" y="401684"/>
                </a:lnTo>
                <a:lnTo>
                  <a:pt x="685343" y="430056"/>
                </a:lnTo>
                <a:lnTo>
                  <a:pt x="650818" y="459250"/>
                </a:lnTo>
                <a:lnTo>
                  <a:pt x="617009" y="489249"/>
                </a:lnTo>
                <a:lnTo>
                  <a:pt x="583933" y="520040"/>
                </a:lnTo>
                <a:lnTo>
                  <a:pt x="551603" y="551608"/>
                </a:lnTo>
                <a:lnTo>
                  <a:pt x="520036" y="583938"/>
                </a:lnTo>
                <a:lnTo>
                  <a:pt x="489245" y="617014"/>
                </a:lnTo>
                <a:lnTo>
                  <a:pt x="459245" y="650823"/>
                </a:lnTo>
                <a:lnTo>
                  <a:pt x="430052" y="685349"/>
                </a:lnTo>
                <a:lnTo>
                  <a:pt x="401680" y="720577"/>
                </a:lnTo>
                <a:lnTo>
                  <a:pt x="374143" y="756494"/>
                </a:lnTo>
                <a:lnTo>
                  <a:pt x="347457" y="793084"/>
                </a:lnTo>
                <a:lnTo>
                  <a:pt x="321636" y="830331"/>
                </a:lnTo>
                <a:lnTo>
                  <a:pt x="296696" y="868223"/>
                </a:lnTo>
                <a:lnTo>
                  <a:pt x="272650" y="906743"/>
                </a:lnTo>
                <a:lnTo>
                  <a:pt x="249514" y="945877"/>
                </a:lnTo>
                <a:lnTo>
                  <a:pt x="227303" y="985609"/>
                </a:lnTo>
                <a:lnTo>
                  <a:pt x="206031" y="1025927"/>
                </a:lnTo>
                <a:lnTo>
                  <a:pt x="185713" y="1066813"/>
                </a:lnTo>
                <a:lnTo>
                  <a:pt x="166363" y="1108255"/>
                </a:lnTo>
                <a:lnTo>
                  <a:pt x="147998" y="1150236"/>
                </a:lnTo>
                <a:lnTo>
                  <a:pt x="130631" y="1192743"/>
                </a:lnTo>
                <a:lnTo>
                  <a:pt x="114277" y="1235759"/>
                </a:lnTo>
                <a:lnTo>
                  <a:pt x="98951" y="1279272"/>
                </a:lnTo>
                <a:lnTo>
                  <a:pt x="84669" y="1323265"/>
                </a:lnTo>
                <a:lnTo>
                  <a:pt x="71443" y="1367724"/>
                </a:lnTo>
                <a:lnTo>
                  <a:pt x="59291" y="1412634"/>
                </a:lnTo>
                <a:lnTo>
                  <a:pt x="48225" y="1457980"/>
                </a:lnTo>
                <a:lnTo>
                  <a:pt x="38261" y="1503749"/>
                </a:lnTo>
                <a:lnTo>
                  <a:pt x="29414" y="1549923"/>
                </a:lnTo>
                <a:lnTo>
                  <a:pt x="21699" y="1596490"/>
                </a:lnTo>
                <a:lnTo>
                  <a:pt x="15130" y="1643434"/>
                </a:lnTo>
                <a:lnTo>
                  <a:pt x="9723" y="1690741"/>
                </a:lnTo>
                <a:lnTo>
                  <a:pt x="5491" y="1738395"/>
                </a:lnTo>
                <a:lnTo>
                  <a:pt x="2450" y="1786382"/>
                </a:lnTo>
                <a:lnTo>
                  <a:pt x="615" y="1834687"/>
                </a:lnTo>
                <a:lnTo>
                  <a:pt x="0" y="1883295"/>
                </a:lnTo>
                <a:lnTo>
                  <a:pt x="615" y="1931904"/>
                </a:lnTo>
                <a:lnTo>
                  <a:pt x="2450" y="1980210"/>
                </a:lnTo>
                <a:lnTo>
                  <a:pt x="5491" y="2028197"/>
                </a:lnTo>
                <a:lnTo>
                  <a:pt x="9723" y="2075852"/>
                </a:lnTo>
                <a:lnTo>
                  <a:pt x="15130" y="2123158"/>
                </a:lnTo>
                <a:lnTo>
                  <a:pt x="21699" y="2170103"/>
                </a:lnTo>
                <a:lnTo>
                  <a:pt x="29414" y="2216670"/>
                </a:lnTo>
                <a:lnTo>
                  <a:pt x="38261" y="2262845"/>
                </a:lnTo>
                <a:lnTo>
                  <a:pt x="48225" y="2308614"/>
                </a:lnTo>
                <a:lnTo>
                  <a:pt x="59291" y="2353961"/>
                </a:lnTo>
                <a:lnTo>
                  <a:pt x="71443" y="2398871"/>
                </a:lnTo>
                <a:lnTo>
                  <a:pt x="84669" y="2443330"/>
                </a:lnTo>
                <a:lnTo>
                  <a:pt x="98951" y="2487324"/>
                </a:lnTo>
                <a:lnTo>
                  <a:pt x="114277" y="2530836"/>
                </a:lnTo>
                <a:lnTo>
                  <a:pt x="130631" y="2573853"/>
                </a:lnTo>
                <a:lnTo>
                  <a:pt x="147998" y="2616360"/>
                </a:lnTo>
                <a:lnTo>
                  <a:pt x="166363" y="2658341"/>
                </a:lnTo>
                <a:lnTo>
                  <a:pt x="185713" y="2699783"/>
                </a:lnTo>
                <a:lnTo>
                  <a:pt x="206031" y="2740669"/>
                </a:lnTo>
                <a:lnTo>
                  <a:pt x="227303" y="2780987"/>
                </a:lnTo>
                <a:lnTo>
                  <a:pt x="249514" y="2820719"/>
                </a:lnTo>
                <a:lnTo>
                  <a:pt x="272650" y="2859853"/>
                </a:lnTo>
                <a:lnTo>
                  <a:pt x="296696" y="2898373"/>
                </a:lnTo>
                <a:lnTo>
                  <a:pt x="321636" y="2936265"/>
                </a:lnTo>
                <a:lnTo>
                  <a:pt x="347457" y="2973512"/>
                </a:lnTo>
                <a:lnTo>
                  <a:pt x="374143" y="3010102"/>
                </a:lnTo>
                <a:lnTo>
                  <a:pt x="401680" y="3046018"/>
                </a:lnTo>
                <a:lnTo>
                  <a:pt x="430052" y="3081247"/>
                </a:lnTo>
                <a:lnTo>
                  <a:pt x="459245" y="3115773"/>
                </a:lnTo>
                <a:lnTo>
                  <a:pt x="489245" y="3149581"/>
                </a:lnTo>
                <a:lnTo>
                  <a:pt x="520036" y="3182658"/>
                </a:lnTo>
                <a:lnTo>
                  <a:pt x="551603" y="3214987"/>
                </a:lnTo>
                <a:lnTo>
                  <a:pt x="583933" y="3246555"/>
                </a:lnTo>
                <a:lnTo>
                  <a:pt x="617009" y="3277345"/>
                </a:lnTo>
                <a:lnTo>
                  <a:pt x="650818" y="3307345"/>
                </a:lnTo>
                <a:lnTo>
                  <a:pt x="685343" y="3336538"/>
                </a:lnTo>
                <a:lnTo>
                  <a:pt x="720572" y="3364911"/>
                </a:lnTo>
                <a:lnTo>
                  <a:pt x="756489" y="3392447"/>
                </a:lnTo>
                <a:lnTo>
                  <a:pt x="793078" y="3419133"/>
                </a:lnTo>
                <a:lnTo>
                  <a:pt x="830326" y="3444954"/>
                </a:lnTo>
                <a:lnTo>
                  <a:pt x="868217" y="3469895"/>
                </a:lnTo>
                <a:lnTo>
                  <a:pt x="906737" y="3493940"/>
                </a:lnTo>
                <a:lnTo>
                  <a:pt x="945871" y="3517076"/>
                </a:lnTo>
                <a:lnTo>
                  <a:pt x="985604" y="3539288"/>
                </a:lnTo>
                <a:lnTo>
                  <a:pt x="1025921" y="3560560"/>
                </a:lnTo>
                <a:lnTo>
                  <a:pt x="1066808" y="3580878"/>
                </a:lnTo>
                <a:lnTo>
                  <a:pt x="1108249" y="3600227"/>
                </a:lnTo>
                <a:lnTo>
                  <a:pt x="1150231" y="3618592"/>
                </a:lnTo>
                <a:lnTo>
                  <a:pt x="1192737" y="3635959"/>
                </a:lnTo>
                <a:lnTo>
                  <a:pt x="1235754" y="3652313"/>
                </a:lnTo>
                <a:lnTo>
                  <a:pt x="1279267" y="3667639"/>
                </a:lnTo>
                <a:lnTo>
                  <a:pt x="1323260" y="3681922"/>
                </a:lnTo>
                <a:lnTo>
                  <a:pt x="1367719" y="3695147"/>
                </a:lnTo>
                <a:lnTo>
                  <a:pt x="1412630" y="3707300"/>
                </a:lnTo>
                <a:lnTo>
                  <a:pt x="1457976" y="3718365"/>
                </a:lnTo>
                <a:lnTo>
                  <a:pt x="1503745" y="3728329"/>
                </a:lnTo>
                <a:lnTo>
                  <a:pt x="1549920" y="3737176"/>
                </a:lnTo>
                <a:lnTo>
                  <a:pt x="1596487" y="3744891"/>
                </a:lnTo>
                <a:lnTo>
                  <a:pt x="1643432" y="3751460"/>
                </a:lnTo>
                <a:lnTo>
                  <a:pt x="1690739" y="3756868"/>
                </a:lnTo>
                <a:lnTo>
                  <a:pt x="1738393" y="3761099"/>
                </a:lnTo>
                <a:lnTo>
                  <a:pt x="1786381" y="3764140"/>
                </a:lnTo>
                <a:lnTo>
                  <a:pt x="1834686" y="3765976"/>
                </a:lnTo>
                <a:lnTo>
                  <a:pt x="1883295" y="3766591"/>
                </a:lnTo>
                <a:lnTo>
                  <a:pt x="1931903" y="3765976"/>
                </a:lnTo>
                <a:lnTo>
                  <a:pt x="1980208" y="3764140"/>
                </a:lnTo>
                <a:lnTo>
                  <a:pt x="2028195" y="3761099"/>
                </a:lnTo>
                <a:lnTo>
                  <a:pt x="2075849" y="3756868"/>
                </a:lnTo>
                <a:lnTo>
                  <a:pt x="2123156" y="3751460"/>
                </a:lnTo>
                <a:lnTo>
                  <a:pt x="2170100" y="3744891"/>
                </a:lnTo>
                <a:lnTo>
                  <a:pt x="2216667" y="3737176"/>
                </a:lnTo>
                <a:lnTo>
                  <a:pt x="2262841" y="3728329"/>
                </a:lnTo>
                <a:lnTo>
                  <a:pt x="2308609" y="3718365"/>
                </a:lnTo>
                <a:lnTo>
                  <a:pt x="2353956" y="3707300"/>
                </a:lnTo>
                <a:lnTo>
                  <a:pt x="2398866" y="3695147"/>
                </a:lnTo>
                <a:lnTo>
                  <a:pt x="2443325" y="3681922"/>
                </a:lnTo>
                <a:lnTo>
                  <a:pt x="2487317" y="3667639"/>
                </a:lnTo>
                <a:lnTo>
                  <a:pt x="2530830" y="3652313"/>
                </a:lnTo>
                <a:lnTo>
                  <a:pt x="2573846" y="3635959"/>
                </a:lnTo>
                <a:lnTo>
                  <a:pt x="2616352" y="3618592"/>
                </a:lnTo>
                <a:lnTo>
                  <a:pt x="2658333" y="3600227"/>
                </a:lnTo>
                <a:lnTo>
                  <a:pt x="2699775" y="3580878"/>
                </a:lnTo>
                <a:lnTo>
                  <a:pt x="2740661" y="3560560"/>
                </a:lnTo>
                <a:lnTo>
                  <a:pt x="2780978" y="3539288"/>
                </a:lnTo>
                <a:lnTo>
                  <a:pt x="2820711" y="3517076"/>
                </a:lnTo>
                <a:lnTo>
                  <a:pt x="2859844" y="3493940"/>
                </a:lnTo>
                <a:lnTo>
                  <a:pt x="2898364" y="3469895"/>
                </a:lnTo>
                <a:lnTo>
                  <a:pt x="2936255" y="3444954"/>
                </a:lnTo>
                <a:lnTo>
                  <a:pt x="2973502" y="3419133"/>
                </a:lnTo>
                <a:lnTo>
                  <a:pt x="3010092" y="3392447"/>
                </a:lnTo>
                <a:lnTo>
                  <a:pt x="3046008" y="3364911"/>
                </a:lnTo>
                <a:lnTo>
                  <a:pt x="3081236" y="3336538"/>
                </a:lnTo>
                <a:lnTo>
                  <a:pt x="3115762" y="3307345"/>
                </a:lnTo>
                <a:lnTo>
                  <a:pt x="3149571" y="3277345"/>
                </a:lnTo>
                <a:lnTo>
                  <a:pt x="3182647" y="3246555"/>
                </a:lnTo>
                <a:lnTo>
                  <a:pt x="3214976" y="3214987"/>
                </a:lnTo>
                <a:lnTo>
                  <a:pt x="3246543" y="3182658"/>
                </a:lnTo>
                <a:lnTo>
                  <a:pt x="3277334" y="3149581"/>
                </a:lnTo>
                <a:lnTo>
                  <a:pt x="3307333" y="3115773"/>
                </a:lnTo>
                <a:lnTo>
                  <a:pt x="3336527" y="3081247"/>
                </a:lnTo>
                <a:lnTo>
                  <a:pt x="3364899" y="3046018"/>
                </a:lnTo>
                <a:lnTo>
                  <a:pt x="3392435" y="3010102"/>
                </a:lnTo>
                <a:lnTo>
                  <a:pt x="3419121" y="2973512"/>
                </a:lnTo>
                <a:lnTo>
                  <a:pt x="3444942" y="2936265"/>
                </a:lnTo>
                <a:lnTo>
                  <a:pt x="3469883" y="2898373"/>
                </a:lnTo>
                <a:lnTo>
                  <a:pt x="3493928" y="2859853"/>
                </a:lnTo>
                <a:lnTo>
                  <a:pt x="3517064" y="2820719"/>
                </a:lnTo>
                <a:lnTo>
                  <a:pt x="3539275" y="2780987"/>
                </a:lnTo>
                <a:lnTo>
                  <a:pt x="3560547" y="2740669"/>
                </a:lnTo>
                <a:lnTo>
                  <a:pt x="3580865" y="2699783"/>
                </a:lnTo>
                <a:lnTo>
                  <a:pt x="3600214" y="2658341"/>
                </a:lnTo>
                <a:lnTo>
                  <a:pt x="3618580" y="2616360"/>
                </a:lnTo>
                <a:lnTo>
                  <a:pt x="3635947" y="2573853"/>
                </a:lnTo>
                <a:lnTo>
                  <a:pt x="3652301" y="2530836"/>
                </a:lnTo>
                <a:lnTo>
                  <a:pt x="3667626" y="2487324"/>
                </a:lnTo>
                <a:lnTo>
                  <a:pt x="3681909" y="2443330"/>
                </a:lnTo>
                <a:lnTo>
                  <a:pt x="3695134" y="2398871"/>
                </a:lnTo>
                <a:lnTo>
                  <a:pt x="3707287" y="2353961"/>
                </a:lnTo>
                <a:lnTo>
                  <a:pt x="3718353" y="2308614"/>
                </a:lnTo>
                <a:lnTo>
                  <a:pt x="3728316" y="2262845"/>
                </a:lnTo>
                <a:lnTo>
                  <a:pt x="3737163" y="2216670"/>
                </a:lnTo>
                <a:lnTo>
                  <a:pt x="3744878" y="2170103"/>
                </a:lnTo>
                <a:lnTo>
                  <a:pt x="3751447" y="2123158"/>
                </a:lnTo>
                <a:lnTo>
                  <a:pt x="3756855" y="2075852"/>
                </a:lnTo>
                <a:lnTo>
                  <a:pt x="3761087" y="2028197"/>
                </a:lnTo>
                <a:lnTo>
                  <a:pt x="3764128" y="1980210"/>
                </a:lnTo>
                <a:lnTo>
                  <a:pt x="3765963" y="1931904"/>
                </a:lnTo>
                <a:lnTo>
                  <a:pt x="3766578" y="1883295"/>
                </a:lnTo>
                <a:lnTo>
                  <a:pt x="3765963" y="1834687"/>
                </a:lnTo>
                <a:lnTo>
                  <a:pt x="3764128" y="1786382"/>
                </a:lnTo>
                <a:lnTo>
                  <a:pt x="3761087" y="1738395"/>
                </a:lnTo>
                <a:lnTo>
                  <a:pt x="3756855" y="1690741"/>
                </a:lnTo>
                <a:lnTo>
                  <a:pt x="3751447" y="1643434"/>
                </a:lnTo>
                <a:lnTo>
                  <a:pt x="3744878" y="1596490"/>
                </a:lnTo>
                <a:lnTo>
                  <a:pt x="3737163" y="1549923"/>
                </a:lnTo>
                <a:lnTo>
                  <a:pt x="3728316" y="1503749"/>
                </a:lnTo>
                <a:lnTo>
                  <a:pt x="3718353" y="1457980"/>
                </a:lnTo>
                <a:lnTo>
                  <a:pt x="3707287" y="1412634"/>
                </a:lnTo>
                <a:lnTo>
                  <a:pt x="3695134" y="1367724"/>
                </a:lnTo>
                <a:lnTo>
                  <a:pt x="3681909" y="1323265"/>
                </a:lnTo>
                <a:lnTo>
                  <a:pt x="3667626" y="1279272"/>
                </a:lnTo>
                <a:lnTo>
                  <a:pt x="3652301" y="1235759"/>
                </a:lnTo>
                <a:lnTo>
                  <a:pt x="3635947" y="1192743"/>
                </a:lnTo>
                <a:lnTo>
                  <a:pt x="3618580" y="1150236"/>
                </a:lnTo>
                <a:lnTo>
                  <a:pt x="3600214" y="1108255"/>
                </a:lnTo>
                <a:lnTo>
                  <a:pt x="3580865" y="1066813"/>
                </a:lnTo>
                <a:lnTo>
                  <a:pt x="3560547" y="1025927"/>
                </a:lnTo>
                <a:lnTo>
                  <a:pt x="3539275" y="985609"/>
                </a:lnTo>
                <a:lnTo>
                  <a:pt x="3517064" y="945877"/>
                </a:lnTo>
                <a:lnTo>
                  <a:pt x="3493928" y="906743"/>
                </a:lnTo>
                <a:lnTo>
                  <a:pt x="3469883" y="868223"/>
                </a:lnTo>
                <a:lnTo>
                  <a:pt x="3444942" y="830331"/>
                </a:lnTo>
                <a:lnTo>
                  <a:pt x="3419121" y="793084"/>
                </a:lnTo>
                <a:lnTo>
                  <a:pt x="3392435" y="756494"/>
                </a:lnTo>
                <a:lnTo>
                  <a:pt x="3364899" y="720577"/>
                </a:lnTo>
                <a:lnTo>
                  <a:pt x="3336527" y="685349"/>
                </a:lnTo>
                <a:lnTo>
                  <a:pt x="3307333" y="650823"/>
                </a:lnTo>
                <a:lnTo>
                  <a:pt x="3277334" y="617014"/>
                </a:lnTo>
                <a:lnTo>
                  <a:pt x="3246543" y="583938"/>
                </a:lnTo>
                <a:lnTo>
                  <a:pt x="3214976" y="551608"/>
                </a:lnTo>
                <a:lnTo>
                  <a:pt x="3182647" y="520040"/>
                </a:lnTo>
                <a:lnTo>
                  <a:pt x="3149571" y="489249"/>
                </a:lnTo>
                <a:lnTo>
                  <a:pt x="3115762" y="459250"/>
                </a:lnTo>
                <a:lnTo>
                  <a:pt x="3081236" y="430056"/>
                </a:lnTo>
                <a:lnTo>
                  <a:pt x="3046008" y="401684"/>
                </a:lnTo>
                <a:lnTo>
                  <a:pt x="3010092" y="374147"/>
                </a:lnTo>
                <a:lnTo>
                  <a:pt x="2973502" y="347461"/>
                </a:lnTo>
                <a:lnTo>
                  <a:pt x="2936255" y="321640"/>
                </a:lnTo>
                <a:lnTo>
                  <a:pt x="2898364" y="296699"/>
                </a:lnTo>
                <a:lnTo>
                  <a:pt x="2859844" y="272653"/>
                </a:lnTo>
                <a:lnTo>
                  <a:pt x="2820711" y="249517"/>
                </a:lnTo>
                <a:lnTo>
                  <a:pt x="2780978" y="227305"/>
                </a:lnTo>
                <a:lnTo>
                  <a:pt x="2740661" y="206033"/>
                </a:lnTo>
                <a:lnTo>
                  <a:pt x="2699775" y="185715"/>
                </a:lnTo>
                <a:lnTo>
                  <a:pt x="2658333" y="166365"/>
                </a:lnTo>
                <a:lnTo>
                  <a:pt x="2616352" y="148000"/>
                </a:lnTo>
                <a:lnTo>
                  <a:pt x="2573846" y="130633"/>
                </a:lnTo>
                <a:lnTo>
                  <a:pt x="2530830" y="114279"/>
                </a:lnTo>
                <a:lnTo>
                  <a:pt x="2487317" y="98953"/>
                </a:lnTo>
                <a:lnTo>
                  <a:pt x="2443325" y="84670"/>
                </a:lnTo>
                <a:lnTo>
                  <a:pt x="2398866" y="71444"/>
                </a:lnTo>
                <a:lnTo>
                  <a:pt x="2353956" y="59291"/>
                </a:lnTo>
                <a:lnTo>
                  <a:pt x="2308609" y="48226"/>
                </a:lnTo>
                <a:lnTo>
                  <a:pt x="2262841" y="38262"/>
                </a:lnTo>
                <a:lnTo>
                  <a:pt x="2216667" y="29415"/>
                </a:lnTo>
                <a:lnTo>
                  <a:pt x="2170100" y="21700"/>
                </a:lnTo>
                <a:lnTo>
                  <a:pt x="2123156" y="15131"/>
                </a:lnTo>
                <a:lnTo>
                  <a:pt x="2075849" y="9723"/>
                </a:lnTo>
                <a:lnTo>
                  <a:pt x="2028195" y="5491"/>
                </a:lnTo>
                <a:lnTo>
                  <a:pt x="1980208" y="2450"/>
                </a:lnTo>
                <a:lnTo>
                  <a:pt x="1931903" y="615"/>
                </a:lnTo>
                <a:lnTo>
                  <a:pt x="1883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6568" y="4331444"/>
            <a:ext cx="4594860" cy="2653030"/>
          </a:xfrm>
          <a:custGeom>
            <a:avLst/>
            <a:gdLst/>
            <a:rect l="l" t="t" r="r" b="b"/>
            <a:pathLst>
              <a:path w="4594859" h="2653029">
                <a:moveTo>
                  <a:pt x="1887118" y="0"/>
                </a:moveTo>
                <a:lnTo>
                  <a:pt x="0" y="1089545"/>
                </a:lnTo>
                <a:lnTo>
                  <a:pt x="2707106" y="2652509"/>
                </a:lnTo>
                <a:lnTo>
                  <a:pt x="4594250" y="1562950"/>
                </a:lnTo>
                <a:lnTo>
                  <a:pt x="1887118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6568" y="4331444"/>
            <a:ext cx="4594860" cy="2653030"/>
          </a:xfrm>
          <a:custGeom>
            <a:avLst/>
            <a:gdLst/>
            <a:rect l="l" t="t" r="r" b="b"/>
            <a:pathLst>
              <a:path w="4594859" h="2653029">
                <a:moveTo>
                  <a:pt x="4594250" y="1562950"/>
                </a:moveTo>
                <a:lnTo>
                  <a:pt x="2707106" y="2652509"/>
                </a:lnTo>
                <a:lnTo>
                  <a:pt x="0" y="1089545"/>
                </a:lnTo>
                <a:lnTo>
                  <a:pt x="1887118" y="0"/>
                </a:lnTo>
                <a:lnTo>
                  <a:pt x="4594250" y="15629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3916" y="5416392"/>
            <a:ext cx="4599940" cy="1574165"/>
          </a:xfrm>
          <a:custGeom>
            <a:avLst/>
            <a:gdLst/>
            <a:rect l="l" t="t" r="r" b="b"/>
            <a:pathLst>
              <a:path w="4599940" h="1574165">
                <a:moveTo>
                  <a:pt x="5295" y="0"/>
                </a:moveTo>
                <a:lnTo>
                  <a:pt x="0" y="9169"/>
                </a:lnTo>
                <a:lnTo>
                  <a:pt x="2709760" y="1573657"/>
                </a:lnTo>
                <a:lnTo>
                  <a:pt x="4599558" y="482600"/>
                </a:lnTo>
                <a:lnTo>
                  <a:pt x="4594263" y="473430"/>
                </a:lnTo>
                <a:lnTo>
                  <a:pt x="2709760" y="1561439"/>
                </a:lnTo>
                <a:lnTo>
                  <a:pt x="5295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3916" y="5416392"/>
            <a:ext cx="4599940" cy="1574165"/>
          </a:xfrm>
          <a:custGeom>
            <a:avLst/>
            <a:gdLst/>
            <a:rect l="l" t="t" r="r" b="b"/>
            <a:pathLst>
              <a:path w="4599940" h="1574165">
                <a:moveTo>
                  <a:pt x="2709760" y="1573657"/>
                </a:moveTo>
                <a:lnTo>
                  <a:pt x="2707119" y="1572133"/>
                </a:lnTo>
                <a:lnTo>
                  <a:pt x="0" y="9169"/>
                </a:lnTo>
                <a:lnTo>
                  <a:pt x="5295" y="0"/>
                </a:lnTo>
                <a:lnTo>
                  <a:pt x="2709760" y="1561439"/>
                </a:lnTo>
                <a:lnTo>
                  <a:pt x="4594263" y="473430"/>
                </a:lnTo>
                <a:lnTo>
                  <a:pt x="4599558" y="482600"/>
                </a:lnTo>
                <a:lnTo>
                  <a:pt x="2709760" y="157365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4440" y="4732984"/>
            <a:ext cx="3379470" cy="2068830"/>
          </a:xfrm>
          <a:custGeom>
            <a:avLst/>
            <a:gdLst/>
            <a:rect l="l" t="t" r="r" b="b"/>
            <a:pathLst>
              <a:path w="3379470" h="2068829">
                <a:moveTo>
                  <a:pt x="3352685" y="1079715"/>
                </a:moveTo>
                <a:lnTo>
                  <a:pt x="1666405" y="2053297"/>
                </a:lnTo>
                <a:lnTo>
                  <a:pt x="1692846" y="2068563"/>
                </a:lnTo>
                <a:lnTo>
                  <a:pt x="3379127" y="1094981"/>
                </a:lnTo>
                <a:lnTo>
                  <a:pt x="3352685" y="1079715"/>
                </a:lnTo>
                <a:close/>
              </a:path>
              <a:path w="3379470" h="2068829">
                <a:moveTo>
                  <a:pt x="3295764" y="1046835"/>
                </a:moveTo>
                <a:lnTo>
                  <a:pt x="1609458" y="2020430"/>
                </a:lnTo>
                <a:lnTo>
                  <a:pt x="1635899" y="2035695"/>
                </a:lnTo>
                <a:lnTo>
                  <a:pt x="3322193" y="1062113"/>
                </a:lnTo>
                <a:lnTo>
                  <a:pt x="3295764" y="1046835"/>
                </a:lnTo>
                <a:close/>
              </a:path>
              <a:path w="3379470" h="2068829">
                <a:moveTo>
                  <a:pt x="3238817" y="1013968"/>
                </a:moveTo>
                <a:lnTo>
                  <a:pt x="1552524" y="1987550"/>
                </a:lnTo>
                <a:lnTo>
                  <a:pt x="1578952" y="2002815"/>
                </a:lnTo>
                <a:lnTo>
                  <a:pt x="3265246" y="1029233"/>
                </a:lnTo>
                <a:lnTo>
                  <a:pt x="3238817" y="1013968"/>
                </a:lnTo>
                <a:close/>
              </a:path>
              <a:path w="3379470" h="2068829">
                <a:moveTo>
                  <a:pt x="3181883" y="981087"/>
                </a:moveTo>
                <a:lnTo>
                  <a:pt x="1495590" y="1954682"/>
                </a:lnTo>
                <a:lnTo>
                  <a:pt x="1522018" y="1969947"/>
                </a:lnTo>
                <a:lnTo>
                  <a:pt x="3208312" y="996365"/>
                </a:lnTo>
                <a:lnTo>
                  <a:pt x="3181883" y="981087"/>
                </a:lnTo>
                <a:close/>
              </a:path>
              <a:path w="3379470" h="2068829">
                <a:moveTo>
                  <a:pt x="3124949" y="948220"/>
                </a:moveTo>
                <a:lnTo>
                  <a:pt x="1438630" y="1921814"/>
                </a:lnTo>
                <a:lnTo>
                  <a:pt x="1465072" y="1937080"/>
                </a:lnTo>
                <a:lnTo>
                  <a:pt x="3151378" y="963485"/>
                </a:lnTo>
                <a:lnTo>
                  <a:pt x="3124949" y="948220"/>
                </a:lnTo>
                <a:close/>
              </a:path>
              <a:path w="3379470" h="2068829">
                <a:moveTo>
                  <a:pt x="3068002" y="915352"/>
                </a:moveTo>
                <a:lnTo>
                  <a:pt x="1381709" y="1888934"/>
                </a:lnTo>
                <a:lnTo>
                  <a:pt x="1408137" y="1904199"/>
                </a:lnTo>
                <a:lnTo>
                  <a:pt x="3094431" y="930617"/>
                </a:lnTo>
                <a:lnTo>
                  <a:pt x="3068002" y="915352"/>
                </a:lnTo>
                <a:close/>
              </a:path>
              <a:path w="3379470" h="2068829">
                <a:moveTo>
                  <a:pt x="3010738" y="882294"/>
                </a:moveTo>
                <a:lnTo>
                  <a:pt x="1324457" y="1855876"/>
                </a:lnTo>
                <a:lnTo>
                  <a:pt x="1350899" y="1871141"/>
                </a:lnTo>
                <a:lnTo>
                  <a:pt x="3037192" y="897572"/>
                </a:lnTo>
                <a:lnTo>
                  <a:pt x="3010738" y="882294"/>
                </a:lnTo>
                <a:close/>
              </a:path>
              <a:path w="3379470" h="2068829">
                <a:moveTo>
                  <a:pt x="2953816" y="849426"/>
                </a:moveTo>
                <a:lnTo>
                  <a:pt x="1267523" y="1823008"/>
                </a:lnTo>
                <a:lnTo>
                  <a:pt x="1293964" y="1838274"/>
                </a:lnTo>
                <a:lnTo>
                  <a:pt x="2980258" y="864679"/>
                </a:lnTo>
                <a:lnTo>
                  <a:pt x="2953816" y="849426"/>
                </a:lnTo>
                <a:close/>
              </a:path>
              <a:path w="3379470" h="2068829">
                <a:moveTo>
                  <a:pt x="2896895" y="816546"/>
                </a:moveTo>
                <a:lnTo>
                  <a:pt x="1210564" y="1790141"/>
                </a:lnTo>
                <a:lnTo>
                  <a:pt x="1237018" y="1805406"/>
                </a:lnTo>
                <a:lnTo>
                  <a:pt x="2923324" y="831811"/>
                </a:lnTo>
                <a:lnTo>
                  <a:pt x="2896895" y="816546"/>
                </a:lnTo>
                <a:close/>
              </a:path>
              <a:path w="3379470" h="2068829">
                <a:moveTo>
                  <a:pt x="2839935" y="783678"/>
                </a:moveTo>
                <a:lnTo>
                  <a:pt x="1153642" y="1757260"/>
                </a:lnTo>
                <a:lnTo>
                  <a:pt x="1180084" y="1772526"/>
                </a:lnTo>
                <a:lnTo>
                  <a:pt x="2866377" y="798957"/>
                </a:lnTo>
                <a:lnTo>
                  <a:pt x="2839935" y="783678"/>
                </a:lnTo>
                <a:close/>
              </a:path>
              <a:path w="3379470" h="2068829">
                <a:moveTo>
                  <a:pt x="2783014" y="750798"/>
                </a:moveTo>
                <a:lnTo>
                  <a:pt x="1096695" y="1724393"/>
                </a:lnTo>
                <a:lnTo>
                  <a:pt x="1123149" y="1739658"/>
                </a:lnTo>
                <a:lnTo>
                  <a:pt x="2809443" y="766064"/>
                </a:lnTo>
                <a:lnTo>
                  <a:pt x="2783014" y="750798"/>
                </a:lnTo>
                <a:close/>
              </a:path>
              <a:path w="3379470" h="2068829">
                <a:moveTo>
                  <a:pt x="2726067" y="717943"/>
                </a:moveTo>
                <a:lnTo>
                  <a:pt x="1039761" y="1691513"/>
                </a:lnTo>
                <a:lnTo>
                  <a:pt x="1066203" y="1706778"/>
                </a:lnTo>
                <a:lnTo>
                  <a:pt x="2752496" y="733196"/>
                </a:lnTo>
                <a:lnTo>
                  <a:pt x="2726067" y="717943"/>
                </a:lnTo>
                <a:close/>
              </a:path>
              <a:path w="3379470" h="2068829">
                <a:moveTo>
                  <a:pt x="2444051" y="555117"/>
                </a:moveTo>
                <a:lnTo>
                  <a:pt x="757758" y="1528699"/>
                </a:lnTo>
                <a:lnTo>
                  <a:pt x="784199" y="1543964"/>
                </a:lnTo>
                <a:lnTo>
                  <a:pt x="2470492" y="570369"/>
                </a:lnTo>
                <a:lnTo>
                  <a:pt x="2444051" y="555117"/>
                </a:lnTo>
                <a:close/>
              </a:path>
              <a:path w="3379470" h="2068829">
                <a:moveTo>
                  <a:pt x="2386990" y="522173"/>
                </a:moveTo>
                <a:lnTo>
                  <a:pt x="700684" y="1495742"/>
                </a:lnTo>
                <a:lnTo>
                  <a:pt x="727125" y="1511007"/>
                </a:lnTo>
                <a:lnTo>
                  <a:pt x="2413419" y="537438"/>
                </a:lnTo>
                <a:lnTo>
                  <a:pt x="2386990" y="522173"/>
                </a:lnTo>
                <a:close/>
              </a:path>
              <a:path w="3379470" h="2068829">
                <a:moveTo>
                  <a:pt x="2329916" y="489229"/>
                </a:moveTo>
                <a:lnTo>
                  <a:pt x="643636" y="1462811"/>
                </a:lnTo>
                <a:lnTo>
                  <a:pt x="670077" y="1478064"/>
                </a:lnTo>
                <a:lnTo>
                  <a:pt x="2356358" y="504482"/>
                </a:lnTo>
                <a:lnTo>
                  <a:pt x="2329916" y="489229"/>
                </a:lnTo>
                <a:close/>
              </a:path>
              <a:path w="3379470" h="2068829">
                <a:moveTo>
                  <a:pt x="2272855" y="456272"/>
                </a:moveTo>
                <a:lnTo>
                  <a:pt x="586562" y="1429854"/>
                </a:lnTo>
                <a:lnTo>
                  <a:pt x="613016" y="1445120"/>
                </a:lnTo>
                <a:lnTo>
                  <a:pt x="2299296" y="471525"/>
                </a:lnTo>
                <a:lnTo>
                  <a:pt x="2272855" y="456272"/>
                </a:lnTo>
                <a:close/>
              </a:path>
              <a:path w="3379470" h="2068829">
                <a:moveTo>
                  <a:pt x="2215807" y="423329"/>
                </a:moveTo>
                <a:lnTo>
                  <a:pt x="529488" y="1396923"/>
                </a:lnTo>
                <a:lnTo>
                  <a:pt x="555929" y="1412176"/>
                </a:lnTo>
                <a:lnTo>
                  <a:pt x="2242235" y="438594"/>
                </a:lnTo>
                <a:lnTo>
                  <a:pt x="2215807" y="423329"/>
                </a:lnTo>
                <a:close/>
              </a:path>
              <a:path w="3379470" h="2068829">
                <a:moveTo>
                  <a:pt x="1630184" y="695540"/>
                </a:moveTo>
                <a:lnTo>
                  <a:pt x="589495" y="1296377"/>
                </a:lnTo>
                <a:lnTo>
                  <a:pt x="615937" y="1311643"/>
                </a:lnTo>
                <a:lnTo>
                  <a:pt x="1656613" y="710806"/>
                </a:lnTo>
                <a:lnTo>
                  <a:pt x="1630184" y="695540"/>
                </a:lnTo>
                <a:close/>
              </a:path>
              <a:path w="3379470" h="2068829">
                <a:moveTo>
                  <a:pt x="1974405" y="1001788"/>
                </a:moveTo>
                <a:lnTo>
                  <a:pt x="1532750" y="1256779"/>
                </a:lnTo>
                <a:lnTo>
                  <a:pt x="1583004" y="1285786"/>
                </a:lnTo>
                <a:lnTo>
                  <a:pt x="2024646" y="1030795"/>
                </a:lnTo>
                <a:lnTo>
                  <a:pt x="1974405" y="1001788"/>
                </a:lnTo>
                <a:close/>
              </a:path>
              <a:path w="3379470" h="2068829">
                <a:moveTo>
                  <a:pt x="1573110" y="662584"/>
                </a:moveTo>
                <a:lnTo>
                  <a:pt x="532434" y="1263434"/>
                </a:lnTo>
                <a:lnTo>
                  <a:pt x="558876" y="1278699"/>
                </a:lnTo>
                <a:lnTo>
                  <a:pt x="1599565" y="677862"/>
                </a:lnTo>
                <a:lnTo>
                  <a:pt x="1573110" y="662584"/>
                </a:lnTo>
                <a:close/>
              </a:path>
              <a:path w="3379470" h="2068829">
                <a:moveTo>
                  <a:pt x="1516062" y="629653"/>
                </a:moveTo>
                <a:lnTo>
                  <a:pt x="475386" y="1230490"/>
                </a:lnTo>
                <a:lnTo>
                  <a:pt x="501815" y="1245755"/>
                </a:lnTo>
                <a:lnTo>
                  <a:pt x="1542503" y="644918"/>
                </a:lnTo>
                <a:lnTo>
                  <a:pt x="1516062" y="629653"/>
                </a:lnTo>
                <a:close/>
              </a:path>
              <a:path w="3379470" h="2068829">
                <a:moveTo>
                  <a:pt x="1459001" y="596709"/>
                </a:moveTo>
                <a:lnTo>
                  <a:pt x="418312" y="1197546"/>
                </a:lnTo>
                <a:lnTo>
                  <a:pt x="444754" y="1212811"/>
                </a:lnTo>
                <a:lnTo>
                  <a:pt x="1485430" y="611962"/>
                </a:lnTo>
                <a:lnTo>
                  <a:pt x="1459001" y="596709"/>
                </a:lnTo>
                <a:close/>
              </a:path>
              <a:path w="3379470" h="2068829">
                <a:moveTo>
                  <a:pt x="1401927" y="563765"/>
                </a:moveTo>
                <a:lnTo>
                  <a:pt x="361226" y="1164615"/>
                </a:lnTo>
                <a:lnTo>
                  <a:pt x="387680" y="1179868"/>
                </a:lnTo>
                <a:lnTo>
                  <a:pt x="1428381" y="579018"/>
                </a:lnTo>
                <a:lnTo>
                  <a:pt x="1401927" y="563765"/>
                </a:lnTo>
                <a:close/>
              </a:path>
              <a:path w="3379470" h="2068829">
                <a:moveTo>
                  <a:pt x="301028" y="980833"/>
                </a:moveTo>
                <a:lnTo>
                  <a:pt x="38519" y="1132395"/>
                </a:lnTo>
                <a:lnTo>
                  <a:pt x="64960" y="1147648"/>
                </a:lnTo>
                <a:lnTo>
                  <a:pt x="327469" y="996099"/>
                </a:lnTo>
                <a:lnTo>
                  <a:pt x="301028" y="980833"/>
                </a:lnTo>
                <a:close/>
              </a:path>
              <a:path w="3379470" h="2068829">
                <a:moveTo>
                  <a:pt x="1344866" y="530809"/>
                </a:moveTo>
                <a:lnTo>
                  <a:pt x="304190" y="1131646"/>
                </a:lnTo>
                <a:lnTo>
                  <a:pt x="330619" y="1146924"/>
                </a:lnTo>
                <a:lnTo>
                  <a:pt x="1371307" y="546074"/>
                </a:lnTo>
                <a:lnTo>
                  <a:pt x="1344866" y="530809"/>
                </a:lnTo>
                <a:close/>
              </a:path>
              <a:path w="3379470" h="2068829">
                <a:moveTo>
                  <a:pt x="1188999" y="336372"/>
                </a:moveTo>
                <a:lnTo>
                  <a:pt x="380225" y="803325"/>
                </a:lnTo>
                <a:lnTo>
                  <a:pt x="430466" y="832332"/>
                </a:lnTo>
                <a:lnTo>
                  <a:pt x="1239240" y="365379"/>
                </a:lnTo>
                <a:lnTo>
                  <a:pt x="1188999" y="336372"/>
                </a:lnTo>
                <a:close/>
              </a:path>
              <a:path w="3379470" h="2068829">
                <a:moveTo>
                  <a:pt x="1074826" y="116865"/>
                </a:moveTo>
                <a:lnTo>
                  <a:pt x="0" y="737400"/>
                </a:lnTo>
                <a:lnTo>
                  <a:pt x="50228" y="766419"/>
                </a:lnTo>
                <a:lnTo>
                  <a:pt x="1125067" y="145859"/>
                </a:lnTo>
                <a:lnTo>
                  <a:pt x="1074826" y="116865"/>
                </a:lnTo>
                <a:close/>
              </a:path>
              <a:path w="3379470" h="2068829">
                <a:moveTo>
                  <a:pt x="923480" y="395046"/>
                </a:moveTo>
                <a:lnTo>
                  <a:pt x="481825" y="650024"/>
                </a:lnTo>
                <a:lnTo>
                  <a:pt x="532066" y="679030"/>
                </a:lnTo>
                <a:lnTo>
                  <a:pt x="973709" y="424040"/>
                </a:lnTo>
                <a:lnTo>
                  <a:pt x="923480" y="395046"/>
                </a:lnTo>
                <a:close/>
              </a:path>
              <a:path w="3379470" h="2068829">
                <a:moveTo>
                  <a:pt x="788073" y="175564"/>
                </a:moveTo>
                <a:lnTo>
                  <a:pt x="101663" y="571855"/>
                </a:lnTo>
                <a:lnTo>
                  <a:pt x="151904" y="600849"/>
                </a:lnTo>
                <a:lnTo>
                  <a:pt x="838314" y="204558"/>
                </a:lnTo>
                <a:lnTo>
                  <a:pt x="788073" y="175564"/>
                </a:lnTo>
                <a:close/>
              </a:path>
              <a:path w="3379470" h="2068829">
                <a:moveTo>
                  <a:pt x="1740776" y="149593"/>
                </a:moveTo>
                <a:lnTo>
                  <a:pt x="1241488" y="437857"/>
                </a:lnTo>
                <a:lnTo>
                  <a:pt x="1267942" y="453110"/>
                </a:lnTo>
                <a:lnTo>
                  <a:pt x="1767205" y="164846"/>
                </a:lnTo>
                <a:lnTo>
                  <a:pt x="1740776" y="149593"/>
                </a:lnTo>
                <a:close/>
              </a:path>
              <a:path w="3379470" h="2068829">
                <a:moveTo>
                  <a:pt x="275261" y="182751"/>
                </a:moveTo>
                <a:lnTo>
                  <a:pt x="229336" y="182834"/>
                </a:lnTo>
                <a:lnTo>
                  <a:pt x="185114" y="191032"/>
                </a:lnTo>
                <a:lnTo>
                  <a:pt x="146088" y="207340"/>
                </a:lnTo>
                <a:lnTo>
                  <a:pt x="112973" y="236053"/>
                </a:lnTo>
                <a:lnTo>
                  <a:pt x="101809" y="268666"/>
                </a:lnTo>
                <a:lnTo>
                  <a:pt x="112619" y="301239"/>
                </a:lnTo>
                <a:lnTo>
                  <a:pt x="145427" y="329831"/>
                </a:lnTo>
                <a:lnTo>
                  <a:pt x="184278" y="346002"/>
                </a:lnTo>
                <a:lnTo>
                  <a:pt x="228414" y="354042"/>
                </a:lnTo>
                <a:lnTo>
                  <a:pt x="274341" y="353959"/>
                </a:lnTo>
                <a:lnTo>
                  <a:pt x="318565" y="345759"/>
                </a:lnTo>
                <a:lnTo>
                  <a:pt x="357593" y="329450"/>
                </a:lnTo>
                <a:lnTo>
                  <a:pt x="390702" y="300738"/>
                </a:lnTo>
                <a:lnTo>
                  <a:pt x="401867" y="268127"/>
                </a:lnTo>
                <a:lnTo>
                  <a:pt x="391060" y="235551"/>
                </a:lnTo>
                <a:lnTo>
                  <a:pt x="358254" y="206946"/>
                </a:lnTo>
                <a:lnTo>
                  <a:pt x="319398" y="190786"/>
                </a:lnTo>
                <a:lnTo>
                  <a:pt x="275261" y="182751"/>
                </a:lnTo>
                <a:close/>
              </a:path>
              <a:path w="3379470" h="2068829">
                <a:moveTo>
                  <a:pt x="1481683" y="0"/>
                </a:moveTo>
                <a:lnTo>
                  <a:pt x="982408" y="288264"/>
                </a:lnTo>
                <a:lnTo>
                  <a:pt x="1008849" y="303530"/>
                </a:lnTo>
                <a:lnTo>
                  <a:pt x="1508112" y="15265"/>
                </a:lnTo>
                <a:lnTo>
                  <a:pt x="1481683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4688" y="4909349"/>
            <a:ext cx="319405" cy="182245"/>
          </a:xfrm>
          <a:custGeom>
            <a:avLst/>
            <a:gdLst/>
            <a:rect l="l" t="t" r="r" b="b"/>
            <a:pathLst>
              <a:path w="319404" h="182245">
                <a:moveTo>
                  <a:pt x="184336" y="0"/>
                </a:moveTo>
                <a:lnTo>
                  <a:pt x="135526" y="87"/>
                </a:lnTo>
                <a:lnTo>
                  <a:pt x="88525" y="8797"/>
                </a:lnTo>
                <a:lnTo>
                  <a:pt x="47045" y="26124"/>
                </a:lnTo>
                <a:lnTo>
                  <a:pt x="11858" y="56644"/>
                </a:lnTo>
                <a:lnTo>
                  <a:pt x="0" y="91308"/>
                </a:lnTo>
                <a:lnTo>
                  <a:pt x="11489" y="125927"/>
                </a:lnTo>
                <a:lnTo>
                  <a:pt x="46347" y="156312"/>
                </a:lnTo>
                <a:lnTo>
                  <a:pt x="87633" y="173493"/>
                </a:lnTo>
                <a:lnTo>
                  <a:pt x="134538" y="182036"/>
                </a:lnTo>
                <a:lnTo>
                  <a:pt x="183347" y="181949"/>
                </a:lnTo>
                <a:lnTo>
                  <a:pt x="230347" y="173240"/>
                </a:lnTo>
                <a:lnTo>
                  <a:pt x="271822" y="155918"/>
                </a:lnTo>
                <a:lnTo>
                  <a:pt x="307018" y="125398"/>
                </a:lnTo>
                <a:lnTo>
                  <a:pt x="318884" y="90732"/>
                </a:lnTo>
                <a:lnTo>
                  <a:pt x="307396" y="56109"/>
                </a:lnTo>
                <a:lnTo>
                  <a:pt x="272534" y="25718"/>
                </a:lnTo>
                <a:lnTo>
                  <a:pt x="231242" y="8541"/>
                </a:lnTo>
                <a:lnTo>
                  <a:pt x="184336" y="0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4688" y="4909349"/>
            <a:ext cx="319405" cy="182245"/>
          </a:xfrm>
          <a:custGeom>
            <a:avLst/>
            <a:gdLst/>
            <a:rect l="l" t="t" r="r" b="b"/>
            <a:pathLst>
              <a:path w="319404" h="182245">
                <a:moveTo>
                  <a:pt x="272534" y="25718"/>
                </a:moveTo>
                <a:lnTo>
                  <a:pt x="307396" y="56109"/>
                </a:lnTo>
                <a:lnTo>
                  <a:pt x="318884" y="90732"/>
                </a:lnTo>
                <a:lnTo>
                  <a:pt x="307018" y="125398"/>
                </a:lnTo>
                <a:lnTo>
                  <a:pt x="271822" y="155918"/>
                </a:lnTo>
                <a:lnTo>
                  <a:pt x="230347" y="173240"/>
                </a:lnTo>
                <a:lnTo>
                  <a:pt x="183347" y="181949"/>
                </a:lnTo>
                <a:lnTo>
                  <a:pt x="134538" y="182036"/>
                </a:lnTo>
                <a:lnTo>
                  <a:pt x="87633" y="173493"/>
                </a:lnTo>
                <a:lnTo>
                  <a:pt x="46347" y="156312"/>
                </a:lnTo>
                <a:lnTo>
                  <a:pt x="11489" y="125927"/>
                </a:lnTo>
                <a:lnTo>
                  <a:pt x="0" y="91308"/>
                </a:lnTo>
                <a:lnTo>
                  <a:pt x="11858" y="56644"/>
                </a:lnTo>
                <a:lnTo>
                  <a:pt x="47045" y="26124"/>
                </a:lnTo>
                <a:lnTo>
                  <a:pt x="88525" y="8797"/>
                </a:lnTo>
                <a:lnTo>
                  <a:pt x="135526" y="87"/>
                </a:lnTo>
                <a:lnTo>
                  <a:pt x="184336" y="0"/>
                </a:lnTo>
                <a:lnTo>
                  <a:pt x="231242" y="8541"/>
                </a:lnTo>
                <a:lnTo>
                  <a:pt x="272534" y="2571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7546" y="4512476"/>
            <a:ext cx="1741805" cy="1438275"/>
          </a:xfrm>
          <a:custGeom>
            <a:avLst/>
            <a:gdLst/>
            <a:rect l="l" t="t" r="r" b="b"/>
            <a:pathLst>
              <a:path w="1741804" h="1438275">
                <a:moveTo>
                  <a:pt x="691222" y="0"/>
                </a:moveTo>
                <a:lnTo>
                  <a:pt x="0" y="1437982"/>
                </a:lnTo>
                <a:lnTo>
                  <a:pt x="340563" y="1414843"/>
                </a:lnTo>
                <a:lnTo>
                  <a:pt x="1741195" y="606183"/>
                </a:lnTo>
                <a:lnTo>
                  <a:pt x="691222" y="0"/>
                </a:lnTo>
                <a:close/>
              </a:path>
            </a:pathLst>
          </a:custGeom>
          <a:solidFill>
            <a:srgbClr val="3d6492">
              <a:alpha val="12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7546" y="4512476"/>
            <a:ext cx="1741805" cy="1438275"/>
          </a:xfrm>
          <a:custGeom>
            <a:avLst/>
            <a:gdLst/>
            <a:rect l="l" t="t" r="r" b="b"/>
            <a:pathLst>
              <a:path w="1741804" h="1438275">
                <a:moveTo>
                  <a:pt x="691222" y="0"/>
                </a:moveTo>
                <a:lnTo>
                  <a:pt x="0" y="1437982"/>
                </a:lnTo>
                <a:lnTo>
                  <a:pt x="340563" y="1414843"/>
                </a:lnTo>
                <a:lnTo>
                  <a:pt x="1741195" y="606183"/>
                </a:lnTo>
                <a:lnTo>
                  <a:pt x="691222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9702" y="442072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61"/>
                </a:lnTo>
                <a:lnTo>
                  <a:pt x="0" y="878052"/>
                </a:lnTo>
                <a:lnTo>
                  <a:pt x="1117955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9702" y="442072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52"/>
                </a:moveTo>
                <a:lnTo>
                  <a:pt x="1117955" y="1523504"/>
                </a:lnTo>
                <a:lnTo>
                  <a:pt x="2638793" y="645439"/>
                </a:lnTo>
                <a:lnTo>
                  <a:pt x="2638793" y="614260"/>
                </a:lnTo>
                <a:lnTo>
                  <a:pt x="1520850" y="0"/>
                </a:lnTo>
                <a:lnTo>
                  <a:pt x="0" y="846861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9702" y="4389553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39"/>
                </a:lnTo>
                <a:lnTo>
                  <a:pt x="1117955" y="1523492"/>
                </a:lnTo>
                <a:lnTo>
                  <a:pt x="2638793" y="645439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9702" y="4389553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39"/>
                </a:moveTo>
                <a:lnTo>
                  <a:pt x="1117955" y="1523492"/>
                </a:lnTo>
                <a:lnTo>
                  <a:pt x="2638793" y="645439"/>
                </a:lnTo>
                <a:lnTo>
                  <a:pt x="1520850" y="0"/>
                </a:lnTo>
                <a:lnTo>
                  <a:pt x="0" y="87803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3891" y="4245934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1469910" y="0"/>
                </a:moveTo>
                <a:lnTo>
                  <a:pt x="1346" y="773341"/>
                </a:lnTo>
                <a:lnTo>
                  <a:pt x="0" y="1017765"/>
                </a:lnTo>
                <a:lnTo>
                  <a:pt x="1080503" y="1641602"/>
                </a:lnTo>
                <a:lnTo>
                  <a:pt x="2550426" y="623836"/>
                </a:lnTo>
                <a:lnTo>
                  <a:pt x="1469910" y="0"/>
                </a:lnTo>
                <a:close/>
              </a:path>
            </a:pathLst>
          </a:custGeom>
          <a:solidFill>
            <a:srgbClr val="dddad6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3891" y="4245934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0" y="1017765"/>
                </a:moveTo>
                <a:lnTo>
                  <a:pt x="1080503" y="1641602"/>
                </a:lnTo>
                <a:lnTo>
                  <a:pt x="2550426" y="623836"/>
                </a:lnTo>
                <a:lnTo>
                  <a:pt x="1469910" y="0"/>
                </a:lnTo>
                <a:lnTo>
                  <a:pt x="1346" y="773341"/>
                </a:lnTo>
                <a:lnTo>
                  <a:pt x="0" y="10177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7676" y="5239729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0" y="0"/>
                </a:moveTo>
                <a:lnTo>
                  <a:pt x="44222" y="26867"/>
                </a:lnTo>
                <a:lnTo>
                  <a:pt x="88580" y="53500"/>
                </a:lnTo>
                <a:lnTo>
                  <a:pt x="177609" y="106232"/>
                </a:lnTo>
                <a:lnTo>
                  <a:pt x="445452" y="263144"/>
                </a:lnTo>
                <a:lnTo>
                  <a:pt x="760206" y="442241"/>
                </a:lnTo>
                <a:lnTo>
                  <a:pt x="850650" y="492522"/>
                </a:lnTo>
                <a:lnTo>
                  <a:pt x="896061" y="517334"/>
                </a:lnTo>
                <a:lnTo>
                  <a:pt x="807542" y="463721"/>
                </a:lnTo>
                <a:lnTo>
                  <a:pt x="718538" y="410940"/>
                </a:lnTo>
                <a:lnTo>
                  <a:pt x="450621" y="254177"/>
                </a:lnTo>
                <a:lnTo>
                  <a:pt x="135765" y="75252"/>
                </a:lnTo>
                <a:lnTo>
                  <a:pt x="45381" y="24864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7676" y="5239729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896061" y="517334"/>
                </a:moveTo>
                <a:lnTo>
                  <a:pt x="850650" y="492522"/>
                </a:lnTo>
                <a:lnTo>
                  <a:pt x="805368" y="467487"/>
                </a:lnTo>
                <a:lnTo>
                  <a:pt x="760206" y="442241"/>
                </a:lnTo>
                <a:lnTo>
                  <a:pt x="715157" y="416794"/>
                </a:lnTo>
                <a:lnTo>
                  <a:pt x="670217" y="391160"/>
                </a:lnTo>
                <a:lnTo>
                  <a:pt x="445452" y="263144"/>
                </a:lnTo>
                <a:lnTo>
                  <a:pt x="400873" y="236883"/>
                </a:lnTo>
                <a:lnTo>
                  <a:pt x="356237" y="210722"/>
                </a:lnTo>
                <a:lnTo>
                  <a:pt x="311569" y="184618"/>
                </a:lnTo>
                <a:lnTo>
                  <a:pt x="266892" y="158529"/>
                </a:lnTo>
                <a:lnTo>
                  <a:pt x="222230" y="132414"/>
                </a:lnTo>
                <a:lnTo>
                  <a:pt x="177609" y="106232"/>
                </a:lnTo>
                <a:lnTo>
                  <a:pt x="133051" y="79941"/>
                </a:lnTo>
                <a:lnTo>
                  <a:pt x="88580" y="53500"/>
                </a:lnTo>
                <a:lnTo>
                  <a:pt x="44222" y="26867"/>
                </a:lnTo>
                <a:lnTo>
                  <a:pt x="0" y="0"/>
                </a:lnTo>
                <a:lnTo>
                  <a:pt x="45381" y="24864"/>
                </a:lnTo>
                <a:lnTo>
                  <a:pt x="90629" y="49962"/>
                </a:lnTo>
                <a:lnTo>
                  <a:pt x="135765" y="75252"/>
                </a:lnTo>
                <a:lnTo>
                  <a:pt x="180814" y="100692"/>
                </a:lnTo>
                <a:lnTo>
                  <a:pt x="225801" y="126241"/>
                </a:lnTo>
                <a:lnTo>
                  <a:pt x="270748" y="151858"/>
                </a:lnTo>
                <a:lnTo>
                  <a:pt x="315680" y="177501"/>
                </a:lnTo>
                <a:lnTo>
                  <a:pt x="360620" y="203130"/>
                </a:lnTo>
                <a:lnTo>
                  <a:pt x="405592" y="228702"/>
                </a:lnTo>
                <a:lnTo>
                  <a:pt x="450621" y="254177"/>
                </a:lnTo>
                <a:lnTo>
                  <a:pt x="673874" y="384835"/>
                </a:lnTo>
                <a:lnTo>
                  <a:pt x="718538" y="410940"/>
                </a:lnTo>
                <a:lnTo>
                  <a:pt x="763097" y="437232"/>
                </a:lnTo>
                <a:lnTo>
                  <a:pt x="807542" y="463721"/>
                </a:lnTo>
                <a:lnTo>
                  <a:pt x="851866" y="490418"/>
                </a:lnTo>
                <a:lnTo>
                  <a:pt x="896061" y="5173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0727" y="5394107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0" y="0"/>
                </a:moveTo>
                <a:lnTo>
                  <a:pt x="47230" y="29660"/>
                </a:lnTo>
                <a:lnTo>
                  <a:pt x="94794" y="58737"/>
                </a:lnTo>
                <a:lnTo>
                  <a:pt x="142612" y="87371"/>
                </a:lnTo>
                <a:lnTo>
                  <a:pt x="238696" y="143878"/>
                </a:lnTo>
                <a:lnTo>
                  <a:pt x="335537" y="199046"/>
                </a:lnTo>
                <a:lnTo>
                  <a:pt x="384220" y="226179"/>
                </a:lnTo>
                <a:lnTo>
                  <a:pt x="433215" y="252773"/>
                </a:lnTo>
                <a:lnTo>
                  <a:pt x="482625" y="278650"/>
                </a:lnTo>
                <a:lnTo>
                  <a:pt x="435517" y="248794"/>
                </a:lnTo>
                <a:lnTo>
                  <a:pt x="387991" y="219657"/>
                </a:lnTo>
                <a:lnTo>
                  <a:pt x="340151" y="191059"/>
                </a:lnTo>
                <a:lnTo>
                  <a:pt x="243954" y="134772"/>
                </a:lnTo>
                <a:lnTo>
                  <a:pt x="146981" y="79821"/>
                </a:lnTo>
                <a:lnTo>
                  <a:pt x="98271" y="52728"/>
                </a:lnTo>
                <a:lnTo>
                  <a:pt x="49304" y="26075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60727" y="5394107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482625" y="278650"/>
                </a:moveTo>
                <a:lnTo>
                  <a:pt x="433215" y="252773"/>
                </a:lnTo>
                <a:lnTo>
                  <a:pt x="384220" y="226179"/>
                </a:lnTo>
                <a:lnTo>
                  <a:pt x="335537" y="199046"/>
                </a:lnTo>
                <a:lnTo>
                  <a:pt x="287064" y="171553"/>
                </a:lnTo>
                <a:lnTo>
                  <a:pt x="238696" y="143878"/>
                </a:lnTo>
                <a:lnTo>
                  <a:pt x="190606" y="115704"/>
                </a:lnTo>
                <a:lnTo>
                  <a:pt x="142612" y="87371"/>
                </a:lnTo>
                <a:lnTo>
                  <a:pt x="94794" y="58737"/>
                </a:lnTo>
                <a:lnTo>
                  <a:pt x="47230" y="29660"/>
                </a:lnTo>
                <a:lnTo>
                  <a:pt x="0" y="0"/>
                </a:lnTo>
                <a:lnTo>
                  <a:pt x="49304" y="26075"/>
                </a:lnTo>
                <a:lnTo>
                  <a:pt x="98271" y="52728"/>
                </a:lnTo>
                <a:lnTo>
                  <a:pt x="146981" y="79821"/>
                </a:lnTo>
                <a:lnTo>
                  <a:pt x="195515" y="107215"/>
                </a:lnTo>
                <a:lnTo>
                  <a:pt x="243954" y="134772"/>
                </a:lnTo>
                <a:lnTo>
                  <a:pt x="292104" y="162823"/>
                </a:lnTo>
                <a:lnTo>
                  <a:pt x="340151" y="191059"/>
                </a:lnTo>
                <a:lnTo>
                  <a:pt x="387991" y="219657"/>
                </a:lnTo>
                <a:lnTo>
                  <a:pt x="435517" y="248794"/>
                </a:lnTo>
                <a:lnTo>
                  <a:pt x="482625" y="27865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3849" y="562744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5130" y="0"/>
                </a:moveTo>
                <a:lnTo>
                  <a:pt x="0" y="3873"/>
                </a:lnTo>
                <a:lnTo>
                  <a:pt x="0" y="259080"/>
                </a:lnTo>
                <a:lnTo>
                  <a:pt x="5118" y="268884"/>
                </a:lnTo>
                <a:lnTo>
                  <a:pt x="19443" y="277139"/>
                </a:lnTo>
                <a:lnTo>
                  <a:pt x="24561" y="273265"/>
                </a:lnTo>
                <a:lnTo>
                  <a:pt x="24561" y="18059"/>
                </a:lnTo>
                <a:lnTo>
                  <a:pt x="19443" y="8255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3849" y="562744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13169" y="273519"/>
                </a:moveTo>
                <a:lnTo>
                  <a:pt x="11379" y="272491"/>
                </a:lnTo>
                <a:lnTo>
                  <a:pt x="5118" y="268884"/>
                </a:lnTo>
                <a:lnTo>
                  <a:pt x="0" y="259080"/>
                </a:lnTo>
                <a:lnTo>
                  <a:pt x="0" y="250723"/>
                </a:lnTo>
                <a:lnTo>
                  <a:pt x="0" y="12230"/>
                </a:lnTo>
                <a:lnTo>
                  <a:pt x="0" y="3873"/>
                </a:lnTo>
                <a:lnTo>
                  <a:pt x="5130" y="0"/>
                </a:lnTo>
                <a:lnTo>
                  <a:pt x="11379" y="3619"/>
                </a:lnTo>
                <a:lnTo>
                  <a:pt x="13169" y="4648"/>
                </a:lnTo>
                <a:lnTo>
                  <a:pt x="19443" y="8255"/>
                </a:lnTo>
                <a:lnTo>
                  <a:pt x="24561" y="18059"/>
                </a:lnTo>
                <a:lnTo>
                  <a:pt x="24561" y="26416"/>
                </a:lnTo>
                <a:lnTo>
                  <a:pt x="24561" y="264922"/>
                </a:lnTo>
                <a:lnTo>
                  <a:pt x="24561" y="273265"/>
                </a:lnTo>
                <a:lnTo>
                  <a:pt x="19443" y="277139"/>
                </a:lnTo>
                <a:lnTo>
                  <a:pt x="13169" y="27351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9702" y="413727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37" y="0"/>
                </a:moveTo>
                <a:lnTo>
                  <a:pt x="0" y="846874"/>
                </a:lnTo>
                <a:lnTo>
                  <a:pt x="0" y="878065"/>
                </a:lnTo>
                <a:lnTo>
                  <a:pt x="1117955" y="1523517"/>
                </a:lnTo>
                <a:lnTo>
                  <a:pt x="2638793" y="645452"/>
                </a:lnTo>
                <a:lnTo>
                  <a:pt x="2638793" y="614273"/>
                </a:lnTo>
                <a:lnTo>
                  <a:pt x="1520837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9702" y="413727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55" y="1523517"/>
                </a:lnTo>
                <a:lnTo>
                  <a:pt x="2638793" y="645452"/>
                </a:lnTo>
                <a:lnTo>
                  <a:pt x="2638793" y="614273"/>
                </a:lnTo>
                <a:lnTo>
                  <a:pt x="1520837" y="0"/>
                </a:lnTo>
                <a:lnTo>
                  <a:pt x="0" y="846874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5378" y="4732793"/>
            <a:ext cx="1521460" cy="1201420"/>
          </a:xfrm>
          <a:custGeom>
            <a:avLst/>
            <a:gdLst/>
            <a:rect l="l" t="t" r="r" b="b"/>
            <a:pathLst>
              <a:path w="1521459" h="1201420">
                <a:moveTo>
                  <a:pt x="1520837" y="0"/>
                </a:moveTo>
                <a:lnTo>
                  <a:pt x="0" y="878039"/>
                </a:lnTo>
                <a:lnTo>
                  <a:pt x="0" y="1192669"/>
                </a:lnTo>
                <a:lnTo>
                  <a:pt x="32004" y="1200797"/>
                </a:lnTo>
                <a:lnTo>
                  <a:pt x="1520837" y="314604"/>
                </a:lnTo>
                <a:lnTo>
                  <a:pt x="1520837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5378" y="4732793"/>
            <a:ext cx="1521460" cy="1201420"/>
          </a:xfrm>
          <a:custGeom>
            <a:avLst/>
            <a:gdLst/>
            <a:rect l="l" t="t" r="r" b="b"/>
            <a:pathLst>
              <a:path w="1521459" h="1201420">
                <a:moveTo>
                  <a:pt x="0" y="1192669"/>
                </a:moveTo>
                <a:lnTo>
                  <a:pt x="0" y="878039"/>
                </a:lnTo>
                <a:lnTo>
                  <a:pt x="1520837" y="0"/>
                </a:lnTo>
                <a:lnTo>
                  <a:pt x="1520837" y="314604"/>
                </a:lnTo>
                <a:lnTo>
                  <a:pt x="32004" y="1200797"/>
                </a:lnTo>
                <a:lnTo>
                  <a:pt x="0" y="1192669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9702" y="4106097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52"/>
                </a:lnTo>
                <a:lnTo>
                  <a:pt x="1117955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9702" y="4106097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52"/>
                </a:moveTo>
                <a:lnTo>
                  <a:pt x="1117955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5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2721" y="4252181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1227823" y="0"/>
                </a:moveTo>
                <a:lnTo>
                  <a:pt x="0" y="708875"/>
                </a:lnTo>
                <a:lnTo>
                  <a:pt x="904951" y="1231341"/>
                </a:lnTo>
                <a:lnTo>
                  <a:pt x="922966" y="1220939"/>
                </a:lnTo>
                <a:lnTo>
                  <a:pt x="904951" y="1220939"/>
                </a:lnTo>
                <a:lnTo>
                  <a:pt x="18021" y="708875"/>
                </a:lnTo>
                <a:lnTo>
                  <a:pt x="1227823" y="10388"/>
                </a:lnTo>
                <a:lnTo>
                  <a:pt x="1245817" y="10388"/>
                </a:lnTo>
                <a:lnTo>
                  <a:pt x="1227823" y="0"/>
                </a:lnTo>
                <a:close/>
              </a:path>
              <a:path w="2132965" h="1231900">
                <a:moveTo>
                  <a:pt x="1245817" y="10388"/>
                </a:moveTo>
                <a:lnTo>
                  <a:pt x="1227823" y="10388"/>
                </a:lnTo>
                <a:lnTo>
                  <a:pt x="2114753" y="522465"/>
                </a:lnTo>
                <a:lnTo>
                  <a:pt x="904951" y="1220939"/>
                </a:lnTo>
                <a:lnTo>
                  <a:pt x="922966" y="1220939"/>
                </a:lnTo>
                <a:lnTo>
                  <a:pt x="2132774" y="522465"/>
                </a:lnTo>
                <a:lnTo>
                  <a:pt x="1245817" y="10388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20742" y="4262570"/>
            <a:ext cx="2096770" cy="1210945"/>
          </a:xfrm>
          <a:custGeom>
            <a:avLst/>
            <a:gdLst/>
            <a:rect l="l" t="t" r="r" b="b"/>
            <a:pathLst>
              <a:path w="2096770" h="1210945">
                <a:moveTo>
                  <a:pt x="0" y="698487"/>
                </a:moveTo>
                <a:lnTo>
                  <a:pt x="886929" y="1210551"/>
                </a:lnTo>
                <a:lnTo>
                  <a:pt x="2096731" y="512076"/>
                </a:lnTo>
                <a:lnTo>
                  <a:pt x="1209802" y="0"/>
                </a:lnTo>
                <a:lnTo>
                  <a:pt x="0" y="6984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2721" y="4252181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904951" y="1231341"/>
                </a:moveTo>
                <a:lnTo>
                  <a:pt x="0" y="708875"/>
                </a:lnTo>
                <a:lnTo>
                  <a:pt x="1227823" y="0"/>
                </a:lnTo>
                <a:lnTo>
                  <a:pt x="2132774" y="522465"/>
                </a:lnTo>
                <a:lnTo>
                  <a:pt x="904951" y="123134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87578" y="4457219"/>
            <a:ext cx="1363345" cy="821690"/>
          </a:xfrm>
          <a:custGeom>
            <a:avLst/>
            <a:gdLst/>
            <a:rect l="l" t="t" r="r" b="b"/>
            <a:pathLst>
              <a:path w="1363345" h="821689">
                <a:moveTo>
                  <a:pt x="728116" y="0"/>
                </a:moveTo>
                <a:lnTo>
                  <a:pt x="0" y="420370"/>
                </a:lnTo>
                <a:lnTo>
                  <a:pt x="9829" y="426034"/>
                </a:lnTo>
                <a:lnTo>
                  <a:pt x="22546" y="435762"/>
                </a:lnTo>
                <a:lnTo>
                  <a:pt x="32048" y="448130"/>
                </a:lnTo>
                <a:lnTo>
                  <a:pt x="37997" y="462544"/>
                </a:lnTo>
                <a:lnTo>
                  <a:pt x="40055" y="478409"/>
                </a:lnTo>
                <a:lnTo>
                  <a:pt x="37997" y="494275"/>
                </a:lnTo>
                <a:lnTo>
                  <a:pt x="32046" y="508692"/>
                </a:lnTo>
                <a:lnTo>
                  <a:pt x="22541" y="521060"/>
                </a:lnTo>
                <a:lnTo>
                  <a:pt x="9817" y="530783"/>
                </a:lnTo>
                <a:lnTo>
                  <a:pt x="0" y="536460"/>
                </a:lnTo>
                <a:lnTo>
                  <a:pt x="493318" y="821258"/>
                </a:lnTo>
                <a:lnTo>
                  <a:pt x="496595" y="819378"/>
                </a:lnTo>
                <a:lnTo>
                  <a:pt x="528656" y="806157"/>
                </a:lnTo>
                <a:lnTo>
                  <a:pt x="493369" y="806157"/>
                </a:lnTo>
                <a:lnTo>
                  <a:pt x="25425" y="536003"/>
                </a:lnTo>
                <a:lnTo>
                  <a:pt x="37165" y="524391"/>
                </a:lnTo>
                <a:lnTo>
                  <a:pt x="45881" y="510611"/>
                </a:lnTo>
                <a:lnTo>
                  <a:pt x="51307" y="495128"/>
                </a:lnTo>
                <a:lnTo>
                  <a:pt x="53174" y="478409"/>
                </a:lnTo>
                <a:lnTo>
                  <a:pt x="51307" y="461698"/>
                </a:lnTo>
                <a:lnTo>
                  <a:pt x="45881" y="446224"/>
                </a:lnTo>
                <a:lnTo>
                  <a:pt x="37165" y="432449"/>
                </a:lnTo>
                <a:lnTo>
                  <a:pt x="25425" y="420839"/>
                </a:lnTo>
                <a:lnTo>
                  <a:pt x="728167" y="15100"/>
                </a:lnTo>
                <a:lnTo>
                  <a:pt x="763442" y="15100"/>
                </a:lnTo>
                <a:lnTo>
                  <a:pt x="731392" y="1892"/>
                </a:lnTo>
                <a:lnTo>
                  <a:pt x="728116" y="0"/>
                </a:lnTo>
                <a:close/>
              </a:path>
              <a:path w="1363345" h="821689">
                <a:moveTo>
                  <a:pt x="622501" y="801333"/>
                </a:moveTo>
                <a:lnTo>
                  <a:pt x="564129" y="801333"/>
                </a:lnTo>
                <a:lnTo>
                  <a:pt x="598831" y="805846"/>
                </a:lnTo>
                <a:lnTo>
                  <a:pt x="631634" y="819378"/>
                </a:lnTo>
                <a:lnTo>
                  <a:pt x="634911" y="821258"/>
                </a:lnTo>
                <a:lnTo>
                  <a:pt x="661066" y="806157"/>
                </a:lnTo>
                <a:lnTo>
                  <a:pt x="634872" y="806157"/>
                </a:lnTo>
                <a:lnTo>
                  <a:pt x="622501" y="801333"/>
                </a:lnTo>
                <a:close/>
              </a:path>
              <a:path w="1363345" h="821689">
                <a:moveTo>
                  <a:pt x="564126" y="788231"/>
                </a:moveTo>
                <a:lnTo>
                  <a:pt x="527854" y="792713"/>
                </a:lnTo>
                <a:lnTo>
                  <a:pt x="493369" y="806157"/>
                </a:lnTo>
                <a:lnTo>
                  <a:pt x="528656" y="806157"/>
                </a:lnTo>
                <a:lnTo>
                  <a:pt x="529419" y="805842"/>
                </a:lnTo>
                <a:lnTo>
                  <a:pt x="564129" y="801333"/>
                </a:lnTo>
                <a:lnTo>
                  <a:pt x="622501" y="801333"/>
                </a:lnTo>
                <a:lnTo>
                  <a:pt x="600395" y="792713"/>
                </a:lnTo>
                <a:lnTo>
                  <a:pt x="564126" y="788231"/>
                </a:lnTo>
                <a:close/>
              </a:path>
              <a:path w="1363345" h="821689">
                <a:moveTo>
                  <a:pt x="895876" y="15100"/>
                </a:moveTo>
                <a:lnTo>
                  <a:pt x="869695" y="15100"/>
                </a:lnTo>
                <a:lnTo>
                  <a:pt x="1337614" y="285267"/>
                </a:lnTo>
                <a:lnTo>
                  <a:pt x="1325876" y="296879"/>
                </a:lnTo>
                <a:lnTo>
                  <a:pt x="1317164" y="310659"/>
                </a:lnTo>
                <a:lnTo>
                  <a:pt x="1311743" y="326142"/>
                </a:lnTo>
                <a:lnTo>
                  <a:pt x="1309877" y="342861"/>
                </a:lnTo>
                <a:lnTo>
                  <a:pt x="1311743" y="359572"/>
                </a:lnTo>
                <a:lnTo>
                  <a:pt x="1317164" y="375046"/>
                </a:lnTo>
                <a:lnTo>
                  <a:pt x="1325876" y="388821"/>
                </a:lnTo>
                <a:lnTo>
                  <a:pt x="1337614" y="400431"/>
                </a:lnTo>
                <a:lnTo>
                  <a:pt x="634872" y="806157"/>
                </a:lnTo>
                <a:lnTo>
                  <a:pt x="661066" y="806157"/>
                </a:lnTo>
                <a:lnTo>
                  <a:pt x="1363040" y="400888"/>
                </a:lnTo>
                <a:lnTo>
                  <a:pt x="1353197" y="395224"/>
                </a:lnTo>
                <a:lnTo>
                  <a:pt x="1340499" y="385501"/>
                </a:lnTo>
                <a:lnTo>
                  <a:pt x="1330999" y="373133"/>
                </a:lnTo>
                <a:lnTo>
                  <a:pt x="1325045" y="358721"/>
                </a:lnTo>
                <a:lnTo>
                  <a:pt x="1322984" y="342861"/>
                </a:lnTo>
                <a:lnTo>
                  <a:pt x="1325045" y="326989"/>
                </a:lnTo>
                <a:lnTo>
                  <a:pt x="1330999" y="312573"/>
                </a:lnTo>
                <a:lnTo>
                  <a:pt x="1340499" y="300208"/>
                </a:lnTo>
                <a:lnTo>
                  <a:pt x="1353197" y="290487"/>
                </a:lnTo>
                <a:lnTo>
                  <a:pt x="1363040" y="284810"/>
                </a:lnTo>
                <a:lnTo>
                  <a:pt x="895876" y="15100"/>
                </a:lnTo>
                <a:close/>
              </a:path>
              <a:path w="1363345" h="821689">
                <a:moveTo>
                  <a:pt x="763442" y="15100"/>
                </a:moveTo>
                <a:lnTo>
                  <a:pt x="728167" y="15100"/>
                </a:lnTo>
                <a:lnTo>
                  <a:pt x="762659" y="28544"/>
                </a:lnTo>
                <a:lnTo>
                  <a:pt x="798936" y="33026"/>
                </a:lnTo>
                <a:lnTo>
                  <a:pt x="835210" y="28544"/>
                </a:lnTo>
                <a:lnTo>
                  <a:pt x="857325" y="19923"/>
                </a:lnTo>
                <a:lnTo>
                  <a:pt x="798922" y="19923"/>
                </a:lnTo>
                <a:lnTo>
                  <a:pt x="764207" y="15415"/>
                </a:lnTo>
                <a:lnTo>
                  <a:pt x="763442" y="15100"/>
                </a:lnTo>
                <a:close/>
              </a:path>
              <a:path w="1363345" h="821689">
                <a:moveTo>
                  <a:pt x="869721" y="0"/>
                </a:moveTo>
                <a:lnTo>
                  <a:pt x="866470" y="1892"/>
                </a:lnTo>
                <a:lnTo>
                  <a:pt x="833641" y="15415"/>
                </a:lnTo>
                <a:lnTo>
                  <a:pt x="798922" y="19923"/>
                </a:lnTo>
                <a:lnTo>
                  <a:pt x="857325" y="19923"/>
                </a:lnTo>
                <a:lnTo>
                  <a:pt x="869695" y="15100"/>
                </a:lnTo>
                <a:lnTo>
                  <a:pt x="895876" y="15100"/>
                </a:lnTo>
                <a:lnTo>
                  <a:pt x="869721" y="0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13004" y="4472319"/>
            <a:ext cx="1312545" cy="791210"/>
          </a:xfrm>
          <a:custGeom>
            <a:avLst/>
            <a:gdLst/>
            <a:rect l="l" t="t" r="r" b="b"/>
            <a:pathLst>
              <a:path w="1312545" h="791210">
                <a:moveTo>
                  <a:pt x="0" y="520903"/>
                </a:moveTo>
                <a:lnTo>
                  <a:pt x="467944" y="791057"/>
                </a:lnTo>
                <a:lnTo>
                  <a:pt x="502428" y="777613"/>
                </a:lnTo>
                <a:lnTo>
                  <a:pt x="538700" y="773131"/>
                </a:lnTo>
                <a:lnTo>
                  <a:pt x="574970" y="777613"/>
                </a:lnTo>
                <a:lnTo>
                  <a:pt x="609447" y="791057"/>
                </a:lnTo>
                <a:lnTo>
                  <a:pt x="1312189" y="385330"/>
                </a:lnTo>
                <a:lnTo>
                  <a:pt x="1300451" y="373720"/>
                </a:lnTo>
                <a:lnTo>
                  <a:pt x="1291739" y="359946"/>
                </a:lnTo>
                <a:lnTo>
                  <a:pt x="1286318" y="344472"/>
                </a:lnTo>
                <a:lnTo>
                  <a:pt x="1284452" y="327761"/>
                </a:lnTo>
                <a:lnTo>
                  <a:pt x="1286318" y="311041"/>
                </a:lnTo>
                <a:lnTo>
                  <a:pt x="1291739" y="295559"/>
                </a:lnTo>
                <a:lnTo>
                  <a:pt x="1300451" y="281779"/>
                </a:lnTo>
                <a:lnTo>
                  <a:pt x="1312189" y="270167"/>
                </a:lnTo>
                <a:lnTo>
                  <a:pt x="844270" y="0"/>
                </a:lnTo>
                <a:lnTo>
                  <a:pt x="809785" y="13444"/>
                </a:lnTo>
                <a:lnTo>
                  <a:pt x="773510" y="17926"/>
                </a:lnTo>
                <a:lnTo>
                  <a:pt x="737234" y="13444"/>
                </a:lnTo>
                <a:lnTo>
                  <a:pt x="702741" y="0"/>
                </a:lnTo>
                <a:lnTo>
                  <a:pt x="0" y="405739"/>
                </a:lnTo>
                <a:lnTo>
                  <a:pt x="11740" y="417349"/>
                </a:lnTo>
                <a:lnTo>
                  <a:pt x="20456" y="431123"/>
                </a:lnTo>
                <a:lnTo>
                  <a:pt x="25881" y="446598"/>
                </a:lnTo>
                <a:lnTo>
                  <a:pt x="27749" y="463308"/>
                </a:lnTo>
                <a:lnTo>
                  <a:pt x="25881" y="480028"/>
                </a:lnTo>
                <a:lnTo>
                  <a:pt x="20456" y="495511"/>
                </a:lnTo>
                <a:lnTo>
                  <a:pt x="11740" y="509291"/>
                </a:lnTo>
                <a:lnTo>
                  <a:pt x="0" y="520903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7578" y="4457219"/>
            <a:ext cx="1363345" cy="821690"/>
          </a:xfrm>
          <a:custGeom>
            <a:avLst/>
            <a:gdLst/>
            <a:rect l="l" t="t" r="r" b="b"/>
            <a:pathLst>
              <a:path w="1363345" h="821689">
                <a:moveTo>
                  <a:pt x="634911" y="821258"/>
                </a:moveTo>
                <a:lnTo>
                  <a:pt x="631634" y="819378"/>
                </a:lnTo>
                <a:lnTo>
                  <a:pt x="598831" y="805846"/>
                </a:lnTo>
                <a:lnTo>
                  <a:pt x="564129" y="801333"/>
                </a:lnTo>
                <a:lnTo>
                  <a:pt x="529419" y="805842"/>
                </a:lnTo>
                <a:lnTo>
                  <a:pt x="496595" y="819378"/>
                </a:lnTo>
                <a:lnTo>
                  <a:pt x="493318" y="821258"/>
                </a:lnTo>
                <a:lnTo>
                  <a:pt x="0" y="536460"/>
                </a:lnTo>
                <a:lnTo>
                  <a:pt x="32046" y="508692"/>
                </a:lnTo>
                <a:lnTo>
                  <a:pt x="40055" y="478409"/>
                </a:lnTo>
                <a:lnTo>
                  <a:pt x="37997" y="462544"/>
                </a:lnTo>
                <a:lnTo>
                  <a:pt x="32048" y="448130"/>
                </a:lnTo>
                <a:lnTo>
                  <a:pt x="22546" y="435762"/>
                </a:lnTo>
                <a:lnTo>
                  <a:pt x="9829" y="426034"/>
                </a:lnTo>
                <a:lnTo>
                  <a:pt x="0" y="420370"/>
                </a:lnTo>
                <a:lnTo>
                  <a:pt x="728116" y="0"/>
                </a:lnTo>
                <a:lnTo>
                  <a:pt x="731392" y="1892"/>
                </a:lnTo>
                <a:lnTo>
                  <a:pt x="764207" y="15415"/>
                </a:lnTo>
                <a:lnTo>
                  <a:pt x="798922" y="19923"/>
                </a:lnTo>
                <a:lnTo>
                  <a:pt x="833641" y="15415"/>
                </a:lnTo>
                <a:lnTo>
                  <a:pt x="866470" y="1892"/>
                </a:lnTo>
                <a:lnTo>
                  <a:pt x="869721" y="0"/>
                </a:lnTo>
                <a:lnTo>
                  <a:pt x="1363040" y="284810"/>
                </a:lnTo>
                <a:lnTo>
                  <a:pt x="1330999" y="312573"/>
                </a:lnTo>
                <a:lnTo>
                  <a:pt x="1322984" y="342861"/>
                </a:lnTo>
                <a:lnTo>
                  <a:pt x="1325045" y="358721"/>
                </a:lnTo>
                <a:lnTo>
                  <a:pt x="1330999" y="373133"/>
                </a:lnTo>
                <a:lnTo>
                  <a:pt x="1340499" y="385501"/>
                </a:lnTo>
                <a:lnTo>
                  <a:pt x="1353197" y="395224"/>
                </a:lnTo>
                <a:lnTo>
                  <a:pt x="1363040" y="400888"/>
                </a:lnTo>
                <a:lnTo>
                  <a:pt x="634911" y="82125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7661" y="4751539"/>
            <a:ext cx="1521460" cy="1193165"/>
          </a:xfrm>
          <a:custGeom>
            <a:avLst/>
            <a:gdLst/>
            <a:rect l="l" t="t" r="r" b="b"/>
            <a:pathLst>
              <a:path w="1521459" h="1193164">
                <a:moveTo>
                  <a:pt x="1520837" y="0"/>
                </a:moveTo>
                <a:lnTo>
                  <a:pt x="0" y="878065"/>
                </a:lnTo>
                <a:lnTo>
                  <a:pt x="0" y="1192695"/>
                </a:lnTo>
                <a:lnTo>
                  <a:pt x="1520837" y="314629"/>
                </a:lnTo>
                <a:lnTo>
                  <a:pt x="1520837" y="0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7661" y="4751539"/>
            <a:ext cx="1521460" cy="1193165"/>
          </a:xfrm>
          <a:custGeom>
            <a:avLst/>
            <a:gdLst/>
            <a:rect l="l" t="t" r="r" b="b"/>
            <a:pathLst>
              <a:path w="1521459" h="1193164">
                <a:moveTo>
                  <a:pt x="0" y="1192695"/>
                </a:moveTo>
                <a:lnTo>
                  <a:pt x="0" y="878065"/>
                </a:lnTo>
                <a:lnTo>
                  <a:pt x="1520837" y="0"/>
                </a:lnTo>
                <a:lnTo>
                  <a:pt x="1520837" y="314629"/>
                </a:lnTo>
                <a:lnTo>
                  <a:pt x="0" y="119269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6041" y="4859853"/>
            <a:ext cx="96483" cy="2294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7376" y="5429519"/>
            <a:ext cx="96113" cy="1178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312" y="5183707"/>
            <a:ext cx="394335" cy="309245"/>
          </a:xfrm>
          <a:custGeom>
            <a:avLst/>
            <a:gdLst/>
            <a:rect l="l" t="t" r="r" b="b"/>
            <a:pathLst>
              <a:path w="394334" h="309245">
                <a:moveTo>
                  <a:pt x="393852" y="0"/>
                </a:moveTo>
                <a:lnTo>
                  <a:pt x="0" y="227380"/>
                </a:lnTo>
                <a:lnTo>
                  <a:pt x="0" y="308864"/>
                </a:lnTo>
                <a:lnTo>
                  <a:pt x="393852" y="81483"/>
                </a:lnTo>
                <a:lnTo>
                  <a:pt x="393852" y="0"/>
                </a:lnTo>
                <a:close/>
              </a:path>
            </a:pathLst>
          </a:custGeom>
          <a:solidFill>
            <a:srgbClr val="c58a4a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53312" y="5183707"/>
            <a:ext cx="394335" cy="309245"/>
          </a:xfrm>
          <a:custGeom>
            <a:avLst/>
            <a:gdLst/>
            <a:rect l="l" t="t" r="r" b="b"/>
            <a:pathLst>
              <a:path w="394334" h="309245">
                <a:moveTo>
                  <a:pt x="0" y="308864"/>
                </a:moveTo>
                <a:lnTo>
                  <a:pt x="0" y="227380"/>
                </a:lnTo>
                <a:lnTo>
                  <a:pt x="393852" y="0"/>
                </a:lnTo>
                <a:lnTo>
                  <a:pt x="393852" y="81483"/>
                </a:lnTo>
                <a:lnTo>
                  <a:pt x="0" y="308864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57394" y="4736375"/>
            <a:ext cx="1496695" cy="869315"/>
          </a:xfrm>
          <a:custGeom>
            <a:avLst/>
            <a:gdLst/>
            <a:rect l="l" t="t" r="r" b="b"/>
            <a:pathLst>
              <a:path w="1496695" h="869314">
                <a:moveTo>
                  <a:pt x="1490357" y="0"/>
                </a:moveTo>
                <a:lnTo>
                  <a:pt x="2019" y="859307"/>
                </a:lnTo>
                <a:lnTo>
                  <a:pt x="50" y="862304"/>
                </a:lnTo>
                <a:lnTo>
                  <a:pt x="0" y="864273"/>
                </a:lnTo>
                <a:lnTo>
                  <a:pt x="2387" y="868413"/>
                </a:lnTo>
                <a:lnTo>
                  <a:pt x="5562" y="869289"/>
                </a:lnTo>
                <a:lnTo>
                  <a:pt x="1495564" y="9029"/>
                </a:lnTo>
                <a:lnTo>
                  <a:pt x="1496415" y="5841"/>
                </a:lnTo>
                <a:lnTo>
                  <a:pt x="1493545" y="85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7394" y="4736375"/>
            <a:ext cx="1496695" cy="869315"/>
          </a:xfrm>
          <a:custGeom>
            <a:avLst/>
            <a:gdLst/>
            <a:rect l="l" t="t" r="r" b="b"/>
            <a:pathLst>
              <a:path w="1496695" h="869314">
                <a:moveTo>
                  <a:pt x="939" y="860742"/>
                </a:moveTo>
                <a:lnTo>
                  <a:pt x="1384" y="859967"/>
                </a:lnTo>
                <a:lnTo>
                  <a:pt x="2019" y="859307"/>
                </a:lnTo>
                <a:lnTo>
                  <a:pt x="2844" y="858837"/>
                </a:lnTo>
                <a:lnTo>
                  <a:pt x="1487881" y="1422"/>
                </a:lnTo>
                <a:lnTo>
                  <a:pt x="1490357" y="0"/>
                </a:lnTo>
                <a:lnTo>
                  <a:pt x="1493545" y="850"/>
                </a:lnTo>
                <a:lnTo>
                  <a:pt x="1494980" y="3352"/>
                </a:lnTo>
                <a:lnTo>
                  <a:pt x="1496415" y="5841"/>
                </a:lnTo>
                <a:lnTo>
                  <a:pt x="1495564" y="9029"/>
                </a:lnTo>
                <a:lnTo>
                  <a:pt x="1493062" y="10439"/>
                </a:lnTo>
                <a:lnTo>
                  <a:pt x="8039" y="867841"/>
                </a:lnTo>
                <a:lnTo>
                  <a:pt x="5562" y="869289"/>
                </a:lnTo>
                <a:lnTo>
                  <a:pt x="2387" y="868413"/>
                </a:lnTo>
                <a:lnTo>
                  <a:pt x="939" y="865936"/>
                </a:lnTo>
                <a:lnTo>
                  <a:pt x="0" y="864273"/>
                </a:lnTo>
                <a:lnTo>
                  <a:pt x="50" y="862304"/>
                </a:lnTo>
                <a:lnTo>
                  <a:pt x="939" y="86074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5763" y="4081490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3d6492">
              <a:alpha val="12000"/>
            </a:srgb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5763" y="4081490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93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59933" y="394646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86"/>
                </a:lnTo>
                <a:lnTo>
                  <a:pt x="0" y="878065"/>
                </a:lnTo>
                <a:lnTo>
                  <a:pt x="1117942" y="1523504"/>
                </a:lnTo>
                <a:lnTo>
                  <a:pt x="2638780" y="645452"/>
                </a:lnTo>
                <a:lnTo>
                  <a:pt x="2638780" y="614273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59933" y="394646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80" y="645452"/>
                </a:lnTo>
                <a:lnTo>
                  <a:pt x="2638780" y="614273"/>
                </a:lnTo>
                <a:lnTo>
                  <a:pt x="1520850" y="0"/>
                </a:lnTo>
                <a:lnTo>
                  <a:pt x="0" y="846886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59933" y="391528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80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9933" y="3915286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80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4097" y="3771698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1469936" y="0"/>
                </a:moveTo>
                <a:lnTo>
                  <a:pt x="1371" y="773315"/>
                </a:lnTo>
                <a:lnTo>
                  <a:pt x="0" y="1017765"/>
                </a:lnTo>
                <a:lnTo>
                  <a:pt x="1080516" y="1641589"/>
                </a:lnTo>
                <a:lnTo>
                  <a:pt x="2550439" y="623824"/>
                </a:lnTo>
                <a:lnTo>
                  <a:pt x="1469936" y="0"/>
                </a:lnTo>
                <a:close/>
              </a:path>
            </a:pathLst>
          </a:custGeom>
          <a:solidFill>
            <a:srgbClr val="dddad6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4097" y="3771698"/>
            <a:ext cx="2550795" cy="1642110"/>
          </a:xfrm>
          <a:custGeom>
            <a:avLst/>
            <a:gdLst/>
            <a:rect l="l" t="t" r="r" b="b"/>
            <a:pathLst>
              <a:path w="2550795" h="1642110">
                <a:moveTo>
                  <a:pt x="0" y="1017765"/>
                </a:moveTo>
                <a:lnTo>
                  <a:pt x="1080516" y="1641589"/>
                </a:lnTo>
                <a:lnTo>
                  <a:pt x="2550439" y="623824"/>
                </a:lnTo>
                <a:lnTo>
                  <a:pt x="1469936" y="0"/>
                </a:lnTo>
                <a:lnTo>
                  <a:pt x="1371" y="773315"/>
                </a:lnTo>
                <a:lnTo>
                  <a:pt x="0" y="10177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7895" y="4765475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0" y="0"/>
                </a:moveTo>
                <a:lnTo>
                  <a:pt x="44225" y="26870"/>
                </a:lnTo>
                <a:lnTo>
                  <a:pt x="88587" y="53506"/>
                </a:lnTo>
                <a:lnTo>
                  <a:pt x="177619" y="106242"/>
                </a:lnTo>
                <a:lnTo>
                  <a:pt x="445465" y="263144"/>
                </a:lnTo>
                <a:lnTo>
                  <a:pt x="760208" y="442244"/>
                </a:lnTo>
                <a:lnTo>
                  <a:pt x="850651" y="492527"/>
                </a:lnTo>
                <a:lnTo>
                  <a:pt x="896061" y="517334"/>
                </a:lnTo>
                <a:lnTo>
                  <a:pt x="851867" y="490412"/>
                </a:lnTo>
                <a:lnTo>
                  <a:pt x="807546" y="463712"/>
                </a:lnTo>
                <a:lnTo>
                  <a:pt x="718543" y="410934"/>
                </a:lnTo>
                <a:lnTo>
                  <a:pt x="450621" y="254190"/>
                </a:lnTo>
                <a:lnTo>
                  <a:pt x="135765" y="75252"/>
                </a:lnTo>
                <a:lnTo>
                  <a:pt x="45381" y="24864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57895" y="4765475"/>
            <a:ext cx="896619" cy="517525"/>
          </a:xfrm>
          <a:custGeom>
            <a:avLst/>
            <a:gdLst/>
            <a:rect l="l" t="t" r="r" b="b"/>
            <a:pathLst>
              <a:path w="896620" h="517525">
                <a:moveTo>
                  <a:pt x="896061" y="517334"/>
                </a:moveTo>
                <a:lnTo>
                  <a:pt x="850651" y="492527"/>
                </a:lnTo>
                <a:lnTo>
                  <a:pt x="805368" y="467493"/>
                </a:lnTo>
                <a:lnTo>
                  <a:pt x="760208" y="442244"/>
                </a:lnTo>
                <a:lnTo>
                  <a:pt x="715164" y="416796"/>
                </a:lnTo>
                <a:lnTo>
                  <a:pt x="670229" y="391160"/>
                </a:lnTo>
                <a:lnTo>
                  <a:pt x="445465" y="263144"/>
                </a:lnTo>
                <a:lnTo>
                  <a:pt x="400886" y="236887"/>
                </a:lnTo>
                <a:lnTo>
                  <a:pt x="356250" y="210728"/>
                </a:lnTo>
                <a:lnTo>
                  <a:pt x="311581" y="184626"/>
                </a:lnTo>
                <a:lnTo>
                  <a:pt x="266904" y="158538"/>
                </a:lnTo>
                <a:lnTo>
                  <a:pt x="222242" y="132424"/>
                </a:lnTo>
                <a:lnTo>
                  <a:pt x="177619" y="106242"/>
                </a:lnTo>
                <a:lnTo>
                  <a:pt x="133059" y="79949"/>
                </a:lnTo>
                <a:lnTo>
                  <a:pt x="88587" y="53506"/>
                </a:lnTo>
                <a:lnTo>
                  <a:pt x="44225" y="26870"/>
                </a:lnTo>
                <a:lnTo>
                  <a:pt x="0" y="0"/>
                </a:lnTo>
                <a:lnTo>
                  <a:pt x="45381" y="24864"/>
                </a:lnTo>
                <a:lnTo>
                  <a:pt x="90629" y="49962"/>
                </a:lnTo>
                <a:lnTo>
                  <a:pt x="135765" y="75252"/>
                </a:lnTo>
                <a:lnTo>
                  <a:pt x="180814" y="100692"/>
                </a:lnTo>
                <a:lnTo>
                  <a:pt x="225801" y="126242"/>
                </a:lnTo>
                <a:lnTo>
                  <a:pt x="270748" y="151860"/>
                </a:lnTo>
                <a:lnTo>
                  <a:pt x="315680" y="177505"/>
                </a:lnTo>
                <a:lnTo>
                  <a:pt x="360620" y="203136"/>
                </a:lnTo>
                <a:lnTo>
                  <a:pt x="405592" y="228711"/>
                </a:lnTo>
                <a:lnTo>
                  <a:pt x="450621" y="254190"/>
                </a:lnTo>
                <a:lnTo>
                  <a:pt x="673874" y="384835"/>
                </a:lnTo>
                <a:lnTo>
                  <a:pt x="718543" y="410934"/>
                </a:lnTo>
                <a:lnTo>
                  <a:pt x="763102" y="437223"/>
                </a:lnTo>
                <a:lnTo>
                  <a:pt x="807546" y="463712"/>
                </a:lnTo>
                <a:lnTo>
                  <a:pt x="851867" y="490412"/>
                </a:lnTo>
                <a:lnTo>
                  <a:pt x="896061" y="517334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0958" y="4919868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0" y="0"/>
                </a:moveTo>
                <a:lnTo>
                  <a:pt x="47226" y="29655"/>
                </a:lnTo>
                <a:lnTo>
                  <a:pt x="94789" y="58731"/>
                </a:lnTo>
                <a:lnTo>
                  <a:pt x="142608" y="87365"/>
                </a:lnTo>
                <a:lnTo>
                  <a:pt x="238696" y="143865"/>
                </a:lnTo>
                <a:lnTo>
                  <a:pt x="335537" y="199039"/>
                </a:lnTo>
                <a:lnTo>
                  <a:pt x="384220" y="226170"/>
                </a:lnTo>
                <a:lnTo>
                  <a:pt x="433215" y="252762"/>
                </a:lnTo>
                <a:lnTo>
                  <a:pt x="482625" y="278638"/>
                </a:lnTo>
                <a:lnTo>
                  <a:pt x="435516" y="248783"/>
                </a:lnTo>
                <a:lnTo>
                  <a:pt x="387987" y="219648"/>
                </a:lnTo>
                <a:lnTo>
                  <a:pt x="340143" y="191052"/>
                </a:lnTo>
                <a:lnTo>
                  <a:pt x="243941" y="134759"/>
                </a:lnTo>
                <a:lnTo>
                  <a:pt x="146969" y="79815"/>
                </a:lnTo>
                <a:lnTo>
                  <a:pt x="98261" y="52722"/>
                </a:lnTo>
                <a:lnTo>
                  <a:pt x="49297" y="26070"/>
                </a:lnTo>
                <a:lnTo>
                  <a:pt x="0" y="0"/>
                </a:lnTo>
                <a:close/>
              </a:path>
            </a:pathLst>
          </a:custGeom>
          <a:solidFill>
            <a:srgbClr val="cecac7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70958" y="4919868"/>
            <a:ext cx="483234" cy="278765"/>
          </a:xfrm>
          <a:custGeom>
            <a:avLst/>
            <a:gdLst/>
            <a:rect l="l" t="t" r="r" b="b"/>
            <a:pathLst>
              <a:path w="483234" h="278764">
                <a:moveTo>
                  <a:pt x="482625" y="278638"/>
                </a:moveTo>
                <a:lnTo>
                  <a:pt x="433215" y="252762"/>
                </a:lnTo>
                <a:lnTo>
                  <a:pt x="384220" y="226170"/>
                </a:lnTo>
                <a:lnTo>
                  <a:pt x="335537" y="199039"/>
                </a:lnTo>
                <a:lnTo>
                  <a:pt x="287064" y="171545"/>
                </a:lnTo>
                <a:lnTo>
                  <a:pt x="238696" y="143865"/>
                </a:lnTo>
                <a:lnTo>
                  <a:pt x="190604" y="115697"/>
                </a:lnTo>
                <a:lnTo>
                  <a:pt x="142608" y="87365"/>
                </a:lnTo>
                <a:lnTo>
                  <a:pt x="94789" y="58731"/>
                </a:lnTo>
                <a:lnTo>
                  <a:pt x="47226" y="29655"/>
                </a:lnTo>
                <a:lnTo>
                  <a:pt x="0" y="0"/>
                </a:lnTo>
                <a:lnTo>
                  <a:pt x="49297" y="26070"/>
                </a:lnTo>
                <a:lnTo>
                  <a:pt x="98261" y="52722"/>
                </a:lnTo>
                <a:lnTo>
                  <a:pt x="146969" y="79815"/>
                </a:lnTo>
                <a:lnTo>
                  <a:pt x="195503" y="107207"/>
                </a:lnTo>
                <a:lnTo>
                  <a:pt x="243941" y="134759"/>
                </a:lnTo>
                <a:lnTo>
                  <a:pt x="292092" y="162816"/>
                </a:lnTo>
                <a:lnTo>
                  <a:pt x="340143" y="191052"/>
                </a:lnTo>
                <a:lnTo>
                  <a:pt x="387987" y="219648"/>
                </a:lnTo>
                <a:lnTo>
                  <a:pt x="435516" y="248783"/>
                </a:lnTo>
                <a:lnTo>
                  <a:pt x="482625" y="278638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24068" y="515318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5130" y="0"/>
                </a:moveTo>
                <a:lnTo>
                  <a:pt x="0" y="3873"/>
                </a:lnTo>
                <a:lnTo>
                  <a:pt x="0" y="259092"/>
                </a:lnTo>
                <a:lnTo>
                  <a:pt x="5130" y="268884"/>
                </a:lnTo>
                <a:lnTo>
                  <a:pt x="19456" y="277152"/>
                </a:lnTo>
                <a:lnTo>
                  <a:pt x="24574" y="273278"/>
                </a:lnTo>
                <a:lnTo>
                  <a:pt x="24574" y="18059"/>
                </a:lnTo>
                <a:lnTo>
                  <a:pt x="19456" y="8267"/>
                </a:lnTo>
                <a:close/>
              </a:path>
            </a:pathLst>
          </a:custGeom>
          <a:solidFill>
            <a:srgbClr val="6f362b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4068" y="5153189"/>
            <a:ext cx="24765" cy="277495"/>
          </a:xfrm>
          <a:custGeom>
            <a:avLst/>
            <a:gdLst/>
            <a:rect l="l" t="t" r="r" b="b"/>
            <a:pathLst>
              <a:path w="24765" h="277495">
                <a:moveTo>
                  <a:pt x="13182" y="273532"/>
                </a:moveTo>
                <a:lnTo>
                  <a:pt x="11404" y="272503"/>
                </a:lnTo>
                <a:lnTo>
                  <a:pt x="5130" y="268884"/>
                </a:lnTo>
                <a:lnTo>
                  <a:pt x="0" y="259092"/>
                </a:lnTo>
                <a:lnTo>
                  <a:pt x="0" y="250736"/>
                </a:lnTo>
                <a:lnTo>
                  <a:pt x="0" y="12242"/>
                </a:lnTo>
                <a:lnTo>
                  <a:pt x="0" y="3873"/>
                </a:lnTo>
                <a:lnTo>
                  <a:pt x="5130" y="0"/>
                </a:lnTo>
                <a:lnTo>
                  <a:pt x="11404" y="3632"/>
                </a:lnTo>
                <a:lnTo>
                  <a:pt x="13182" y="4648"/>
                </a:lnTo>
                <a:lnTo>
                  <a:pt x="19456" y="8267"/>
                </a:lnTo>
                <a:lnTo>
                  <a:pt x="24574" y="18059"/>
                </a:lnTo>
                <a:lnTo>
                  <a:pt x="24574" y="26416"/>
                </a:lnTo>
                <a:lnTo>
                  <a:pt x="24574" y="264922"/>
                </a:lnTo>
                <a:lnTo>
                  <a:pt x="24574" y="273278"/>
                </a:lnTo>
                <a:lnTo>
                  <a:pt x="19456" y="277152"/>
                </a:lnTo>
                <a:lnTo>
                  <a:pt x="13182" y="27353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59933" y="3663023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46886"/>
                </a:lnTo>
                <a:lnTo>
                  <a:pt x="0" y="878065"/>
                </a:lnTo>
                <a:lnTo>
                  <a:pt x="1117942" y="1523517"/>
                </a:lnTo>
                <a:lnTo>
                  <a:pt x="2638780" y="645464"/>
                </a:lnTo>
                <a:lnTo>
                  <a:pt x="2638780" y="614273"/>
                </a:lnTo>
                <a:lnTo>
                  <a:pt x="1520850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59933" y="3663023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17"/>
                </a:lnTo>
                <a:lnTo>
                  <a:pt x="2638780" y="645464"/>
                </a:lnTo>
                <a:lnTo>
                  <a:pt x="2638780" y="614273"/>
                </a:lnTo>
                <a:lnTo>
                  <a:pt x="1520850" y="0"/>
                </a:lnTo>
                <a:lnTo>
                  <a:pt x="0" y="846886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45598" y="4258527"/>
            <a:ext cx="1521460" cy="1201420"/>
          </a:xfrm>
          <a:custGeom>
            <a:avLst/>
            <a:gdLst/>
            <a:rect l="l" t="t" r="r" b="b"/>
            <a:pathLst>
              <a:path w="1521459" h="1201420">
                <a:moveTo>
                  <a:pt x="1520837" y="0"/>
                </a:moveTo>
                <a:lnTo>
                  <a:pt x="0" y="878065"/>
                </a:lnTo>
                <a:lnTo>
                  <a:pt x="0" y="1192682"/>
                </a:lnTo>
                <a:lnTo>
                  <a:pt x="32016" y="1200810"/>
                </a:lnTo>
                <a:lnTo>
                  <a:pt x="1520837" y="314629"/>
                </a:lnTo>
                <a:lnTo>
                  <a:pt x="1520837" y="0"/>
                </a:lnTo>
                <a:close/>
              </a:path>
            </a:pathLst>
          </a:custGeom>
          <a:solidFill>
            <a:srgbClr val="7e3c38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45598" y="4258527"/>
            <a:ext cx="1521460" cy="1201420"/>
          </a:xfrm>
          <a:custGeom>
            <a:avLst/>
            <a:gdLst/>
            <a:rect l="l" t="t" r="r" b="b"/>
            <a:pathLst>
              <a:path w="1521459" h="1201420">
                <a:moveTo>
                  <a:pt x="0" y="1192682"/>
                </a:moveTo>
                <a:lnTo>
                  <a:pt x="0" y="878065"/>
                </a:lnTo>
                <a:lnTo>
                  <a:pt x="1520837" y="0"/>
                </a:lnTo>
                <a:lnTo>
                  <a:pt x="1520837" y="314629"/>
                </a:lnTo>
                <a:lnTo>
                  <a:pt x="32016" y="1200810"/>
                </a:lnTo>
                <a:lnTo>
                  <a:pt x="0" y="1192682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59933" y="3631843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1520850" y="0"/>
                </a:moveTo>
                <a:lnTo>
                  <a:pt x="0" y="878065"/>
                </a:lnTo>
                <a:lnTo>
                  <a:pt x="1117942" y="1523504"/>
                </a:lnTo>
                <a:lnTo>
                  <a:pt x="2638780" y="645452"/>
                </a:lnTo>
                <a:lnTo>
                  <a:pt x="1520850" y="0"/>
                </a:lnTo>
                <a:close/>
              </a:path>
            </a:pathLst>
          </a:custGeom>
          <a:solidFill>
            <a:srgbClr val="9249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59933" y="3631843"/>
            <a:ext cx="2639060" cy="1524000"/>
          </a:xfrm>
          <a:custGeom>
            <a:avLst/>
            <a:gdLst/>
            <a:rect l="l" t="t" r="r" b="b"/>
            <a:pathLst>
              <a:path w="2639059" h="1524000">
                <a:moveTo>
                  <a:pt x="0" y="878065"/>
                </a:moveTo>
                <a:lnTo>
                  <a:pt x="1117942" y="1523504"/>
                </a:lnTo>
                <a:lnTo>
                  <a:pt x="2638780" y="645452"/>
                </a:lnTo>
                <a:lnTo>
                  <a:pt x="1520850" y="0"/>
                </a:lnTo>
                <a:lnTo>
                  <a:pt x="0" y="878065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12940" y="3777934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1227823" y="0"/>
                </a:moveTo>
                <a:lnTo>
                  <a:pt x="0" y="708875"/>
                </a:lnTo>
                <a:lnTo>
                  <a:pt x="904951" y="1231341"/>
                </a:lnTo>
                <a:lnTo>
                  <a:pt x="922966" y="1220939"/>
                </a:lnTo>
                <a:lnTo>
                  <a:pt x="904951" y="1220939"/>
                </a:lnTo>
                <a:lnTo>
                  <a:pt x="18021" y="708875"/>
                </a:lnTo>
                <a:lnTo>
                  <a:pt x="1227823" y="10388"/>
                </a:lnTo>
                <a:lnTo>
                  <a:pt x="1245817" y="10388"/>
                </a:lnTo>
                <a:lnTo>
                  <a:pt x="1227823" y="0"/>
                </a:lnTo>
                <a:close/>
              </a:path>
              <a:path w="2132965" h="1231900">
                <a:moveTo>
                  <a:pt x="1245817" y="10388"/>
                </a:moveTo>
                <a:lnTo>
                  <a:pt x="1227823" y="10388"/>
                </a:lnTo>
                <a:lnTo>
                  <a:pt x="2114753" y="522465"/>
                </a:lnTo>
                <a:lnTo>
                  <a:pt x="904951" y="1220939"/>
                </a:lnTo>
                <a:lnTo>
                  <a:pt x="922966" y="1220939"/>
                </a:lnTo>
                <a:lnTo>
                  <a:pt x="2132774" y="522465"/>
                </a:lnTo>
                <a:lnTo>
                  <a:pt x="1245817" y="10388"/>
                </a:lnTo>
                <a:close/>
              </a:path>
            </a:pathLst>
          </a:custGeom>
          <a:solidFill>
            <a:srgbClr val="eccc6f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0961" y="3788322"/>
            <a:ext cx="2096770" cy="1210945"/>
          </a:xfrm>
          <a:custGeom>
            <a:avLst/>
            <a:gdLst/>
            <a:rect l="l" t="t" r="r" b="b"/>
            <a:pathLst>
              <a:path w="2096770" h="1210945">
                <a:moveTo>
                  <a:pt x="0" y="698487"/>
                </a:moveTo>
                <a:lnTo>
                  <a:pt x="886929" y="1210551"/>
                </a:lnTo>
                <a:lnTo>
                  <a:pt x="2096731" y="512076"/>
                </a:lnTo>
                <a:lnTo>
                  <a:pt x="1209802" y="0"/>
                </a:lnTo>
                <a:lnTo>
                  <a:pt x="0" y="698487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12940" y="3777934"/>
            <a:ext cx="2132965" cy="1231900"/>
          </a:xfrm>
          <a:custGeom>
            <a:avLst/>
            <a:gdLst/>
            <a:rect l="l" t="t" r="r" b="b"/>
            <a:pathLst>
              <a:path w="2132965" h="1231900">
                <a:moveTo>
                  <a:pt x="904951" y="1231341"/>
                </a:moveTo>
                <a:lnTo>
                  <a:pt x="0" y="708875"/>
                </a:lnTo>
                <a:lnTo>
                  <a:pt x="1227823" y="0"/>
                </a:lnTo>
                <a:lnTo>
                  <a:pt x="2132774" y="522465"/>
                </a:lnTo>
                <a:lnTo>
                  <a:pt x="904951" y="1231341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14401" y="3515887"/>
            <a:ext cx="3197519" cy="32858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483870"/>
          </a:xfrm>
          <a:custGeom>
            <a:avLst/>
            <a:gdLst/>
            <a:rect l="l" t="t" r="r" b="b"/>
            <a:pathLst>
              <a:path w="10692130" h="483870">
                <a:moveTo>
                  <a:pt x="10691990" y="0"/>
                </a:moveTo>
                <a:lnTo>
                  <a:pt x="0" y="0"/>
                </a:lnTo>
                <a:lnTo>
                  <a:pt x="0" y="483298"/>
                </a:lnTo>
                <a:lnTo>
                  <a:pt x="10691990" y="483298"/>
                </a:lnTo>
                <a:lnTo>
                  <a:pt x="10691990" y="0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25030" y="123782"/>
            <a:ext cx="3227070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8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산업안전보건법과 중대재해처벌법</a:t>
            </a:r>
            <a:endParaRPr sz="18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25785" y="120936"/>
            <a:ext cx="255904" cy="255904"/>
          </a:xfrm>
          <a:custGeom>
            <a:avLst/>
            <a:gdLst/>
            <a:rect l="l" t="t" r="r" b="b"/>
            <a:pathLst>
              <a:path w="255904" h="255904">
                <a:moveTo>
                  <a:pt x="127838" y="0"/>
                </a:moveTo>
                <a:lnTo>
                  <a:pt x="78079" y="10044"/>
                </a:lnTo>
                <a:lnTo>
                  <a:pt x="37444" y="37438"/>
                </a:lnTo>
                <a:lnTo>
                  <a:pt x="10046" y="78068"/>
                </a:lnTo>
                <a:lnTo>
                  <a:pt x="0" y="127825"/>
                </a:lnTo>
                <a:lnTo>
                  <a:pt x="10046" y="177582"/>
                </a:lnTo>
                <a:lnTo>
                  <a:pt x="37444" y="218212"/>
                </a:lnTo>
                <a:lnTo>
                  <a:pt x="78079" y="245606"/>
                </a:lnTo>
                <a:lnTo>
                  <a:pt x="127838" y="255651"/>
                </a:lnTo>
                <a:lnTo>
                  <a:pt x="177589" y="245606"/>
                </a:lnTo>
                <a:lnTo>
                  <a:pt x="218220" y="218212"/>
                </a:lnTo>
                <a:lnTo>
                  <a:pt x="245617" y="177582"/>
                </a:lnTo>
                <a:lnTo>
                  <a:pt x="255663" y="127825"/>
                </a:lnTo>
                <a:lnTo>
                  <a:pt x="245617" y="78068"/>
                </a:lnTo>
                <a:lnTo>
                  <a:pt x="218220" y="37438"/>
                </a:lnTo>
                <a:lnTo>
                  <a:pt x="177589" y="10044"/>
                </a:lnTo>
                <a:lnTo>
                  <a:pt x="127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Bold"/>
              <a:ea typeface="G마켓 산스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1309" y="140275"/>
            <a:ext cx="135255" cy="214801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sz="1300" spc="65">
                <a:solidFill>
                  <a:srgbClr val="003979"/>
                </a:solidFill>
                <a:latin typeface="G마켓 산스 Bold"/>
                <a:ea typeface="G마켓 산스 Bold"/>
                <a:cs typeface="나눔스퀘어OTF Bold"/>
              </a:rPr>
              <a:t>2</a:t>
            </a:r>
            <a:endParaRPr sz="130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587" y="784866"/>
            <a:ext cx="4897120" cy="1022985"/>
          </a:xfrm>
          <a:custGeom>
            <a:avLst/>
            <a:gdLst/>
            <a:rect l="l" t="t" r="r" b="b"/>
            <a:pathLst>
              <a:path w="4897120" h="1022985">
                <a:moveTo>
                  <a:pt x="4642840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1022946"/>
                </a:lnTo>
                <a:lnTo>
                  <a:pt x="4896840" y="1022946"/>
                </a:lnTo>
                <a:lnTo>
                  <a:pt x="4896840" y="254000"/>
                </a:lnTo>
                <a:lnTo>
                  <a:pt x="4892748" y="208345"/>
                </a:lnTo>
                <a:lnTo>
                  <a:pt x="4880951" y="165374"/>
                </a:lnTo>
                <a:lnTo>
                  <a:pt x="4862165" y="125805"/>
                </a:lnTo>
                <a:lnTo>
                  <a:pt x="4837108" y="90354"/>
                </a:lnTo>
                <a:lnTo>
                  <a:pt x="4806496" y="59740"/>
                </a:lnTo>
                <a:lnTo>
                  <a:pt x="4771046" y="34680"/>
                </a:lnTo>
                <a:lnTo>
                  <a:pt x="4731476" y="15891"/>
                </a:lnTo>
                <a:lnTo>
                  <a:pt x="4688501" y="4092"/>
                </a:lnTo>
                <a:close/>
              </a:path>
            </a:pathLst>
          </a:custGeom>
          <a:solidFill>
            <a:srgbClr val="a4d4b5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587" y="784866"/>
            <a:ext cx="4897120" cy="1022985"/>
          </a:xfrm>
          <a:custGeom>
            <a:avLst/>
            <a:gdLst/>
            <a:rect l="l" t="t" r="r" b="b"/>
            <a:pathLst>
              <a:path w="4897120" h="1022985">
                <a:moveTo>
                  <a:pt x="4896840" y="889990"/>
                </a:moveTo>
                <a:lnTo>
                  <a:pt x="4896840" y="737590"/>
                </a:lnTo>
                <a:lnTo>
                  <a:pt x="4896840" y="644004"/>
                </a:lnTo>
                <a:lnTo>
                  <a:pt x="4896840" y="437438"/>
                </a:lnTo>
                <a:lnTo>
                  <a:pt x="4896840" y="254000"/>
                </a:lnTo>
                <a:lnTo>
                  <a:pt x="4892748" y="208345"/>
                </a:lnTo>
                <a:lnTo>
                  <a:pt x="4880951" y="165374"/>
                </a:lnTo>
                <a:lnTo>
                  <a:pt x="4862165" y="125805"/>
                </a:lnTo>
                <a:lnTo>
                  <a:pt x="4837108" y="90354"/>
                </a:lnTo>
                <a:lnTo>
                  <a:pt x="4806496" y="59740"/>
                </a:lnTo>
                <a:lnTo>
                  <a:pt x="4771046" y="34680"/>
                </a:lnTo>
                <a:lnTo>
                  <a:pt x="4731476" y="15891"/>
                </a:lnTo>
                <a:lnTo>
                  <a:pt x="4688501" y="4092"/>
                </a:lnTo>
                <a:lnTo>
                  <a:pt x="4642840" y="0"/>
                </a:lnTo>
                <a:lnTo>
                  <a:pt x="3687432" y="0"/>
                </a:lnTo>
                <a:lnTo>
                  <a:pt x="3450361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38"/>
                </a:lnTo>
                <a:lnTo>
                  <a:pt x="0" y="644004"/>
                </a:lnTo>
                <a:lnTo>
                  <a:pt x="0" y="737590"/>
                </a:lnTo>
                <a:lnTo>
                  <a:pt x="0" y="889990"/>
                </a:lnTo>
                <a:lnTo>
                  <a:pt x="0" y="1022946"/>
                </a:lnTo>
                <a:lnTo>
                  <a:pt x="4896840" y="1022946"/>
                </a:lnTo>
                <a:lnTo>
                  <a:pt x="4896840" y="88999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586" y="1590040"/>
            <a:ext cx="4897120" cy="2895600"/>
          </a:xfrm>
          <a:custGeom>
            <a:avLst/>
            <a:gdLst/>
            <a:rect l="l" t="t" r="r" b="b"/>
            <a:pathLst>
              <a:path w="4897120" h="2895600">
                <a:moveTo>
                  <a:pt x="4896840" y="0"/>
                </a:moveTo>
                <a:lnTo>
                  <a:pt x="0" y="0"/>
                </a:lnTo>
                <a:lnTo>
                  <a:pt x="0" y="2641346"/>
                </a:lnTo>
                <a:lnTo>
                  <a:pt x="4091" y="2687003"/>
                </a:lnTo>
                <a:lnTo>
                  <a:pt x="15888" y="2729976"/>
                </a:lnTo>
                <a:lnTo>
                  <a:pt x="34674" y="2769546"/>
                </a:lnTo>
                <a:lnTo>
                  <a:pt x="59732" y="2804996"/>
                </a:lnTo>
                <a:lnTo>
                  <a:pt x="90344" y="2835609"/>
                </a:lnTo>
                <a:lnTo>
                  <a:pt x="125793" y="2860668"/>
                </a:lnTo>
                <a:lnTo>
                  <a:pt x="165364" y="2879455"/>
                </a:lnTo>
                <a:lnTo>
                  <a:pt x="208338" y="2891253"/>
                </a:lnTo>
                <a:lnTo>
                  <a:pt x="254000" y="2895346"/>
                </a:lnTo>
                <a:lnTo>
                  <a:pt x="4642840" y="2895346"/>
                </a:lnTo>
                <a:lnTo>
                  <a:pt x="4688501" y="2891253"/>
                </a:lnTo>
                <a:lnTo>
                  <a:pt x="4731476" y="2879455"/>
                </a:lnTo>
                <a:lnTo>
                  <a:pt x="4771046" y="2860668"/>
                </a:lnTo>
                <a:lnTo>
                  <a:pt x="4806496" y="2835609"/>
                </a:lnTo>
                <a:lnTo>
                  <a:pt x="4837108" y="2804996"/>
                </a:lnTo>
                <a:lnTo>
                  <a:pt x="4862165" y="2769546"/>
                </a:lnTo>
                <a:lnTo>
                  <a:pt x="4880951" y="2729976"/>
                </a:lnTo>
                <a:lnTo>
                  <a:pt x="4892748" y="2687003"/>
                </a:lnTo>
                <a:lnTo>
                  <a:pt x="4896840" y="2641346"/>
                </a:lnTo>
                <a:lnTo>
                  <a:pt x="4896840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586" y="1590040"/>
            <a:ext cx="4897120" cy="2895600"/>
          </a:xfrm>
          <a:custGeom>
            <a:avLst/>
            <a:gdLst/>
            <a:rect l="l" t="t" r="r" b="b"/>
            <a:pathLst>
              <a:path w="4897120" h="2895600">
                <a:moveTo>
                  <a:pt x="0" y="0"/>
                </a:moveTo>
                <a:lnTo>
                  <a:pt x="0" y="0"/>
                </a:lnTo>
                <a:lnTo>
                  <a:pt x="0" y="2641346"/>
                </a:lnTo>
                <a:lnTo>
                  <a:pt x="4091" y="2687003"/>
                </a:lnTo>
                <a:lnTo>
                  <a:pt x="15888" y="2729976"/>
                </a:lnTo>
                <a:lnTo>
                  <a:pt x="34674" y="2769546"/>
                </a:lnTo>
                <a:lnTo>
                  <a:pt x="59732" y="2804996"/>
                </a:lnTo>
                <a:lnTo>
                  <a:pt x="90344" y="2835609"/>
                </a:lnTo>
                <a:lnTo>
                  <a:pt x="125793" y="2860668"/>
                </a:lnTo>
                <a:lnTo>
                  <a:pt x="165364" y="2879455"/>
                </a:lnTo>
                <a:lnTo>
                  <a:pt x="208338" y="2891253"/>
                </a:lnTo>
                <a:lnTo>
                  <a:pt x="254000" y="2895346"/>
                </a:lnTo>
                <a:lnTo>
                  <a:pt x="507212" y="2895346"/>
                </a:lnTo>
                <a:lnTo>
                  <a:pt x="1505254" y="2895346"/>
                </a:lnTo>
                <a:lnTo>
                  <a:pt x="4642840" y="2895346"/>
                </a:lnTo>
                <a:lnTo>
                  <a:pt x="4688501" y="2891253"/>
                </a:lnTo>
                <a:lnTo>
                  <a:pt x="4731476" y="2879455"/>
                </a:lnTo>
                <a:lnTo>
                  <a:pt x="4771046" y="2860668"/>
                </a:lnTo>
                <a:lnTo>
                  <a:pt x="4806496" y="2835609"/>
                </a:lnTo>
                <a:lnTo>
                  <a:pt x="4837108" y="2804996"/>
                </a:lnTo>
                <a:lnTo>
                  <a:pt x="4862165" y="2769546"/>
                </a:lnTo>
                <a:lnTo>
                  <a:pt x="4880951" y="2729976"/>
                </a:lnTo>
                <a:lnTo>
                  <a:pt x="4892748" y="2687003"/>
                </a:lnTo>
                <a:lnTo>
                  <a:pt x="4896840" y="2641346"/>
                </a:lnTo>
                <a:lnTo>
                  <a:pt x="4896840" y="2403373"/>
                </a:lnTo>
                <a:lnTo>
                  <a:pt x="4896840" y="2342121"/>
                </a:lnTo>
                <a:lnTo>
                  <a:pt x="489684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3265" y="966137"/>
            <a:ext cx="2021205" cy="406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500" spc="-26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중대재해처벌법</a:t>
            </a:r>
            <a:endParaRPr sz="250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1148" y="2722591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1148" y="2722591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4442968" y="0"/>
                </a:ln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96049"/>
                </a:lnTo>
                <a:lnTo>
                  <a:pt x="0" y="240487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922908" y="753681"/>
                </a:lnTo>
                <a:lnTo>
                  <a:pt x="961008" y="753681"/>
                </a:lnTo>
                <a:lnTo>
                  <a:pt x="3340773" y="753681"/>
                </a:lnTo>
                <a:lnTo>
                  <a:pt x="3450081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2477" y="2952450"/>
            <a:ext cx="3751573" cy="3206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안전보건관리체계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구축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및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이행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조치</a:t>
            </a:r>
            <a:endParaRPr sz="20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108" y="1712486"/>
            <a:ext cx="4021454" cy="80211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511809" marR="5080" indent="-499745">
              <a:lnSpc>
                <a:spcPct val="107700"/>
              </a:lnSpc>
              <a:spcBef>
                <a:spcPts val="100"/>
              </a:spcBef>
              <a:defRPr/>
            </a:pPr>
            <a:r>
              <a:rPr sz="2400" b="1" spc="-28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경영책임자의 </a:t>
            </a:r>
            <a:r>
              <a:rPr sz="2400" b="1" spc="-29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현장 </a:t>
            </a:r>
            <a:r>
              <a:rPr sz="2400" b="1" spc="-6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관리</a:t>
            </a:r>
            <a:r>
              <a:rPr lang="ko-KR" altLang="en-US" sz="2400" b="1" spc="-6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</a:t>
            </a:r>
            <a:r>
              <a:rPr sz="2400" b="1" spc="-6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·</a:t>
            </a:r>
            <a:r>
              <a:rPr lang="ko-KR" altLang="en-US" sz="2400" b="1" spc="-6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     </a:t>
            </a:r>
            <a:r>
              <a:rPr sz="2400" b="1" spc="-6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감독</a:t>
            </a:r>
            <a:r>
              <a:rPr sz="2400" b="1" spc="-104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</a:t>
            </a:r>
            <a:r>
              <a:rPr sz="2400" b="1" spc="-32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위한  </a:t>
            </a:r>
            <a:r>
              <a:rPr sz="2400" b="1" spc="-29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안전보건관리시스템</a:t>
            </a:r>
            <a:r>
              <a:rPr sz="2400" b="1" spc="-1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</a:t>
            </a:r>
            <a:r>
              <a:rPr sz="2400" b="1" spc="-32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구축</a:t>
            </a:r>
            <a:endParaRPr sz="2400" b="1" spc="-320">
              <a:solidFill>
                <a:srgbClr val="3d3939"/>
              </a:solidFill>
              <a:latin typeface="G마켓 산스 TTF Medium"/>
              <a:ea typeface="G마켓 산스 TTF Medium"/>
              <a:cs typeface="Adobe 고딕 Std B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35130" y="784866"/>
            <a:ext cx="4897120" cy="1022985"/>
          </a:xfrm>
          <a:custGeom>
            <a:avLst/>
            <a:gdLst/>
            <a:rect l="l" t="t" r="r" b="b"/>
            <a:pathLst>
              <a:path w="4897120" h="1022985">
                <a:moveTo>
                  <a:pt x="4642840" y="0"/>
                </a:move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1022946"/>
                </a:lnTo>
                <a:lnTo>
                  <a:pt x="4896840" y="1022946"/>
                </a:lnTo>
                <a:lnTo>
                  <a:pt x="4896840" y="254000"/>
                </a:lnTo>
                <a:lnTo>
                  <a:pt x="4892748" y="208345"/>
                </a:lnTo>
                <a:lnTo>
                  <a:pt x="4880951" y="165374"/>
                </a:lnTo>
                <a:lnTo>
                  <a:pt x="4862165" y="125805"/>
                </a:lnTo>
                <a:lnTo>
                  <a:pt x="4837108" y="90354"/>
                </a:lnTo>
                <a:lnTo>
                  <a:pt x="4806496" y="59740"/>
                </a:lnTo>
                <a:lnTo>
                  <a:pt x="4771046" y="34680"/>
                </a:lnTo>
                <a:lnTo>
                  <a:pt x="4731476" y="15891"/>
                </a:lnTo>
                <a:lnTo>
                  <a:pt x="4688501" y="4092"/>
                </a:lnTo>
                <a:close/>
              </a:path>
            </a:pathLst>
          </a:custGeom>
          <a:solidFill>
            <a:srgbClr val="b8e0f7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35130" y="784866"/>
            <a:ext cx="4897120" cy="1022985"/>
          </a:xfrm>
          <a:custGeom>
            <a:avLst/>
            <a:gdLst/>
            <a:rect l="l" t="t" r="r" b="b"/>
            <a:pathLst>
              <a:path w="4897120" h="1022985">
                <a:moveTo>
                  <a:pt x="4896840" y="889990"/>
                </a:moveTo>
                <a:lnTo>
                  <a:pt x="4896840" y="737590"/>
                </a:lnTo>
                <a:lnTo>
                  <a:pt x="4896840" y="644004"/>
                </a:lnTo>
                <a:lnTo>
                  <a:pt x="4896840" y="437438"/>
                </a:lnTo>
                <a:lnTo>
                  <a:pt x="4896840" y="254000"/>
                </a:lnTo>
                <a:lnTo>
                  <a:pt x="4892748" y="208345"/>
                </a:lnTo>
                <a:lnTo>
                  <a:pt x="4880951" y="165374"/>
                </a:lnTo>
                <a:lnTo>
                  <a:pt x="4862165" y="125805"/>
                </a:lnTo>
                <a:lnTo>
                  <a:pt x="4837108" y="90354"/>
                </a:lnTo>
                <a:lnTo>
                  <a:pt x="4806496" y="59740"/>
                </a:lnTo>
                <a:lnTo>
                  <a:pt x="4771046" y="34680"/>
                </a:lnTo>
                <a:lnTo>
                  <a:pt x="4731476" y="15891"/>
                </a:lnTo>
                <a:lnTo>
                  <a:pt x="4688501" y="4092"/>
                </a:lnTo>
                <a:lnTo>
                  <a:pt x="4642840" y="0"/>
                </a:lnTo>
                <a:lnTo>
                  <a:pt x="3687432" y="0"/>
                </a:lnTo>
                <a:lnTo>
                  <a:pt x="3450361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4000"/>
                </a:lnTo>
                <a:lnTo>
                  <a:pt x="0" y="437438"/>
                </a:lnTo>
                <a:lnTo>
                  <a:pt x="0" y="644004"/>
                </a:lnTo>
                <a:lnTo>
                  <a:pt x="0" y="737590"/>
                </a:lnTo>
                <a:lnTo>
                  <a:pt x="0" y="889990"/>
                </a:lnTo>
                <a:lnTo>
                  <a:pt x="0" y="1022946"/>
                </a:lnTo>
                <a:lnTo>
                  <a:pt x="4896840" y="1022946"/>
                </a:lnTo>
                <a:lnTo>
                  <a:pt x="4896840" y="88999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5128" y="1590040"/>
            <a:ext cx="4897120" cy="2895600"/>
          </a:xfrm>
          <a:custGeom>
            <a:avLst/>
            <a:gdLst/>
            <a:rect l="l" t="t" r="r" b="b"/>
            <a:pathLst>
              <a:path w="4897120" h="2895600">
                <a:moveTo>
                  <a:pt x="4896840" y="0"/>
                </a:moveTo>
                <a:lnTo>
                  <a:pt x="0" y="0"/>
                </a:lnTo>
                <a:lnTo>
                  <a:pt x="0" y="2641346"/>
                </a:lnTo>
                <a:lnTo>
                  <a:pt x="4091" y="2687003"/>
                </a:lnTo>
                <a:lnTo>
                  <a:pt x="15888" y="2729976"/>
                </a:lnTo>
                <a:lnTo>
                  <a:pt x="34674" y="2769546"/>
                </a:lnTo>
                <a:lnTo>
                  <a:pt x="59732" y="2804996"/>
                </a:lnTo>
                <a:lnTo>
                  <a:pt x="90344" y="2835609"/>
                </a:lnTo>
                <a:lnTo>
                  <a:pt x="125793" y="2860668"/>
                </a:lnTo>
                <a:lnTo>
                  <a:pt x="165364" y="2879455"/>
                </a:lnTo>
                <a:lnTo>
                  <a:pt x="208338" y="2891253"/>
                </a:lnTo>
                <a:lnTo>
                  <a:pt x="254000" y="2895346"/>
                </a:lnTo>
                <a:lnTo>
                  <a:pt x="4642840" y="2895346"/>
                </a:lnTo>
                <a:lnTo>
                  <a:pt x="4688501" y="2891253"/>
                </a:lnTo>
                <a:lnTo>
                  <a:pt x="4731476" y="2879455"/>
                </a:lnTo>
                <a:lnTo>
                  <a:pt x="4771046" y="2860668"/>
                </a:lnTo>
                <a:lnTo>
                  <a:pt x="4806496" y="2835609"/>
                </a:lnTo>
                <a:lnTo>
                  <a:pt x="4837108" y="2804996"/>
                </a:lnTo>
                <a:lnTo>
                  <a:pt x="4862165" y="2769546"/>
                </a:lnTo>
                <a:lnTo>
                  <a:pt x="4880951" y="2729976"/>
                </a:lnTo>
                <a:lnTo>
                  <a:pt x="4892748" y="2687003"/>
                </a:lnTo>
                <a:lnTo>
                  <a:pt x="4896840" y="2641346"/>
                </a:lnTo>
                <a:lnTo>
                  <a:pt x="4896840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5128" y="1590040"/>
            <a:ext cx="4897120" cy="2895600"/>
          </a:xfrm>
          <a:custGeom>
            <a:avLst/>
            <a:gdLst/>
            <a:rect l="l" t="t" r="r" b="b"/>
            <a:pathLst>
              <a:path w="4897120" h="2895600">
                <a:moveTo>
                  <a:pt x="0" y="0"/>
                </a:moveTo>
                <a:lnTo>
                  <a:pt x="0" y="0"/>
                </a:lnTo>
                <a:lnTo>
                  <a:pt x="0" y="2641346"/>
                </a:lnTo>
                <a:lnTo>
                  <a:pt x="4091" y="2687003"/>
                </a:lnTo>
                <a:lnTo>
                  <a:pt x="15888" y="2729976"/>
                </a:lnTo>
                <a:lnTo>
                  <a:pt x="34674" y="2769546"/>
                </a:lnTo>
                <a:lnTo>
                  <a:pt x="59732" y="2804996"/>
                </a:lnTo>
                <a:lnTo>
                  <a:pt x="90344" y="2835609"/>
                </a:lnTo>
                <a:lnTo>
                  <a:pt x="125793" y="2860668"/>
                </a:lnTo>
                <a:lnTo>
                  <a:pt x="165364" y="2879455"/>
                </a:lnTo>
                <a:lnTo>
                  <a:pt x="208338" y="2891253"/>
                </a:lnTo>
                <a:lnTo>
                  <a:pt x="254000" y="2895346"/>
                </a:lnTo>
                <a:lnTo>
                  <a:pt x="507212" y="2895346"/>
                </a:lnTo>
                <a:lnTo>
                  <a:pt x="1505254" y="2895346"/>
                </a:lnTo>
                <a:lnTo>
                  <a:pt x="4642840" y="2895346"/>
                </a:lnTo>
                <a:lnTo>
                  <a:pt x="4688501" y="2891253"/>
                </a:lnTo>
                <a:lnTo>
                  <a:pt x="4731476" y="2879455"/>
                </a:lnTo>
                <a:lnTo>
                  <a:pt x="4771046" y="2860668"/>
                </a:lnTo>
                <a:lnTo>
                  <a:pt x="4806496" y="2835609"/>
                </a:lnTo>
                <a:lnTo>
                  <a:pt x="4837108" y="2804996"/>
                </a:lnTo>
                <a:lnTo>
                  <a:pt x="4862165" y="2769546"/>
                </a:lnTo>
                <a:lnTo>
                  <a:pt x="4880951" y="2729976"/>
                </a:lnTo>
                <a:lnTo>
                  <a:pt x="4892748" y="2687003"/>
                </a:lnTo>
                <a:lnTo>
                  <a:pt x="4896840" y="2641346"/>
                </a:lnTo>
                <a:lnTo>
                  <a:pt x="4896840" y="2403373"/>
                </a:lnTo>
                <a:lnTo>
                  <a:pt x="4896840" y="2342121"/>
                </a:lnTo>
                <a:lnTo>
                  <a:pt x="489684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39483" y="966137"/>
            <a:ext cx="1957705" cy="406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500" spc="-330">
                <a:solidFill>
                  <a:srgbClr val="3d3939"/>
                </a:solidFill>
                <a:latin typeface="G마켓 산스 Bold"/>
                <a:ea typeface="G마켓 산스 Bold"/>
                <a:cs typeface="Adobe 고딕 Std B"/>
              </a:rPr>
              <a:t>산업안전보건법</a:t>
            </a:r>
            <a:endParaRPr sz="2500">
              <a:latin typeface="G마켓 산스 Bold"/>
              <a:ea typeface="G마켓 산스 Bold"/>
              <a:cs typeface="Adobe 고딕 Std B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85691" y="2722591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85691" y="2722591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4442968" y="0"/>
                </a:ln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96049"/>
                </a:lnTo>
                <a:lnTo>
                  <a:pt x="0" y="240487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922908" y="753681"/>
                </a:lnTo>
                <a:lnTo>
                  <a:pt x="961008" y="753681"/>
                </a:lnTo>
                <a:lnTo>
                  <a:pt x="3340773" y="753681"/>
                </a:lnTo>
                <a:lnTo>
                  <a:pt x="3450081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5691" y="3570788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85691" y="3570788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4442968" y="0"/>
                </a:ln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96049"/>
                </a:lnTo>
                <a:lnTo>
                  <a:pt x="0" y="240487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922908" y="753681"/>
                </a:lnTo>
                <a:lnTo>
                  <a:pt x="961008" y="753681"/>
                </a:lnTo>
                <a:lnTo>
                  <a:pt x="3340773" y="753681"/>
                </a:lnTo>
                <a:lnTo>
                  <a:pt x="3450081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03900" y="3607048"/>
            <a:ext cx="4343400" cy="641102"/>
          </a:xfrm>
          <a:prstGeom prst="rect">
            <a:avLst/>
          </a:prstGeom>
        </p:spPr>
        <p:txBody>
          <a:bodyPr vert="horz" wrap="square" lIns="0" tIns="58419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defRPr/>
            </a:pP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원재료·가스·위험작업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등에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대한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보건조치</a:t>
            </a:r>
            <a:endParaRPr sz="200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131445">
              <a:lnSpc>
                <a:spcPct val="100000"/>
              </a:lnSpc>
              <a:spcBef>
                <a:spcPts val="295"/>
              </a:spcBef>
              <a:defRPr/>
            </a:pP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*예)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5kg이상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중량물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안내표시,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손잡이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부착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등</a:t>
            </a:r>
            <a:endParaRPr sz="16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2461" y="1712486"/>
            <a:ext cx="4054475" cy="8106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20979" marR="235585" algn="ctr">
              <a:lnSpc>
                <a:spcPct val="107700"/>
              </a:lnSpc>
              <a:spcBef>
                <a:spcPts val="100"/>
              </a:spcBef>
              <a:defRPr/>
            </a:pPr>
            <a:r>
              <a:rPr sz="2400" b="1" spc="-30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사업장의 </a:t>
            </a:r>
            <a:r>
              <a:rPr lang="ko-KR" altLang="en-US" sz="2400" b="1" spc="-30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</a:t>
            </a:r>
            <a:r>
              <a:rPr sz="2400" b="1" spc="-30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직접적이고 </a:t>
            </a:r>
            <a:r>
              <a:rPr lang="ko-KR" altLang="en-US" sz="2400" b="1" spc="-305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</a:t>
            </a:r>
            <a:r>
              <a:rPr sz="2400" b="1" spc="-28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구체적인  </a:t>
            </a:r>
            <a:r>
              <a:rPr sz="2400" b="1" spc="-254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안전조치,</a:t>
            </a:r>
            <a:r>
              <a:rPr sz="2400" b="1" spc="-10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 </a:t>
            </a:r>
            <a:r>
              <a:rPr sz="2400" b="1" spc="-320">
                <a:solidFill>
                  <a:srgbClr val="3d3939"/>
                </a:solidFill>
                <a:latin typeface="G마켓 산스 TTF Medium"/>
                <a:ea typeface="G마켓 산스 TTF Medium"/>
                <a:cs typeface="Adobe 고딕 Std B"/>
              </a:rPr>
              <a:t>보건조치</a:t>
            </a:r>
            <a:endParaRPr sz="2400" b="1" spc="-320">
              <a:solidFill>
                <a:srgbClr val="3d3939"/>
              </a:solidFill>
              <a:latin typeface="G마켓 산스 TTF Medium"/>
              <a:ea typeface="G마켓 산스 TTF Medium"/>
              <a:cs typeface="Adobe 고딕 Std B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1148" y="3570788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1148" y="3570788"/>
            <a:ext cx="4587240" cy="753745"/>
          </a:xfrm>
          <a:custGeom>
            <a:avLst/>
            <a:gdLst/>
            <a:rect l="l" t="t" r="r" b="b"/>
            <a:pathLst>
              <a:path w="4587240" h="753745">
                <a:moveTo>
                  <a:pt x="4442968" y="0"/>
                </a:moveTo>
                <a:lnTo>
                  <a:pt x="4442968" y="0"/>
                </a:lnTo>
                <a:lnTo>
                  <a:pt x="144017" y="0"/>
                </a:lnTo>
                <a:lnTo>
                  <a:pt x="98491" y="7340"/>
                </a:lnTo>
                <a:lnTo>
                  <a:pt x="58956" y="27781"/>
                </a:lnTo>
                <a:lnTo>
                  <a:pt x="27783" y="58951"/>
                </a:lnTo>
                <a:lnTo>
                  <a:pt x="7340" y="98478"/>
                </a:lnTo>
                <a:lnTo>
                  <a:pt x="0" y="143992"/>
                </a:lnTo>
                <a:lnTo>
                  <a:pt x="0" y="196049"/>
                </a:lnTo>
                <a:lnTo>
                  <a:pt x="0" y="240487"/>
                </a:lnTo>
                <a:lnTo>
                  <a:pt x="0" y="623620"/>
                </a:lnTo>
                <a:lnTo>
                  <a:pt x="711" y="623620"/>
                </a:lnTo>
                <a:lnTo>
                  <a:pt x="11127" y="665174"/>
                </a:lnTo>
                <a:lnTo>
                  <a:pt x="32634" y="700932"/>
                </a:lnTo>
                <a:lnTo>
                  <a:pt x="63265" y="728920"/>
                </a:lnTo>
                <a:lnTo>
                  <a:pt x="101049" y="747161"/>
                </a:lnTo>
                <a:lnTo>
                  <a:pt x="144017" y="753681"/>
                </a:lnTo>
                <a:lnTo>
                  <a:pt x="922908" y="753681"/>
                </a:lnTo>
                <a:lnTo>
                  <a:pt x="961008" y="753681"/>
                </a:lnTo>
                <a:lnTo>
                  <a:pt x="3340773" y="753681"/>
                </a:lnTo>
                <a:lnTo>
                  <a:pt x="3450081" y="753681"/>
                </a:lnTo>
                <a:lnTo>
                  <a:pt x="4442968" y="753681"/>
                </a:lnTo>
                <a:lnTo>
                  <a:pt x="4485930" y="747161"/>
                </a:lnTo>
                <a:lnTo>
                  <a:pt x="4523710" y="728920"/>
                </a:lnTo>
                <a:lnTo>
                  <a:pt x="4554339" y="700932"/>
                </a:lnTo>
                <a:lnTo>
                  <a:pt x="4575846" y="665174"/>
                </a:lnTo>
                <a:lnTo>
                  <a:pt x="4586262" y="623620"/>
                </a:lnTo>
                <a:lnTo>
                  <a:pt x="4586973" y="623620"/>
                </a:lnTo>
                <a:lnTo>
                  <a:pt x="4586973" y="143992"/>
                </a:lnTo>
                <a:lnTo>
                  <a:pt x="4579632" y="98478"/>
                </a:lnTo>
                <a:lnTo>
                  <a:pt x="4559190" y="58951"/>
                </a:lnTo>
                <a:lnTo>
                  <a:pt x="4528019" y="27781"/>
                </a:lnTo>
                <a:lnTo>
                  <a:pt x="4488487" y="7340"/>
                </a:lnTo>
                <a:lnTo>
                  <a:pt x="4442968" y="0"/>
                </a:lnTo>
                <a:close/>
              </a:path>
            </a:pathLst>
          </a:custGeom>
          <a:ln w="19049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9400" y="3792548"/>
            <a:ext cx="4020152" cy="3206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안전·보건법령상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의무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이행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관리상</a:t>
            </a:r>
            <a:r>
              <a:rPr lang="en-US"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조치</a:t>
            </a:r>
            <a:endParaRPr sz="20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46081" y="6413753"/>
            <a:ext cx="4799965" cy="795020"/>
          </a:xfrm>
          <a:custGeom>
            <a:avLst/>
            <a:gdLst/>
            <a:rect l="l" t="t" r="r" b="b"/>
            <a:pathLst>
              <a:path w="4799965" h="795020">
                <a:moveTo>
                  <a:pt x="4402505" y="0"/>
                </a:moveTo>
                <a:lnTo>
                  <a:pt x="397332" y="0"/>
                </a:lnTo>
                <a:lnTo>
                  <a:pt x="350996" y="2673"/>
                </a:lnTo>
                <a:lnTo>
                  <a:pt x="306230" y="10493"/>
                </a:lnTo>
                <a:lnTo>
                  <a:pt x="263332" y="23163"/>
                </a:lnTo>
                <a:lnTo>
                  <a:pt x="222599" y="40384"/>
                </a:lnTo>
                <a:lnTo>
                  <a:pt x="184331" y="61858"/>
                </a:lnTo>
                <a:lnTo>
                  <a:pt x="148825" y="87287"/>
                </a:lnTo>
                <a:lnTo>
                  <a:pt x="116379" y="116373"/>
                </a:lnTo>
                <a:lnTo>
                  <a:pt x="87292" y="148817"/>
                </a:lnTo>
                <a:lnTo>
                  <a:pt x="61862" y="184322"/>
                </a:lnTo>
                <a:lnTo>
                  <a:pt x="40387" y="222589"/>
                </a:lnTo>
                <a:lnTo>
                  <a:pt x="23164" y="263321"/>
                </a:lnTo>
                <a:lnTo>
                  <a:pt x="10494" y="306218"/>
                </a:lnTo>
                <a:lnTo>
                  <a:pt x="2673" y="350984"/>
                </a:lnTo>
                <a:lnTo>
                  <a:pt x="0" y="397319"/>
                </a:lnTo>
                <a:lnTo>
                  <a:pt x="2673" y="443654"/>
                </a:lnTo>
                <a:lnTo>
                  <a:pt x="10494" y="488420"/>
                </a:lnTo>
                <a:lnTo>
                  <a:pt x="23164" y="531317"/>
                </a:lnTo>
                <a:lnTo>
                  <a:pt x="40387" y="572049"/>
                </a:lnTo>
                <a:lnTo>
                  <a:pt x="61862" y="610316"/>
                </a:lnTo>
                <a:lnTo>
                  <a:pt x="87292" y="645821"/>
                </a:lnTo>
                <a:lnTo>
                  <a:pt x="116379" y="678265"/>
                </a:lnTo>
                <a:lnTo>
                  <a:pt x="148825" y="707351"/>
                </a:lnTo>
                <a:lnTo>
                  <a:pt x="184331" y="732780"/>
                </a:lnTo>
                <a:lnTo>
                  <a:pt x="222599" y="754254"/>
                </a:lnTo>
                <a:lnTo>
                  <a:pt x="263332" y="771475"/>
                </a:lnTo>
                <a:lnTo>
                  <a:pt x="306230" y="784145"/>
                </a:lnTo>
                <a:lnTo>
                  <a:pt x="350996" y="791965"/>
                </a:lnTo>
                <a:lnTo>
                  <a:pt x="397332" y="794638"/>
                </a:lnTo>
                <a:lnTo>
                  <a:pt x="4402505" y="794638"/>
                </a:lnTo>
                <a:lnTo>
                  <a:pt x="4448840" y="791965"/>
                </a:lnTo>
                <a:lnTo>
                  <a:pt x="4493605" y="784145"/>
                </a:lnTo>
                <a:lnTo>
                  <a:pt x="4536502" y="771475"/>
                </a:lnTo>
                <a:lnTo>
                  <a:pt x="4577233" y="754254"/>
                </a:lnTo>
                <a:lnTo>
                  <a:pt x="4615499" y="732780"/>
                </a:lnTo>
                <a:lnTo>
                  <a:pt x="4651002" y="707351"/>
                </a:lnTo>
                <a:lnTo>
                  <a:pt x="4683445" y="678265"/>
                </a:lnTo>
                <a:lnTo>
                  <a:pt x="4712530" y="645821"/>
                </a:lnTo>
                <a:lnTo>
                  <a:pt x="4737957" y="610316"/>
                </a:lnTo>
                <a:lnTo>
                  <a:pt x="4759430" y="572049"/>
                </a:lnTo>
                <a:lnTo>
                  <a:pt x="4776650" y="531317"/>
                </a:lnTo>
                <a:lnTo>
                  <a:pt x="4789319" y="488420"/>
                </a:lnTo>
                <a:lnTo>
                  <a:pt x="4797139" y="443654"/>
                </a:lnTo>
                <a:lnTo>
                  <a:pt x="4799812" y="397319"/>
                </a:lnTo>
                <a:lnTo>
                  <a:pt x="4797139" y="350984"/>
                </a:lnTo>
                <a:lnTo>
                  <a:pt x="4789319" y="306218"/>
                </a:lnTo>
                <a:lnTo>
                  <a:pt x="4776650" y="263321"/>
                </a:lnTo>
                <a:lnTo>
                  <a:pt x="4759430" y="222589"/>
                </a:lnTo>
                <a:lnTo>
                  <a:pt x="4737957" y="184322"/>
                </a:lnTo>
                <a:lnTo>
                  <a:pt x="4712530" y="148817"/>
                </a:lnTo>
                <a:lnTo>
                  <a:pt x="4683445" y="116373"/>
                </a:lnTo>
                <a:lnTo>
                  <a:pt x="4651002" y="87287"/>
                </a:lnTo>
                <a:lnTo>
                  <a:pt x="4615499" y="61858"/>
                </a:lnTo>
                <a:lnTo>
                  <a:pt x="4577233" y="40384"/>
                </a:lnTo>
                <a:lnTo>
                  <a:pt x="4536502" y="23163"/>
                </a:lnTo>
                <a:lnTo>
                  <a:pt x="4493605" y="10493"/>
                </a:lnTo>
                <a:lnTo>
                  <a:pt x="4448840" y="2673"/>
                </a:lnTo>
                <a:lnTo>
                  <a:pt x="4402505" y="0"/>
                </a:lnTo>
                <a:close/>
              </a:path>
            </a:pathLst>
          </a:custGeom>
          <a:solidFill>
            <a:srgbClr val="f4abac"/>
          </a:solid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46081" y="6413753"/>
            <a:ext cx="4799965" cy="795020"/>
          </a:xfrm>
          <a:custGeom>
            <a:avLst/>
            <a:gdLst/>
            <a:rect l="l" t="t" r="r" b="b"/>
            <a:pathLst>
              <a:path w="4799965" h="795020">
                <a:moveTo>
                  <a:pt x="4402505" y="0"/>
                </a:moveTo>
                <a:lnTo>
                  <a:pt x="4402505" y="0"/>
                </a:lnTo>
                <a:lnTo>
                  <a:pt x="397332" y="0"/>
                </a:lnTo>
                <a:lnTo>
                  <a:pt x="350996" y="2673"/>
                </a:lnTo>
                <a:lnTo>
                  <a:pt x="306230" y="10493"/>
                </a:lnTo>
                <a:lnTo>
                  <a:pt x="263332" y="23163"/>
                </a:lnTo>
                <a:lnTo>
                  <a:pt x="222599" y="40384"/>
                </a:lnTo>
                <a:lnTo>
                  <a:pt x="184331" y="61858"/>
                </a:lnTo>
                <a:lnTo>
                  <a:pt x="148825" y="87287"/>
                </a:lnTo>
                <a:lnTo>
                  <a:pt x="116379" y="116373"/>
                </a:lnTo>
                <a:lnTo>
                  <a:pt x="87292" y="148817"/>
                </a:lnTo>
                <a:lnTo>
                  <a:pt x="61862" y="184322"/>
                </a:lnTo>
                <a:lnTo>
                  <a:pt x="40387" y="222589"/>
                </a:lnTo>
                <a:lnTo>
                  <a:pt x="23164" y="263321"/>
                </a:lnTo>
                <a:lnTo>
                  <a:pt x="10494" y="306218"/>
                </a:lnTo>
                <a:lnTo>
                  <a:pt x="2673" y="350984"/>
                </a:lnTo>
                <a:lnTo>
                  <a:pt x="0" y="397319"/>
                </a:lnTo>
                <a:lnTo>
                  <a:pt x="2673" y="443654"/>
                </a:lnTo>
                <a:lnTo>
                  <a:pt x="10494" y="488420"/>
                </a:lnTo>
                <a:lnTo>
                  <a:pt x="23164" y="531317"/>
                </a:lnTo>
                <a:lnTo>
                  <a:pt x="40387" y="572049"/>
                </a:lnTo>
                <a:lnTo>
                  <a:pt x="61862" y="610316"/>
                </a:lnTo>
                <a:lnTo>
                  <a:pt x="87292" y="645821"/>
                </a:lnTo>
                <a:lnTo>
                  <a:pt x="116379" y="678265"/>
                </a:lnTo>
                <a:lnTo>
                  <a:pt x="148825" y="707351"/>
                </a:lnTo>
                <a:lnTo>
                  <a:pt x="184331" y="732780"/>
                </a:lnTo>
                <a:lnTo>
                  <a:pt x="222599" y="754254"/>
                </a:lnTo>
                <a:lnTo>
                  <a:pt x="263332" y="771475"/>
                </a:lnTo>
                <a:lnTo>
                  <a:pt x="306230" y="784145"/>
                </a:lnTo>
                <a:lnTo>
                  <a:pt x="350996" y="791965"/>
                </a:lnTo>
                <a:lnTo>
                  <a:pt x="397332" y="794638"/>
                </a:lnTo>
                <a:lnTo>
                  <a:pt x="1220889" y="794638"/>
                </a:lnTo>
                <a:lnTo>
                  <a:pt x="2136584" y="794638"/>
                </a:lnTo>
                <a:lnTo>
                  <a:pt x="2441790" y="794638"/>
                </a:lnTo>
                <a:lnTo>
                  <a:pt x="3049663" y="794638"/>
                </a:lnTo>
                <a:lnTo>
                  <a:pt x="4402505" y="794638"/>
                </a:lnTo>
                <a:lnTo>
                  <a:pt x="4448840" y="791965"/>
                </a:lnTo>
                <a:lnTo>
                  <a:pt x="4493605" y="784145"/>
                </a:lnTo>
                <a:lnTo>
                  <a:pt x="4536502" y="771475"/>
                </a:lnTo>
                <a:lnTo>
                  <a:pt x="4577233" y="754254"/>
                </a:lnTo>
                <a:lnTo>
                  <a:pt x="4615499" y="732780"/>
                </a:lnTo>
                <a:lnTo>
                  <a:pt x="4651002" y="707351"/>
                </a:lnTo>
                <a:lnTo>
                  <a:pt x="4683445" y="678265"/>
                </a:lnTo>
                <a:lnTo>
                  <a:pt x="4712530" y="645821"/>
                </a:lnTo>
                <a:lnTo>
                  <a:pt x="4737957" y="610316"/>
                </a:lnTo>
                <a:lnTo>
                  <a:pt x="4759430" y="572049"/>
                </a:lnTo>
                <a:lnTo>
                  <a:pt x="4776650" y="531317"/>
                </a:lnTo>
                <a:lnTo>
                  <a:pt x="4789319" y="488420"/>
                </a:lnTo>
                <a:lnTo>
                  <a:pt x="4797139" y="443654"/>
                </a:lnTo>
                <a:lnTo>
                  <a:pt x="4799812" y="397319"/>
                </a:lnTo>
                <a:lnTo>
                  <a:pt x="4797139" y="350984"/>
                </a:lnTo>
                <a:lnTo>
                  <a:pt x="4789319" y="306218"/>
                </a:lnTo>
                <a:lnTo>
                  <a:pt x="4776650" y="263321"/>
                </a:lnTo>
                <a:lnTo>
                  <a:pt x="4759430" y="222589"/>
                </a:lnTo>
                <a:lnTo>
                  <a:pt x="4737957" y="184322"/>
                </a:lnTo>
                <a:lnTo>
                  <a:pt x="4712530" y="148817"/>
                </a:lnTo>
                <a:lnTo>
                  <a:pt x="4683445" y="116373"/>
                </a:lnTo>
                <a:lnTo>
                  <a:pt x="4651002" y="87287"/>
                </a:lnTo>
                <a:lnTo>
                  <a:pt x="4615499" y="61858"/>
                </a:lnTo>
                <a:lnTo>
                  <a:pt x="4577233" y="40384"/>
                </a:lnTo>
                <a:lnTo>
                  <a:pt x="4536502" y="23163"/>
                </a:lnTo>
                <a:lnTo>
                  <a:pt x="4493605" y="10493"/>
                </a:lnTo>
                <a:lnTo>
                  <a:pt x="4448840" y="2673"/>
                </a:lnTo>
                <a:lnTo>
                  <a:pt x="4402505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0578" y="4658550"/>
            <a:ext cx="9971392" cy="167147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5530" y="6517071"/>
            <a:ext cx="3842370" cy="569529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4"/>
              </a:spcBef>
              <a:defRPr/>
            </a:pPr>
            <a:r>
              <a:rPr sz="3700" spc="-150">
                <a:solidFill>
                  <a:srgbClr val="3d3939"/>
                </a:solidFill>
                <a:latin typeface="G마켓 산스 Bold"/>
                <a:ea typeface="G마켓 산스 Bold"/>
                <a:cs typeface="나눔스퀘어OTF Bold"/>
              </a:rPr>
              <a:t>산업재해 예방 달성</a:t>
            </a:r>
            <a:endParaRPr sz="3700" spc="-150">
              <a:latin typeface="G마켓 산스 Bold"/>
              <a:ea typeface="G마켓 산스 Bold"/>
              <a:cs typeface="나눔스퀘어OTF 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0591" y="4658542"/>
            <a:ext cx="9971405" cy="1109345"/>
          </a:xfrm>
          <a:custGeom>
            <a:avLst/>
            <a:gdLst/>
            <a:rect l="l" t="t" r="r" b="b"/>
            <a:pathLst>
              <a:path w="9971405" h="1109345">
                <a:moveTo>
                  <a:pt x="9717379" y="0"/>
                </a:moveTo>
                <a:lnTo>
                  <a:pt x="9717379" y="0"/>
                </a:lnTo>
                <a:lnTo>
                  <a:pt x="254000" y="0"/>
                </a:lnTo>
                <a:lnTo>
                  <a:pt x="208338" y="4092"/>
                </a:lnTo>
                <a:lnTo>
                  <a:pt x="165364" y="15891"/>
                </a:lnTo>
                <a:lnTo>
                  <a:pt x="125793" y="34680"/>
                </a:lnTo>
                <a:lnTo>
                  <a:pt x="90344" y="59740"/>
                </a:lnTo>
                <a:lnTo>
                  <a:pt x="59732" y="90354"/>
                </a:lnTo>
                <a:lnTo>
                  <a:pt x="34674" y="125805"/>
                </a:lnTo>
                <a:lnTo>
                  <a:pt x="15888" y="165374"/>
                </a:lnTo>
                <a:lnTo>
                  <a:pt x="4091" y="208345"/>
                </a:lnTo>
                <a:lnTo>
                  <a:pt x="0" y="253999"/>
                </a:lnTo>
                <a:lnTo>
                  <a:pt x="0" y="419607"/>
                </a:lnTo>
                <a:lnTo>
                  <a:pt x="0" y="437438"/>
                </a:lnTo>
                <a:lnTo>
                  <a:pt x="0" y="855306"/>
                </a:lnTo>
                <a:lnTo>
                  <a:pt x="4091" y="900964"/>
                </a:lnTo>
                <a:lnTo>
                  <a:pt x="15888" y="943937"/>
                </a:lnTo>
                <a:lnTo>
                  <a:pt x="34674" y="983507"/>
                </a:lnTo>
                <a:lnTo>
                  <a:pt x="59732" y="1018957"/>
                </a:lnTo>
                <a:lnTo>
                  <a:pt x="90344" y="1049570"/>
                </a:lnTo>
                <a:lnTo>
                  <a:pt x="125793" y="1074629"/>
                </a:lnTo>
                <a:lnTo>
                  <a:pt x="165364" y="1093416"/>
                </a:lnTo>
                <a:lnTo>
                  <a:pt x="208338" y="1105214"/>
                </a:lnTo>
                <a:lnTo>
                  <a:pt x="254000" y="1109306"/>
                </a:lnTo>
                <a:lnTo>
                  <a:pt x="507199" y="1109306"/>
                </a:lnTo>
                <a:lnTo>
                  <a:pt x="1505254" y="1109306"/>
                </a:lnTo>
                <a:lnTo>
                  <a:pt x="9717379" y="1109306"/>
                </a:lnTo>
                <a:lnTo>
                  <a:pt x="9763040" y="1105214"/>
                </a:lnTo>
                <a:lnTo>
                  <a:pt x="9806015" y="1093416"/>
                </a:lnTo>
                <a:lnTo>
                  <a:pt x="9845585" y="1074629"/>
                </a:lnTo>
                <a:lnTo>
                  <a:pt x="9881035" y="1049570"/>
                </a:lnTo>
                <a:lnTo>
                  <a:pt x="9911647" y="1018957"/>
                </a:lnTo>
                <a:lnTo>
                  <a:pt x="9936704" y="983507"/>
                </a:lnTo>
                <a:lnTo>
                  <a:pt x="9955490" y="943937"/>
                </a:lnTo>
                <a:lnTo>
                  <a:pt x="9967287" y="900964"/>
                </a:lnTo>
                <a:lnTo>
                  <a:pt x="9971379" y="855306"/>
                </a:lnTo>
                <a:lnTo>
                  <a:pt x="9971379" y="838682"/>
                </a:lnTo>
                <a:lnTo>
                  <a:pt x="9971379" y="826769"/>
                </a:lnTo>
                <a:lnTo>
                  <a:pt x="9971379" y="253999"/>
                </a:lnTo>
                <a:lnTo>
                  <a:pt x="9967287" y="208345"/>
                </a:lnTo>
                <a:lnTo>
                  <a:pt x="9955490" y="165374"/>
                </a:lnTo>
                <a:lnTo>
                  <a:pt x="9936704" y="125805"/>
                </a:lnTo>
                <a:lnTo>
                  <a:pt x="9911647" y="90354"/>
                </a:lnTo>
                <a:lnTo>
                  <a:pt x="9881035" y="59740"/>
                </a:lnTo>
                <a:lnTo>
                  <a:pt x="9845585" y="34680"/>
                </a:lnTo>
                <a:lnTo>
                  <a:pt x="9806015" y="15891"/>
                </a:lnTo>
                <a:lnTo>
                  <a:pt x="9763040" y="4092"/>
                </a:lnTo>
                <a:lnTo>
                  <a:pt x="9717379" y="0"/>
                </a:lnTo>
                <a:close/>
              </a:path>
            </a:pathLst>
          </a:custGeom>
          <a:ln w="19050">
            <a:solidFill>
              <a:srgbClr val="3d3939"/>
            </a:solidFill>
          </a:ln>
        </p:spPr>
        <p:txBody>
          <a:bodyPr wrap="square" lIns="0" tIns="0" rIns="0" bIns="0"/>
          <a:lstStyle/>
          <a:p>
            <a:pPr lvl="0">
              <a:defRPr/>
            </a:pPr>
            <a:endParaRPr>
              <a:latin typeface="G마켓 산스 TTF Medium"/>
              <a:ea typeface="G마켓 산스 TTF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8513" y="4733394"/>
            <a:ext cx="3926049" cy="894476"/>
          </a:xfrm>
          <a:prstGeom prst="rect">
            <a:avLst/>
          </a:prstGeom>
        </p:spPr>
        <p:txBody>
          <a:bodyPr vert="horz" wrap="square" lIns="0" tIns="67945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  <a:defRPr/>
            </a:pPr>
            <a:r>
              <a:rPr sz="24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중대재해처벌법</a:t>
            </a:r>
            <a:endParaRPr sz="24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  <a:defRPr/>
            </a:pPr>
            <a:r>
              <a:rPr sz="2550" b="1" spc="-208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안전·보건관리체계 </a:t>
            </a:r>
            <a:r>
              <a:rPr sz="2550" b="1" spc="-10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구축</a:t>
            </a:r>
            <a:r>
              <a:rPr sz="2550" b="1" spc="-25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 </a:t>
            </a:r>
            <a:r>
              <a:rPr sz="2550" b="1" spc="-45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의무</a:t>
            </a:r>
            <a:endParaRPr sz="2550">
              <a:latin typeface="G마켓 산스 TTF Medium"/>
              <a:ea typeface="G마켓 산스 TTF Medium"/>
              <a:cs typeface="나눔스퀘어OTF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97400" y="4694894"/>
            <a:ext cx="3545099" cy="894476"/>
          </a:xfrm>
          <a:prstGeom prst="rect">
            <a:avLst/>
          </a:prstGeom>
        </p:spPr>
        <p:txBody>
          <a:bodyPr vert="horz" wrap="square" lIns="0" tIns="67945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  <a:defRPr/>
            </a:pPr>
            <a:r>
              <a:rPr sz="240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산업안전보건법</a:t>
            </a:r>
            <a:endParaRPr sz="240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  <a:defRPr/>
            </a:pPr>
            <a:r>
              <a:rPr sz="2550" b="1" spc="-45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안전조치, </a:t>
            </a:r>
            <a:r>
              <a:rPr sz="2550" b="1" spc="-30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보건조치</a:t>
            </a:r>
            <a:r>
              <a:rPr sz="2550" b="1" spc="-170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 </a:t>
            </a:r>
            <a:r>
              <a:rPr sz="2550" b="1" spc="-45">
                <a:solidFill>
                  <a:srgbClr val="3d3939"/>
                </a:solidFill>
                <a:latin typeface="G마켓 산스 TTF Medium"/>
                <a:ea typeface="G마켓 산스 TTF Medium"/>
                <a:cs typeface="나눔스퀘어OTF Bold"/>
              </a:rPr>
              <a:t>의무</a:t>
            </a:r>
            <a:endParaRPr sz="2550">
              <a:latin typeface="G마켓 산스 TTF Medium"/>
              <a:ea typeface="G마켓 산스 TTF Medium"/>
              <a:cs typeface="나눔스퀘어OTF 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29388" y="4738135"/>
            <a:ext cx="511809" cy="106299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4"/>
              </a:spcBef>
              <a:defRPr/>
            </a:pPr>
            <a:r>
              <a:rPr sz="6800" spc="-200">
                <a:solidFill>
                  <a:srgbClr val="3d3939"/>
                </a:solidFill>
                <a:latin typeface="G마켓 산스 TTF Medium"/>
                <a:ea typeface="G마켓 산스 TTF Medium"/>
                <a:cs typeface="G마켓 산스 Medium"/>
              </a:rPr>
              <a:t>+</a:t>
            </a:r>
            <a:endParaRPr sz="6800">
              <a:latin typeface="G마켓 산스 TTF Medium"/>
              <a:ea typeface="G마켓 산스 TTF Medium"/>
              <a:cs typeface="G마켓 산스 Medium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5727701" y="2792155"/>
            <a:ext cx="4229236" cy="60529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2255"/>
              </a:spcBef>
              <a:defRPr/>
            </a:pPr>
            <a:r>
              <a:rPr sz="2000" spc="-150">
                <a:solidFill>
                  <a:srgbClr val="3d3939"/>
                </a:solidFill>
                <a:latin typeface="G마켓 산스 TTF Medium"/>
                <a:ea typeface="G마켓 산스 TTF Medium"/>
                <a:cs typeface="Arial Unicode MS"/>
              </a:rPr>
              <a:t>기계·설비나 위험 물질 등에 대한 안전조치</a:t>
            </a:r>
            <a:endParaRPr sz="2000" spc="-150">
              <a:solidFill>
                <a:srgbClr val="3d3939"/>
              </a:solidFill>
              <a:latin typeface="G마켓 산스 TTF Medium"/>
              <a:ea typeface="G마켓 산스 TTF Medium"/>
              <a:cs typeface="Arial Unicode MS"/>
            </a:endParaRPr>
          </a:p>
          <a:p>
            <a:pPr marL="5715" algn="ctr">
              <a:lnSpc>
                <a:spcPct val="100000"/>
              </a:lnSpc>
              <a:spcBef>
                <a:spcPts val="290"/>
              </a:spcBef>
              <a:defRPr/>
            </a:pP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*예)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폭발성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물질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제조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시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방호조치</a:t>
            </a:r>
            <a:r>
              <a:rPr lang="en-US"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 </a:t>
            </a:r>
            <a:r>
              <a:rPr sz="1600" spc="-150">
                <a:solidFill>
                  <a:srgbClr val="585656"/>
                </a:solidFill>
                <a:latin typeface="G마켓 산스 TTF Medium"/>
                <a:ea typeface="G마켓 산스 TTF Medium"/>
                <a:cs typeface="Arial Unicode MS"/>
              </a:rPr>
              <a:t>등</a:t>
            </a:r>
            <a:endParaRPr sz="1600" spc="-150">
              <a:latin typeface="G마켓 산스 TTF Medium"/>
              <a:ea typeface="G마켓 산스 TTF Medium"/>
              <a:cs typeface="Arial Unicode MS"/>
            </a:endParaRPr>
          </a:p>
        </p:txBody>
      </p:sp>
      <p:sp>
        <p:nvSpPr>
          <p:cNvPr id="39" name="object 37"/>
          <p:cNvSpPr txBox="1"/>
          <p:nvPr/>
        </p:nvSpPr>
        <p:spPr>
          <a:xfrm>
            <a:off x="10293771" y="7221485"/>
            <a:ext cx="187960" cy="241300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/>
            </a:pPr>
            <a:fld id="{81D60167-4931-47E6-BA6A-407CBD079E47}" type="slidenum">
              <a:rPr lang="en-US" sz="1400" spc="-45">
                <a:solidFill>
                  <a:srgbClr val="3d3939"/>
                </a:solidFill>
                <a:latin typeface="G마켓 산스 TTF Medium"/>
                <a:ea typeface="+mn-ea"/>
                <a:cs typeface="G마켓 산스 Medium"/>
              </a:rPr>
              <a:pPr marL="38100">
                <a:lnSpc>
                  <a:spcPct val="100000"/>
                </a:lnSpc>
                <a:spcBef>
                  <a:spcPts val="114"/>
                </a:spcBef>
                <a:defRPr/>
              </a:pPr>
              <a:t>9</a:t>
            </a:fld>
            <a:endParaRPr lang="en-US" sz="1400" spc="-45">
              <a:solidFill>
                <a:srgbClr val="3d3939"/>
              </a:solidFill>
              <a:latin typeface="G마켓 산스 TTF Medium"/>
              <a:ea typeface="+mn-ea"/>
              <a:cs typeface="G마켓 산스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3577</ep:Words>
  <ep:PresentationFormat>사용자 지정</ep:PresentationFormat>
  <ep:Paragraphs>861</ep:Paragraphs>
  <ep:Slides>52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ep:HeadingPairs>
  <ep:TitlesOfParts>
    <vt:vector size="53" baseType="lpstr">
      <vt:lpstr>Office Theme</vt:lpstr>
      <vt:lpstr>50인 미만 중소기업을 위한</vt:lpstr>
      <vt:lpstr>중대재해처벌법의 이해</vt:lpstr>
      <vt:lpstr>일하는 사람의 생명.건강 보호는   기본적인 경영자의 의무입니다</vt:lpstr>
      <vt:lpstr>제정 배경 및 목적</vt:lpstr>
      <vt:lpstr>산업현장에서 산업재해로 인한 사망자가 꾸준히 발생</vt:lpstr>
      <vt:lpstr>슬라이드 6</vt:lpstr>
      <vt:lpstr>슬라이드 7</vt:lpstr>
      <vt:lpstr>산업안전보건법과  중대재해처벌법</vt:lpstr>
      <vt:lpstr>슬라이드 9</vt:lpstr>
      <vt:lpstr>산업안전보건법</vt:lpstr>
      <vt:lpstr>슬라이드 11</vt:lpstr>
      <vt:lpstr>법령의 주요내용</vt:lpstr>
      <vt:lpstr>“중대산업재해”란?</vt:lpstr>
      <vt:lpstr>중대재해처벌법상 주요 정의</vt:lpstr>
      <vt:lpstr>슬라이드 15</vt:lpstr>
      <vt:lpstr>법 적용범위</vt:lpstr>
      <vt:lpstr>슬라이드 17</vt:lpstr>
      <vt:lpstr>슬라이드 18</vt:lpstr>
      <vt:lpstr>기업 규모별 의무 비교</vt:lpstr>
      <vt:lpstr>슬라이드 20</vt:lpstr>
      <vt:lpstr>슬라이드 21</vt:lpstr>
      <vt:lpstr>실행방법 예시</vt:lpstr>
      <vt:lpstr>슬라이드 23</vt:lpstr>
      <vt:lpstr>슬라이드 24</vt:lpstr>
      <vt:lpstr>슬라이드 25</vt:lpstr>
      <vt:lpstr>위험성평가, 이렇게 하세요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사업주와 경영책임자등의 처벌 및 양벌규정</vt:lpstr>
      <vt:lpstr>중대산업재해 발생사실의 공표</vt:lpstr>
      <vt:lpstr>자주하는 질문 ?</vt:lpstr>
      <vt:lpstr>자주하는 질문 ?</vt:lpstr>
      <vt:lpstr>자주하는 질문 ?</vt:lpstr>
      <vt:lpstr>산업안전 대진단 참여 안내</vt:lpstr>
      <vt:lpstr>슬라이드 50</vt:lpstr>
      <vt:lpstr>중대재해처벌법 누리집 활용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2024-02-28T00:46:11.000</dcterms:created>
  <cp:lastModifiedBy>Moel</cp:lastModifiedBy>
  <dcterms:modified xsi:type="dcterms:W3CDTF">2024-05-09T01:48:12.187</dcterms:modified>
  <cp:revision>375</cp:revision>
  <dc:title>중대재해처벌법의 이해 PPT(폰트)</dc:title>
  <cp:version/>
</cp:coreProperties>
</file>