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firstSlideNum="0" showSpecialPlsOnTitleSld="0">
  <p:sldMasterIdLst>
    <p:sldMasterId id="2147483653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</p:sldIdLst>
  <p:sldSz cx="12192000" cy="6858000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mAuthor id="1" name="user" initials="u" lastIdx="1" clrIdx="0"/>
</p:cmAuthorLst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horzBarState="maximized">
    <p:restoredLeft sz="13239" autoAdjust="0"/>
    <p:restoredTop sz="96360" autoAdjust="0"/>
  </p:normalViewPr>
  <p:slideViewPr>
    <p:cSldViewPr snapToGrid="0">
      <p:cViewPr varScale="1">
        <p:scale>
          <a:sx n="100" d="100"/>
          <a:sy n="100" d="100"/>
        </p:scale>
        <p:origin x="1037" y="91"/>
      </p:cViewPr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4014" y="90"/>
      </p:cViewPr>
    </p:cSldViewPr>
  </p:notes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slide" Target="slides/slide12.xml"  /><Relationship Id="rId15" Type="http://schemas.openxmlformats.org/officeDocument/2006/relationships/slide" Target="slides/slide13.xml"  /><Relationship Id="rId16" Type="http://schemas.openxmlformats.org/officeDocument/2006/relationships/slide" Target="slides/slide14.xml"  /><Relationship Id="rId17" Type="http://schemas.openxmlformats.org/officeDocument/2006/relationships/slide" Target="slides/slide15.xml"  /><Relationship Id="rId18" Type="http://schemas.openxmlformats.org/officeDocument/2006/relationships/slide" Target="slides/slide16.xml"  /><Relationship Id="rId19" Type="http://schemas.openxmlformats.org/officeDocument/2006/relationships/slide" Target="slides/slide17.xml"  /><Relationship Id="rId2" Type="http://schemas.openxmlformats.org/officeDocument/2006/relationships/notesMaster" Target="notesMasters/notesMaster1.xml"  /><Relationship Id="rId20" Type="http://schemas.openxmlformats.org/officeDocument/2006/relationships/slide" Target="slides/slide18.xml"  /><Relationship Id="rId21" Type="http://schemas.openxmlformats.org/officeDocument/2006/relationships/slide" Target="slides/slide19.xml"  /><Relationship Id="rId22" Type="http://schemas.openxmlformats.org/officeDocument/2006/relationships/slide" Target="slides/slide20.xml"  /><Relationship Id="rId23" Type="http://schemas.openxmlformats.org/officeDocument/2006/relationships/slide" Target="slides/slide21.xml"  /><Relationship Id="rId24" Type="http://schemas.openxmlformats.org/officeDocument/2006/relationships/slide" Target="slides/slide22.xml"  /><Relationship Id="rId25" Type="http://schemas.openxmlformats.org/officeDocument/2006/relationships/slide" Target="slides/slide23.xml"  /><Relationship Id="rId26" Type="http://schemas.openxmlformats.org/officeDocument/2006/relationships/slide" Target="slides/slide24.xml"  /><Relationship Id="rId27" Type="http://schemas.openxmlformats.org/officeDocument/2006/relationships/slide" Target="slides/slide25.xml"  /><Relationship Id="rId28" Type="http://schemas.openxmlformats.org/officeDocument/2006/relationships/slide" Target="slides/slide26.xml"  /><Relationship Id="rId29" Type="http://schemas.openxmlformats.org/officeDocument/2006/relationships/slide" Target="slides/slide27.xml"  /><Relationship Id="rId3" Type="http://schemas.openxmlformats.org/officeDocument/2006/relationships/slide" Target="slides/slide1.xml"  /><Relationship Id="rId30" Type="http://schemas.openxmlformats.org/officeDocument/2006/relationships/slide" Target="slides/slide28.xml"  /><Relationship Id="rId31" Type="http://schemas.openxmlformats.org/officeDocument/2006/relationships/slide" Target="slides/slide29.xml"  /><Relationship Id="rId32" Type="http://schemas.openxmlformats.org/officeDocument/2006/relationships/slide" Target="slides/slide30.xml"  /><Relationship Id="rId33" Type="http://schemas.openxmlformats.org/officeDocument/2006/relationships/slide" Target="slides/slide31.xml"  /><Relationship Id="rId34" Type="http://schemas.openxmlformats.org/officeDocument/2006/relationships/slide" Target="slides/slide32.xml"  /><Relationship Id="rId35" Type="http://schemas.openxmlformats.org/officeDocument/2006/relationships/slide" Target="slides/slide33.xml"  /><Relationship Id="rId36" Type="http://schemas.openxmlformats.org/officeDocument/2006/relationships/slide" Target="slides/slide34.xml"  /><Relationship Id="rId37" Type="http://schemas.openxmlformats.org/officeDocument/2006/relationships/slide" Target="slides/slide35.xml"  /><Relationship Id="rId38" Type="http://schemas.openxmlformats.org/officeDocument/2006/relationships/slide" Target="slides/slide36.xml"  /><Relationship Id="rId39" Type="http://schemas.openxmlformats.org/officeDocument/2006/relationships/slide" Target="slides/slide37.xml"  /><Relationship Id="rId4" Type="http://schemas.openxmlformats.org/officeDocument/2006/relationships/slide" Target="slides/slide2.xml"  /><Relationship Id="rId40" Type="http://schemas.openxmlformats.org/officeDocument/2006/relationships/slide" Target="slides/slide38.xml"  /><Relationship Id="rId41" Type="http://schemas.openxmlformats.org/officeDocument/2006/relationships/slide" Target="slides/slide39.xml"  /><Relationship Id="rId42" Type="http://schemas.openxmlformats.org/officeDocument/2006/relationships/slide" Target="slides/slide40.xml"  /><Relationship Id="rId43" Type="http://schemas.openxmlformats.org/officeDocument/2006/relationships/slide" Target="slides/slide41.xml"  /><Relationship Id="rId44" Type="http://schemas.openxmlformats.org/officeDocument/2006/relationships/slide" Target="slides/slide42.xml"  /><Relationship Id="rId45" Type="http://schemas.openxmlformats.org/officeDocument/2006/relationships/slide" Target="slides/slide43.xml"  /><Relationship Id="rId46" Type="http://schemas.openxmlformats.org/officeDocument/2006/relationships/slide" Target="slides/slide44.xml"  /><Relationship Id="rId47" Type="http://schemas.openxmlformats.org/officeDocument/2006/relationships/slide" Target="slides/slide45.xml"  /><Relationship Id="rId48" Type="http://schemas.openxmlformats.org/officeDocument/2006/relationships/slide" Target="slides/slide46.xml"  /><Relationship Id="rId49" Type="http://schemas.openxmlformats.org/officeDocument/2006/relationships/slide" Target="slides/slide47.xml"  /><Relationship Id="rId5" Type="http://schemas.openxmlformats.org/officeDocument/2006/relationships/slide" Target="slides/slide3.xml"  /><Relationship Id="rId50" Type="http://schemas.openxmlformats.org/officeDocument/2006/relationships/slide" Target="slides/slide48.xml"  /><Relationship Id="rId51" Type="http://schemas.openxmlformats.org/officeDocument/2006/relationships/slide" Target="slides/slide49.xml"  /><Relationship Id="rId52" Type="http://schemas.openxmlformats.org/officeDocument/2006/relationships/slide" Target="slides/slide50.xml"  /><Relationship Id="rId53" Type="http://schemas.openxmlformats.org/officeDocument/2006/relationships/slide" Target="slides/slide51.xml"  /><Relationship Id="rId54" Type="http://schemas.openxmlformats.org/officeDocument/2006/relationships/commentAuthors" Target="commentAuthors.xml"  /><Relationship Id="rId55" Type="http://schemas.openxmlformats.org/officeDocument/2006/relationships/presProps" Target="presProps.xml"  /><Relationship Id="rId56" Type="http://schemas.openxmlformats.org/officeDocument/2006/relationships/viewProps" Target="viewProps.xml"  /><Relationship Id="rId57" Type="http://schemas.openxmlformats.org/officeDocument/2006/relationships/theme" Target="theme/theme1.xml"  /><Relationship Id="rId58" Type="http://schemas.openxmlformats.org/officeDocument/2006/relationships/tableStyles" Target="tableStyles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charts/_rels/chart1.xml.rels><?xml version="1.0" encoding="UTF-8" standalone="yes" ?><Relationships xmlns="http://schemas.openxmlformats.org/package/2006/relationships"><Relationship Id="rId1" Type="http://schemas.microsoft.com/office/2011/relationships/chartStyle" Target="style1.xml"  /><Relationship Id="rId2" Type="http://schemas.microsoft.com/office/2011/relationships/chartColorStyle" Target="colors1.xml"  /><Relationship Id="rId3" Type="http://schemas.openxmlformats.org/officeDocument/2006/relationships/oleObject" Target="&#53685;&#54633;%20&#47928;&#49436;1" TargetMode="Externa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8CB7FC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0561686358377519E-17"/>
                  <c:y val="9.6469739265842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sz="1600" b="0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765A8BC-52C8-4F55-BB5F-4C5518445BD6}" type="VALUE">
                      <a:rPr lang="en-US" altLang="ko-KR" sz="1200" b="1" i="0" u="none" strike="noStrike" kern="1200" spc="0" baseline="0">
                        <a:ln w="9525">
                          <a:solidFill>
                            <a:srgbClr val="A1A1A1">
                              <a:alpha val="0"/>
                            </a:srgbClr>
                          </a:solidFill>
                        </a:ln>
                        <a:solidFill>
                          <a:srgbClr val="002060"/>
                        </a:solidFill>
                        <a:latin typeface="+mn-ea"/>
                        <a:ea typeface="+mn-ea"/>
                        <a:cs typeface="+mn-cs"/>
                      </a:rPr>
                      <a:pPr algn="ctr" rtl="0">
                        <a:defRPr sz="160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defRPr>
                      </a:pPr>
                      <a:t>[값]</a:t>
                    </a:fld>
                    <a:endParaRPr lang="ko-KR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sz="1600" b="0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2DF-4C0D-98AC-4CAE7D9B38E8}"/>
                </c:ext>
              </c:extLst>
            </c:dLbl>
            <c:dLbl>
              <c:idx val="1"/>
              <c:layout>
                <c:manualLayout>
                  <c:x val="-1.1521972764959769E-3"/>
                  <c:y val="0.1052397155627372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sz="1600" b="0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A288191-155E-4AAE-8B8D-A2583EA6C6CB}" type="VALUE">
                      <a:rPr lang="en-US" altLang="ko-KR" sz="1200" b="1" i="0" u="none" strike="noStrike" kern="1200" spc="0" baseline="0">
                        <a:ln w="9525">
                          <a:solidFill>
                            <a:srgbClr val="A1A1A1">
                              <a:alpha val="0"/>
                            </a:srgbClr>
                          </a:solidFill>
                        </a:ln>
                        <a:solidFill>
                          <a:srgbClr val="002060"/>
                        </a:solidFill>
                        <a:latin typeface="+mn-ea"/>
                        <a:ea typeface="+mn-ea"/>
                        <a:cs typeface="+mn-cs"/>
                      </a:rPr>
                      <a:pPr algn="ctr" rtl="0">
                        <a:defRPr sz="160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defRPr>
                      </a:pPr>
                      <a:t>[값]</a:t>
                    </a:fld>
                    <a:endParaRPr lang="ko-KR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sz="1600" b="0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2DF-4C0D-98AC-4CAE7D9B38E8}"/>
                </c:ext>
              </c:extLst>
            </c:dLbl>
            <c:dLbl>
              <c:idx val="2"/>
              <c:layout>
                <c:manualLayout>
                  <c:x val="-1.1521972764959559E-3"/>
                  <c:y val="8.769976296894764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sz="1600" b="0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A0826CD-12F5-48F1-936F-A9FB0155B15B}" type="VALUE">
                      <a:rPr lang="en-US" altLang="ko-KR" sz="1200" b="1" i="0" u="none" strike="noStrike" kern="1200" spc="0" baseline="0">
                        <a:ln w="9525">
                          <a:solidFill>
                            <a:srgbClr val="A1A1A1">
                              <a:alpha val="0"/>
                            </a:srgbClr>
                          </a:solidFill>
                        </a:ln>
                        <a:solidFill>
                          <a:srgbClr val="002060"/>
                        </a:solidFill>
                        <a:latin typeface="+mn-ea"/>
                        <a:ea typeface="+mn-ea"/>
                        <a:cs typeface="+mn-cs"/>
                      </a:rPr>
                      <a:pPr algn="ctr" rtl="0">
                        <a:defRPr sz="160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defRPr>
                      </a:pPr>
                      <a:t>[값]</a:t>
                    </a:fld>
                    <a:endParaRPr lang="ko-KR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sz="1600" b="0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2DF-4C0D-98AC-4CAE7D9B38E8}"/>
                </c:ext>
              </c:extLst>
            </c:dLbl>
            <c:dLbl>
              <c:idx val="3"/>
              <c:layout>
                <c:manualLayout>
                  <c:x val="0"/>
                  <c:y val="9.208475111739511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sz="1600" b="0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2D364DC-6517-4459-8706-E373C6DC30F9}" type="VALUE">
                      <a:rPr lang="en-US" altLang="ko-KR" sz="1200" b="1" i="0" u="none" strike="noStrike" kern="1200" spc="0" baseline="0">
                        <a:ln w="9525">
                          <a:solidFill>
                            <a:srgbClr val="A1A1A1">
                              <a:alpha val="0"/>
                            </a:srgbClr>
                          </a:solidFill>
                        </a:ln>
                        <a:solidFill>
                          <a:srgbClr val="002060"/>
                        </a:solidFill>
                        <a:latin typeface="+mn-ea"/>
                        <a:ea typeface="+mn-ea"/>
                        <a:cs typeface="+mn-cs"/>
                      </a:rPr>
                      <a:pPr algn="ctr" rtl="0">
                        <a:defRPr sz="160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defRPr>
                      </a:pPr>
                      <a:t>[값]</a:t>
                    </a:fld>
                    <a:endParaRPr lang="ko-KR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sz="1600" b="0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2DF-4C0D-98AC-4CAE7D9B38E8}"/>
                </c:ext>
              </c:extLst>
            </c:dLbl>
            <c:dLbl>
              <c:idx val="4"/>
              <c:layout>
                <c:manualLayout>
                  <c:x val="0"/>
                  <c:y val="9.6469739265842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sz="1600" b="0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EE1647C-F14D-47AF-856E-792A2AB0FD92}" type="VALUE">
                      <a:rPr lang="en-US" altLang="ko-KR" sz="1200" b="1" i="0" u="none" strike="noStrike" kern="1200" spc="0" baseline="0">
                        <a:ln w="9525">
                          <a:solidFill>
                            <a:srgbClr val="A1A1A1">
                              <a:alpha val="0"/>
                            </a:srgbClr>
                          </a:solidFill>
                        </a:ln>
                        <a:solidFill>
                          <a:srgbClr val="002060"/>
                        </a:solidFill>
                        <a:latin typeface="+mn-ea"/>
                        <a:ea typeface="+mn-ea"/>
                        <a:cs typeface="+mn-cs"/>
                      </a:rPr>
                      <a:pPr algn="ctr" rtl="0">
                        <a:defRPr sz="160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defRPr>
                      </a:pPr>
                      <a:t>[값]</a:t>
                    </a:fld>
                    <a:endParaRPr lang="ko-KR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sz="1600" b="0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72DF-4C0D-98AC-4CAE7D9B38E8}"/>
                </c:ext>
              </c:extLst>
            </c:dLbl>
            <c:dLbl>
              <c:idx val="5"/>
              <c:layout>
                <c:manualLayout>
                  <c:x val="0"/>
                  <c:y val="0.1008547274142898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sz="1600" b="0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77DB23A-3E1A-43C3-93C5-50B30D8A53AD}" type="VALUE">
                      <a:rPr lang="en-US" altLang="ko-KR" sz="1200" b="1" i="0" u="none" strike="noStrike" kern="1200" spc="0" baseline="0">
                        <a:ln w="9525">
                          <a:solidFill>
                            <a:srgbClr val="A1A1A1">
                              <a:alpha val="0"/>
                            </a:srgbClr>
                          </a:solidFill>
                        </a:ln>
                        <a:solidFill>
                          <a:srgbClr val="002060"/>
                        </a:solidFill>
                        <a:latin typeface="+mn-ea"/>
                        <a:ea typeface="+mn-ea"/>
                        <a:cs typeface="+mn-cs"/>
                      </a:rPr>
                      <a:pPr algn="ctr" rtl="0">
                        <a:defRPr sz="160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defRPr>
                      </a:pPr>
                      <a:t>[값]</a:t>
                    </a:fld>
                    <a:endParaRPr lang="ko-KR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sz="1600" b="0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2DF-4C0D-98AC-4CAE7D9B38E8}"/>
                </c:ext>
              </c:extLst>
            </c:dLbl>
            <c:dLbl>
              <c:idx val="6"/>
              <c:layout>
                <c:manualLayout>
                  <c:x val="0"/>
                  <c:y val="0.1140096918596320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sz="1600" b="0" i="0" u="none" strike="noStrike" kern="1200" spc="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D6E4220-455A-4077-B845-8CD0C65E0372}" type="VALUE">
                      <a:rPr lang="en-US" altLang="ko-KR" sz="1200" b="1" i="0" u="none" strike="noStrike" kern="1200" spc="0" baseline="0">
                        <a:ln w="9525">
                          <a:solidFill>
                            <a:srgbClr val="A1A1A1">
                              <a:alpha val="0"/>
                            </a:srgbClr>
                          </a:solidFill>
                        </a:ln>
                        <a:solidFill>
                          <a:srgbClr val="002060"/>
                        </a:solidFill>
                        <a:latin typeface="+mn-ea"/>
                        <a:ea typeface="+mn-ea"/>
                        <a:cs typeface="+mn-cs"/>
                      </a:rPr>
                      <a:pPr algn="ctr" rtl="0">
                        <a:defRPr sz="1600" spc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defRPr>
                      </a:pPr>
                      <a:t>[값]</a:t>
                    </a:fld>
                    <a:endParaRPr lang="ko-KR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sz="1600" b="0" i="0" u="none" strike="noStrike" kern="1200" spc="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72DF-4C0D-98AC-4CAE7D9B38E8}"/>
                </c:ext>
              </c:extLst>
            </c:dLbl>
            <c:dLbl>
              <c:idx val="7"/>
              <c:layout>
                <c:manualLayout>
                  <c:x val="0"/>
                  <c:y val="9.6469739265842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sz="1600" b="0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3336494-4389-47D6-825D-BAE108D4BBB6}" type="VALUE">
                      <a:rPr lang="en-US" altLang="ko-KR" sz="1200" b="1" i="0" u="none" strike="noStrike" kern="1200" spc="0" baseline="0">
                        <a:ln w="9525">
                          <a:solidFill>
                            <a:srgbClr val="A1A1A1">
                              <a:alpha val="0"/>
                            </a:srgbClr>
                          </a:solidFill>
                        </a:ln>
                        <a:solidFill>
                          <a:srgbClr val="002060"/>
                        </a:solidFill>
                        <a:latin typeface="+mn-ea"/>
                        <a:ea typeface="+mn-ea"/>
                        <a:cs typeface="+mn-cs"/>
                      </a:rPr>
                      <a:pPr algn="ctr" rtl="0">
                        <a:defRPr sz="160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defRPr>
                      </a:pPr>
                      <a:t>[값]</a:t>
                    </a:fld>
                    <a:endParaRPr lang="ko-KR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sz="1600" b="0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2DF-4C0D-98AC-4CAE7D9B38E8}"/>
                </c:ext>
              </c:extLst>
            </c:dLbl>
            <c:dLbl>
              <c:idx val="8"/>
              <c:layout>
                <c:manualLayout>
                  <c:x val="0"/>
                  <c:y val="0.100854727414289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sz="1600" b="0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36F65D0-5037-476F-B998-9E1EC1F49D70}" type="VALUE">
                      <a:rPr lang="en-US" altLang="ko-KR" sz="1200" b="1" i="0" u="none" strike="noStrike" kern="1200" spc="0" baseline="0">
                        <a:ln w="9525">
                          <a:solidFill>
                            <a:srgbClr val="A1A1A1">
                              <a:alpha val="0"/>
                            </a:srgbClr>
                          </a:solidFill>
                        </a:ln>
                        <a:solidFill>
                          <a:srgbClr val="002060"/>
                        </a:solidFill>
                        <a:latin typeface="+mn-ea"/>
                        <a:ea typeface="+mn-ea"/>
                        <a:cs typeface="+mn-cs"/>
                      </a:rPr>
                      <a:pPr algn="ctr" rtl="0">
                        <a:defRPr sz="160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defRPr>
                      </a:pPr>
                      <a:t>[값]</a:t>
                    </a:fld>
                    <a:endParaRPr lang="ko-KR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sz="1600" b="0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72DF-4C0D-98AC-4CAE7D9B38E8}"/>
                </c:ext>
              </c:extLst>
            </c:dLbl>
            <c:dLbl>
              <c:idx val="9"/>
              <c:layout>
                <c:manualLayout>
                  <c:x val="-8.4493490867020153E-17"/>
                  <c:y val="9.646973926584241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sz="1600" b="0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F045B4F-10D9-4EA2-ACC4-CBAA3475C22F}" type="VALUE">
                      <a:rPr lang="en-US" altLang="ko-KR" sz="1200" b="1" i="0" u="none" strike="noStrike" kern="1200" spc="0" baseline="0">
                        <a:ln w="9525">
                          <a:solidFill>
                            <a:srgbClr val="A1A1A1">
                              <a:alpha val="0"/>
                            </a:srgbClr>
                          </a:solidFill>
                        </a:ln>
                        <a:solidFill>
                          <a:srgbClr val="002060"/>
                        </a:solidFill>
                        <a:latin typeface="+mn-ea"/>
                        <a:ea typeface="+mn-ea"/>
                        <a:cs typeface="+mn-cs"/>
                      </a:rPr>
                      <a:pPr algn="ctr" rtl="0">
                        <a:defRPr sz="160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defRPr>
                      </a:pPr>
                      <a:t>[값]</a:t>
                    </a:fld>
                    <a:endParaRPr lang="ko-KR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sz="1600" b="0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72DF-4C0D-98AC-4CAE7D9B38E8}"/>
                </c:ext>
              </c:extLst>
            </c:dLbl>
            <c:dLbl>
              <c:idx val="10"/>
              <c:layout>
                <c:manualLayout>
                  <c:x val="0"/>
                  <c:y val="9.646973926584241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sz="1600" b="0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6BD8BC2-7853-47DC-A24B-D57FF6351155}" type="VALUE">
                      <a:rPr lang="en-US" altLang="ko-KR" sz="1200" b="1" i="0" u="none" strike="noStrike" kern="1200" spc="0" baseline="0">
                        <a:ln w="9525">
                          <a:solidFill>
                            <a:srgbClr val="A1A1A1">
                              <a:alpha val="0"/>
                            </a:srgbClr>
                          </a:solidFill>
                        </a:ln>
                        <a:solidFill>
                          <a:srgbClr val="002060"/>
                        </a:solidFill>
                        <a:latin typeface="+mn-ea"/>
                        <a:ea typeface="+mn-ea"/>
                        <a:cs typeface="+mn-cs"/>
                      </a:rPr>
                      <a:pPr algn="ctr" rtl="0">
                        <a:defRPr sz="160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defRPr>
                      </a:pPr>
                      <a:t>[값]</a:t>
                    </a:fld>
                    <a:endParaRPr lang="ko-KR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sz="1600" b="0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72DF-4C0D-98AC-4CAE7D9B38E8}"/>
                </c:ext>
              </c:extLst>
            </c:dLbl>
            <c:dLbl>
              <c:idx val="11"/>
              <c:layout>
                <c:manualLayout>
                  <c:x val="0"/>
                  <c:y val="9.6469739265842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sz="1600" b="0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0BA65C9-AA66-4E03-ACCD-453396EF3E4A}" type="VALUE">
                      <a:rPr lang="en-US" altLang="ko-KR" sz="1200" b="1" i="0" u="none" strike="noStrike" kern="1200" spc="0" baseline="0">
                        <a:ln w="9525">
                          <a:solidFill>
                            <a:srgbClr val="A1A1A1">
                              <a:alpha val="0"/>
                            </a:srgbClr>
                          </a:solidFill>
                        </a:ln>
                        <a:solidFill>
                          <a:srgbClr val="002060"/>
                        </a:solidFill>
                        <a:latin typeface="+mn-ea"/>
                        <a:ea typeface="+mn-ea"/>
                        <a:cs typeface="+mn-cs"/>
                      </a:rPr>
                      <a:pPr algn="ctr" rtl="0">
                        <a:defRPr sz="160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defRPr>
                      </a:pPr>
                      <a:t>[값]</a:t>
                    </a:fld>
                    <a:endParaRPr lang="ko-KR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sz="1600" b="0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72DF-4C0D-98AC-4CAE7D9B38E8}"/>
                </c:ext>
              </c:extLst>
            </c:dLbl>
            <c:dLbl>
              <c:idx val="12"/>
              <c:layout>
                <c:manualLayout>
                  <c:x val="-1.1521972764959559E-3"/>
                  <c:y val="9.208475111739503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sz="1600" b="0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3B560FC-9BE6-4B34-B563-47A4C8D43B3E}" type="VALUE">
                      <a:rPr lang="en-US" altLang="ko-KR" sz="1200" b="1" i="0" u="none" strike="noStrike" kern="1200" spc="0" baseline="0">
                        <a:ln w="9525">
                          <a:solidFill>
                            <a:srgbClr val="A1A1A1">
                              <a:alpha val="0"/>
                            </a:srgbClr>
                          </a:solidFill>
                        </a:ln>
                        <a:solidFill>
                          <a:srgbClr val="002060"/>
                        </a:solidFill>
                        <a:latin typeface="+mn-ea"/>
                        <a:ea typeface="+mn-ea"/>
                        <a:cs typeface="+mn-cs"/>
                      </a:rPr>
                      <a:pPr algn="ctr" rtl="0">
                        <a:defRPr sz="160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defRPr>
                      </a:pPr>
                      <a:t>[값]</a:t>
                    </a:fld>
                    <a:endParaRPr lang="ko-KR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sz="1600" b="0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72DF-4C0D-98AC-4CAE7D9B38E8}"/>
                </c:ext>
              </c:extLst>
            </c:dLbl>
            <c:dLbl>
              <c:idx val="13"/>
              <c:layout>
                <c:manualLayout>
                  <c:x val="-2.3043945529920805E-3"/>
                  <c:y val="0.1797845140863427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sz="2400" b="0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4E198FC-F0D8-4386-921E-24F84F1EE8D3}" type="VALUE">
                      <a:rPr lang="en-US" altLang="ko-KR" sz="2400" b="1" i="0" u="none" strike="noStrike" kern="1200" spc="0" baseline="0">
                        <a:ln w="9525">
                          <a:solidFill>
                            <a:srgbClr val="A1A1A1">
                              <a:alpha val="0"/>
                            </a:srgbClr>
                          </a:solidFill>
                        </a:ln>
                        <a:solidFill>
                          <a:srgbClr val="002060"/>
                        </a:solidFill>
                        <a:latin typeface="+mn-ea"/>
                        <a:ea typeface="+mn-ea"/>
                        <a:cs typeface="+mn-cs"/>
                      </a:rPr>
                      <a:pPr algn="ctr" rtl="0">
                        <a:defRPr sz="240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defRPr>
                      </a:pPr>
                      <a:t>[값]</a:t>
                    </a:fld>
                    <a:endParaRPr lang="ko-KR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sz="2400" b="0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72DF-4C0D-98AC-4CAE7D9B38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'09</c:v>
                </c:pt>
                <c:pt idx="1">
                  <c:v>'10</c:v>
                </c:pt>
                <c:pt idx="2">
                  <c:v>'11</c:v>
                </c:pt>
                <c:pt idx="3">
                  <c:v>'12</c:v>
                </c:pt>
                <c:pt idx="4">
                  <c:v>'13</c:v>
                </c:pt>
                <c:pt idx="5">
                  <c:v>'14</c:v>
                </c:pt>
                <c:pt idx="6">
                  <c:v>'15</c:v>
                </c:pt>
                <c:pt idx="7">
                  <c:v>'16</c:v>
                </c:pt>
                <c:pt idx="8">
                  <c:v>'17</c:v>
                </c:pt>
                <c:pt idx="9">
                  <c:v>'18</c:v>
                </c:pt>
                <c:pt idx="10">
                  <c:v>'19</c:v>
                </c:pt>
                <c:pt idx="11">
                  <c:v>'20</c:v>
                </c:pt>
                <c:pt idx="12">
                  <c:v>'21</c:v>
                </c:pt>
                <c:pt idx="13">
                  <c:v>'22</c:v>
                </c:pt>
              </c:strCache>
            </c:strRef>
          </c:cat>
          <c:val>
            <c:numRef>
              <c:f>Sheet1!$B$2:$B$15</c:f>
              <c:numCache>
                <c:formatCode>#,##0_ </c:formatCode>
                <c:ptCount val="14"/>
                <c:pt idx="0">
                  <c:v>1136</c:v>
                </c:pt>
                <c:pt idx="1">
                  <c:v>1114</c:v>
                </c:pt>
                <c:pt idx="2">
                  <c:v>1129</c:v>
                </c:pt>
                <c:pt idx="3">
                  <c:v>1134</c:v>
                </c:pt>
                <c:pt idx="4">
                  <c:v>1090</c:v>
                </c:pt>
                <c:pt idx="5">
                  <c:v>992</c:v>
                </c:pt>
                <c:pt idx="6">
                  <c:v>955</c:v>
                </c:pt>
                <c:pt idx="7">
                  <c:v>969</c:v>
                </c:pt>
                <c:pt idx="8">
                  <c:v>964</c:v>
                </c:pt>
                <c:pt idx="9">
                  <c:v>971</c:v>
                </c:pt>
                <c:pt idx="10">
                  <c:v>855</c:v>
                </c:pt>
                <c:pt idx="11">
                  <c:v>882</c:v>
                </c:pt>
                <c:pt idx="12">
                  <c:v>828</c:v>
                </c:pt>
                <c:pt idx="13">
                  <c:v>874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4B-456F-BBFB-45B02C659B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overlap val="-3"/>
        <c:axId val="572515672"/>
        <c:axId val="572514264"/>
      </c:barChart>
      <c:lineChart>
        <c:grouping val="standard"/>
        <c:varyColors val="0"/>
        <c:ser>
          <c:idx val="1"/>
          <c:order val="1"/>
          <c:spPr>
            <a:ln w="66675" cap="rnd">
              <a:solidFill>
                <a:srgbClr val="ED4D4D"/>
              </a:solidFill>
              <a:round/>
            </a:ln>
            <a:effectLst/>
          </c:spPr>
          <c:marker>
            <c:symbol val="circle"/>
            <c:size val="11"/>
            <c:spPr>
              <a:solidFill>
                <a:schemeClr val="bg1"/>
              </a:solidFill>
              <a:ln w="41275">
                <a:solidFill>
                  <a:srgbClr val="ED4D4D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6978629081698719E-2"/>
                  <c:y val="-7.0159810375158185E-2"/>
                </c:manualLayout>
              </c:layout>
              <c:tx>
                <c:rich>
                  <a:bodyPr/>
                  <a:lstStyle/>
                  <a:p>
                    <a:fld id="{F53C000E-EF2A-4F8E-901F-EA000C11ECF7}" type="VALUE">
                      <a:rPr lang="en-US" altLang="ko-KR" sz="1200" b="1" i="0" u="none" strike="noStrike" kern="1200" spc="-150" baseline="0">
                        <a:ln w="9525">
                          <a:solidFill>
                            <a:srgbClr val="A1A1A1">
                              <a:alpha val="0"/>
                            </a:srgbClr>
                          </a:solidFill>
                        </a:ln>
                        <a:solidFill>
                          <a:srgbClr val="DC5530"/>
                        </a:solidFill>
                        <a:latin typeface="+mn-ea"/>
                        <a:ea typeface="+mn-ea"/>
                        <a:cs typeface="+mn-cs"/>
                      </a:rPr>
                      <a:pPr/>
                      <a:t>[값]</a:t>
                    </a:fld>
                    <a:endParaRPr lang="ko-KR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B84B-456F-BBFB-45B02C659BE2}"/>
                </c:ext>
              </c:extLst>
            </c:dLbl>
            <c:dLbl>
              <c:idx val="1"/>
              <c:layout>
                <c:manualLayout>
                  <c:x val="-2.0616906742062728E-2"/>
                  <c:y val="-7.4544798523605571E-2"/>
                </c:manualLayout>
              </c:layout>
              <c:tx>
                <c:rich>
                  <a:bodyPr/>
                  <a:lstStyle/>
                  <a:p>
                    <a:fld id="{B40533E6-EDD9-4404-8C12-F787B25925A2}" type="VALUE">
                      <a:rPr lang="en-US" altLang="ko-KR" sz="1200" b="1" i="0" u="none" strike="noStrike" kern="1200" spc="-150" baseline="0">
                        <a:ln w="9525">
                          <a:solidFill>
                            <a:srgbClr val="A1A1A1">
                              <a:alpha val="0"/>
                            </a:srgbClr>
                          </a:solidFill>
                        </a:ln>
                        <a:solidFill>
                          <a:srgbClr val="DC5530"/>
                        </a:solidFill>
                        <a:latin typeface="+mn-ea"/>
                        <a:ea typeface="+mn-ea"/>
                        <a:cs typeface="+mn-cs"/>
                      </a:rPr>
                      <a:pPr/>
                      <a:t>[값]</a:t>
                    </a:fld>
                    <a:endParaRPr lang="ko-KR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B84B-456F-BBFB-45B02C659BE2}"/>
                </c:ext>
              </c:extLst>
            </c:dLbl>
            <c:dLbl>
              <c:idx val="2"/>
              <c:layout>
                <c:manualLayout>
                  <c:x val="-2.2800169617954971E-2"/>
                  <c:y val="-7.4544798523605571E-2"/>
                </c:manualLayout>
              </c:layout>
              <c:tx>
                <c:rich>
                  <a:bodyPr/>
                  <a:lstStyle/>
                  <a:p>
                    <a:fld id="{7114AB38-EA71-4E7B-BD69-A78FC6FB4847}" type="VALUE">
                      <a:rPr lang="en-US" altLang="ko-KR" sz="1200" b="1" i="0" u="none" strike="noStrike" kern="1200" spc="-150" baseline="0">
                        <a:ln w="9525">
                          <a:solidFill>
                            <a:srgbClr val="A1A1A1">
                              <a:alpha val="0"/>
                            </a:srgbClr>
                          </a:solidFill>
                        </a:ln>
                        <a:solidFill>
                          <a:srgbClr val="DC5530"/>
                        </a:solidFill>
                        <a:latin typeface="+mn-ea"/>
                        <a:ea typeface="+mn-ea"/>
                        <a:cs typeface="+mn-cs"/>
                      </a:rPr>
                      <a:pPr/>
                      <a:t>[값]</a:t>
                    </a:fld>
                    <a:endParaRPr lang="ko-KR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B84B-456F-BBFB-45B02C659BE2}"/>
                </c:ext>
              </c:extLst>
            </c:dLbl>
            <c:dLbl>
              <c:idx val="3"/>
              <c:layout>
                <c:manualLayout>
                  <c:x val="-2.3042425182305405E-2"/>
                  <c:y val="-8.7699762968947728E-2"/>
                </c:manualLayout>
              </c:layout>
              <c:tx>
                <c:rich>
                  <a:bodyPr/>
                  <a:lstStyle/>
                  <a:p>
                    <a:fld id="{39A8C526-482B-477E-8984-E9249A96B35E}" type="VALUE">
                      <a:rPr lang="en-US" altLang="ko-KR" sz="1200" b="1" i="0" u="none" strike="noStrike" kern="1200" spc="-150" baseline="0">
                        <a:ln w="9525">
                          <a:solidFill>
                            <a:srgbClr val="A1A1A1">
                              <a:alpha val="0"/>
                            </a:srgbClr>
                          </a:solidFill>
                        </a:ln>
                        <a:solidFill>
                          <a:srgbClr val="DC5530"/>
                        </a:solidFill>
                        <a:latin typeface="+mn-ea"/>
                        <a:ea typeface="+mn-ea"/>
                        <a:cs typeface="+mn-cs"/>
                      </a:rPr>
                      <a:pPr/>
                      <a:t>[값]</a:t>
                    </a:fld>
                    <a:endParaRPr lang="ko-KR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B84B-456F-BBFB-45B02C659BE2}"/>
                </c:ext>
              </c:extLst>
            </c:dLbl>
            <c:dLbl>
              <c:idx val="4"/>
              <c:layout>
                <c:manualLayout>
                  <c:x val="-2.7893462062790753E-2"/>
                  <c:y val="-7.0159810375158185E-2"/>
                </c:manualLayout>
              </c:layout>
              <c:tx>
                <c:rich>
                  <a:bodyPr/>
                  <a:lstStyle/>
                  <a:p>
                    <a:fld id="{ECCB82A1-CA23-488A-A8D5-A43F6D184D95}" type="VALUE">
                      <a:rPr lang="en-US" altLang="ko-KR" sz="1200" b="1" i="0" u="none" strike="noStrike" kern="1200" spc="-150" baseline="0">
                        <a:ln w="9525">
                          <a:solidFill>
                            <a:srgbClr val="A1A1A1">
                              <a:alpha val="0"/>
                            </a:srgbClr>
                          </a:solidFill>
                        </a:ln>
                        <a:solidFill>
                          <a:srgbClr val="DC5530"/>
                        </a:solidFill>
                        <a:latin typeface="+mn-ea"/>
                        <a:ea typeface="+mn-ea"/>
                        <a:cs typeface="+mn-cs"/>
                      </a:rPr>
                      <a:pPr/>
                      <a:t>[값]</a:t>
                    </a:fld>
                    <a:endParaRPr lang="ko-KR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B84B-456F-BBFB-45B02C659BE2}"/>
                </c:ext>
              </c:extLst>
            </c:dLbl>
            <c:dLbl>
              <c:idx val="5"/>
              <c:layout>
                <c:manualLayout>
                  <c:x val="-2.425518440242674E-2"/>
                  <c:y val="-8.3314774820500342E-2"/>
                </c:manualLayout>
              </c:layout>
              <c:tx>
                <c:rich>
                  <a:bodyPr/>
                  <a:lstStyle/>
                  <a:p>
                    <a:fld id="{8D61F52D-8B3E-489B-9C39-23A4D23CD30F}" type="VALUE">
                      <a:rPr lang="en-US" altLang="ko-KR" sz="1600" b="1" i="0" u="none" strike="noStrike" kern="1200" spc="-150" baseline="0">
                        <a:ln w="9525">
                          <a:solidFill>
                            <a:srgbClr val="A1A1A1">
                              <a:alpha val="0"/>
                            </a:srgbClr>
                          </a:solidFill>
                        </a:ln>
                        <a:solidFill>
                          <a:srgbClr val="DC5530"/>
                        </a:solidFill>
                        <a:latin typeface="+mn-ea"/>
                        <a:ea typeface="+mn-ea"/>
                        <a:cs typeface="+mn-cs"/>
                      </a:rPr>
                      <a:pPr/>
                      <a:t>[값]</a:t>
                    </a:fld>
                    <a:endParaRPr lang="ko-KR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B84B-456F-BBFB-45B02C659BE2}"/>
                </c:ext>
              </c:extLst>
            </c:dLbl>
            <c:dLbl>
              <c:idx val="6"/>
              <c:layout>
                <c:manualLayout>
                  <c:x val="-2.3042425182305405E-2"/>
                  <c:y val="-8.3314774820500384E-2"/>
                </c:manualLayout>
              </c:layout>
              <c:tx>
                <c:rich>
                  <a:bodyPr/>
                  <a:lstStyle/>
                  <a:p>
                    <a:fld id="{65E932BE-D142-42D9-9275-E19CE10D79A7}" type="VALUE">
                      <a:rPr lang="en-US" altLang="ko-KR" sz="1600" b="1" i="0" u="none" strike="noStrike" kern="1200" spc="-150" baseline="0">
                        <a:ln w="9525">
                          <a:solidFill>
                            <a:srgbClr val="A1A1A1">
                              <a:alpha val="0"/>
                            </a:srgbClr>
                          </a:solidFill>
                        </a:ln>
                        <a:solidFill>
                          <a:srgbClr val="DC5530"/>
                        </a:solidFill>
                        <a:latin typeface="+mn-ea"/>
                        <a:ea typeface="+mn-ea"/>
                        <a:cs typeface="+mn-cs"/>
                      </a:rPr>
                      <a:pPr/>
                      <a:t>[값]</a:t>
                    </a:fld>
                    <a:endParaRPr lang="ko-KR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B84B-456F-BBFB-45B02C659BE2}"/>
                </c:ext>
              </c:extLst>
            </c:dLbl>
            <c:dLbl>
              <c:idx val="7"/>
              <c:layout>
                <c:manualLayout>
                  <c:x val="-2.425518440242674E-2"/>
                  <c:y val="-8.3314774820500384E-2"/>
                </c:manualLayout>
              </c:layout>
              <c:tx>
                <c:rich>
                  <a:bodyPr/>
                  <a:lstStyle/>
                  <a:p>
                    <a:fld id="{4DB62EA8-692D-4A6F-941B-D50101FD3765}" type="VALUE">
                      <a:rPr lang="en-US" altLang="ko-KR" sz="1600" b="1" i="0" u="none" strike="noStrike" kern="1200" spc="-150" baseline="0">
                        <a:ln w="9525">
                          <a:solidFill>
                            <a:srgbClr val="A1A1A1">
                              <a:alpha val="0"/>
                            </a:srgbClr>
                          </a:solidFill>
                        </a:ln>
                        <a:solidFill>
                          <a:srgbClr val="DC5530"/>
                        </a:solidFill>
                        <a:latin typeface="+mn-ea"/>
                        <a:ea typeface="+mn-ea"/>
                        <a:cs typeface="+mn-cs"/>
                      </a:rPr>
                      <a:pPr/>
                      <a:t>[값]</a:t>
                    </a:fld>
                    <a:endParaRPr lang="ko-KR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B84B-456F-BBFB-45B02C659BE2}"/>
                </c:ext>
              </c:extLst>
            </c:dLbl>
            <c:dLbl>
              <c:idx val="8"/>
              <c:layout>
                <c:manualLayout>
                  <c:x val="-2.425518440242674E-2"/>
                  <c:y val="-8.3314774820500342E-2"/>
                </c:manualLayout>
              </c:layout>
              <c:tx>
                <c:rich>
                  <a:bodyPr/>
                  <a:lstStyle/>
                  <a:p>
                    <a:fld id="{CBF2DF50-09A0-40E9-9C18-61369ADBB799}" type="VALUE">
                      <a:rPr lang="en-US" altLang="ko-KR" sz="1600" b="1" i="0" u="none" strike="noStrike" kern="1200" spc="-150" baseline="0">
                        <a:ln w="9525">
                          <a:solidFill>
                            <a:srgbClr val="A1A1A1">
                              <a:alpha val="0"/>
                            </a:srgbClr>
                          </a:solidFill>
                        </a:ln>
                        <a:solidFill>
                          <a:srgbClr val="DC5530"/>
                        </a:solidFill>
                        <a:latin typeface="+mn-ea"/>
                        <a:ea typeface="+mn-ea"/>
                        <a:cs typeface="+mn-cs"/>
                      </a:rPr>
                      <a:pPr/>
                      <a:t>[값]</a:t>
                    </a:fld>
                    <a:endParaRPr lang="ko-KR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84B-456F-BBFB-45B02C659BE2}"/>
                </c:ext>
              </c:extLst>
            </c:dLbl>
            <c:dLbl>
              <c:idx val="9"/>
              <c:layout>
                <c:manualLayout>
                  <c:x val="-2.6680702842669414E-2"/>
                  <c:y val="-6.57748222267108E-2"/>
                </c:manualLayout>
              </c:layout>
              <c:tx>
                <c:rich>
                  <a:bodyPr/>
                  <a:lstStyle/>
                  <a:p>
                    <a:fld id="{D44F2149-3DC9-460B-BC77-EC426775C3A7}" type="VALUE">
                      <a:rPr lang="en-US" altLang="ko-KR" sz="1600" b="1" i="0" u="none" strike="noStrike" kern="1200" spc="-150" baseline="0">
                        <a:ln w="9525">
                          <a:solidFill>
                            <a:srgbClr val="A1A1A1">
                              <a:alpha val="0"/>
                            </a:srgbClr>
                          </a:solidFill>
                        </a:ln>
                        <a:solidFill>
                          <a:srgbClr val="DC5530"/>
                        </a:solidFill>
                        <a:latin typeface="+mn-ea"/>
                        <a:ea typeface="+mn-ea"/>
                        <a:cs typeface="+mn-cs"/>
                      </a:rPr>
                      <a:pPr/>
                      <a:t>[값]</a:t>
                    </a:fld>
                    <a:endParaRPr lang="ko-KR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84B-456F-BBFB-45B02C659BE2}"/>
                </c:ext>
              </c:extLst>
            </c:dLbl>
            <c:dLbl>
              <c:idx val="10"/>
              <c:layout>
                <c:manualLayout>
                  <c:x val="-2.6680702842669414E-2"/>
                  <c:y val="-7.4544798523605571E-2"/>
                </c:manualLayout>
              </c:layout>
              <c:tx>
                <c:rich>
                  <a:bodyPr/>
                  <a:lstStyle/>
                  <a:p>
                    <a:fld id="{DD909153-E1E8-47F1-BF16-D8D3A04C3F0B}" type="VALUE">
                      <a:rPr lang="en-US" altLang="ko-KR" sz="1600" b="1" i="0" u="none" strike="noStrike" kern="1200" spc="-150" baseline="0">
                        <a:ln w="9525">
                          <a:solidFill>
                            <a:srgbClr val="A1A1A1">
                              <a:alpha val="0"/>
                            </a:srgbClr>
                          </a:solidFill>
                        </a:ln>
                        <a:solidFill>
                          <a:srgbClr val="DC5530"/>
                        </a:solidFill>
                        <a:latin typeface="+mn-ea"/>
                        <a:ea typeface="+mn-ea"/>
                        <a:cs typeface="+mn-cs"/>
                      </a:rPr>
                      <a:pPr/>
                      <a:t>[값]</a:t>
                    </a:fld>
                    <a:endParaRPr lang="ko-KR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B84B-456F-BBFB-45B02C659BE2}"/>
                </c:ext>
              </c:extLst>
            </c:dLbl>
            <c:dLbl>
              <c:idx val="11"/>
              <c:layout>
                <c:manualLayout>
                  <c:x val="-3.0318980503033426E-2"/>
                  <c:y val="-7.015981037515818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sz="1600" b="0" i="0" u="none" strike="noStrike" kern="1200" baseline="0">
                        <a:solidFill>
                          <a:srgbClr val="DC553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6DCC496-8308-4A3E-A75D-210203700D26}" type="VALUE">
                      <a:rPr lang="en-US" altLang="ko-KR" sz="1600" b="1" i="0" u="none" strike="noStrike" kern="1200" spc="-150" baseline="0">
                        <a:ln w="9525">
                          <a:solidFill>
                            <a:srgbClr val="A1A1A1">
                              <a:alpha val="0"/>
                            </a:srgbClr>
                          </a:solidFill>
                        </a:ln>
                        <a:solidFill>
                          <a:srgbClr val="DC5530"/>
                        </a:solidFill>
                        <a:latin typeface="+mn-ea"/>
                        <a:ea typeface="+mn-ea"/>
                        <a:cs typeface="+mn-cs"/>
                      </a:rPr>
                      <a:pPr algn="ctr" rtl="0">
                        <a:defRPr sz="1600">
                          <a:solidFill>
                            <a:srgbClr val="DC5530"/>
                          </a:solidFill>
                        </a:defRPr>
                      </a:pPr>
                      <a:t>[값]</a:t>
                    </a:fld>
                    <a:endParaRPr lang="ko-KR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sz="1600" b="0" i="0" u="none" strike="noStrike" kern="1200" baseline="0">
                      <a:solidFill>
                        <a:srgbClr val="DC553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84B-456F-BBFB-45B02C659BE2}"/>
                </c:ext>
              </c:extLst>
            </c:dLbl>
            <c:dLbl>
              <c:idx val="12"/>
              <c:layout>
                <c:manualLayout>
                  <c:x val="-2.425518440242674E-2"/>
                  <c:y val="-6.57748222267108E-2"/>
                </c:manualLayout>
              </c:layout>
              <c:tx>
                <c:rich>
                  <a:bodyPr/>
                  <a:lstStyle/>
                  <a:p>
                    <a:fld id="{B91B7D77-6554-46E4-B574-19C9B28D3F5D}" type="VALUE">
                      <a:rPr lang="en-US" altLang="ko-KR" sz="1600" b="1" kern="1200" spc="-150">
                        <a:ln w="9525">
                          <a:solidFill>
                            <a:srgbClr val="A1A1A1">
                              <a:alpha val="0"/>
                            </a:srgbClr>
                          </a:solidFill>
                        </a:ln>
                        <a:solidFill>
                          <a:srgbClr val="DC5530"/>
                        </a:solidFill>
                        <a:latin typeface="+mn-ea"/>
                        <a:ea typeface="+mn-ea"/>
                        <a:cs typeface="+mn-cs"/>
                      </a:rPr>
                      <a:pPr/>
                      <a:t>[값]</a:t>
                    </a:fld>
                    <a:endParaRPr lang="ko-KR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B84B-456F-BBFB-45B02C659BE2}"/>
                </c:ext>
              </c:extLst>
            </c:dLbl>
            <c:dLbl>
              <c:idx val="13"/>
              <c:layout>
                <c:manualLayout>
                  <c:x val="-3.5170017383518777E-2"/>
                  <c:y val="-9.2084751117395114E-2"/>
                </c:manualLayout>
              </c:layout>
              <c:tx>
                <c:rich>
                  <a:bodyPr/>
                  <a:lstStyle/>
                  <a:p>
                    <a:fld id="{B5D9B2FF-F38D-4E91-BABC-452D385D0326}" type="VALUE">
                      <a:rPr lang="en-US" altLang="ko-KR" sz="2400" b="1" kern="1200" spc="-150">
                        <a:ln w="9525">
                          <a:solidFill>
                            <a:srgbClr val="A1A1A1">
                              <a:alpha val="0"/>
                            </a:srgbClr>
                          </a:solidFill>
                        </a:ln>
                        <a:solidFill>
                          <a:srgbClr val="DC5530"/>
                        </a:solidFill>
                        <a:latin typeface="+mn-ea"/>
                        <a:ea typeface="+mn-ea"/>
                        <a:cs typeface="+mn-cs"/>
                      </a:rPr>
                      <a:pPr/>
                      <a:t>[값]</a:t>
                    </a:fld>
                    <a:endParaRPr lang="ko-KR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84B-456F-BBFB-45B02C659B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DC5530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'09</c:v>
                </c:pt>
                <c:pt idx="1">
                  <c:v>'10</c:v>
                </c:pt>
                <c:pt idx="2">
                  <c:v>'11</c:v>
                </c:pt>
                <c:pt idx="3">
                  <c:v>'12</c:v>
                </c:pt>
                <c:pt idx="4">
                  <c:v>'13</c:v>
                </c:pt>
                <c:pt idx="5">
                  <c:v>'14</c:v>
                </c:pt>
                <c:pt idx="6">
                  <c:v>'15</c:v>
                </c:pt>
                <c:pt idx="7">
                  <c:v>'16</c:v>
                </c:pt>
                <c:pt idx="8">
                  <c:v>'17</c:v>
                </c:pt>
                <c:pt idx="9">
                  <c:v>'18</c:v>
                </c:pt>
                <c:pt idx="10">
                  <c:v>'19</c:v>
                </c:pt>
                <c:pt idx="11">
                  <c:v>'20</c:v>
                </c:pt>
                <c:pt idx="12">
                  <c:v>'21</c:v>
                </c:pt>
                <c:pt idx="13">
                  <c:v>'22</c:v>
                </c:pt>
              </c:strCache>
            </c:str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0.82</c:v>
                </c:pt>
                <c:pt idx="1">
                  <c:v>0.78</c:v>
                </c:pt>
                <c:pt idx="2">
                  <c:v>0.79</c:v>
                </c:pt>
                <c:pt idx="3">
                  <c:v>0.73</c:v>
                </c:pt>
                <c:pt idx="4">
                  <c:v>0.71</c:v>
                </c:pt>
                <c:pt idx="5">
                  <c:v>0.57999999999999996</c:v>
                </c:pt>
                <c:pt idx="6">
                  <c:v>0.53</c:v>
                </c:pt>
                <c:pt idx="7">
                  <c:v>0.53</c:v>
                </c:pt>
                <c:pt idx="8">
                  <c:v>0.52</c:v>
                </c:pt>
                <c:pt idx="9">
                  <c:v>0.51</c:v>
                </c:pt>
                <c:pt idx="10">
                  <c:v>0.46</c:v>
                </c:pt>
                <c:pt idx="11">
                  <c:v>0.46</c:v>
                </c:pt>
                <c:pt idx="12">
                  <c:v>0.43</c:v>
                </c:pt>
                <c:pt idx="13">
                  <c:v>0.43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84B-456F-BBFB-45B02C659B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2522008"/>
        <c:axId val="572521304"/>
      </c:lineChart>
      <c:catAx>
        <c:axId val="572515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cs"/>
              </a:defRPr>
            </a:pPr>
            <a:endParaRPr lang="ko-KR"/>
          </a:p>
        </c:txPr>
        <c:crossAx val="572514264"/>
        <c:crosses val="autoZero"/>
        <c:auto val="1"/>
        <c:lblAlgn val="ctr"/>
        <c:lblOffset val="100"/>
        <c:noMultiLvlLbl val="0"/>
      </c:catAx>
      <c:valAx>
        <c:axId val="572514264"/>
        <c:scaling>
          <c:orientation val="minMax"/>
          <c:max val="2000"/>
        </c:scaling>
        <c:delete val="0"/>
        <c:axPos val="l"/>
        <c:numFmt formatCode="#,##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cs"/>
              </a:defRPr>
            </a:pPr>
            <a:endParaRPr lang="ko-KR"/>
          </a:p>
        </c:txPr>
        <c:crossAx val="572515672"/>
        <c:crosses val="autoZero"/>
        <c:crossBetween val="between"/>
      </c:valAx>
      <c:valAx>
        <c:axId val="572521304"/>
        <c:scaling>
          <c:orientation val="minMax"/>
          <c:max val="0.9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72522008"/>
        <c:crosses val="max"/>
        <c:crossBetween val="between"/>
      </c:valAx>
      <c:catAx>
        <c:axId val="5725220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725213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2" y="1"/>
            <a:ext cx="2949787" cy="498693"/>
          </a:xfrm>
          <a:prstGeom prst="rect">
            <a:avLst/>
          </a:prstGeom>
        </p:spPr>
        <p:txBody>
          <a:bodyPr vert="horz" lIns="92229" tIns="46114" rIns="92229" bIns="46114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839" y="1"/>
            <a:ext cx="2949787" cy="498693"/>
          </a:xfrm>
          <a:prstGeom prst="rect">
            <a:avLst/>
          </a:prstGeom>
        </p:spPr>
        <p:txBody>
          <a:bodyPr vert="horz" lIns="92229" tIns="46114" rIns="92229" bIns="46114"/>
          <a:lstStyle>
            <a:lvl1pPr algn="r">
              <a:defRPr sz="1200"/>
            </a:lvl1pPr>
          </a:lstStyle>
          <a:p>
            <a:pPr lvl="0">
              <a:defRPr/>
            </a:pPr>
            <a:fld id="{3CD2436A-CE47-44D1-ACF6-AEC3F097A4A0}" type="datetime1">
              <a:rPr lang="ko-KR" altLang="en-US"/>
              <a:pPr lvl="0">
                <a:defRPr/>
              </a:pPr>
              <a:t>2024-05-09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423863" y="1243013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29" tIns="46114" rIns="92229" bIns="46114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721" y="4783308"/>
            <a:ext cx="5445760" cy="3913615"/>
          </a:xfrm>
          <a:prstGeom prst="rect">
            <a:avLst/>
          </a:prstGeom>
        </p:spPr>
        <p:txBody>
          <a:bodyPr vert="horz" lIns="92229" tIns="46114" rIns="92229" bIns="46114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두 번째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세 번째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네 번째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 번째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2" y="9440647"/>
            <a:ext cx="2949787" cy="498692"/>
          </a:xfrm>
          <a:prstGeom prst="rect">
            <a:avLst/>
          </a:prstGeom>
        </p:spPr>
        <p:txBody>
          <a:bodyPr vert="horz" lIns="92229" tIns="46114" rIns="92229" bIns="46114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7" cy="498692"/>
          </a:xfrm>
          <a:prstGeom prst="rect">
            <a:avLst/>
          </a:prstGeom>
        </p:spPr>
        <p:txBody>
          <a:bodyPr vert="horz" lIns="92229" tIns="46114" rIns="92229" bIns="46114" anchor="b"/>
          <a:lstStyle>
            <a:lvl1pPr algn="r">
              <a:defRPr sz="1200"/>
            </a:lvl1pPr>
          </a:lstStyle>
          <a:p>
            <a:pPr lvl="0">
              <a:defRPr/>
            </a:pPr>
            <a:fld id="{32AB424C-C662-43BB-856A-B2D6C9AA341B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43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46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32AB424C-C662-43BB-856A-B2D6C9AA341B}" type="slidenum">
              <a:rPr lang="en-US" altLang="en-US"/>
              <a:pPr lvl="0">
                <a:defRPr/>
              </a:pPr>
              <a:t>42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32AB424C-C662-43BB-856A-B2D6C9AA341B}" type="slidenum">
              <a:rPr lang="en-US" altLang="en-US"/>
              <a:pPr lvl="0">
                <a:defRPr/>
              </a:pPr>
              <a:t>45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.png"  /><Relationship Id="rId3" Type="http://schemas.openxmlformats.org/officeDocument/2006/relationships/image" Target="../media/image2.png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2.png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4068C5C-28DF-4E9D-8B42-BC046C9FFA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97C4341-CD9B-458A-A0D6-EF657BFF0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665A0AE-3552-4EF8-B623-8A0DBE1A5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3D209-BB05-4556-8933-A0109525C3FB}" type="datetime1">
              <a:rPr lang="ko-KR" altLang="en-US" smtClean="0"/>
              <a:t>2024-02-23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F334D6B-9F4E-4ACB-A2CB-C04A400D0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14D024F-5097-4796-9632-C774E2CD8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74780" y="6538912"/>
            <a:ext cx="617220" cy="365125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altLang="ko-KR"/>
              <a:t>· </a:t>
            </a:r>
            <a:fld id="{E06FA517-99C4-4931-8AF6-A43C2876D6DD}" type="slidenum">
              <a:rPr lang="ko-KR" altLang="en-US" smtClean="0"/>
              <a:pPr/>
              <a:t>‹#›</a:t>
            </a:fld>
            <a:r>
              <a:rPr lang="ko-KR" altLang="en-US"/>
              <a:t> </a:t>
            </a:r>
            <a:r>
              <a:rPr lang="en-US" altLang="ko-KR"/>
              <a:t>· 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79431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solidFill>
          <a:srgbClr val="2B72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11FFE8A2-7833-46F4-C05D-B903E13882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39" y="2228786"/>
            <a:ext cx="6839555" cy="4797667"/>
          </a:xfrm>
          <a:prstGeom prst="rect">
            <a:avLst/>
          </a:prstGeom>
        </p:spPr>
      </p:pic>
      <p:sp>
        <p:nvSpPr>
          <p:cNvPr id="7" name="타원 6">
            <a:extLst>
              <a:ext uri="{FF2B5EF4-FFF2-40B4-BE49-F238E27FC236}">
                <a16:creationId xmlns:a16="http://schemas.microsoft.com/office/drawing/2014/main" id="{79C5AD5D-5282-F2B4-34F6-21784F261A2F}"/>
              </a:ext>
            </a:extLst>
          </p:cNvPr>
          <p:cNvSpPr/>
          <p:nvPr userDrawn="1"/>
        </p:nvSpPr>
        <p:spPr>
          <a:xfrm>
            <a:off x="5891281" y="1051689"/>
            <a:ext cx="5039511" cy="50395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399754CF-C1CD-EC21-0DC2-AAA4E7085E5D}"/>
              </a:ext>
            </a:extLst>
          </p:cNvPr>
          <p:cNvSpPr/>
          <p:nvPr userDrawn="1"/>
        </p:nvSpPr>
        <p:spPr>
          <a:xfrm>
            <a:off x="5691981" y="1340213"/>
            <a:ext cx="1200099" cy="120009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909CED9A-4E35-BB05-3717-76EC8E941B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616" y="251460"/>
            <a:ext cx="1394979" cy="429766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08A35236-7F63-2546-0BDA-1B411F672091}"/>
              </a:ext>
            </a:extLst>
          </p:cNvPr>
          <p:cNvGrpSpPr/>
          <p:nvPr userDrawn="1"/>
        </p:nvGrpSpPr>
        <p:grpSpPr>
          <a:xfrm>
            <a:off x="914342" y="1027192"/>
            <a:ext cx="4109343" cy="913070"/>
            <a:chOff x="914342" y="1027192"/>
            <a:chExt cx="4109343" cy="91307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06702AF-4840-8DCF-6420-F4CF053E89BA}"/>
                </a:ext>
              </a:extLst>
            </p:cNvPr>
            <p:cNvSpPr txBox="1"/>
            <p:nvPr userDrawn="1"/>
          </p:nvSpPr>
          <p:spPr>
            <a:xfrm>
              <a:off x="980382" y="1027192"/>
              <a:ext cx="4043303" cy="9130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fontAlgn="base">
                <a:lnSpc>
                  <a:spcPts val="3200"/>
                </a:lnSpc>
                <a:defRPr/>
              </a:pPr>
              <a:r>
                <a:rPr lang="ko-KR" altLang="en-US" sz="1600" spc="-15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n-ea"/>
                </a:rPr>
                <a:t>중소사업장에서도 쉽고 </a:t>
              </a:r>
              <a:r>
                <a:rPr lang="ko-KR" altLang="en-US" sz="1600" spc="-150" dirty="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n-ea"/>
                </a:rPr>
                <a:t>간편하게 실시할 수 </a:t>
              </a:r>
              <a:r>
                <a:rPr lang="ko-KR" altLang="en-US" sz="1600" spc="-15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n-ea"/>
                </a:rPr>
                <a:t>있는 </a:t>
              </a:r>
              <a:endParaRPr lang="en-US" altLang="ko-KR" sz="1600" spc="-150" dirty="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endParaRPr>
            </a:p>
            <a:p>
              <a:pPr lvl="0" fontAlgn="base">
                <a:lnSpc>
                  <a:spcPts val="3200"/>
                </a:lnSpc>
                <a:defRPr/>
              </a:pPr>
              <a:r>
                <a:rPr lang="ko-KR" altLang="en-US" sz="2800" spc="-15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위험성평가</a:t>
              </a:r>
              <a:endParaRPr lang="en-US" altLang="ko-KR" sz="2800" spc="-150" dirty="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2E1519D7-78F9-B00D-AAFC-B99A3249C09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14342" y="1192372"/>
              <a:ext cx="0" cy="66949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475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bg>
      <p:bgPr>
        <a:solidFill>
          <a:srgbClr val="2B72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8A91CC16-FD0E-F96F-72AD-4874C725C306}"/>
              </a:ext>
            </a:extLst>
          </p:cNvPr>
          <p:cNvSpPr/>
          <p:nvPr userDrawn="1"/>
        </p:nvSpPr>
        <p:spPr>
          <a:xfrm>
            <a:off x="327418" y="772160"/>
            <a:ext cx="11533112" cy="5834380"/>
          </a:xfrm>
          <a:custGeom>
            <a:avLst/>
            <a:gdLst>
              <a:gd name="connsiteX0" fmla="*/ 0 w 11529060"/>
              <a:gd name="connsiteY0" fmla="*/ 336541 h 5951220"/>
              <a:gd name="connsiteX1" fmla="*/ 336541 w 11529060"/>
              <a:gd name="connsiteY1" fmla="*/ 0 h 5951220"/>
              <a:gd name="connsiteX2" fmla="*/ 11192519 w 11529060"/>
              <a:gd name="connsiteY2" fmla="*/ 0 h 5951220"/>
              <a:gd name="connsiteX3" fmla="*/ 11529060 w 11529060"/>
              <a:gd name="connsiteY3" fmla="*/ 336541 h 5951220"/>
              <a:gd name="connsiteX4" fmla="*/ 11529060 w 11529060"/>
              <a:gd name="connsiteY4" fmla="*/ 5614679 h 5951220"/>
              <a:gd name="connsiteX5" fmla="*/ 11192519 w 11529060"/>
              <a:gd name="connsiteY5" fmla="*/ 5951220 h 5951220"/>
              <a:gd name="connsiteX6" fmla="*/ 336541 w 11529060"/>
              <a:gd name="connsiteY6" fmla="*/ 5951220 h 5951220"/>
              <a:gd name="connsiteX7" fmla="*/ 0 w 11529060"/>
              <a:gd name="connsiteY7" fmla="*/ 5614679 h 5951220"/>
              <a:gd name="connsiteX8" fmla="*/ 0 w 11529060"/>
              <a:gd name="connsiteY8" fmla="*/ 336541 h 5951220"/>
              <a:gd name="connsiteX0" fmla="*/ 23349 w 11552409"/>
              <a:gd name="connsiteY0" fmla="*/ 359401 h 5974080"/>
              <a:gd name="connsiteX1" fmla="*/ 116050 w 11552409"/>
              <a:gd name="connsiteY1" fmla="*/ 0 h 5974080"/>
              <a:gd name="connsiteX2" fmla="*/ 11215868 w 11552409"/>
              <a:gd name="connsiteY2" fmla="*/ 22860 h 5974080"/>
              <a:gd name="connsiteX3" fmla="*/ 11552409 w 11552409"/>
              <a:gd name="connsiteY3" fmla="*/ 359401 h 5974080"/>
              <a:gd name="connsiteX4" fmla="*/ 11552409 w 11552409"/>
              <a:gd name="connsiteY4" fmla="*/ 5637539 h 5974080"/>
              <a:gd name="connsiteX5" fmla="*/ 11215868 w 11552409"/>
              <a:gd name="connsiteY5" fmla="*/ 5974080 h 5974080"/>
              <a:gd name="connsiteX6" fmla="*/ 359890 w 11552409"/>
              <a:gd name="connsiteY6" fmla="*/ 5974080 h 5974080"/>
              <a:gd name="connsiteX7" fmla="*/ 23349 w 11552409"/>
              <a:gd name="connsiteY7" fmla="*/ 5637539 h 5974080"/>
              <a:gd name="connsiteX8" fmla="*/ 23349 w 11552409"/>
              <a:gd name="connsiteY8" fmla="*/ 359401 h 5974080"/>
              <a:gd name="connsiteX0" fmla="*/ 65723 w 11594783"/>
              <a:gd name="connsiteY0" fmla="*/ 352474 h 5967153"/>
              <a:gd name="connsiteX1" fmla="*/ 89151 w 11594783"/>
              <a:gd name="connsiteY1" fmla="*/ 0 h 5967153"/>
              <a:gd name="connsiteX2" fmla="*/ 11258242 w 11594783"/>
              <a:gd name="connsiteY2" fmla="*/ 15933 h 5967153"/>
              <a:gd name="connsiteX3" fmla="*/ 11594783 w 11594783"/>
              <a:gd name="connsiteY3" fmla="*/ 352474 h 5967153"/>
              <a:gd name="connsiteX4" fmla="*/ 11594783 w 11594783"/>
              <a:gd name="connsiteY4" fmla="*/ 5630612 h 5967153"/>
              <a:gd name="connsiteX5" fmla="*/ 11258242 w 11594783"/>
              <a:gd name="connsiteY5" fmla="*/ 5967153 h 5967153"/>
              <a:gd name="connsiteX6" fmla="*/ 402264 w 11594783"/>
              <a:gd name="connsiteY6" fmla="*/ 5967153 h 5967153"/>
              <a:gd name="connsiteX7" fmla="*/ 65723 w 11594783"/>
              <a:gd name="connsiteY7" fmla="*/ 5630612 h 5967153"/>
              <a:gd name="connsiteX8" fmla="*/ 65723 w 11594783"/>
              <a:gd name="connsiteY8" fmla="*/ 352474 h 5967153"/>
              <a:gd name="connsiteX0" fmla="*/ 1412 w 11530472"/>
              <a:gd name="connsiteY0" fmla="*/ 352474 h 5967153"/>
              <a:gd name="connsiteX1" fmla="*/ 24840 w 11530472"/>
              <a:gd name="connsiteY1" fmla="*/ 0 h 5967153"/>
              <a:gd name="connsiteX2" fmla="*/ 11193931 w 11530472"/>
              <a:gd name="connsiteY2" fmla="*/ 15933 h 5967153"/>
              <a:gd name="connsiteX3" fmla="*/ 11530472 w 11530472"/>
              <a:gd name="connsiteY3" fmla="*/ 352474 h 5967153"/>
              <a:gd name="connsiteX4" fmla="*/ 11530472 w 11530472"/>
              <a:gd name="connsiteY4" fmla="*/ 5630612 h 5967153"/>
              <a:gd name="connsiteX5" fmla="*/ 11193931 w 11530472"/>
              <a:gd name="connsiteY5" fmla="*/ 5967153 h 5967153"/>
              <a:gd name="connsiteX6" fmla="*/ 337953 w 11530472"/>
              <a:gd name="connsiteY6" fmla="*/ 5967153 h 5967153"/>
              <a:gd name="connsiteX7" fmla="*/ 1412 w 11530472"/>
              <a:gd name="connsiteY7" fmla="*/ 5630612 h 5967153"/>
              <a:gd name="connsiteX8" fmla="*/ 1412 w 11530472"/>
              <a:gd name="connsiteY8" fmla="*/ 352474 h 5967153"/>
              <a:gd name="connsiteX0" fmla="*/ 9151 w 11538211"/>
              <a:gd name="connsiteY0" fmla="*/ 352474 h 5967153"/>
              <a:gd name="connsiteX1" fmla="*/ 17339 w 11538211"/>
              <a:gd name="connsiteY1" fmla="*/ 0 h 5967153"/>
              <a:gd name="connsiteX2" fmla="*/ 11201670 w 11538211"/>
              <a:gd name="connsiteY2" fmla="*/ 15933 h 5967153"/>
              <a:gd name="connsiteX3" fmla="*/ 11538211 w 11538211"/>
              <a:gd name="connsiteY3" fmla="*/ 352474 h 5967153"/>
              <a:gd name="connsiteX4" fmla="*/ 11538211 w 11538211"/>
              <a:gd name="connsiteY4" fmla="*/ 5630612 h 5967153"/>
              <a:gd name="connsiteX5" fmla="*/ 11201670 w 11538211"/>
              <a:gd name="connsiteY5" fmla="*/ 5967153 h 5967153"/>
              <a:gd name="connsiteX6" fmla="*/ 345692 w 11538211"/>
              <a:gd name="connsiteY6" fmla="*/ 5967153 h 5967153"/>
              <a:gd name="connsiteX7" fmla="*/ 9151 w 11538211"/>
              <a:gd name="connsiteY7" fmla="*/ 5630612 h 5967153"/>
              <a:gd name="connsiteX8" fmla="*/ 9151 w 11538211"/>
              <a:gd name="connsiteY8" fmla="*/ 352474 h 5967153"/>
              <a:gd name="connsiteX0" fmla="*/ 0 w 11529060"/>
              <a:gd name="connsiteY0" fmla="*/ 352474 h 5967153"/>
              <a:gd name="connsiteX1" fmla="*/ 8188 w 11529060"/>
              <a:gd name="connsiteY1" fmla="*/ 0 h 5967153"/>
              <a:gd name="connsiteX2" fmla="*/ 11192519 w 11529060"/>
              <a:gd name="connsiteY2" fmla="*/ 15933 h 5967153"/>
              <a:gd name="connsiteX3" fmla="*/ 11529060 w 11529060"/>
              <a:gd name="connsiteY3" fmla="*/ 352474 h 5967153"/>
              <a:gd name="connsiteX4" fmla="*/ 11529060 w 11529060"/>
              <a:gd name="connsiteY4" fmla="*/ 5630612 h 5967153"/>
              <a:gd name="connsiteX5" fmla="*/ 11192519 w 11529060"/>
              <a:gd name="connsiteY5" fmla="*/ 5967153 h 5967153"/>
              <a:gd name="connsiteX6" fmla="*/ 336541 w 11529060"/>
              <a:gd name="connsiteY6" fmla="*/ 5967153 h 5967153"/>
              <a:gd name="connsiteX7" fmla="*/ 0 w 11529060"/>
              <a:gd name="connsiteY7" fmla="*/ 5630612 h 5967153"/>
              <a:gd name="connsiteX8" fmla="*/ 0 w 11529060"/>
              <a:gd name="connsiteY8" fmla="*/ 352474 h 5967153"/>
              <a:gd name="connsiteX0" fmla="*/ 4052 w 11533112"/>
              <a:gd name="connsiteY0" fmla="*/ 348664 h 5963343"/>
              <a:gd name="connsiteX1" fmla="*/ 810 w 11533112"/>
              <a:gd name="connsiteY1" fmla="*/ 0 h 5963343"/>
              <a:gd name="connsiteX2" fmla="*/ 11196571 w 11533112"/>
              <a:gd name="connsiteY2" fmla="*/ 12123 h 5963343"/>
              <a:gd name="connsiteX3" fmla="*/ 11533112 w 11533112"/>
              <a:gd name="connsiteY3" fmla="*/ 348664 h 5963343"/>
              <a:gd name="connsiteX4" fmla="*/ 11533112 w 11533112"/>
              <a:gd name="connsiteY4" fmla="*/ 5626802 h 5963343"/>
              <a:gd name="connsiteX5" fmla="*/ 11196571 w 11533112"/>
              <a:gd name="connsiteY5" fmla="*/ 5963343 h 5963343"/>
              <a:gd name="connsiteX6" fmla="*/ 340593 w 11533112"/>
              <a:gd name="connsiteY6" fmla="*/ 5963343 h 5963343"/>
              <a:gd name="connsiteX7" fmla="*/ 4052 w 11533112"/>
              <a:gd name="connsiteY7" fmla="*/ 5626802 h 5963343"/>
              <a:gd name="connsiteX8" fmla="*/ 4052 w 11533112"/>
              <a:gd name="connsiteY8" fmla="*/ 348664 h 596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33112" h="5963343">
                <a:moveTo>
                  <a:pt x="4052" y="348664"/>
                </a:moveTo>
                <a:cubicBezTo>
                  <a:pt x="4052" y="162798"/>
                  <a:pt x="-2176" y="138199"/>
                  <a:pt x="810" y="0"/>
                </a:cubicBezTo>
                <a:lnTo>
                  <a:pt x="11196571" y="12123"/>
                </a:lnTo>
                <a:cubicBezTo>
                  <a:pt x="11382437" y="12123"/>
                  <a:pt x="11533112" y="162798"/>
                  <a:pt x="11533112" y="348664"/>
                </a:cubicBezTo>
                <a:lnTo>
                  <a:pt x="11533112" y="5626802"/>
                </a:lnTo>
                <a:cubicBezTo>
                  <a:pt x="11533112" y="5812668"/>
                  <a:pt x="11382437" y="5963343"/>
                  <a:pt x="11196571" y="5963343"/>
                </a:cubicBezTo>
                <a:lnTo>
                  <a:pt x="340593" y="5963343"/>
                </a:lnTo>
                <a:cubicBezTo>
                  <a:pt x="154727" y="5963343"/>
                  <a:pt x="4052" y="5812668"/>
                  <a:pt x="4052" y="5626802"/>
                </a:cubicBezTo>
                <a:lnTo>
                  <a:pt x="4052" y="3486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20FA56BE-56AA-9303-F263-03DA8E8BDE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616" y="251460"/>
            <a:ext cx="1394979" cy="429766"/>
          </a:xfrm>
          <a:prstGeom prst="rect">
            <a:avLst/>
          </a:prstGeom>
        </p:spPr>
      </p:pic>
      <p:sp>
        <p:nvSpPr>
          <p:cNvPr id="2" name="슬라이드 번호 개체 틀 5">
            <a:extLst>
              <a:ext uri="{FF2B5EF4-FFF2-40B4-BE49-F238E27FC236}">
                <a16:creationId xmlns:a16="http://schemas.microsoft.com/office/drawing/2014/main" id="{7D023EED-BE58-95D0-F7A6-56C74E204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5561" y="6497350"/>
            <a:ext cx="617220" cy="365125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altLang="ko-KR"/>
              <a:t>· </a:t>
            </a:r>
            <a:fld id="{E06FA517-99C4-4931-8AF6-A43C2876D6DD}" type="slidenum">
              <a:rPr lang="ko-KR" altLang="en-US" smtClean="0"/>
              <a:pPr/>
              <a:t>‹#›</a:t>
            </a:fld>
            <a:r>
              <a:rPr lang="ko-KR" altLang="en-US"/>
              <a:t> </a:t>
            </a:r>
            <a:r>
              <a:rPr lang="en-US" altLang="ko-KR"/>
              <a:t>· 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1584036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theme" Target="../theme/theme1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4EF71167-B984-46E2-88AA-1B127370E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B18A075-4EFA-41C7-B3A9-8A1DD4992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7B0A76E-B680-47D2-BAB8-540C77623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8535E-8D93-4D34-8C24-53765623440A}" type="datetime1">
              <a:rPr lang="ko-KR" altLang="en-US" smtClean="0"/>
              <a:t>2024-02-23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79228A7-1270-45EB-9FB3-AA24B3CAD9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F958A26-0054-4730-BB85-B54E53E04F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FA517-99C4-4931-8AF6-A43C2876D6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1587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3.png"  /><Relationship Id="rId3" Type="http://schemas.openxmlformats.org/officeDocument/2006/relationships/image" Target="../media/image4.emf"  /><Relationship Id="rId4" Type="http://schemas.openxmlformats.org/officeDocument/2006/relationships/image" Target="../media/image5.pn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15.png"  /><Relationship Id="rId3" Type="http://schemas.openxmlformats.org/officeDocument/2006/relationships/image" Target="../media/image15.png"  /><Relationship Id="rId4" Type="http://schemas.openxmlformats.org/officeDocument/2006/relationships/image" Target="../media/image15.png"  /><Relationship Id="rId5" Type="http://schemas.openxmlformats.org/officeDocument/2006/relationships/image" Target="../media/image15.png"  /><Relationship Id="rId6" Type="http://schemas.openxmlformats.org/officeDocument/2006/relationships/image" Target="../media/image15.png"  /><Relationship Id="rId7" Type="http://schemas.openxmlformats.org/officeDocument/2006/relationships/image" Target="../media/image15.png"  /><Relationship Id="rId8" Type="http://schemas.openxmlformats.org/officeDocument/2006/relationships/image" Target="../media/image15.png"  /><Relationship Id="rId9" Type="http://schemas.openxmlformats.org/officeDocument/2006/relationships/image" Target="../media/image15.pn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16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17.emf"  /><Relationship Id="rId3" Type="http://schemas.openxmlformats.org/officeDocument/2006/relationships/image" Target="../media/image18.emf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19.emf"  /><Relationship Id="rId3" Type="http://schemas.openxmlformats.org/officeDocument/2006/relationships/image" Target="../media/image20.emf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6.png"  /><Relationship Id="rId3" Type="http://schemas.openxmlformats.org/officeDocument/2006/relationships/image" Target="../media/image3.png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_rels/slide2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_rels/slide2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_rels/slide2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3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_rels/slide3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_rels/slide3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_rels/slide3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_rels/slide3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_rels/slide3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_rels/slide3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_rels/slide3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_rels/slide3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_rels/slide3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_rels/slide4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_rels/slide4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_rels/slide4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4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3.xml"  /><Relationship Id="rId3" Type="http://schemas.openxmlformats.org/officeDocument/2006/relationships/image" Target="../media/image21.emf"  /></Relationships>
</file>

<file path=ppt/slides/_rels/slide4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22.emf"  /></Relationships>
</file>

<file path=ppt/slides/_rels/slide4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_rels/slide46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.xml"  /><Relationship Id="rId2" Type="http://schemas.openxmlformats.org/officeDocument/2006/relationships/slideLayout" Target="../slideLayouts/slideLayout3.xml"  /><Relationship Id="rId3" Type="http://schemas.openxmlformats.org/officeDocument/2006/relationships/image" Target="../media/image7.emf"  /></Relationships>
</file>

<file path=ppt/slides/_rels/slide4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/Relationships>
</file>

<file path=ppt/slides/_rels/slide4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4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23.jpeg"  /><Relationship Id="rId3" Type="http://schemas.openxmlformats.org/officeDocument/2006/relationships/image" Target="../media/image24.png"  /><Relationship Id="rId4" Type="http://schemas.openxmlformats.org/officeDocument/2006/relationships/image" Target="../media/image25.png"  /><Relationship Id="rId5" Type="http://schemas.openxmlformats.org/officeDocument/2006/relationships/image" Target="../media/image26.png"  /><Relationship Id="rId6" Type="http://schemas.openxmlformats.org/officeDocument/2006/relationships/image" Target="../media/image27.png"  /><Relationship Id="rId7" Type="http://schemas.openxmlformats.org/officeDocument/2006/relationships/image" Target="../media/image28.png"  /><Relationship Id="rId8" Type="http://schemas.openxmlformats.org/officeDocument/2006/relationships/image" Target="../media/image29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chart" Target="../charts/chart1.xml"  /><Relationship Id="rId3" Type="http://schemas.openxmlformats.org/officeDocument/2006/relationships/image" Target="../media/image7.emf"  /></Relationships>
</file>

<file path=ppt/slides/_rels/slide5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30.png"  /><Relationship Id="rId3" Type="http://schemas.openxmlformats.org/officeDocument/2006/relationships/image" Target="../media/image31.emf"  /><Relationship Id="rId4" Type="http://schemas.openxmlformats.org/officeDocument/2006/relationships/image" Target="../media/image32.png"  /></Relationships>
</file>

<file path=ppt/slides/_rels/slide5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33.png"  /><Relationship Id="rId3" Type="http://schemas.openxmlformats.org/officeDocument/2006/relationships/image" Target="../media/image34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8.png"  /><Relationship Id="rId3" Type="http://schemas.openxmlformats.org/officeDocument/2006/relationships/image" Target="../media/image9.png"  /><Relationship Id="rId4" Type="http://schemas.openxmlformats.org/officeDocument/2006/relationships/image" Target="../media/image10.png"  /><Relationship Id="rId5" Type="http://schemas.openxmlformats.org/officeDocument/2006/relationships/image" Target="../media/image11.png"  /><Relationship Id="rId6" Type="http://schemas.openxmlformats.org/officeDocument/2006/relationships/image" Target="../media/image12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13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14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2b72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자유형: 도형 20"/>
          <p:cNvSpPr/>
          <p:nvPr/>
        </p:nvSpPr>
        <p:spPr>
          <a:xfrm>
            <a:off x="-2" y="-1"/>
            <a:ext cx="12192002" cy="3927388"/>
          </a:xfrm>
          <a:custGeom>
            <a:avLst/>
            <a:gdLst>
              <a:gd name="connsiteX0" fmla="*/ 0 w 12192002"/>
              <a:gd name="connsiteY0" fmla="*/ 0 h 3927388"/>
              <a:gd name="connsiteX1" fmla="*/ 12192002 w 12192002"/>
              <a:gd name="connsiteY1" fmla="*/ 0 h 3927388"/>
              <a:gd name="connsiteX2" fmla="*/ 12192002 w 12192002"/>
              <a:gd name="connsiteY2" fmla="*/ 2667636 h 3927388"/>
              <a:gd name="connsiteX3" fmla="*/ 12015028 w 12192002"/>
              <a:gd name="connsiteY3" fmla="*/ 2759067 h 3927388"/>
              <a:gd name="connsiteX4" fmla="*/ 6116580 w 12192002"/>
              <a:gd name="connsiteY4" fmla="*/ 3927388 h 3927388"/>
              <a:gd name="connsiteX5" fmla="*/ 218130 w 12192002"/>
              <a:gd name="connsiteY5" fmla="*/ 2759067 h 3927388"/>
              <a:gd name="connsiteX6" fmla="*/ 0 w 12192002"/>
              <a:gd name="connsiteY6" fmla="*/ 2646374 h 3927388"/>
              <a:gd name="connsiteX7" fmla="*/ 0 w 12192002"/>
              <a:gd name="connsiteY7" fmla="*/ 0 h 392738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2" h="3927388">
                <a:moveTo>
                  <a:pt x="0" y="0"/>
                </a:moveTo>
                <a:lnTo>
                  <a:pt x="12192002" y="0"/>
                </a:lnTo>
                <a:lnTo>
                  <a:pt x="12192002" y="2667636"/>
                </a:lnTo>
                <a:lnTo>
                  <a:pt x="12015028" y="2759067"/>
                </a:lnTo>
                <a:cubicBezTo>
                  <a:pt x="10557362" y="3476790"/>
                  <a:pt x="8454556" y="3927388"/>
                  <a:pt x="6116580" y="3927388"/>
                </a:cubicBezTo>
                <a:cubicBezTo>
                  <a:pt x="3778604" y="3927388"/>
                  <a:pt x="1675796" y="3476790"/>
                  <a:pt x="218130" y="2759067"/>
                </a:cubicBezTo>
                <a:lnTo>
                  <a:pt x="0" y="264637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719141" y="967853"/>
            <a:ext cx="6753718" cy="2649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3200" b="1">
                <a:solidFill>
                  <a:srgbClr val="000066"/>
                </a:solidFill>
                <a:latin typeface="G마켓 산스 TTF Medium"/>
                <a:ea typeface="G마켓 산스 TTF Medium"/>
              </a:rPr>
              <a:t>중소사업장에서도 </a:t>
            </a:r>
            <a:endParaRPr lang="ko-KR" altLang="en-US" sz="3200" b="1">
              <a:solidFill>
                <a:srgbClr val="000066"/>
              </a:solidFill>
              <a:latin typeface="G마켓 산스 TTF Medium"/>
              <a:ea typeface="G마켓 산스 TTF Medium"/>
            </a:endParaRPr>
          </a:p>
          <a:p>
            <a:pPr lvl="0" algn="ctr">
              <a:defRPr/>
            </a:pPr>
            <a:r>
              <a:rPr lang="ko-KR" altLang="en-US" sz="3200" b="1">
                <a:solidFill>
                  <a:srgbClr val="000066"/>
                </a:solidFill>
                <a:latin typeface="G마켓 산스 TTF Medium"/>
                <a:ea typeface="G마켓 산스 TTF Medium"/>
              </a:rPr>
              <a:t>쉽고 간편하게 실시할 수 있는</a:t>
            </a:r>
            <a:r>
              <a:rPr lang="ko-KR" altLang="en-US" sz="4000" b="1">
                <a:solidFill>
                  <a:srgbClr val="000066"/>
                </a:solidFill>
                <a:latin typeface="G마켓 산스 TTF Medium"/>
                <a:ea typeface="G마켓 산스 TTF Medium"/>
              </a:rPr>
              <a:t> </a:t>
            </a:r>
            <a:endParaRPr lang="ko-KR" altLang="en-US" sz="4000">
              <a:solidFill>
                <a:srgbClr val="000066"/>
              </a:solidFill>
              <a:latin typeface="G마켓 산스 TTF Medium"/>
              <a:ea typeface="G마켓 산스 TTF Medium"/>
            </a:endParaRPr>
          </a:p>
          <a:p>
            <a:pPr algn="ctr">
              <a:defRPr/>
            </a:pPr>
            <a:r>
              <a:rPr kumimoji="1" lang="ko-KR" altLang="en-US" sz="9600" kern="0" spc="600">
                <a:solidFill>
                  <a:srgbClr val="000066"/>
                </a:solidFill>
                <a:latin typeface="G마켓 산스 TTF Bold"/>
                <a:ea typeface="G마켓 산스 TTF Bold"/>
                <a:cs typeface="Arial"/>
              </a:rPr>
              <a:t>위험성평가</a:t>
            </a:r>
            <a:endParaRPr kumimoji="1" lang="en-US" altLang="ko-KR" sz="9600" kern="0" spc="600">
              <a:solidFill>
                <a:srgbClr val="000066"/>
              </a:solidFill>
              <a:latin typeface="G마켓 산스 TTF Bold"/>
              <a:ea typeface="G마켓 산스 TTF Bold"/>
              <a:cs typeface="Arial"/>
            </a:endParaRPr>
          </a:p>
        </p:txBody>
      </p:sp>
      <p:grpSp>
        <p:nvGrpSpPr>
          <p:cNvPr id="3" name="그룹 2"/>
          <p:cNvGrpSpPr/>
          <p:nvPr/>
        </p:nvGrpSpPr>
        <p:grpSpPr>
          <a:xfrm rot="0">
            <a:off x="9375650" y="904749"/>
            <a:ext cx="2421051" cy="745998"/>
            <a:chOff x="6504325" y="498750"/>
            <a:chExt cx="2514955" cy="745998"/>
          </a:xfrm>
        </p:grpSpPr>
        <p:sp>
          <p:nvSpPr>
            <p:cNvPr id="8" name="직사각형 7"/>
            <p:cNvSpPr/>
            <p:nvPr/>
          </p:nvSpPr>
          <p:spPr>
            <a:xfrm>
              <a:off x="6504325" y="498750"/>
              <a:ext cx="2514955" cy="745998"/>
            </a:xfrm>
            <a:prstGeom prst="rect">
              <a:avLst/>
            </a:prstGeom>
            <a:solidFill>
              <a:srgbClr val="7db63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200">
                <a:solidFill>
                  <a:srgbClr val="7db638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614670" y="530402"/>
              <a:ext cx="231969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kumimoji="1" lang="ko-KR" altLang="en-US" b="1" kern="0" spc="-150">
                  <a:solidFill>
                    <a:schemeClr val="bg1"/>
                  </a:solidFill>
                  <a:latin typeface="+mj-ea"/>
                  <a:ea typeface="+mj-ea"/>
                  <a:cs typeface="Arial"/>
                </a:rPr>
                <a:t>함께하는 위험성평가</a:t>
              </a:r>
              <a:r>
                <a:rPr kumimoji="1" lang="en-US" altLang="ko-KR" b="1" kern="0" spc="-150">
                  <a:solidFill>
                    <a:schemeClr val="bg1"/>
                  </a:solidFill>
                  <a:latin typeface="+mj-ea"/>
                  <a:ea typeface="+mj-ea"/>
                  <a:cs typeface="Arial"/>
                </a:rPr>
                <a:t>, </a:t>
              </a:r>
              <a:endParaRPr kumimoji="1" lang="en-US" altLang="ko-KR" b="1" kern="0" spc="-150">
                <a:solidFill>
                  <a:schemeClr val="bg1"/>
                </a:solidFill>
                <a:latin typeface="+mj-ea"/>
                <a:ea typeface="+mj-ea"/>
                <a:cs typeface="Arial"/>
              </a:endParaRPr>
            </a:p>
            <a:p>
              <a:pPr lvl="0">
                <a:defRPr/>
              </a:pPr>
              <a:r>
                <a:rPr kumimoji="1" lang="ko-KR" altLang="en-US" b="1" kern="0" spc="-150">
                  <a:solidFill>
                    <a:schemeClr val="bg1"/>
                  </a:solidFill>
                  <a:latin typeface="+mj-ea"/>
                  <a:ea typeface="+mj-ea"/>
                  <a:cs typeface="Arial"/>
                </a:rPr>
                <a:t>함께 지킨 우리의 안전</a:t>
              </a:r>
              <a:endParaRPr kumimoji="1" lang="ko-KR" altLang="en-US" b="1" kern="0" spc="-150">
                <a:solidFill>
                  <a:schemeClr val="bg1"/>
                </a:solidFill>
                <a:latin typeface="+mj-ea"/>
                <a:ea typeface="+mj-ea"/>
                <a:cs typeface="Arial"/>
              </a:endParaRPr>
            </a:p>
          </p:txBody>
        </p:sp>
      </p:grp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29923" y="721723"/>
            <a:ext cx="1746041" cy="519535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tretch>
            <a:fillRect/>
          </a:stretch>
        </p:blipFill>
        <p:spPr>
          <a:xfrm>
            <a:off x="10992651" y="3841032"/>
            <a:ext cx="910859" cy="253921"/>
          </a:xfrm>
          <a:prstGeom prst="rect">
            <a:avLst/>
          </a:prstGeom>
        </p:spPr>
      </p:pic>
      <p:pic>
        <p:nvPicPr>
          <p:cNvPr id="2049" name="그림 2048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-2" y="3953459"/>
            <a:ext cx="12192002" cy="29206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81686" y="1557161"/>
            <a:ext cx="68455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indent="-182563">
              <a:buFont typeface="Wingdings"/>
              <a:buChar char="§"/>
              <a:tabLst>
                <a:tab pos="182563" algn="l"/>
              </a:tabLst>
              <a:defRPr/>
            </a:pPr>
            <a:r>
              <a:rPr lang="ko-KR" altLang="en-US" sz="200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 중소규모 사업장에서 쉽고 간편하게 실시 가능토록 개편</a:t>
            </a:r>
            <a:endParaRPr lang="en-US" altLang="ko-KR" sz="2000">
              <a:ln w="9525">
                <a:solidFill>
                  <a:srgbClr val="a1a1a1">
                    <a:alpha val="0"/>
                  </a:srgbClr>
                </a:solidFill>
              </a:ln>
              <a:solidFill>
                <a:schemeClr val="tx2">
                  <a:lumMod val="7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51" name="그룹 50"/>
          <p:cNvGrpSpPr/>
          <p:nvPr/>
        </p:nvGrpSpPr>
        <p:grpSpPr>
          <a:xfrm rot="0">
            <a:off x="247788" y="388207"/>
            <a:ext cx="7891896" cy="1165660"/>
            <a:chOff x="247788" y="388207"/>
            <a:chExt cx="7891896" cy="1165660"/>
          </a:xfrm>
        </p:grpSpPr>
        <p:sp>
          <p:nvSpPr>
            <p:cNvPr id="2" name="TextBox 1"/>
            <p:cNvSpPr txBox="1"/>
            <p:nvPr/>
          </p:nvSpPr>
          <p:spPr>
            <a:xfrm>
              <a:off x="247788" y="388207"/>
              <a:ext cx="49125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pc="-7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n-ea"/>
                </a:rPr>
                <a:t>Ⅱ. </a:t>
              </a:r>
              <a:r>
                <a:rPr lang="ko-KR" altLang="en-US" spc="-7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n-ea"/>
                </a:rPr>
                <a:t>우리나라 위험성평가의 현주소</a:t>
              </a:r>
              <a:endParaRPr lang="ko-KR" altLang="en-US" spc="-70">
                <a:solidFill>
                  <a:schemeClr val="bg1"/>
                </a:solidFill>
                <a:latin typeface="+mn-ea"/>
              </a:endParaRPr>
            </a:p>
          </p:txBody>
        </p:sp>
        <p:grpSp>
          <p:nvGrpSpPr>
            <p:cNvPr id="3" name="그룹 2"/>
            <p:cNvGrpSpPr/>
            <p:nvPr/>
          </p:nvGrpSpPr>
          <p:grpSpPr>
            <a:xfrm rot="0">
              <a:off x="593058" y="968349"/>
              <a:ext cx="438912" cy="438912"/>
              <a:chOff x="524256" y="975360"/>
              <a:chExt cx="438912" cy="438912"/>
            </a:xfrm>
          </p:grpSpPr>
          <p:sp>
            <p:nvSpPr>
              <p:cNvPr id="4" name="사각형: 둥근 모서리 3"/>
              <p:cNvSpPr/>
              <p:nvPr/>
            </p:nvSpPr>
            <p:spPr>
              <a:xfrm>
                <a:off x="524256" y="975360"/>
                <a:ext cx="438912" cy="438912"/>
              </a:xfrm>
              <a:prstGeom prst="roundRect">
                <a:avLst>
                  <a:gd name="adj" fmla="val 16667"/>
                </a:avLst>
              </a:prstGeom>
              <a:solidFill>
                <a:srgbClr val="f1767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5" name="이등변 삼각형 4"/>
              <p:cNvSpPr/>
              <p:nvPr/>
            </p:nvSpPr>
            <p:spPr>
              <a:xfrm rot="5400000">
                <a:off x="633862" y="1100118"/>
                <a:ext cx="219700" cy="18939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095768" y="907536"/>
              <a:ext cx="7043916" cy="646331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lvl="0">
                <a:defRPr/>
              </a:pPr>
              <a:r>
                <a:rPr kumimoji="1" lang="ko-KR" altLang="en-US" sz="3600" kern="0" spc="-150">
                  <a:solidFill>
                    <a:srgbClr val="000066"/>
                  </a:solidFill>
                  <a:latin typeface="G마켓 산스 TTF Bold"/>
                  <a:ea typeface="G마켓 산스 TTF Bold"/>
                  <a:cs typeface="Arial"/>
                </a:rPr>
                <a:t>위험성평가 제도</a:t>
              </a:r>
              <a:r>
                <a:rPr kumimoji="1" lang="ko-KR" altLang="en-US" sz="3600" kern="0" spc="-150">
                  <a:solidFill>
                    <a:srgbClr val="ed4d4d"/>
                  </a:solidFill>
                  <a:latin typeface="G마켓 산스 TTF Bold"/>
                  <a:ea typeface="G마켓 산스 TTF Bold"/>
                  <a:cs typeface="Arial"/>
                </a:rPr>
                <a:t> 전면 개편</a:t>
              </a:r>
              <a:r>
                <a:rPr kumimoji="1" lang="en-US" altLang="ko-KR" sz="3600" kern="0" spc="-150">
                  <a:solidFill>
                    <a:srgbClr val="000066"/>
                  </a:solidFill>
                  <a:latin typeface="G마켓 산스 TTF Bold"/>
                  <a:ea typeface="G마켓 산스 TTF Bold"/>
                  <a:cs typeface="Arial"/>
                </a:rPr>
                <a:t>(’23.5</a:t>
              </a:r>
              <a:r>
                <a:rPr kumimoji="1" lang="ko-KR" altLang="en-US" sz="3600" kern="0" spc="-150">
                  <a:solidFill>
                    <a:srgbClr val="000066"/>
                  </a:solidFill>
                  <a:latin typeface="G마켓 산스 TTF Bold"/>
                  <a:ea typeface="G마켓 산스 TTF Bold"/>
                  <a:cs typeface="Arial"/>
                </a:rPr>
                <a:t>월</a:t>
              </a:r>
              <a:r>
                <a:rPr kumimoji="1" lang="en-US" altLang="ko-KR" sz="3600" kern="0" spc="-150">
                  <a:solidFill>
                    <a:srgbClr val="000066"/>
                  </a:solidFill>
                  <a:latin typeface="G마켓 산스 TTF Bold"/>
                  <a:ea typeface="G마켓 산스 TTF Bold"/>
                  <a:cs typeface="Arial"/>
                </a:rPr>
                <a:t>)</a:t>
              </a:r>
              <a:endParaRPr kumimoji="1" lang="ko-KR" altLang="en-US" sz="3600" kern="0" spc="-150">
                <a:solidFill>
                  <a:srgbClr val="000066"/>
                </a:solidFill>
                <a:latin typeface="G마켓 산스 TTF Bold"/>
                <a:ea typeface="G마켓 산스 TTF Bold"/>
                <a:cs typeface="Arial"/>
              </a:endParaRPr>
            </a:p>
          </p:txBody>
        </p:sp>
      </p:grpSp>
      <p:grpSp>
        <p:nvGrpSpPr>
          <p:cNvPr id="64" name="그룹 63"/>
          <p:cNvGrpSpPr/>
          <p:nvPr/>
        </p:nvGrpSpPr>
        <p:grpSpPr>
          <a:xfrm rot="0">
            <a:off x="1031970" y="2083660"/>
            <a:ext cx="10368395" cy="4385720"/>
            <a:chOff x="1031970" y="2114140"/>
            <a:chExt cx="10368395" cy="4385720"/>
          </a:xfrm>
        </p:grpSpPr>
        <p:sp>
          <p:nvSpPr>
            <p:cNvPr id="29" name="사각형: 둥근 모서리 28"/>
            <p:cNvSpPr/>
            <p:nvPr/>
          </p:nvSpPr>
          <p:spPr>
            <a:xfrm>
              <a:off x="6377941" y="2118360"/>
              <a:ext cx="5022424" cy="4381500"/>
            </a:xfrm>
            <a:prstGeom prst="roundRect">
              <a:avLst>
                <a:gd name="adj" fmla="val 3737"/>
              </a:avLst>
            </a:prstGeom>
            <a:solidFill>
              <a:srgbClr val="567d2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0" name="사각형: 둥근 모서리 9"/>
            <p:cNvSpPr/>
            <p:nvPr/>
          </p:nvSpPr>
          <p:spPr>
            <a:xfrm>
              <a:off x="1031970" y="2118360"/>
              <a:ext cx="3791615" cy="4381500"/>
            </a:xfrm>
            <a:prstGeom prst="roundRect">
              <a:avLst>
                <a:gd name="adj" fmla="val 3737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grpSp>
          <p:nvGrpSpPr>
            <p:cNvPr id="59" name="그룹 58"/>
            <p:cNvGrpSpPr/>
            <p:nvPr/>
          </p:nvGrpSpPr>
          <p:grpSpPr>
            <a:xfrm rot="0">
              <a:off x="1107069" y="2521172"/>
              <a:ext cx="10225817" cy="3850827"/>
              <a:chOff x="1107069" y="2521173"/>
              <a:chExt cx="10225817" cy="3407812"/>
            </a:xfrm>
          </p:grpSpPr>
          <p:sp>
            <p:nvSpPr>
              <p:cNvPr id="11" name="사각형: 둥근 모서리 10"/>
              <p:cNvSpPr/>
              <p:nvPr/>
            </p:nvSpPr>
            <p:spPr>
              <a:xfrm>
                <a:off x="1107069" y="2521173"/>
                <a:ext cx="10225817" cy="748395"/>
              </a:xfrm>
              <a:prstGeom prst="roundRect">
                <a:avLst>
                  <a:gd name="adj" fmla="val 9588"/>
                </a:avLst>
              </a:prstGeom>
              <a:solidFill>
                <a:schemeClr val="bg1"/>
              </a:solidFill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56" name="사각형: 둥근 모서리 55"/>
              <p:cNvSpPr/>
              <p:nvPr/>
            </p:nvSpPr>
            <p:spPr>
              <a:xfrm>
                <a:off x="1107069" y="3407645"/>
                <a:ext cx="10225817" cy="748395"/>
              </a:xfrm>
              <a:prstGeom prst="roundRect">
                <a:avLst>
                  <a:gd name="adj" fmla="val 9588"/>
                </a:avLst>
              </a:prstGeom>
              <a:solidFill>
                <a:schemeClr val="bg1"/>
              </a:solidFill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57" name="사각형: 둥근 모서리 56"/>
              <p:cNvSpPr/>
              <p:nvPr/>
            </p:nvSpPr>
            <p:spPr>
              <a:xfrm>
                <a:off x="1107069" y="4294117"/>
                <a:ext cx="10225817" cy="748395"/>
              </a:xfrm>
              <a:prstGeom prst="roundRect">
                <a:avLst>
                  <a:gd name="adj" fmla="val 9588"/>
                </a:avLst>
              </a:prstGeom>
              <a:solidFill>
                <a:schemeClr val="bg1"/>
              </a:solidFill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58" name="사각형: 둥근 모서리 57"/>
              <p:cNvSpPr/>
              <p:nvPr/>
            </p:nvSpPr>
            <p:spPr>
              <a:xfrm>
                <a:off x="1107069" y="5180590"/>
                <a:ext cx="10225817" cy="748395"/>
              </a:xfrm>
              <a:prstGeom prst="roundRect">
                <a:avLst>
                  <a:gd name="adj" fmla="val 9588"/>
                </a:avLst>
              </a:prstGeom>
              <a:solidFill>
                <a:schemeClr val="bg1"/>
              </a:solidFill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419326" y="2144918"/>
              <a:ext cx="303555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ko-KR" altLang="en-US" sz="1600" kern="0">
                  <a:solidFill>
                    <a:schemeClr val="tx2">
                      <a:lumMod val="75000"/>
                    </a:schemeClr>
                  </a:solidFill>
                  <a:latin typeface="+mj-ea"/>
                  <a:ea typeface="+mj-ea"/>
                </a:rPr>
                <a:t>이 전</a:t>
              </a:r>
              <a:endParaRPr lang="en-US" altLang="ko-KR" sz="1600" kern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55129" y="2712566"/>
              <a:ext cx="3528320" cy="3883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indent="-381000" latinLnBrk="1">
                <a:lnSpc>
                  <a:spcPct val="130000"/>
                </a:lnSpc>
                <a:spcBef>
                  <a:spcPts val="1000"/>
                </a:spcBef>
                <a:spcAft>
                  <a:spcPts val="0"/>
                </a:spcAft>
                <a:defRPr/>
              </a:pPr>
              <a:r>
                <a:rPr lang="ko-KR" altLang="en-US" sz="1600" kern="0">
                  <a:solidFill>
                    <a:schemeClr val="tx2">
                      <a:lumMod val="75000"/>
                    </a:schemeClr>
                  </a:solidFill>
                  <a:latin typeface="+mj-ea"/>
                  <a:ea typeface="+mj-ea"/>
                </a:rPr>
                <a:t>정기</a:t>
              </a:r>
              <a:r>
                <a:rPr lang="en-US" altLang="ko-KR" sz="1600" kern="0" spc="0">
                  <a:solidFill>
                    <a:schemeClr val="tx2">
                      <a:lumMod val="75000"/>
                    </a:schemeClr>
                  </a:solidFill>
                  <a:effectLst/>
                  <a:latin typeface="KoPub돋움체 Medium"/>
                  <a:ea typeface="KoPub돋움체 Medium"/>
                </a:rPr>
                <a:t>(1</a:t>
              </a:r>
              <a:r>
                <a:rPr lang="ko-KR" altLang="en-US" sz="1600" kern="0" spc="0">
                  <a:solidFill>
                    <a:schemeClr val="tx2">
                      <a:lumMod val="75000"/>
                    </a:schemeClr>
                  </a:solidFill>
                  <a:effectLst/>
                  <a:latin typeface="KoPub돋움체 Medium"/>
                  <a:ea typeface="KoPub돋움체 Medium"/>
                </a:rPr>
                <a:t>년 주기</a:t>
              </a:r>
              <a:r>
                <a:rPr lang="en-US" altLang="ko-KR" sz="1600" kern="0" spc="0">
                  <a:solidFill>
                    <a:schemeClr val="tx2">
                      <a:lumMod val="75000"/>
                    </a:schemeClr>
                  </a:solidFill>
                  <a:effectLst/>
                  <a:latin typeface="KoPub돋움체 Medium"/>
                  <a:ea typeface="KoPub돋움체 Medium"/>
                </a:rPr>
                <a:t>), </a:t>
              </a:r>
              <a:r>
                <a:rPr lang="ko-KR" altLang="en-US" sz="1600" kern="0">
                  <a:solidFill>
                    <a:schemeClr val="tx2">
                      <a:lumMod val="75000"/>
                    </a:schemeClr>
                  </a:solidFill>
                  <a:latin typeface="+mj-ea"/>
                  <a:ea typeface="+mj-ea"/>
                </a:rPr>
                <a:t>수시</a:t>
              </a:r>
              <a:r>
                <a:rPr lang="ko-KR" altLang="en-US" sz="1600" kern="0" spc="0">
                  <a:solidFill>
                    <a:schemeClr val="tx2">
                      <a:lumMod val="75000"/>
                    </a:schemeClr>
                  </a:solidFill>
                  <a:effectLst/>
                  <a:latin typeface="KoPub돋움체 Medium"/>
                  <a:ea typeface="KoPub돋움체 Medium"/>
                </a:rPr>
                <a:t>평가</a:t>
              </a:r>
              <a:endParaRPr lang="ko-KR" altLang="en-US" sz="1600" kern="0" spc="0">
                <a:solidFill>
                  <a:schemeClr val="tx2">
                    <a:lumMod val="75000"/>
                  </a:schemeClr>
                </a:solidFill>
                <a:latin typeface="KoPub돋움체 Medium"/>
                <a:ea typeface="KoPub돋움체 Medium"/>
              </a:endParaRPr>
            </a:p>
          </p:txBody>
        </p:sp>
        <p:pic>
          <p:nvPicPr>
            <p:cNvPr id="15" name="그래픽 14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1221206" y="2815681"/>
              <a:ext cx="228036" cy="214130"/>
            </a:xfrm>
            <a:prstGeom prst="rect">
              <a:avLst/>
            </a:prstGeom>
          </p:spPr>
        </p:pic>
        <p:pic>
          <p:nvPicPr>
            <p:cNvPr id="18" name="그래픽 17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1221206" y="3701804"/>
              <a:ext cx="228036" cy="21413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455129" y="3588135"/>
              <a:ext cx="3762851" cy="7084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-381000">
                <a:lnSpc>
                  <a:spcPct val="130000"/>
                </a:lnSpc>
                <a:spcBef>
                  <a:spcPts val="1000"/>
                </a:spcBef>
                <a:defRPr/>
              </a:pPr>
              <a:r>
                <a:rPr lang="ko-KR" altLang="en-US" sz="1600" kern="0">
                  <a:solidFill>
                    <a:schemeClr val="tx2">
                      <a:lumMod val="75000"/>
                    </a:schemeClr>
                  </a:solidFill>
                  <a:latin typeface="+mj-ea"/>
                  <a:ea typeface="+mj-ea"/>
                </a:rPr>
                <a:t>유해위험요인 파악</a:t>
              </a:r>
              <a:r>
                <a:rPr lang="en-US" altLang="ko-KR" sz="1600" kern="0">
                  <a:solidFill>
                    <a:schemeClr val="tx2">
                      <a:lumMod val="75000"/>
                    </a:schemeClr>
                  </a:solidFill>
                  <a:latin typeface="KoPub돋움체 Medium"/>
                  <a:ea typeface="KoPub돋움체 Medium"/>
                </a:rPr>
                <a:t>, </a:t>
              </a:r>
              <a:r>
                <a:rPr lang="ko-KR" altLang="en-US" sz="1600" kern="0">
                  <a:solidFill>
                    <a:schemeClr val="tx2">
                      <a:lumMod val="75000"/>
                    </a:schemeClr>
                  </a:solidFill>
                  <a:latin typeface="+mj-ea"/>
                  <a:ea typeface="+mj-ea"/>
                </a:rPr>
                <a:t>감소대책 수립</a:t>
              </a:r>
              <a:r>
                <a:rPr lang="ko-KR" altLang="en-US" sz="1600" kern="0">
                  <a:solidFill>
                    <a:schemeClr val="tx2">
                      <a:lumMod val="75000"/>
                    </a:schemeClr>
                  </a:solidFill>
                  <a:latin typeface="KoPub돋움체 Medium"/>
                  <a:ea typeface="KoPub돋움체 Medium"/>
                </a:rPr>
                <a:t> 및</a:t>
              </a:r>
              <a:br>
                <a:rPr lang="en-US" altLang="ko-KR" sz="1600" kern="0">
                  <a:solidFill>
                    <a:schemeClr val="tx2">
                      <a:lumMod val="75000"/>
                    </a:schemeClr>
                  </a:solidFill>
                  <a:latin typeface="KoPub돋움체 Medium"/>
                  <a:ea typeface="KoPub돋움체 Medium"/>
                </a:rPr>
              </a:br>
              <a:r>
                <a:rPr lang="ko-KR" altLang="en-US" sz="1600" kern="0">
                  <a:solidFill>
                    <a:schemeClr val="tx2">
                      <a:lumMod val="75000"/>
                    </a:schemeClr>
                  </a:solidFill>
                  <a:latin typeface="+mj-ea"/>
                  <a:ea typeface="+mj-ea"/>
                </a:rPr>
                <a:t>이행</a:t>
              </a:r>
              <a:r>
                <a:rPr lang="ko-KR" altLang="en-US" sz="1600" kern="0">
                  <a:solidFill>
                    <a:schemeClr val="tx2">
                      <a:lumMod val="75000"/>
                    </a:schemeClr>
                  </a:solidFill>
                  <a:latin typeface="KoPub돋움체 Medium"/>
                  <a:ea typeface="KoPub돋움체 Medium"/>
                </a:rPr>
                <a:t>시에만 참여</a:t>
              </a:r>
              <a:endParaRPr lang="ko-KR" altLang="en-US" sz="1600" kern="0">
                <a:solidFill>
                  <a:schemeClr val="tx2">
                    <a:lumMod val="75000"/>
                  </a:schemeClr>
                </a:solidFill>
                <a:latin typeface="KoPub돋움체 Medium"/>
                <a:ea typeface="KoPub돋움체 Medium"/>
              </a:endParaRPr>
            </a:p>
          </p:txBody>
        </p:sp>
        <p:pic>
          <p:nvPicPr>
            <p:cNvPr id="24" name="그래픽 23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1221206" y="4710832"/>
              <a:ext cx="228036" cy="21413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455129" y="4586187"/>
              <a:ext cx="3276891" cy="7084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indent="-381000">
                <a:lnSpc>
                  <a:spcPct val="130000"/>
                </a:lnSpc>
                <a:spcBef>
                  <a:spcPts val="1000"/>
                </a:spcBef>
                <a:spcAft>
                  <a:spcPts val="0"/>
                </a:spcAft>
                <a:defRPr/>
              </a:pPr>
              <a:r>
                <a:rPr lang="ko-KR" altLang="en-US" sz="1600" kern="0">
                  <a:solidFill>
                    <a:schemeClr val="tx2">
                      <a:lumMod val="75000"/>
                    </a:schemeClr>
                  </a:solidFill>
                  <a:latin typeface="KoPub돋움체 Medium"/>
                  <a:ea typeface="KoPub돋움체 Medium"/>
                </a:rPr>
                <a:t>위험성평가 결과 </a:t>
              </a:r>
              <a:r>
                <a:rPr lang="ko-KR" altLang="en-US" sz="1600" kern="0">
                  <a:solidFill>
                    <a:schemeClr val="tx2">
                      <a:lumMod val="75000"/>
                    </a:schemeClr>
                  </a:solidFill>
                  <a:latin typeface="+mj-ea"/>
                  <a:ea typeface="+mj-ea"/>
                </a:rPr>
                <a:t>잔류위험이 있는 </a:t>
              </a:r>
              <a:br>
                <a:rPr lang="en-US" altLang="ko-KR" sz="1600" kern="0">
                  <a:solidFill>
                    <a:schemeClr val="tx2">
                      <a:lumMod val="75000"/>
                    </a:schemeClr>
                  </a:solidFill>
                  <a:latin typeface="+mj-ea"/>
                  <a:ea typeface="+mj-ea"/>
                </a:rPr>
              </a:br>
              <a:r>
                <a:rPr lang="ko-KR" altLang="en-US" sz="1600" kern="0">
                  <a:solidFill>
                    <a:schemeClr val="tx2">
                      <a:lumMod val="75000"/>
                    </a:schemeClr>
                  </a:solidFill>
                  <a:latin typeface="+mj-ea"/>
                  <a:ea typeface="+mj-ea"/>
                </a:rPr>
                <a:t>경우에만</a:t>
              </a:r>
              <a:r>
                <a:rPr lang="ko-KR" altLang="en-US" sz="1600" kern="0">
                  <a:solidFill>
                    <a:schemeClr val="tx2">
                      <a:lumMod val="75000"/>
                    </a:schemeClr>
                  </a:solidFill>
                  <a:latin typeface="KoPub돋움체 Medium"/>
                  <a:ea typeface="KoPub돋움체 Medium"/>
                </a:rPr>
                <a:t> 근로자에 고지</a:t>
              </a:r>
              <a:endParaRPr lang="ko-KR" altLang="en-US" sz="1600" kern="0">
                <a:solidFill>
                  <a:schemeClr val="tx2">
                    <a:lumMod val="75000"/>
                  </a:schemeClr>
                </a:solidFill>
                <a:latin typeface="KoPub돋움체 Medium"/>
                <a:ea typeface="KoPub돋움체 Medium"/>
              </a:endParaRPr>
            </a:p>
          </p:txBody>
        </p:sp>
        <p:pic>
          <p:nvPicPr>
            <p:cNvPr id="27" name="그래픽 26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1221206" y="5732580"/>
              <a:ext cx="228036" cy="21413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1455129" y="5616492"/>
              <a:ext cx="4140461" cy="7084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indent="-381000" latinLnBrk="1">
                <a:lnSpc>
                  <a:spcPct val="130000"/>
                </a:lnSpc>
                <a:spcBef>
                  <a:spcPts val="1000"/>
                </a:spcBef>
                <a:spcAft>
                  <a:spcPts val="0"/>
                </a:spcAft>
                <a:defRPr/>
              </a:pPr>
              <a:r>
                <a:rPr lang="ko-KR" altLang="en-US" sz="1600" kern="0">
                  <a:solidFill>
                    <a:schemeClr val="tx2">
                      <a:lumMod val="75000"/>
                    </a:schemeClr>
                  </a:solidFill>
                  <a:latin typeface="KoPub돋움체 Medium"/>
                  <a:ea typeface="KoPub돋움체 Medium"/>
                </a:rPr>
                <a:t>위험성을 계량적으로 산출</a:t>
              </a:r>
              <a:r>
                <a:rPr lang="en-US" altLang="ko-KR" sz="1600" kern="0">
                  <a:solidFill>
                    <a:schemeClr val="tx2">
                      <a:lumMod val="75000"/>
                    </a:schemeClr>
                  </a:solidFill>
                  <a:latin typeface="+mj-ea"/>
                  <a:ea typeface="+mj-ea"/>
                </a:rPr>
                <a:t>(</a:t>
              </a:r>
              <a:r>
                <a:rPr lang="ko-KR" altLang="en-US" sz="1600" kern="0">
                  <a:solidFill>
                    <a:schemeClr val="tx2">
                      <a:lumMod val="75000"/>
                    </a:schemeClr>
                  </a:solidFill>
                  <a:latin typeface="+mj-ea"/>
                  <a:ea typeface="+mj-ea"/>
                </a:rPr>
                <a:t>빈도강도법</a:t>
              </a:r>
              <a:r>
                <a:rPr lang="en-US" altLang="ko-KR" sz="1600" kern="0">
                  <a:solidFill>
                    <a:schemeClr val="tx2">
                      <a:lumMod val="75000"/>
                    </a:schemeClr>
                  </a:solidFill>
                  <a:latin typeface="+mj-ea"/>
                  <a:ea typeface="+mj-ea"/>
                </a:rPr>
                <a:t>)</a:t>
              </a:r>
              <a:br>
                <a:rPr lang="en-US" altLang="ko-KR" sz="1600" kern="0">
                  <a:solidFill>
                    <a:schemeClr val="tx2">
                      <a:lumMod val="75000"/>
                    </a:schemeClr>
                  </a:solidFill>
                  <a:latin typeface="+mj-ea"/>
                  <a:ea typeface="+mj-ea"/>
                </a:rPr>
              </a:br>
              <a:r>
                <a:rPr lang="en-US" altLang="ko-KR" sz="1600" kern="0">
                  <a:solidFill>
                    <a:schemeClr val="tx2">
                      <a:lumMod val="75000"/>
                    </a:schemeClr>
                  </a:solidFill>
                  <a:latin typeface="KoPub돋움체 Medium"/>
                  <a:ea typeface="KoPub돋움체 Medium"/>
                </a:rPr>
                <a:t>⇒ </a:t>
              </a:r>
              <a:r>
                <a:rPr lang="ko-KR" altLang="en-US" sz="1600" kern="0">
                  <a:solidFill>
                    <a:schemeClr val="tx2">
                      <a:lumMod val="75000"/>
                    </a:schemeClr>
                  </a:solidFill>
                  <a:latin typeface="+mj-ea"/>
                  <a:ea typeface="+mj-ea"/>
                </a:rPr>
                <a:t>현장에서 적용하기 어려움</a:t>
              </a:r>
              <a:endParaRPr lang="ko-KR" altLang="en-US" sz="1600" kern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478350" y="2114140"/>
              <a:ext cx="303555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ko-KR" altLang="en-US" sz="2000" kern="0">
                  <a:solidFill>
                    <a:schemeClr val="bg1"/>
                  </a:solidFill>
                  <a:latin typeface="+mj-ea"/>
                  <a:ea typeface="+mj-ea"/>
                </a:rPr>
                <a:t>개 정</a:t>
              </a:r>
              <a:endParaRPr lang="en-US" altLang="ko-KR" sz="2000" kern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851544" y="2688059"/>
              <a:ext cx="3881152" cy="4253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indent="-381000" latinLnBrk="1">
                <a:lnSpc>
                  <a:spcPct val="130000"/>
                </a:lnSpc>
                <a:spcBef>
                  <a:spcPts val="1000"/>
                </a:spcBef>
                <a:spcAft>
                  <a:spcPts val="0"/>
                </a:spcAft>
                <a:defRPr/>
              </a:pPr>
              <a:r>
                <a:rPr lang="ko-KR" altLang="en-US" kern="0">
                  <a:solidFill>
                    <a:srgbClr val="ed4d4d"/>
                  </a:solidFill>
                  <a:latin typeface="KoPub돋움체 Bold"/>
                  <a:ea typeface="KoPub돋움체 Bold"/>
                </a:rPr>
                <a:t>상시평가 </a:t>
              </a:r>
              <a:r>
                <a:rPr lang="ko-KR" altLang="en-US" kern="0" spc="0">
                  <a:solidFill>
                    <a:srgbClr val="002060"/>
                  </a:solidFill>
                  <a:effectLst/>
                  <a:latin typeface="KoPub돋움체 Bold"/>
                  <a:ea typeface="KoPub돋움체 Bold"/>
                </a:rPr>
                <a:t>도입 </a:t>
              </a:r>
              <a:r>
                <a:rPr lang="en-US" altLang="ko-KR" kern="0" spc="0">
                  <a:solidFill>
                    <a:srgbClr val="002060"/>
                  </a:solidFill>
                  <a:effectLst/>
                  <a:latin typeface="KoPub돋움체 Bold"/>
                  <a:ea typeface="KoPub돋움체 Bold"/>
                </a:rPr>
                <a:t>(</a:t>
              </a:r>
              <a:r>
                <a:rPr lang="ko-KR" altLang="en-US" kern="0" spc="0">
                  <a:solidFill>
                    <a:srgbClr val="002060"/>
                  </a:solidFill>
                  <a:effectLst/>
                  <a:latin typeface="KoPub돋움체 Bold"/>
                  <a:ea typeface="KoPub돋움체 Bold"/>
                </a:rPr>
                <a:t>월 </a:t>
              </a:r>
              <a:r>
                <a:rPr lang="en-US" altLang="ko-KR" kern="0" spc="0">
                  <a:solidFill>
                    <a:srgbClr val="002060"/>
                  </a:solidFill>
                  <a:effectLst/>
                  <a:latin typeface="KoPub돋움체 Bold"/>
                  <a:ea typeface="KoPub돋움체 Bold"/>
                </a:rPr>
                <a:t>·</a:t>
              </a:r>
              <a:r>
                <a:rPr lang="ko-KR" altLang="en-US" kern="0" spc="0">
                  <a:solidFill>
                    <a:srgbClr val="002060"/>
                  </a:solidFill>
                  <a:effectLst/>
                  <a:latin typeface="KoPub돋움체 Bold"/>
                  <a:ea typeface="KoPub돋움체 Bold"/>
                </a:rPr>
                <a:t>주 </a:t>
              </a:r>
              <a:r>
                <a:rPr lang="en-US" altLang="ko-KR" kern="0" spc="0">
                  <a:solidFill>
                    <a:srgbClr val="002060"/>
                  </a:solidFill>
                  <a:effectLst/>
                  <a:latin typeface="KoPub돋움체 Bold"/>
                  <a:ea typeface="KoPub돋움체 Bold"/>
                </a:rPr>
                <a:t>·</a:t>
              </a:r>
              <a:r>
                <a:rPr lang="ko-KR" altLang="en-US" kern="0" spc="0">
                  <a:solidFill>
                    <a:srgbClr val="002060"/>
                  </a:solidFill>
                  <a:effectLst/>
                  <a:latin typeface="KoPub돋움체 Bold"/>
                  <a:ea typeface="KoPub돋움체 Bold"/>
                </a:rPr>
                <a:t>일 단위</a:t>
              </a:r>
              <a:r>
                <a:rPr lang="en-US" altLang="ko-KR" kern="0" spc="0">
                  <a:solidFill>
                    <a:srgbClr val="002060"/>
                  </a:solidFill>
                  <a:effectLst/>
                  <a:latin typeface="KoPub돋움체 Bold"/>
                  <a:ea typeface="KoPub돋움체 Bold"/>
                </a:rPr>
                <a:t>)</a:t>
              </a:r>
              <a:endParaRPr lang="ko-KR" altLang="en-US" kern="0" spc="0">
                <a:solidFill>
                  <a:srgbClr val="002060"/>
                </a:solidFill>
                <a:effectLst/>
                <a:latin typeface="KoPub돋움체 Bold"/>
                <a:ea typeface="KoPub돋움체 Bold"/>
              </a:endParaRPr>
            </a:p>
          </p:txBody>
        </p:sp>
        <p:pic>
          <p:nvPicPr>
            <p:cNvPr id="50" name="그래픽 49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6659189" y="2814525"/>
              <a:ext cx="228036" cy="214130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6851544" y="3716061"/>
              <a:ext cx="3881152" cy="4253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indent="-381000" latinLnBrk="1">
                <a:lnSpc>
                  <a:spcPct val="130000"/>
                </a:lnSpc>
                <a:spcBef>
                  <a:spcPts val="1000"/>
                </a:spcBef>
                <a:spcAft>
                  <a:spcPts val="0"/>
                </a:spcAft>
                <a:defRPr/>
              </a:pPr>
              <a:r>
                <a:rPr lang="ko-KR" altLang="en-US" kern="0">
                  <a:solidFill>
                    <a:srgbClr val="ed4d4d"/>
                  </a:solidFill>
                  <a:latin typeface="KoPub돋움체 Bold"/>
                  <a:ea typeface="KoPub돋움체 Bold"/>
                </a:rPr>
                <a:t>전 과정</a:t>
              </a:r>
              <a:r>
                <a:rPr lang="ko-KR" altLang="en-US" kern="0" spc="0">
                  <a:solidFill>
                    <a:srgbClr val="002060"/>
                  </a:solidFill>
                  <a:effectLst/>
                  <a:latin typeface="KoPub돋움체 Bold"/>
                  <a:ea typeface="KoPub돋움체 Bold"/>
                </a:rPr>
                <a:t>에 근로자 참여 보장</a:t>
              </a:r>
              <a:endParaRPr lang="ko-KR" altLang="en-US" kern="0" spc="0">
                <a:solidFill>
                  <a:srgbClr val="002060"/>
                </a:solidFill>
                <a:latin typeface="KoPub돋움체 Bold"/>
                <a:ea typeface="KoPub돋움체 Bold"/>
              </a:endParaRPr>
            </a:p>
          </p:txBody>
        </p:sp>
        <p:pic>
          <p:nvPicPr>
            <p:cNvPr id="48" name="그래픽 47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6659189" y="3842525"/>
              <a:ext cx="228036" cy="214130"/>
            </a:xfrm>
            <a:prstGeom prst="rect">
              <a:avLst/>
            </a:prstGeom>
          </p:spPr>
        </p:pic>
        <p:pic>
          <p:nvPicPr>
            <p:cNvPr id="42" name="그래픽 41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6659189" y="4691781"/>
              <a:ext cx="228036" cy="214130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6851543" y="4566741"/>
              <a:ext cx="4401933" cy="8053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-381000">
                <a:lnSpc>
                  <a:spcPct val="130000"/>
                </a:lnSpc>
                <a:spcBef>
                  <a:spcPts val="1000"/>
                </a:spcBef>
                <a:defRPr/>
              </a:pPr>
              <a:r>
                <a:rPr lang="ko-KR" altLang="en-US" kern="0">
                  <a:solidFill>
                    <a:srgbClr val="002060"/>
                  </a:solidFill>
                  <a:latin typeface="KoPub돋움체 Bold"/>
                  <a:ea typeface="KoPub돋움체 Bold"/>
                </a:rPr>
                <a:t>위험성평가 </a:t>
              </a:r>
              <a:r>
                <a:rPr lang="ko-KR" altLang="en-US" kern="0">
                  <a:solidFill>
                    <a:srgbClr val="ed4d4d"/>
                  </a:solidFill>
                  <a:latin typeface="KoPub돋움체 Bold"/>
                  <a:ea typeface="KoPub돋움체 Bold"/>
                </a:rPr>
                <a:t>결과 전반을 근로자에게 공유</a:t>
              </a:r>
              <a:br>
                <a:rPr lang="en-US" altLang="ko-KR" kern="0">
                  <a:solidFill>
                    <a:srgbClr val="ed4d4d"/>
                  </a:solidFill>
                  <a:latin typeface="KoPub돋움체 Bold"/>
                  <a:ea typeface="KoPub돋움체 Bold"/>
                </a:rPr>
              </a:br>
              <a:r>
                <a:rPr lang="en-US" altLang="ko-KR" kern="0">
                  <a:solidFill>
                    <a:srgbClr val="ed4d4d"/>
                  </a:solidFill>
                  <a:latin typeface="KoPub돋움체 Bold"/>
                  <a:ea typeface="KoPub돋움체 Bold"/>
                </a:rPr>
                <a:t>TBM</a:t>
              </a:r>
              <a:r>
                <a:rPr lang="ko-KR" altLang="en-US" kern="0">
                  <a:solidFill>
                    <a:srgbClr val="ed4d4d"/>
                  </a:solidFill>
                  <a:latin typeface="KoPub돋움체 Bold"/>
                  <a:ea typeface="KoPub돋움체 Bold"/>
                </a:rPr>
                <a:t>을 통한 확산 노력</a:t>
              </a:r>
              <a:r>
                <a:rPr lang="ko-KR" altLang="en-US" kern="0">
                  <a:solidFill>
                    <a:srgbClr val="002060"/>
                  </a:solidFill>
                  <a:latin typeface="KoPub돋움체 Bold"/>
                  <a:ea typeface="KoPub돋움체 Bold"/>
                </a:rPr>
                <a:t> 규정 신설</a:t>
              </a:r>
              <a:endParaRPr lang="ko-KR" altLang="en-US" kern="0">
                <a:solidFill>
                  <a:srgbClr val="002060"/>
                </a:solidFill>
                <a:latin typeface="KoPub돋움체 Bold"/>
                <a:ea typeface="KoPub돋움체 Bold"/>
              </a:endParaRPr>
            </a:p>
          </p:txBody>
        </p:sp>
        <p:pic>
          <p:nvPicPr>
            <p:cNvPr id="39" name="그래픽 38"/>
            <p:cNvPicPr>
              <a:picLocks noChangeAspect="1"/>
            </p:cNvPicPr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6659189" y="5702848"/>
              <a:ext cx="228036" cy="214130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6851544" y="5590198"/>
              <a:ext cx="4395576" cy="801076"/>
            </a:xfrm>
            <a:prstGeom prst="rect">
              <a:avLst/>
            </a:prstGeom>
            <a:noFill/>
          </p:spPr>
          <p:txBody>
            <a:bodyPr vert="horz" wrap="square" lIns="91440" tIns="45720" rIns="91440" bIns="45720" anchor="t">
              <a:spAutoFit/>
            </a:bodyPr>
            <a:lstStyle/>
            <a:p>
              <a:pPr indent="-381000">
                <a:lnSpc>
                  <a:spcPct val="130000"/>
                </a:lnSpc>
                <a:spcBef>
                  <a:spcPts val="1000"/>
                </a:spcBef>
                <a:defRPr/>
              </a:pPr>
              <a:r>
                <a:rPr lang="ko-KR" altLang="en-US" kern="0">
                  <a:solidFill>
                    <a:srgbClr val="002060"/>
                  </a:solidFill>
                  <a:latin typeface="KoPub돋움체 Bold"/>
                  <a:ea typeface="KoPub돋움체 Bold"/>
                </a:rPr>
                <a:t>위험성수준 </a:t>
              </a:r>
              <a:r>
                <a:rPr lang="en-US" altLang="ko-KR" kern="0">
                  <a:solidFill>
                    <a:srgbClr val="002060"/>
                  </a:solidFill>
                  <a:latin typeface="KoPub돋움체 Bold"/>
                  <a:ea typeface="KoPub돋움체 Bold"/>
                </a:rPr>
                <a:t>3</a:t>
              </a:r>
              <a:r>
                <a:rPr lang="ko-KR" altLang="en-US" kern="0">
                  <a:solidFill>
                    <a:srgbClr val="002060"/>
                  </a:solidFill>
                  <a:latin typeface="KoPub돋움체 Bold"/>
                  <a:ea typeface="KoPub돋움체 Bold"/>
                </a:rPr>
                <a:t>단계 판단법</a:t>
              </a:r>
              <a:r>
                <a:rPr lang="en-US" altLang="ko-KR" kern="0">
                  <a:solidFill>
                    <a:srgbClr val="002060"/>
                  </a:solidFill>
                  <a:latin typeface="KoPub돋움체 Bold"/>
                  <a:ea typeface="KoPub돋움체 Bold"/>
                </a:rPr>
                <a:t>, </a:t>
              </a:r>
              <a:r>
                <a:rPr lang="ko-KR" altLang="en-US" kern="0">
                  <a:solidFill>
                    <a:srgbClr val="002060"/>
                  </a:solidFill>
                  <a:latin typeface="KoPub돋움체 Bold"/>
                  <a:ea typeface="KoPub돋움체 Bold"/>
                </a:rPr>
                <a:t>체크리스트법</a:t>
              </a:r>
              <a:r>
                <a:rPr lang="en-US" altLang="ko-KR" kern="0">
                  <a:solidFill>
                    <a:srgbClr val="002060"/>
                  </a:solidFill>
                  <a:latin typeface="KoPub돋움체 Bold"/>
                  <a:ea typeface="KoPub돋움체 Bold"/>
                </a:rPr>
                <a:t>, </a:t>
              </a:r>
              <a:r>
                <a:rPr lang="ko-KR" altLang="en-US" kern="0" spc="-200">
                  <a:solidFill>
                    <a:srgbClr val="002060"/>
                  </a:solidFill>
                  <a:latin typeface="KoPub돋움체 Bold"/>
                  <a:ea typeface="KoPub돋움체 Bold"/>
                </a:rPr>
                <a:t>핵심요인 기술법 등 </a:t>
              </a:r>
              <a:r>
                <a:rPr lang="ko-KR" altLang="en-US" kern="0" spc="-200">
                  <a:solidFill>
                    <a:srgbClr val="ed4d4d"/>
                  </a:solidFill>
                  <a:latin typeface="KoPub돋움체 Bold"/>
                  <a:ea typeface="KoPub돋움체 Bold"/>
                </a:rPr>
                <a:t>간편하고 다양한 방법 제시</a:t>
              </a:r>
              <a:endParaRPr lang="ko-KR" altLang="en-US" kern="0" spc="-200">
                <a:solidFill>
                  <a:srgbClr val="ed4d4d"/>
                </a:solidFill>
                <a:latin typeface="KoPub돋움체 Bold"/>
                <a:ea typeface="KoPub돋움체 Bold"/>
              </a:endParaRPr>
            </a:p>
          </p:txBody>
        </p:sp>
        <p:sp>
          <p:nvSpPr>
            <p:cNvPr id="60" name="화살표: 오른쪽 59"/>
            <p:cNvSpPr/>
            <p:nvPr/>
          </p:nvSpPr>
          <p:spPr>
            <a:xfrm>
              <a:off x="4607442" y="2770144"/>
              <a:ext cx="1936819" cy="324117"/>
            </a:xfrm>
            <a:prstGeom prst="rightArrow">
              <a:avLst>
                <a:gd name="adj1" fmla="val 60972"/>
                <a:gd name="adj2" fmla="val 42947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23000">
                  <a:srgbClr val="7db638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61" name="화살표: 오른쪽 60"/>
            <p:cNvSpPr/>
            <p:nvPr/>
          </p:nvSpPr>
          <p:spPr>
            <a:xfrm>
              <a:off x="4607442" y="3761258"/>
              <a:ext cx="1936819" cy="324117"/>
            </a:xfrm>
            <a:prstGeom prst="rightArrow">
              <a:avLst>
                <a:gd name="adj1" fmla="val 60972"/>
                <a:gd name="adj2" fmla="val 42947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23000">
                  <a:srgbClr val="7db638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62" name="화살표: 오른쪽 61"/>
            <p:cNvSpPr/>
            <p:nvPr/>
          </p:nvSpPr>
          <p:spPr>
            <a:xfrm>
              <a:off x="4607442" y="4785330"/>
              <a:ext cx="1936819" cy="324117"/>
            </a:xfrm>
            <a:prstGeom prst="rightArrow">
              <a:avLst>
                <a:gd name="adj1" fmla="val 60972"/>
                <a:gd name="adj2" fmla="val 42947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23000">
                  <a:srgbClr val="7db638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63" name="화살표: 오른쪽 62"/>
            <p:cNvSpPr/>
            <p:nvPr/>
          </p:nvSpPr>
          <p:spPr>
            <a:xfrm>
              <a:off x="4607442" y="5776444"/>
              <a:ext cx="1936819" cy="324117"/>
            </a:xfrm>
            <a:prstGeom prst="rightArrow">
              <a:avLst>
                <a:gd name="adj1" fmla="val 60972"/>
                <a:gd name="adj2" fmla="val 42947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23000">
                  <a:srgbClr val="7db638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52" name="사각형: 둥근 모서리 51"/>
            <p:cNvSpPr/>
            <p:nvPr/>
          </p:nvSpPr>
          <p:spPr>
            <a:xfrm>
              <a:off x="5110425" y="2641980"/>
              <a:ext cx="1115115" cy="566827"/>
            </a:xfrm>
            <a:prstGeom prst="roundRect">
              <a:avLst>
                <a:gd name="adj" fmla="val 16667"/>
              </a:avLst>
            </a:prstGeom>
            <a:solidFill>
              <a:srgbClr val="7db638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tabLst>
                  <a:tab pos="182563" algn="l"/>
                </a:tabLst>
                <a:defRPr/>
              </a:pPr>
              <a:r>
                <a:rPr lang="ko-KR" altLang="en-US" sz="16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평가시기</a:t>
              </a:r>
              <a:endParaRPr lang="ko-KR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53" name="사각형: 둥근 모서리 52"/>
            <p:cNvSpPr/>
            <p:nvPr/>
          </p:nvSpPr>
          <p:spPr>
            <a:xfrm>
              <a:off x="5110425" y="3634747"/>
              <a:ext cx="1115115" cy="566827"/>
            </a:xfrm>
            <a:prstGeom prst="roundRect">
              <a:avLst>
                <a:gd name="adj" fmla="val 16667"/>
              </a:avLst>
            </a:prstGeom>
            <a:solidFill>
              <a:srgbClr val="7db638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tabLst>
                  <a:tab pos="182563" algn="l"/>
                </a:tabLst>
                <a:defRPr/>
              </a:pPr>
              <a:r>
                <a:rPr lang="ko-KR" altLang="en-US" sz="16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근로자</a:t>
              </a:r>
              <a:br>
                <a:rPr lang="en-US" altLang="ko-KR" sz="16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</a:br>
              <a:r>
                <a:rPr lang="ko-KR" altLang="en-US" sz="16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참여</a:t>
              </a:r>
              <a:endParaRPr lang="ko-KR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54" name="사각형: 둥근 모서리 53"/>
            <p:cNvSpPr/>
            <p:nvPr/>
          </p:nvSpPr>
          <p:spPr>
            <a:xfrm>
              <a:off x="5110425" y="4637321"/>
              <a:ext cx="1115115" cy="566827"/>
            </a:xfrm>
            <a:prstGeom prst="roundRect">
              <a:avLst>
                <a:gd name="adj" fmla="val 16667"/>
              </a:avLst>
            </a:prstGeom>
            <a:solidFill>
              <a:srgbClr val="7db638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tabLst>
                  <a:tab pos="182563" algn="l"/>
                </a:tabLst>
                <a:defRPr/>
              </a:pPr>
              <a:r>
                <a:rPr lang="ko-KR" altLang="en-US" sz="16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평가결과</a:t>
              </a:r>
              <a:br>
                <a:rPr lang="en-US" altLang="ko-KR" sz="16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</a:br>
              <a:r>
                <a:rPr lang="ko-KR" altLang="en-US" sz="16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공유</a:t>
              </a:r>
              <a:endParaRPr lang="ko-KR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55" name="사각형: 둥근 모서리 54"/>
            <p:cNvSpPr/>
            <p:nvPr/>
          </p:nvSpPr>
          <p:spPr>
            <a:xfrm>
              <a:off x="5110425" y="5636915"/>
              <a:ext cx="1115115" cy="566827"/>
            </a:xfrm>
            <a:prstGeom prst="roundRect">
              <a:avLst>
                <a:gd name="adj" fmla="val 16667"/>
              </a:avLst>
            </a:prstGeom>
            <a:solidFill>
              <a:srgbClr val="7db638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tabLst>
                  <a:tab pos="182563" algn="l"/>
                </a:tabLst>
                <a:defRPr/>
              </a:pPr>
              <a:r>
                <a:rPr lang="ko-KR" altLang="en-US" sz="16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평가방법</a:t>
              </a:r>
              <a:endParaRPr lang="ko-KR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/>
              <a:t>· </a:t>
            </a:r>
            <a:fld id="{E06FA517-99C4-4931-8AF6-A43C2876D6DD}" type="slidenum">
              <a:rPr lang="en-US" altLang="en-US"/>
              <a:pPr lvl="0">
                <a:defRPr/>
              </a:pPr>
              <a:t>9</a:t>
            </a:fld>
            <a:r>
              <a:rPr lang="ko-KR" altLang="en-US"/>
              <a:t> </a:t>
            </a:r>
            <a:r>
              <a:rPr lang="en-US" altLang="ko-KR"/>
              <a:t>· </a:t>
            </a:r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 rot="0">
            <a:off x="247788" y="388207"/>
            <a:ext cx="8382415" cy="1165660"/>
            <a:chOff x="247788" y="388207"/>
            <a:chExt cx="8382415" cy="1165660"/>
          </a:xfrm>
        </p:grpSpPr>
        <p:sp>
          <p:nvSpPr>
            <p:cNvPr id="4" name="TextBox 3"/>
            <p:cNvSpPr txBox="1"/>
            <p:nvPr/>
          </p:nvSpPr>
          <p:spPr>
            <a:xfrm>
              <a:off x="247788" y="388207"/>
              <a:ext cx="49125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pc="-7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n-ea"/>
                </a:rPr>
                <a:t>Ⅱ. </a:t>
              </a:r>
              <a:r>
                <a:rPr lang="ko-KR" altLang="en-US" spc="-7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n-ea"/>
                </a:rPr>
                <a:t>우리나라 위험성평가의 현주소</a:t>
              </a:r>
              <a:endParaRPr lang="ko-KR" altLang="en-US" spc="-70">
                <a:solidFill>
                  <a:schemeClr val="bg1"/>
                </a:solidFill>
                <a:latin typeface="+mn-ea"/>
              </a:endParaRPr>
            </a:p>
          </p:txBody>
        </p:sp>
        <p:grpSp>
          <p:nvGrpSpPr>
            <p:cNvPr id="5" name="그룹 4"/>
            <p:cNvGrpSpPr/>
            <p:nvPr/>
          </p:nvGrpSpPr>
          <p:grpSpPr>
            <a:xfrm rot="0">
              <a:off x="593058" y="968349"/>
              <a:ext cx="438912" cy="438912"/>
              <a:chOff x="524256" y="975360"/>
              <a:chExt cx="438912" cy="438912"/>
            </a:xfrm>
          </p:grpSpPr>
          <p:sp>
            <p:nvSpPr>
              <p:cNvPr id="9" name="사각형: 둥근 모서리 8"/>
              <p:cNvSpPr/>
              <p:nvPr/>
            </p:nvSpPr>
            <p:spPr>
              <a:xfrm>
                <a:off x="524256" y="975360"/>
                <a:ext cx="438912" cy="438912"/>
              </a:xfrm>
              <a:prstGeom prst="roundRect">
                <a:avLst>
                  <a:gd name="adj" fmla="val 16667"/>
                </a:avLst>
              </a:prstGeom>
              <a:solidFill>
                <a:srgbClr val="f1767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10" name="이등변 삼각형 9"/>
              <p:cNvSpPr/>
              <p:nvPr/>
            </p:nvSpPr>
            <p:spPr>
              <a:xfrm rot="5400000">
                <a:off x="633862" y="1100118"/>
                <a:ext cx="219700" cy="18939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095768" y="907536"/>
              <a:ext cx="7534435" cy="646331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lvl="0">
                <a:defRPr/>
              </a:pPr>
              <a:r>
                <a:rPr kumimoji="1" lang="ko-KR" altLang="en-US" sz="3600" kern="0" spc="-150">
                  <a:solidFill>
                    <a:srgbClr val="000066"/>
                  </a:solidFill>
                  <a:latin typeface="G마켓 산스 TTF Bold"/>
                  <a:ea typeface="G마켓 산스 TTF Bold"/>
                  <a:cs typeface="Arial"/>
                </a:rPr>
                <a:t>위험성평가 제도 개편</a:t>
              </a:r>
              <a:r>
                <a:rPr kumimoji="1" lang="en-US" altLang="ko-KR" sz="3600" kern="0" spc="-150">
                  <a:solidFill>
                    <a:srgbClr val="000066"/>
                  </a:solidFill>
                  <a:latin typeface="G마켓 산스 TTF Bold"/>
                  <a:ea typeface="G마켓 산스 TTF Bold"/>
                  <a:cs typeface="Arial"/>
                </a:rPr>
                <a:t> </a:t>
              </a:r>
              <a:r>
                <a:rPr kumimoji="1" lang="ko-KR" altLang="en-US" sz="3600" kern="0" spc="-150">
                  <a:solidFill>
                    <a:srgbClr val="000066"/>
                  </a:solidFill>
                  <a:latin typeface="G마켓 산스 TTF Bold"/>
                  <a:ea typeface="G마켓 산스 TTF Bold"/>
                  <a:cs typeface="Arial"/>
                </a:rPr>
                <a:t>이후</a:t>
              </a:r>
              <a:r>
                <a:rPr kumimoji="1" lang="ko-KR" altLang="en-US" sz="3600" kern="0" spc="-150">
                  <a:solidFill>
                    <a:srgbClr val="ed4d4d"/>
                  </a:solidFill>
                  <a:latin typeface="G마켓 산스 TTF Bold"/>
                  <a:ea typeface="G마켓 산스 TTF Bold"/>
                  <a:cs typeface="Arial"/>
                </a:rPr>
                <a:t> 현장의 변화</a:t>
              </a:r>
              <a:endParaRPr kumimoji="1" lang="ko-KR" altLang="en-US" sz="3600" kern="0" spc="-150">
                <a:solidFill>
                  <a:srgbClr val="000066"/>
                </a:solidFill>
                <a:latin typeface="G마켓 산스 TTF Bold"/>
                <a:ea typeface="G마켓 산스 TTF Bold"/>
                <a:cs typeface="Arial"/>
              </a:endParaRPr>
            </a:p>
          </p:txBody>
        </p:sp>
      </p:grp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/>
              <a:t>· </a:t>
            </a:r>
            <a:fld id="{E06FA517-99C4-4931-8AF6-A43C2876D6DD}" type="slidenum">
              <a:rPr lang="en-US" altLang="en-US"/>
              <a:pPr lvl="0">
                <a:defRPr/>
              </a:pPr>
              <a:t>10</a:t>
            </a:fld>
            <a:r>
              <a:rPr lang="ko-KR" altLang="en-US"/>
              <a:t> </a:t>
            </a:r>
            <a:r>
              <a:rPr lang="en-US" altLang="ko-KR"/>
              <a:t>· </a:t>
            </a:r>
            <a:endParaRPr lang="en-US" altLang="ko-KR"/>
          </a:p>
        </p:txBody>
      </p:sp>
      <p:grpSp>
        <p:nvGrpSpPr>
          <p:cNvPr id="32" name="그룹 31"/>
          <p:cNvGrpSpPr/>
          <p:nvPr/>
        </p:nvGrpSpPr>
        <p:grpSpPr>
          <a:xfrm rot="0">
            <a:off x="1264666" y="1632542"/>
            <a:ext cx="9799574" cy="1041939"/>
            <a:chOff x="1264666" y="1693502"/>
            <a:chExt cx="9799574" cy="1041939"/>
          </a:xfrm>
        </p:grpSpPr>
        <p:grpSp>
          <p:nvGrpSpPr>
            <p:cNvPr id="31" name="그룹 30"/>
            <p:cNvGrpSpPr/>
            <p:nvPr/>
          </p:nvGrpSpPr>
          <p:grpSpPr>
            <a:xfrm rot="0">
              <a:off x="1264666" y="1728446"/>
              <a:ext cx="9799574" cy="1006995"/>
              <a:chOff x="1264666" y="1728446"/>
              <a:chExt cx="9799574" cy="1129213"/>
            </a:xfrm>
          </p:grpSpPr>
          <p:sp>
            <p:nvSpPr>
              <p:cNvPr id="30" name="사각형: 둥근 모서리 29"/>
              <p:cNvSpPr/>
              <p:nvPr/>
            </p:nvSpPr>
            <p:spPr>
              <a:xfrm>
                <a:off x="1264666" y="1728606"/>
                <a:ext cx="3780572" cy="1129053"/>
              </a:xfrm>
              <a:prstGeom prst="roundRect">
                <a:avLst>
                  <a:gd name="adj" fmla="val 7495"/>
                </a:avLst>
              </a:prstGeom>
              <a:solidFill>
                <a:srgbClr val="43ace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44000" anchor="t"/>
              <a:lstStyle/>
              <a:p>
                <a:pPr algn="ctr">
                  <a:defRPr/>
                </a:pPr>
                <a:r>
                  <a:rPr lang="ko-KR" altLang="en-US" sz="2400">
                    <a:ln w="9525">
                      <a:solidFill>
                        <a:srgbClr val="a1a1a1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latin typeface="+mj-ea"/>
                    <a:ea typeface="+mj-ea"/>
                  </a:rPr>
                  <a:t>위험성평가에 대한 인식</a:t>
                </a:r>
                <a:endParaRPr lang="ko-KR" altLang="en-US" sz="240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3" name="사각형: 둥근 모서리 12"/>
              <p:cNvSpPr/>
              <p:nvPr/>
            </p:nvSpPr>
            <p:spPr>
              <a:xfrm>
                <a:off x="1264667" y="1728446"/>
                <a:ext cx="9799573" cy="1129053"/>
              </a:xfrm>
              <a:prstGeom prst="roundRect">
                <a:avLst>
                  <a:gd name="adj" fmla="val 8083"/>
                </a:avLst>
              </a:prstGeom>
              <a:noFill/>
              <a:ln>
                <a:solidFill>
                  <a:srgbClr val="43ace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tabLst>
                    <a:tab pos="182563" algn="l"/>
                  </a:tabLst>
                  <a:defRPr/>
                </a:pPr>
                <a:endParaRPr lang="ko-KR" altLang="en-US" sz="24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5463434" y="1693502"/>
              <a:ext cx="5419233" cy="10039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82563" indent="-182563">
                <a:lnSpc>
                  <a:spcPct val="150000"/>
                </a:lnSpc>
                <a:buFont typeface="Wingdings"/>
                <a:buChar char="§"/>
                <a:tabLst>
                  <a:tab pos="182563" algn="l"/>
                </a:tabLst>
                <a:defRPr/>
              </a:pPr>
              <a:r>
                <a:rPr lang="ko-KR" altLang="en-US" sz="20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tx2">
                      <a:lumMod val="75000"/>
                    </a:schemeClr>
                  </a:solidFill>
                  <a:latin typeface="+mj-ea"/>
                  <a:ea typeface="+mj-ea"/>
                </a:rPr>
                <a:t>사업장의 </a:t>
              </a:r>
              <a:r>
                <a:rPr lang="en-US" altLang="ko-KR" sz="20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tx2">
                      <a:lumMod val="75000"/>
                    </a:schemeClr>
                  </a:solidFill>
                  <a:latin typeface="+mj-ea"/>
                  <a:ea typeface="+mj-ea"/>
                </a:rPr>
                <a:t>85.2%</a:t>
              </a:r>
              <a:r>
                <a:rPr lang="ko-KR" altLang="en-US" sz="20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tx2">
                      <a:lumMod val="75000"/>
                    </a:schemeClr>
                  </a:solidFill>
                  <a:latin typeface="+mj-ea"/>
                  <a:ea typeface="+mj-ea"/>
                </a:rPr>
                <a:t>가 위험성평가에 대해 인지</a:t>
              </a:r>
              <a:r>
                <a:rPr lang="en-US" altLang="ko-KR" sz="20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tx2">
                      <a:lumMod val="75000"/>
                    </a:schemeClr>
                  </a:solidFill>
                  <a:latin typeface="+mj-ea"/>
                  <a:ea typeface="+mj-ea"/>
                </a:rPr>
                <a:t> </a:t>
              </a:r>
              <a:endParaRPr lang="en-US" altLang="ko-KR" sz="200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endParaRPr>
            </a:p>
            <a:p>
              <a:pPr marL="182563" indent="-182563">
                <a:lnSpc>
                  <a:spcPct val="150000"/>
                </a:lnSpc>
                <a:buFont typeface="Wingdings"/>
                <a:buChar char="§"/>
                <a:tabLst>
                  <a:tab pos="182563" algn="l"/>
                </a:tabLst>
                <a:defRPr/>
              </a:pPr>
              <a:r>
                <a:rPr lang="en-US" altLang="ko-KR" sz="20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tx2">
                      <a:lumMod val="75000"/>
                    </a:schemeClr>
                  </a:solidFill>
                  <a:latin typeface="+mj-ea"/>
                  <a:ea typeface="+mj-ea"/>
                </a:rPr>
                <a:t>82.2%</a:t>
              </a:r>
              <a:r>
                <a:rPr lang="ko-KR" altLang="en-US" sz="20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tx2">
                      <a:lumMod val="75000"/>
                    </a:schemeClr>
                  </a:solidFill>
                  <a:latin typeface="+mj-ea"/>
                  <a:ea typeface="+mj-ea"/>
                </a:rPr>
                <a:t>는 산재예방에 도움이 된다고 인식</a:t>
              </a:r>
              <a:endParaRPr lang="en-US" altLang="ko-KR" sz="200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82863" y="2302860"/>
              <a:ext cx="3423920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tabLst>
                  <a:tab pos="182563" algn="l"/>
                </a:tabLst>
                <a:defRPr/>
              </a:pPr>
              <a:r>
                <a:rPr lang="en-US" altLang="ko-KR" sz="12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tx2">
                      <a:lumMod val="75000"/>
                    </a:schemeClr>
                  </a:solidFill>
                  <a:latin typeface="+mn-ea"/>
                </a:rPr>
                <a:t>* </a:t>
              </a:r>
              <a:r>
                <a:rPr lang="ko-KR" altLang="en-US" sz="12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tx2">
                      <a:lumMod val="75000"/>
                    </a:schemeClr>
                  </a:solidFill>
                  <a:latin typeface="+mn-ea"/>
                </a:rPr>
                <a:t>사업장 위험성평가 인식조사</a:t>
              </a:r>
              <a:r>
                <a:rPr lang="en-US" altLang="ko-KR" sz="12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tx2">
                      <a:lumMod val="75000"/>
                    </a:schemeClr>
                  </a:solidFill>
                  <a:latin typeface="+mn-ea"/>
                </a:rPr>
                <a:t> (’23</a:t>
              </a:r>
              <a:r>
                <a:rPr lang="ko-KR" altLang="en-US" sz="12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tx2">
                      <a:lumMod val="75000"/>
                    </a:schemeClr>
                  </a:solidFill>
                  <a:latin typeface="+mn-ea"/>
                </a:rPr>
                <a:t>년 </a:t>
              </a:r>
              <a:r>
                <a:rPr lang="en-US" altLang="ko-KR" sz="12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tx2">
                      <a:lumMod val="75000"/>
                    </a:schemeClr>
                  </a:solidFill>
                  <a:latin typeface="+mn-ea"/>
                </a:rPr>
                <a:t>9~10</a:t>
              </a:r>
              <a:r>
                <a:rPr lang="ko-KR" altLang="en-US" sz="12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tx2">
                      <a:lumMod val="75000"/>
                    </a:schemeClr>
                  </a:solidFill>
                  <a:latin typeface="+mn-ea"/>
                </a:rPr>
                <a:t>월</a:t>
              </a:r>
              <a:r>
                <a:rPr lang="en-US" altLang="ko-KR" sz="12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tx2">
                      <a:lumMod val="75000"/>
                    </a:schemeClr>
                  </a:solidFill>
                  <a:latin typeface="+mn-ea"/>
                </a:rPr>
                <a:t>)</a:t>
              </a:r>
              <a:endParaRPr lang="en-US" altLang="ko-KR" sz="1200">
                <a:solidFill>
                  <a:schemeClr val="tx2">
                    <a:lumMod val="75000"/>
                  </a:schemeClr>
                </a:solidFill>
                <a:latin typeface="+mn-ea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648192" y="2811476"/>
            <a:ext cx="74348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400">
                <a:solidFill>
                  <a:srgbClr val="000066"/>
                </a:solidFill>
                <a:latin typeface="+mj-ea"/>
                <a:ea typeface="+mj-ea"/>
              </a:rPr>
              <a:t>위험성평가는 대규모 사업장만의 전유물이 아님</a:t>
            </a:r>
            <a:endParaRPr lang="ko-KR" altLang="en-US" sz="2400">
              <a:solidFill>
                <a:srgbClr val="ed4d4d"/>
              </a:solidFill>
              <a:latin typeface="+mj-ea"/>
              <a:ea typeface="+mj-ea"/>
            </a:endParaRPr>
          </a:p>
        </p:txBody>
      </p:sp>
      <p:grpSp>
        <p:nvGrpSpPr>
          <p:cNvPr id="11" name="그룹 10"/>
          <p:cNvGrpSpPr/>
          <p:nvPr/>
        </p:nvGrpSpPr>
        <p:grpSpPr>
          <a:xfrm rot="0">
            <a:off x="1306768" y="2907318"/>
            <a:ext cx="285154" cy="269980"/>
            <a:chOff x="346869" y="1820387"/>
            <a:chExt cx="617538" cy="584675"/>
          </a:xfrm>
          <a:solidFill>
            <a:srgbClr val="000000"/>
          </a:solidFill>
        </p:grpSpPr>
        <p:sp>
          <p:nvSpPr>
            <p:cNvPr id="14" name="Freeform 74"/>
            <p:cNvSpPr/>
            <p:nvPr/>
          </p:nvSpPr>
          <p:spPr>
            <a:xfrm flipH="1">
              <a:off x="346869" y="1868487"/>
              <a:ext cx="536575" cy="536575"/>
            </a:xfrm>
            <a:custGeom>
              <a:avLst/>
              <a:gdLst>
                <a:gd name="T0" fmla="*/ 167 w 676"/>
                <a:gd name="T1" fmla="*/ 0 h 676"/>
                <a:gd name="T2" fmla="*/ 158 w 676"/>
                <a:gd name="T3" fmla="*/ 0 h 676"/>
                <a:gd name="T4" fmla="*/ 508 w 676"/>
                <a:gd name="T5" fmla="*/ 73 h 676"/>
                <a:gd name="T6" fmla="*/ 527 w 676"/>
                <a:gd name="T7" fmla="*/ 74 h 676"/>
                <a:gd name="T8" fmla="*/ 562 w 676"/>
                <a:gd name="T9" fmla="*/ 89 h 676"/>
                <a:gd name="T10" fmla="*/ 586 w 676"/>
                <a:gd name="T11" fmla="*/ 114 h 676"/>
                <a:gd name="T12" fmla="*/ 601 w 676"/>
                <a:gd name="T13" fmla="*/ 149 h 676"/>
                <a:gd name="T14" fmla="*/ 603 w 676"/>
                <a:gd name="T15" fmla="*/ 508 h 676"/>
                <a:gd name="T16" fmla="*/ 601 w 676"/>
                <a:gd name="T17" fmla="*/ 527 h 676"/>
                <a:gd name="T18" fmla="*/ 586 w 676"/>
                <a:gd name="T19" fmla="*/ 560 h 676"/>
                <a:gd name="T20" fmla="*/ 562 w 676"/>
                <a:gd name="T21" fmla="*/ 587 h 676"/>
                <a:gd name="T22" fmla="*/ 527 w 676"/>
                <a:gd name="T23" fmla="*/ 601 h 676"/>
                <a:gd name="T24" fmla="*/ 167 w 676"/>
                <a:gd name="T25" fmla="*/ 603 h 676"/>
                <a:gd name="T26" fmla="*/ 149 w 676"/>
                <a:gd name="T27" fmla="*/ 601 h 676"/>
                <a:gd name="T28" fmla="*/ 115 w 676"/>
                <a:gd name="T29" fmla="*/ 587 h 676"/>
                <a:gd name="T30" fmla="*/ 89 w 676"/>
                <a:gd name="T31" fmla="*/ 560 h 676"/>
                <a:gd name="T32" fmla="*/ 76 w 676"/>
                <a:gd name="T33" fmla="*/ 527 h 676"/>
                <a:gd name="T34" fmla="*/ 74 w 676"/>
                <a:gd name="T35" fmla="*/ 408 h 676"/>
                <a:gd name="T36" fmla="*/ 0 w 676"/>
                <a:gd name="T37" fmla="*/ 508 h 676"/>
                <a:gd name="T38" fmla="*/ 2 w 676"/>
                <a:gd name="T39" fmla="*/ 525 h 676"/>
                <a:gd name="T40" fmla="*/ 7 w 676"/>
                <a:gd name="T41" fmla="*/ 557 h 676"/>
                <a:gd name="T42" fmla="*/ 20 w 676"/>
                <a:gd name="T43" fmla="*/ 588 h 676"/>
                <a:gd name="T44" fmla="*/ 39 w 676"/>
                <a:gd name="T45" fmla="*/ 614 h 676"/>
                <a:gd name="T46" fmla="*/ 61 w 676"/>
                <a:gd name="T47" fmla="*/ 637 h 676"/>
                <a:gd name="T48" fmla="*/ 89 w 676"/>
                <a:gd name="T49" fmla="*/ 655 h 676"/>
                <a:gd name="T50" fmla="*/ 119 w 676"/>
                <a:gd name="T51" fmla="*/ 668 h 676"/>
                <a:gd name="T52" fmla="*/ 151 w 676"/>
                <a:gd name="T53" fmla="*/ 674 h 676"/>
                <a:gd name="T54" fmla="*/ 508 w 676"/>
                <a:gd name="T55" fmla="*/ 676 h 676"/>
                <a:gd name="T56" fmla="*/ 525 w 676"/>
                <a:gd name="T57" fmla="*/ 674 h 676"/>
                <a:gd name="T58" fmla="*/ 558 w 676"/>
                <a:gd name="T59" fmla="*/ 668 h 676"/>
                <a:gd name="T60" fmla="*/ 588 w 676"/>
                <a:gd name="T61" fmla="*/ 655 h 676"/>
                <a:gd name="T62" fmla="*/ 616 w 676"/>
                <a:gd name="T63" fmla="*/ 637 h 676"/>
                <a:gd name="T64" fmla="*/ 638 w 676"/>
                <a:gd name="T65" fmla="*/ 614 h 676"/>
                <a:gd name="T66" fmla="*/ 655 w 676"/>
                <a:gd name="T67" fmla="*/ 588 h 676"/>
                <a:gd name="T68" fmla="*/ 668 w 676"/>
                <a:gd name="T69" fmla="*/ 557 h 676"/>
                <a:gd name="T70" fmla="*/ 676 w 676"/>
                <a:gd name="T71" fmla="*/ 525 h 676"/>
                <a:gd name="T72" fmla="*/ 676 w 676"/>
                <a:gd name="T73" fmla="*/ 168 h 676"/>
                <a:gd name="T74" fmla="*/ 676 w 676"/>
                <a:gd name="T75" fmla="*/ 151 h 676"/>
                <a:gd name="T76" fmla="*/ 668 w 676"/>
                <a:gd name="T77" fmla="*/ 117 h 676"/>
                <a:gd name="T78" fmla="*/ 655 w 676"/>
                <a:gd name="T79" fmla="*/ 87 h 676"/>
                <a:gd name="T80" fmla="*/ 638 w 676"/>
                <a:gd name="T81" fmla="*/ 61 h 676"/>
                <a:gd name="T82" fmla="*/ 616 w 676"/>
                <a:gd name="T83" fmla="*/ 37 h 676"/>
                <a:gd name="T84" fmla="*/ 588 w 676"/>
                <a:gd name="T85" fmla="*/ 20 h 676"/>
                <a:gd name="T86" fmla="*/ 558 w 676"/>
                <a:gd name="T87" fmla="*/ 7 h 676"/>
                <a:gd name="T88" fmla="*/ 525 w 676"/>
                <a:gd name="T89" fmla="*/ 0 h 676"/>
                <a:gd name="T90" fmla="*/ 508 w 676"/>
                <a:gd name="T91" fmla="*/ 0 h 6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76" h="676">
                  <a:moveTo>
                    <a:pt x="508" y="0"/>
                  </a:moveTo>
                  <a:lnTo>
                    <a:pt x="167" y="0"/>
                  </a:lnTo>
                  <a:lnTo>
                    <a:pt x="167" y="0"/>
                  </a:lnTo>
                  <a:lnTo>
                    <a:pt x="158" y="0"/>
                  </a:lnTo>
                  <a:lnTo>
                    <a:pt x="197" y="73"/>
                  </a:lnTo>
                  <a:lnTo>
                    <a:pt x="508" y="73"/>
                  </a:lnTo>
                  <a:lnTo>
                    <a:pt x="508" y="73"/>
                  </a:lnTo>
                  <a:lnTo>
                    <a:pt x="527" y="74"/>
                  </a:lnTo>
                  <a:lnTo>
                    <a:pt x="545" y="80"/>
                  </a:lnTo>
                  <a:lnTo>
                    <a:pt x="562" y="89"/>
                  </a:lnTo>
                  <a:lnTo>
                    <a:pt x="575" y="101"/>
                  </a:lnTo>
                  <a:lnTo>
                    <a:pt x="586" y="114"/>
                  </a:lnTo>
                  <a:lnTo>
                    <a:pt x="596" y="130"/>
                  </a:lnTo>
                  <a:lnTo>
                    <a:pt x="601" y="149"/>
                  </a:lnTo>
                  <a:lnTo>
                    <a:pt x="603" y="168"/>
                  </a:lnTo>
                  <a:lnTo>
                    <a:pt x="603" y="508"/>
                  </a:lnTo>
                  <a:lnTo>
                    <a:pt x="603" y="508"/>
                  </a:lnTo>
                  <a:lnTo>
                    <a:pt x="601" y="527"/>
                  </a:lnTo>
                  <a:lnTo>
                    <a:pt x="596" y="544"/>
                  </a:lnTo>
                  <a:lnTo>
                    <a:pt x="586" y="560"/>
                  </a:lnTo>
                  <a:lnTo>
                    <a:pt x="575" y="575"/>
                  </a:lnTo>
                  <a:lnTo>
                    <a:pt x="562" y="587"/>
                  </a:lnTo>
                  <a:lnTo>
                    <a:pt x="545" y="596"/>
                  </a:lnTo>
                  <a:lnTo>
                    <a:pt x="527" y="601"/>
                  </a:lnTo>
                  <a:lnTo>
                    <a:pt x="508" y="603"/>
                  </a:lnTo>
                  <a:lnTo>
                    <a:pt x="167" y="603"/>
                  </a:lnTo>
                  <a:lnTo>
                    <a:pt x="167" y="603"/>
                  </a:lnTo>
                  <a:lnTo>
                    <a:pt x="149" y="601"/>
                  </a:lnTo>
                  <a:lnTo>
                    <a:pt x="132" y="596"/>
                  </a:lnTo>
                  <a:lnTo>
                    <a:pt x="115" y="587"/>
                  </a:lnTo>
                  <a:lnTo>
                    <a:pt x="100" y="575"/>
                  </a:lnTo>
                  <a:lnTo>
                    <a:pt x="89" y="560"/>
                  </a:lnTo>
                  <a:lnTo>
                    <a:pt x="82" y="544"/>
                  </a:lnTo>
                  <a:lnTo>
                    <a:pt x="76" y="527"/>
                  </a:lnTo>
                  <a:lnTo>
                    <a:pt x="74" y="508"/>
                  </a:lnTo>
                  <a:lnTo>
                    <a:pt x="74" y="408"/>
                  </a:lnTo>
                  <a:lnTo>
                    <a:pt x="0" y="330"/>
                  </a:lnTo>
                  <a:lnTo>
                    <a:pt x="0" y="508"/>
                  </a:lnTo>
                  <a:lnTo>
                    <a:pt x="0" y="508"/>
                  </a:lnTo>
                  <a:lnTo>
                    <a:pt x="2" y="525"/>
                  </a:lnTo>
                  <a:lnTo>
                    <a:pt x="3" y="542"/>
                  </a:lnTo>
                  <a:lnTo>
                    <a:pt x="7" y="557"/>
                  </a:lnTo>
                  <a:lnTo>
                    <a:pt x="13" y="573"/>
                  </a:lnTo>
                  <a:lnTo>
                    <a:pt x="20" y="588"/>
                  </a:lnTo>
                  <a:lnTo>
                    <a:pt x="30" y="601"/>
                  </a:lnTo>
                  <a:lnTo>
                    <a:pt x="39" y="614"/>
                  </a:lnTo>
                  <a:lnTo>
                    <a:pt x="50" y="626"/>
                  </a:lnTo>
                  <a:lnTo>
                    <a:pt x="61" y="637"/>
                  </a:lnTo>
                  <a:lnTo>
                    <a:pt x="74" y="646"/>
                  </a:lnTo>
                  <a:lnTo>
                    <a:pt x="89" y="655"/>
                  </a:lnTo>
                  <a:lnTo>
                    <a:pt x="102" y="663"/>
                  </a:lnTo>
                  <a:lnTo>
                    <a:pt x="119" y="668"/>
                  </a:lnTo>
                  <a:lnTo>
                    <a:pt x="134" y="672"/>
                  </a:lnTo>
                  <a:lnTo>
                    <a:pt x="151" y="674"/>
                  </a:lnTo>
                  <a:lnTo>
                    <a:pt x="167" y="676"/>
                  </a:lnTo>
                  <a:lnTo>
                    <a:pt x="508" y="676"/>
                  </a:lnTo>
                  <a:lnTo>
                    <a:pt x="508" y="676"/>
                  </a:lnTo>
                  <a:lnTo>
                    <a:pt x="525" y="674"/>
                  </a:lnTo>
                  <a:lnTo>
                    <a:pt x="542" y="672"/>
                  </a:lnTo>
                  <a:lnTo>
                    <a:pt x="558" y="668"/>
                  </a:lnTo>
                  <a:lnTo>
                    <a:pt x="573" y="663"/>
                  </a:lnTo>
                  <a:lnTo>
                    <a:pt x="588" y="655"/>
                  </a:lnTo>
                  <a:lnTo>
                    <a:pt x="603" y="646"/>
                  </a:lnTo>
                  <a:lnTo>
                    <a:pt x="616" y="637"/>
                  </a:lnTo>
                  <a:lnTo>
                    <a:pt x="627" y="626"/>
                  </a:lnTo>
                  <a:lnTo>
                    <a:pt x="638" y="614"/>
                  </a:lnTo>
                  <a:lnTo>
                    <a:pt x="648" y="601"/>
                  </a:lnTo>
                  <a:lnTo>
                    <a:pt x="655" y="588"/>
                  </a:lnTo>
                  <a:lnTo>
                    <a:pt x="663" y="573"/>
                  </a:lnTo>
                  <a:lnTo>
                    <a:pt x="668" y="557"/>
                  </a:lnTo>
                  <a:lnTo>
                    <a:pt x="674" y="542"/>
                  </a:lnTo>
                  <a:lnTo>
                    <a:pt x="676" y="525"/>
                  </a:lnTo>
                  <a:lnTo>
                    <a:pt x="676" y="508"/>
                  </a:lnTo>
                  <a:lnTo>
                    <a:pt x="676" y="168"/>
                  </a:lnTo>
                  <a:lnTo>
                    <a:pt x="676" y="168"/>
                  </a:lnTo>
                  <a:lnTo>
                    <a:pt x="676" y="151"/>
                  </a:lnTo>
                  <a:lnTo>
                    <a:pt x="674" y="134"/>
                  </a:lnTo>
                  <a:lnTo>
                    <a:pt x="668" y="117"/>
                  </a:lnTo>
                  <a:lnTo>
                    <a:pt x="663" y="102"/>
                  </a:lnTo>
                  <a:lnTo>
                    <a:pt x="655" y="87"/>
                  </a:lnTo>
                  <a:lnTo>
                    <a:pt x="648" y="74"/>
                  </a:lnTo>
                  <a:lnTo>
                    <a:pt x="638" y="61"/>
                  </a:lnTo>
                  <a:lnTo>
                    <a:pt x="627" y="48"/>
                  </a:lnTo>
                  <a:lnTo>
                    <a:pt x="616" y="37"/>
                  </a:lnTo>
                  <a:lnTo>
                    <a:pt x="603" y="28"/>
                  </a:lnTo>
                  <a:lnTo>
                    <a:pt x="588" y="20"/>
                  </a:lnTo>
                  <a:lnTo>
                    <a:pt x="573" y="13"/>
                  </a:lnTo>
                  <a:lnTo>
                    <a:pt x="558" y="7"/>
                  </a:lnTo>
                  <a:lnTo>
                    <a:pt x="542" y="4"/>
                  </a:lnTo>
                  <a:lnTo>
                    <a:pt x="525" y="0"/>
                  </a:lnTo>
                  <a:lnTo>
                    <a:pt x="508" y="0"/>
                  </a:lnTo>
                  <a:lnTo>
                    <a:pt x="50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>
                <a:latin typeface="KoPub돋움체 Medium"/>
                <a:ea typeface="KoPub돋움체 Medium"/>
              </a:endParaRPr>
            </a:p>
          </p:txBody>
        </p:sp>
        <p:sp>
          <p:nvSpPr>
            <p:cNvPr id="15" name="Freeform 33"/>
            <p:cNvSpPr/>
            <p:nvPr/>
          </p:nvSpPr>
          <p:spPr>
            <a:xfrm>
              <a:off x="434181" y="1820387"/>
              <a:ext cx="530226" cy="447675"/>
            </a:xfrm>
            <a:custGeom>
              <a:avLst/>
              <a:gdLst>
                <a:gd name="T0" fmla="*/ 666 w 668"/>
                <a:gd name="T1" fmla="*/ 13 h 564"/>
                <a:gd name="T2" fmla="*/ 657 w 668"/>
                <a:gd name="T3" fmla="*/ 4 h 564"/>
                <a:gd name="T4" fmla="*/ 640 w 668"/>
                <a:gd name="T5" fmla="*/ 0 h 564"/>
                <a:gd name="T6" fmla="*/ 631 w 668"/>
                <a:gd name="T7" fmla="*/ 0 h 564"/>
                <a:gd name="T8" fmla="*/ 597 w 668"/>
                <a:gd name="T9" fmla="*/ 9 h 564"/>
                <a:gd name="T10" fmla="*/ 577 w 668"/>
                <a:gd name="T11" fmla="*/ 22 h 564"/>
                <a:gd name="T12" fmla="*/ 556 w 668"/>
                <a:gd name="T13" fmla="*/ 39 h 564"/>
                <a:gd name="T14" fmla="*/ 493 w 668"/>
                <a:gd name="T15" fmla="*/ 114 h 564"/>
                <a:gd name="T16" fmla="*/ 445 w 668"/>
                <a:gd name="T17" fmla="*/ 179 h 564"/>
                <a:gd name="T18" fmla="*/ 305 w 668"/>
                <a:gd name="T19" fmla="*/ 386 h 564"/>
                <a:gd name="T20" fmla="*/ 286 w 668"/>
                <a:gd name="T21" fmla="*/ 413 h 564"/>
                <a:gd name="T22" fmla="*/ 251 w 668"/>
                <a:gd name="T23" fmla="*/ 363 h 564"/>
                <a:gd name="T24" fmla="*/ 208 w 668"/>
                <a:gd name="T25" fmla="*/ 315 h 564"/>
                <a:gd name="T26" fmla="*/ 171 w 668"/>
                <a:gd name="T27" fmla="*/ 287 h 564"/>
                <a:gd name="T28" fmla="*/ 143 w 668"/>
                <a:gd name="T29" fmla="*/ 272 h 564"/>
                <a:gd name="T30" fmla="*/ 113 w 668"/>
                <a:gd name="T31" fmla="*/ 265 h 564"/>
                <a:gd name="T32" fmla="*/ 98 w 668"/>
                <a:gd name="T33" fmla="*/ 261 h 564"/>
                <a:gd name="T34" fmla="*/ 65 w 668"/>
                <a:gd name="T35" fmla="*/ 266 h 564"/>
                <a:gd name="T36" fmla="*/ 33 w 668"/>
                <a:gd name="T37" fmla="*/ 281 h 564"/>
                <a:gd name="T38" fmla="*/ 9 w 668"/>
                <a:gd name="T39" fmla="*/ 304 h 564"/>
                <a:gd name="T40" fmla="*/ 0 w 668"/>
                <a:gd name="T41" fmla="*/ 324 h 564"/>
                <a:gd name="T42" fmla="*/ 0 w 668"/>
                <a:gd name="T43" fmla="*/ 332 h 564"/>
                <a:gd name="T44" fmla="*/ 11 w 668"/>
                <a:gd name="T45" fmla="*/ 343 h 564"/>
                <a:gd name="T46" fmla="*/ 20 w 668"/>
                <a:gd name="T47" fmla="*/ 345 h 564"/>
                <a:gd name="T48" fmla="*/ 54 w 668"/>
                <a:gd name="T49" fmla="*/ 354 h 564"/>
                <a:gd name="T50" fmla="*/ 85 w 668"/>
                <a:gd name="T51" fmla="*/ 374 h 564"/>
                <a:gd name="T52" fmla="*/ 115 w 668"/>
                <a:gd name="T53" fmla="*/ 402 h 564"/>
                <a:gd name="T54" fmla="*/ 165 w 668"/>
                <a:gd name="T55" fmla="*/ 467 h 564"/>
                <a:gd name="T56" fmla="*/ 218 w 668"/>
                <a:gd name="T57" fmla="*/ 553 h 564"/>
                <a:gd name="T58" fmla="*/ 219 w 668"/>
                <a:gd name="T59" fmla="*/ 557 h 564"/>
                <a:gd name="T60" fmla="*/ 232 w 668"/>
                <a:gd name="T61" fmla="*/ 564 h 564"/>
                <a:gd name="T62" fmla="*/ 242 w 668"/>
                <a:gd name="T63" fmla="*/ 564 h 564"/>
                <a:gd name="T64" fmla="*/ 266 w 668"/>
                <a:gd name="T65" fmla="*/ 561 h 564"/>
                <a:gd name="T66" fmla="*/ 294 w 668"/>
                <a:gd name="T67" fmla="*/ 549 h 564"/>
                <a:gd name="T68" fmla="*/ 318 w 668"/>
                <a:gd name="T69" fmla="*/ 533 h 564"/>
                <a:gd name="T70" fmla="*/ 333 w 668"/>
                <a:gd name="T71" fmla="*/ 516 h 564"/>
                <a:gd name="T72" fmla="*/ 350 w 668"/>
                <a:gd name="T73" fmla="*/ 482 h 564"/>
                <a:gd name="T74" fmla="*/ 415 w 668"/>
                <a:gd name="T75" fmla="*/ 378 h 564"/>
                <a:gd name="T76" fmla="*/ 506 w 668"/>
                <a:gd name="T77" fmla="*/ 240 h 564"/>
                <a:gd name="T78" fmla="*/ 607 w 668"/>
                <a:gd name="T79" fmla="*/ 104 h 564"/>
                <a:gd name="T80" fmla="*/ 657 w 668"/>
                <a:gd name="T81" fmla="*/ 45 h 564"/>
                <a:gd name="T82" fmla="*/ 666 w 668"/>
                <a:gd name="T83" fmla="*/ 28 h 564"/>
                <a:gd name="T84" fmla="*/ 666 w 668"/>
                <a:gd name="T85" fmla="*/ 13 h 5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68" h="564">
                  <a:moveTo>
                    <a:pt x="666" y="13"/>
                  </a:moveTo>
                  <a:lnTo>
                    <a:pt x="666" y="13"/>
                  </a:lnTo>
                  <a:lnTo>
                    <a:pt x="663" y="9"/>
                  </a:lnTo>
                  <a:lnTo>
                    <a:pt x="657" y="4"/>
                  </a:lnTo>
                  <a:lnTo>
                    <a:pt x="650" y="2"/>
                  </a:lnTo>
                  <a:lnTo>
                    <a:pt x="640" y="0"/>
                  </a:lnTo>
                  <a:lnTo>
                    <a:pt x="640" y="0"/>
                  </a:lnTo>
                  <a:lnTo>
                    <a:pt x="631" y="0"/>
                  </a:lnTo>
                  <a:lnTo>
                    <a:pt x="620" y="2"/>
                  </a:lnTo>
                  <a:lnTo>
                    <a:pt x="597" y="9"/>
                  </a:lnTo>
                  <a:lnTo>
                    <a:pt x="586" y="15"/>
                  </a:lnTo>
                  <a:lnTo>
                    <a:pt x="577" y="22"/>
                  </a:lnTo>
                  <a:lnTo>
                    <a:pt x="566" y="30"/>
                  </a:lnTo>
                  <a:lnTo>
                    <a:pt x="556" y="39"/>
                  </a:lnTo>
                  <a:lnTo>
                    <a:pt x="556" y="39"/>
                  </a:lnTo>
                  <a:lnTo>
                    <a:pt x="493" y="114"/>
                  </a:lnTo>
                  <a:lnTo>
                    <a:pt x="469" y="145"/>
                  </a:lnTo>
                  <a:lnTo>
                    <a:pt x="445" y="179"/>
                  </a:lnTo>
                  <a:lnTo>
                    <a:pt x="387" y="259"/>
                  </a:lnTo>
                  <a:lnTo>
                    <a:pt x="305" y="386"/>
                  </a:lnTo>
                  <a:lnTo>
                    <a:pt x="286" y="413"/>
                  </a:lnTo>
                  <a:lnTo>
                    <a:pt x="286" y="413"/>
                  </a:lnTo>
                  <a:lnTo>
                    <a:pt x="270" y="387"/>
                  </a:lnTo>
                  <a:lnTo>
                    <a:pt x="251" y="363"/>
                  </a:lnTo>
                  <a:lnTo>
                    <a:pt x="231" y="339"/>
                  </a:lnTo>
                  <a:lnTo>
                    <a:pt x="208" y="315"/>
                  </a:lnTo>
                  <a:lnTo>
                    <a:pt x="184" y="296"/>
                  </a:lnTo>
                  <a:lnTo>
                    <a:pt x="171" y="287"/>
                  </a:lnTo>
                  <a:lnTo>
                    <a:pt x="156" y="279"/>
                  </a:lnTo>
                  <a:lnTo>
                    <a:pt x="143" y="272"/>
                  </a:lnTo>
                  <a:lnTo>
                    <a:pt x="128" y="268"/>
                  </a:lnTo>
                  <a:lnTo>
                    <a:pt x="113" y="265"/>
                  </a:lnTo>
                  <a:lnTo>
                    <a:pt x="98" y="261"/>
                  </a:lnTo>
                  <a:lnTo>
                    <a:pt x="98" y="261"/>
                  </a:lnTo>
                  <a:lnTo>
                    <a:pt x="82" y="263"/>
                  </a:lnTo>
                  <a:lnTo>
                    <a:pt x="65" y="266"/>
                  </a:lnTo>
                  <a:lnTo>
                    <a:pt x="48" y="274"/>
                  </a:lnTo>
                  <a:lnTo>
                    <a:pt x="33" y="281"/>
                  </a:lnTo>
                  <a:lnTo>
                    <a:pt x="20" y="292"/>
                  </a:lnTo>
                  <a:lnTo>
                    <a:pt x="9" y="304"/>
                  </a:lnTo>
                  <a:lnTo>
                    <a:pt x="2" y="315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0" y="332"/>
                  </a:lnTo>
                  <a:lnTo>
                    <a:pt x="3" y="337"/>
                  </a:lnTo>
                  <a:lnTo>
                    <a:pt x="11" y="343"/>
                  </a:lnTo>
                  <a:lnTo>
                    <a:pt x="20" y="345"/>
                  </a:lnTo>
                  <a:lnTo>
                    <a:pt x="20" y="345"/>
                  </a:lnTo>
                  <a:lnTo>
                    <a:pt x="37" y="348"/>
                  </a:lnTo>
                  <a:lnTo>
                    <a:pt x="54" y="354"/>
                  </a:lnTo>
                  <a:lnTo>
                    <a:pt x="69" y="363"/>
                  </a:lnTo>
                  <a:lnTo>
                    <a:pt x="85" y="374"/>
                  </a:lnTo>
                  <a:lnTo>
                    <a:pt x="100" y="387"/>
                  </a:lnTo>
                  <a:lnTo>
                    <a:pt x="115" y="402"/>
                  </a:lnTo>
                  <a:lnTo>
                    <a:pt x="141" y="434"/>
                  </a:lnTo>
                  <a:lnTo>
                    <a:pt x="165" y="467"/>
                  </a:lnTo>
                  <a:lnTo>
                    <a:pt x="188" y="501"/>
                  </a:lnTo>
                  <a:lnTo>
                    <a:pt x="218" y="553"/>
                  </a:lnTo>
                  <a:lnTo>
                    <a:pt x="218" y="553"/>
                  </a:lnTo>
                  <a:lnTo>
                    <a:pt x="219" y="557"/>
                  </a:lnTo>
                  <a:lnTo>
                    <a:pt x="225" y="561"/>
                  </a:lnTo>
                  <a:lnTo>
                    <a:pt x="232" y="564"/>
                  </a:lnTo>
                  <a:lnTo>
                    <a:pt x="242" y="564"/>
                  </a:lnTo>
                  <a:lnTo>
                    <a:pt x="242" y="564"/>
                  </a:lnTo>
                  <a:lnTo>
                    <a:pt x="253" y="564"/>
                  </a:lnTo>
                  <a:lnTo>
                    <a:pt x="266" y="561"/>
                  </a:lnTo>
                  <a:lnTo>
                    <a:pt x="279" y="555"/>
                  </a:lnTo>
                  <a:lnTo>
                    <a:pt x="294" y="549"/>
                  </a:lnTo>
                  <a:lnTo>
                    <a:pt x="305" y="542"/>
                  </a:lnTo>
                  <a:lnTo>
                    <a:pt x="318" y="533"/>
                  </a:lnTo>
                  <a:lnTo>
                    <a:pt x="326" y="523"/>
                  </a:lnTo>
                  <a:lnTo>
                    <a:pt x="333" y="516"/>
                  </a:lnTo>
                  <a:lnTo>
                    <a:pt x="333" y="516"/>
                  </a:lnTo>
                  <a:lnTo>
                    <a:pt x="350" y="482"/>
                  </a:lnTo>
                  <a:lnTo>
                    <a:pt x="378" y="436"/>
                  </a:lnTo>
                  <a:lnTo>
                    <a:pt x="415" y="378"/>
                  </a:lnTo>
                  <a:lnTo>
                    <a:pt x="458" y="311"/>
                  </a:lnTo>
                  <a:lnTo>
                    <a:pt x="506" y="240"/>
                  </a:lnTo>
                  <a:lnTo>
                    <a:pt x="556" y="171"/>
                  </a:lnTo>
                  <a:lnTo>
                    <a:pt x="607" y="104"/>
                  </a:lnTo>
                  <a:lnTo>
                    <a:pt x="657" y="45"/>
                  </a:lnTo>
                  <a:lnTo>
                    <a:pt x="657" y="45"/>
                  </a:lnTo>
                  <a:lnTo>
                    <a:pt x="663" y="35"/>
                  </a:lnTo>
                  <a:lnTo>
                    <a:pt x="666" y="28"/>
                  </a:lnTo>
                  <a:lnTo>
                    <a:pt x="668" y="21"/>
                  </a:lnTo>
                  <a:lnTo>
                    <a:pt x="666" y="13"/>
                  </a:lnTo>
                  <a:lnTo>
                    <a:pt x="666" y="13"/>
                  </a:lnTo>
                  <a:close/>
                </a:path>
              </a:pathLst>
            </a:custGeom>
            <a:solidFill>
              <a:srgbClr val="ed4d4d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>
                <a:latin typeface="KoPub돋움체 Medium"/>
                <a:ea typeface="KoPub돋움체 Medium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648191" y="3280060"/>
            <a:ext cx="10206735" cy="451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400">
                <a:solidFill>
                  <a:srgbClr val="000066"/>
                </a:solidFill>
                <a:latin typeface="+mj-ea"/>
                <a:ea typeface="+mj-ea"/>
              </a:rPr>
              <a:t>중소규모 사업장에서도 위험성평가 실시를 통해 산재예방에 앞장 서고 있음</a:t>
            </a:r>
            <a:endParaRPr lang="ko-KR" altLang="en-US" sz="2400">
              <a:solidFill>
                <a:srgbClr val="000066"/>
              </a:solidFill>
              <a:latin typeface="+mj-ea"/>
              <a:ea typeface="+mj-ea"/>
            </a:endParaRPr>
          </a:p>
        </p:txBody>
      </p:sp>
      <p:grpSp>
        <p:nvGrpSpPr>
          <p:cNvPr id="17" name="그룹 16"/>
          <p:cNvGrpSpPr/>
          <p:nvPr/>
        </p:nvGrpSpPr>
        <p:grpSpPr>
          <a:xfrm rot="0">
            <a:off x="1306768" y="3383522"/>
            <a:ext cx="285154" cy="269980"/>
            <a:chOff x="346869" y="1820387"/>
            <a:chExt cx="617538" cy="584675"/>
          </a:xfrm>
          <a:solidFill>
            <a:srgbClr val="000000"/>
          </a:solidFill>
        </p:grpSpPr>
        <p:sp>
          <p:nvSpPr>
            <p:cNvPr id="19" name="Freeform 74"/>
            <p:cNvSpPr/>
            <p:nvPr/>
          </p:nvSpPr>
          <p:spPr>
            <a:xfrm flipH="1">
              <a:off x="346869" y="1868487"/>
              <a:ext cx="536575" cy="536575"/>
            </a:xfrm>
            <a:custGeom>
              <a:avLst/>
              <a:gdLst>
                <a:gd name="T0" fmla="*/ 167 w 676"/>
                <a:gd name="T1" fmla="*/ 0 h 676"/>
                <a:gd name="T2" fmla="*/ 158 w 676"/>
                <a:gd name="T3" fmla="*/ 0 h 676"/>
                <a:gd name="T4" fmla="*/ 508 w 676"/>
                <a:gd name="T5" fmla="*/ 73 h 676"/>
                <a:gd name="T6" fmla="*/ 527 w 676"/>
                <a:gd name="T7" fmla="*/ 74 h 676"/>
                <a:gd name="T8" fmla="*/ 562 w 676"/>
                <a:gd name="T9" fmla="*/ 89 h 676"/>
                <a:gd name="T10" fmla="*/ 586 w 676"/>
                <a:gd name="T11" fmla="*/ 114 h 676"/>
                <a:gd name="T12" fmla="*/ 601 w 676"/>
                <a:gd name="T13" fmla="*/ 149 h 676"/>
                <a:gd name="T14" fmla="*/ 603 w 676"/>
                <a:gd name="T15" fmla="*/ 508 h 676"/>
                <a:gd name="T16" fmla="*/ 601 w 676"/>
                <a:gd name="T17" fmla="*/ 527 h 676"/>
                <a:gd name="T18" fmla="*/ 586 w 676"/>
                <a:gd name="T19" fmla="*/ 560 h 676"/>
                <a:gd name="T20" fmla="*/ 562 w 676"/>
                <a:gd name="T21" fmla="*/ 587 h 676"/>
                <a:gd name="T22" fmla="*/ 527 w 676"/>
                <a:gd name="T23" fmla="*/ 601 h 676"/>
                <a:gd name="T24" fmla="*/ 167 w 676"/>
                <a:gd name="T25" fmla="*/ 603 h 676"/>
                <a:gd name="T26" fmla="*/ 149 w 676"/>
                <a:gd name="T27" fmla="*/ 601 h 676"/>
                <a:gd name="T28" fmla="*/ 115 w 676"/>
                <a:gd name="T29" fmla="*/ 587 h 676"/>
                <a:gd name="T30" fmla="*/ 89 w 676"/>
                <a:gd name="T31" fmla="*/ 560 h 676"/>
                <a:gd name="T32" fmla="*/ 76 w 676"/>
                <a:gd name="T33" fmla="*/ 527 h 676"/>
                <a:gd name="T34" fmla="*/ 74 w 676"/>
                <a:gd name="T35" fmla="*/ 408 h 676"/>
                <a:gd name="T36" fmla="*/ 0 w 676"/>
                <a:gd name="T37" fmla="*/ 508 h 676"/>
                <a:gd name="T38" fmla="*/ 2 w 676"/>
                <a:gd name="T39" fmla="*/ 525 h 676"/>
                <a:gd name="T40" fmla="*/ 7 w 676"/>
                <a:gd name="T41" fmla="*/ 557 h 676"/>
                <a:gd name="T42" fmla="*/ 20 w 676"/>
                <a:gd name="T43" fmla="*/ 588 h 676"/>
                <a:gd name="T44" fmla="*/ 39 w 676"/>
                <a:gd name="T45" fmla="*/ 614 h 676"/>
                <a:gd name="T46" fmla="*/ 61 w 676"/>
                <a:gd name="T47" fmla="*/ 637 h 676"/>
                <a:gd name="T48" fmla="*/ 89 w 676"/>
                <a:gd name="T49" fmla="*/ 655 h 676"/>
                <a:gd name="T50" fmla="*/ 119 w 676"/>
                <a:gd name="T51" fmla="*/ 668 h 676"/>
                <a:gd name="T52" fmla="*/ 151 w 676"/>
                <a:gd name="T53" fmla="*/ 674 h 676"/>
                <a:gd name="T54" fmla="*/ 508 w 676"/>
                <a:gd name="T55" fmla="*/ 676 h 676"/>
                <a:gd name="T56" fmla="*/ 525 w 676"/>
                <a:gd name="T57" fmla="*/ 674 h 676"/>
                <a:gd name="T58" fmla="*/ 558 w 676"/>
                <a:gd name="T59" fmla="*/ 668 h 676"/>
                <a:gd name="T60" fmla="*/ 588 w 676"/>
                <a:gd name="T61" fmla="*/ 655 h 676"/>
                <a:gd name="T62" fmla="*/ 616 w 676"/>
                <a:gd name="T63" fmla="*/ 637 h 676"/>
                <a:gd name="T64" fmla="*/ 638 w 676"/>
                <a:gd name="T65" fmla="*/ 614 h 676"/>
                <a:gd name="T66" fmla="*/ 655 w 676"/>
                <a:gd name="T67" fmla="*/ 588 h 676"/>
                <a:gd name="T68" fmla="*/ 668 w 676"/>
                <a:gd name="T69" fmla="*/ 557 h 676"/>
                <a:gd name="T70" fmla="*/ 676 w 676"/>
                <a:gd name="T71" fmla="*/ 525 h 676"/>
                <a:gd name="T72" fmla="*/ 676 w 676"/>
                <a:gd name="T73" fmla="*/ 168 h 676"/>
                <a:gd name="T74" fmla="*/ 676 w 676"/>
                <a:gd name="T75" fmla="*/ 151 h 676"/>
                <a:gd name="T76" fmla="*/ 668 w 676"/>
                <a:gd name="T77" fmla="*/ 117 h 676"/>
                <a:gd name="T78" fmla="*/ 655 w 676"/>
                <a:gd name="T79" fmla="*/ 87 h 676"/>
                <a:gd name="T80" fmla="*/ 638 w 676"/>
                <a:gd name="T81" fmla="*/ 61 h 676"/>
                <a:gd name="T82" fmla="*/ 616 w 676"/>
                <a:gd name="T83" fmla="*/ 37 h 676"/>
                <a:gd name="T84" fmla="*/ 588 w 676"/>
                <a:gd name="T85" fmla="*/ 20 h 676"/>
                <a:gd name="T86" fmla="*/ 558 w 676"/>
                <a:gd name="T87" fmla="*/ 7 h 676"/>
                <a:gd name="T88" fmla="*/ 525 w 676"/>
                <a:gd name="T89" fmla="*/ 0 h 676"/>
                <a:gd name="T90" fmla="*/ 508 w 676"/>
                <a:gd name="T91" fmla="*/ 0 h 6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76" h="676">
                  <a:moveTo>
                    <a:pt x="508" y="0"/>
                  </a:moveTo>
                  <a:lnTo>
                    <a:pt x="167" y="0"/>
                  </a:lnTo>
                  <a:lnTo>
                    <a:pt x="167" y="0"/>
                  </a:lnTo>
                  <a:lnTo>
                    <a:pt x="158" y="0"/>
                  </a:lnTo>
                  <a:lnTo>
                    <a:pt x="197" y="73"/>
                  </a:lnTo>
                  <a:lnTo>
                    <a:pt x="508" y="73"/>
                  </a:lnTo>
                  <a:lnTo>
                    <a:pt x="508" y="73"/>
                  </a:lnTo>
                  <a:lnTo>
                    <a:pt x="527" y="74"/>
                  </a:lnTo>
                  <a:lnTo>
                    <a:pt x="545" y="80"/>
                  </a:lnTo>
                  <a:lnTo>
                    <a:pt x="562" y="89"/>
                  </a:lnTo>
                  <a:lnTo>
                    <a:pt x="575" y="101"/>
                  </a:lnTo>
                  <a:lnTo>
                    <a:pt x="586" y="114"/>
                  </a:lnTo>
                  <a:lnTo>
                    <a:pt x="596" y="130"/>
                  </a:lnTo>
                  <a:lnTo>
                    <a:pt x="601" y="149"/>
                  </a:lnTo>
                  <a:lnTo>
                    <a:pt x="603" y="168"/>
                  </a:lnTo>
                  <a:lnTo>
                    <a:pt x="603" y="508"/>
                  </a:lnTo>
                  <a:lnTo>
                    <a:pt x="603" y="508"/>
                  </a:lnTo>
                  <a:lnTo>
                    <a:pt x="601" y="527"/>
                  </a:lnTo>
                  <a:lnTo>
                    <a:pt x="596" y="544"/>
                  </a:lnTo>
                  <a:lnTo>
                    <a:pt x="586" y="560"/>
                  </a:lnTo>
                  <a:lnTo>
                    <a:pt x="575" y="575"/>
                  </a:lnTo>
                  <a:lnTo>
                    <a:pt x="562" y="587"/>
                  </a:lnTo>
                  <a:lnTo>
                    <a:pt x="545" y="596"/>
                  </a:lnTo>
                  <a:lnTo>
                    <a:pt x="527" y="601"/>
                  </a:lnTo>
                  <a:lnTo>
                    <a:pt x="508" y="603"/>
                  </a:lnTo>
                  <a:lnTo>
                    <a:pt x="167" y="603"/>
                  </a:lnTo>
                  <a:lnTo>
                    <a:pt x="167" y="603"/>
                  </a:lnTo>
                  <a:lnTo>
                    <a:pt x="149" y="601"/>
                  </a:lnTo>
                  <a:lnTo>
                    <a:pt x="132" y="596"/>
                  </a:lnTo>
                  <a:lnTo>
                    <a:pt x="115" y="587"/>
                  </a:lnTo>
                  <a:lnTo>
                    <a:pt x="100" y="575"/>
                  </a:lnTo>
                  <a:lnTo>
                    <a:pt x="89" y="560"/>
                  </a:lnTo>
                  <a:lnTo>
                    <a:pt x="82" y="544"/>
                  </a:lnTo>
                  <a:lnTo>
                    <a:pt x="76" y="527"/>
                  </a:lnTo>
                  <a:lnTo>
                    <a:pt x="74" y="508"/>
                  </a:lnTo>
                  <a:lnTo>
                    <a:pt x="74" y="408"/>
                  </a:lnTo>
                  <a:lnTo>
                    <a:pt x="0" y="330"/>
                  </a:lnTo>
                  <a:lnTo>
                    <a:pt x="0" y="508"/>
                  </a:lnTo>
                  <a:lnTo>
                    <a:pt x="0" y="508"/>
                  </a:lnTo>
                  <a:lnTo>
                    <a:pt x="2" y="525"/>
                  </a:lnTo>
                  <a:lnTo>
                    <a:pt x="3" y="542"/>
                  </a:lnTo>
                  <a:lnTo>
                    <a:pt x="7" y="557"/>
                  </a:lnTo>
                  <a:lnTo>
                    <a:pt x="13" y="573"/>
                  </a:lnTo>
                  <a:lnTo>
                    <a:pt x="20" y="588"/>
                  </a:lnTo>
                  <a:lnTo>
                    <a:pt x="30" y="601"/>
                  </a:lnTo>
                  <a:lnTo>
                    <a:pt x="39" y="614"/>
                  </a:lnTo>
                  <a:lnTo>
                    <a:pt x="50" y="626"/>
                  </a:lnTo>
                  <a:lnTo>
                    <a:pt x="61" y="637"/>
                  </a:lnTo>
                  <a:lnTo>
                    <a:pt x="74" y="646"/>
                  </a:lnTo>
                  <a:lnTo>
                    <a:pt x="89" y="655"/>
                  </a:lnTo>
                  <a:lnTo>
                    <a:pt x="102" y="663"/>
                  </a:lnTo>
                  <a:lnTo>
                    <a:pt x="119" y="668"/>
                  </a:lnTo>
                  <a:lnTo>
                    <a:pt x="134" y="672"/>
                  </a:lnTo>
                  <a:lnTo>
                    <a:pt x="151" y="674"/>
                  </a:lnTo>
                  <a:lnTo>
                    <a:pt x="167" y="676"/>
                  </a:lnTo>
                  <a:lnTo>
                    <a:pt x="508" y="676"/>
                  </a:lnTo>
                  <a:lnTo>
                    <a:pt x="508" y="676"/>
                  </a:lnTo>
                  <a:lnTo>
                    <a:pt x="525" y="674"/>
                  </a:lnTo>
                  <a:lnTo>
                    <a:pt x="542" y="672"/>
                  </a:lnTo>
                  <a:lnTo>
                    <a:pt x="558" y="668"/>
                  </a:lnTo>
                  <a:lnTo>
                    <a:pt x="573" y="663"/>
                  </a:lnTo>
                  <a:lnTo>
                    <a:pt x="588" y="655"/>
                  </a:lnTo>
                  <a:lnTo>
                    <a:pt x="603" y="646"/>
                  </a:lnTo>
                  <a:lnTo>
                    <a:pt x="616" y="637"/>
                  </a:lnTo>
                  <a:lnTo>
                    <a:pt x="627" y="626"/>
                  </a:lnTo>
                  <a:lnTo>
                    <a:pt x="638" y="614"/>
                  </a:lnTo>
                  <a:lnTo>
                    <a:pt x="648" y="601"/>
                  </a:lnTo>
                  <a:lnTo>
                    <a:pt x="655" y="588"/>
                  </a:lnTo>
                  <a:lnTo>
                    <a:pt x="663" y="573"/>
                  </a:lnTo>
                  <a:lnTo>
                    <a:pt x="668" y="557"/>
                  </a:lnTo>
                  <a:lnTo>
                    <a:pt x="674" y="542"/>
                  </a:lnTo>
                  <a:lnTo>
                    <a:pt x="676" y="525"/>
                  </a:lnTo>
                  <a:lnTo>
                    <a:pt x="676" y="508"/>
                  </a:lnTo>
                  <a:lnTo>
                    <a:pt x="676" y="168"/>
                  </a:lnTo>
                  <a:lnTo>
                    <a:pt x="676" y="168"/>
                  </a:lnTo>
                  <a:lnTo>
                    <a:pt x="676" y="151"/>
                  </a:lnTo>
                  <a:lnTo>
                    <a:pt x="674" y="134"/>
                  </a:lnTo>
                  <a:lnTo>
                    <a:pt x="668" y="117"/>
                  </a:lnTo>
                  <a:lnTo>
                    <a:pt x="663" y="102"/>
                  </a:lnTo>
                  <a:lnTo>
                    <a:pt x="655" y="87"/>
                  </a:lnTo>
                  <a:lnTo>
                    <a:pt x="648" y="74"/>
                  </a:lnTo>
                  <a:lnTo>
                    <a:pt x="638" y="61"/>
                  </a:lnTo>
                  <a:lnTo>
                    <a:pt x="627" y="48"/>
                  </a:lnTo>
                  <a:lnTo>
                    <a:pt x="616" y="37"/>
                  </a:lnTo>
                  <a:lnTo>
                    <a:pt x="603" y="28"/>
                  </a:lnTo>
                  <a:lnTo>
                    <a:pt x="588" y="20"/>
                  </a:lnTo>
                  <a:lnTo>
                    <a:pt x="573" y="13"/>
                  </a:lnTo>
                  <a:lnTo>
                    <a:pt x="558" y="7"/>
                  </a:lnTo>
                  <a:lnTo>
                    <a:pt x="542" y="4"/>
                  </a:lnTo>
                  <a:lnTo>
                    <a:pt x="525" y="0"/>
                  </a:lnTo>
                  <a:lnTo>
                    <a:pt x="508" y="0"/>
                  </a:lnTo>
                  <a:lnTo>
                    <a:pt x="50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>
                <a:latin typeface="KoPub돋움체 Medium"/>
                <a:ea typeface="KoPub돋움체 Medium"/>
              </a:endParaRPr>
            </a:p>
          </p:txBody>
        </p:sp>
        <p:sp>
          <p:nvSpPr>
            <p:cNvPr id="21" name="Freeform 33"/>
            <p:cNvSpPr/>
            <p:nvPr/>
          </p:nvSpPr>
          <p:spPr>
            <a:xfrm>
              <a:off x="434181" y="1820387"/>
              <a:ext cx="530226" cy="447675"/>
            </a:xfrm>
            <a:custGeom>
              <a:avLst/>
              <a:gdLst>
                <a:gd name="T0" fmla="*/ 666 w 668"/>
                <a:gd name="T1" fmla="*/ 13 h 564"/>
                <a:gd name="T2" fmla="*/ 657 w 668"/>
                <a:gd name="T3" fmla="*/ 4 h 564"/>
                <a:gd name="T4" fmla="*/ 640 w 668"/>
                <a:gd name="T5" fmla="*/ 0 h 564"/>
                <a:gd name="T6" fmla="*/ 631 w 668"/>
                <a:gd name="T7" fmla="*/ 0 h 564"/>
                <a:gd name="T8" fmla="*/ 597 w 668"/>
                <a:gd name="T9" fmla="*/ 9 h 564"/>
                <a:gd name="T10" fmla="*/ 577 w 668"/>
                <a:gd name="T11" fmla="*/ 22 h 564"/>
                <a:gd name="T12" fmla="*/ 556 w 668"/>
                <a:gd name="T13" fmla="*/ 39 h 564"/>
                <a:gd name="T14" fmla="*/ 493 w 668"/>
                <a:gd name="T15" fmla="*/ 114 h 564"/>
                <a:gd name="T16" fmla="*/ 445 w 668"/>
                <a:gd name="T17" fmla="*/ 179 h 564"/>
                <a:gd name="T18" fmla="*/ 305 w 668"/>
                <a:gd name="T19" fmla="*/ 386 h 564"/>
                <a:gd name="T20" fmla="*/ 286 w 668"/>
                <a:gd name="T21" fmla="*/ 413 h 564"/>
                <a:gd name="T22" fmla="*/ 251 w 668"/>
                <a:gd name="T23" fmla="*/ 363 h 564"/>
                <a:gd name="T24" fmla="*/ 208 w 668"/>
                <a:gd name="T25" fmla="*/ 315 h 564"/>
                <a:gd name="T26" fmla="*/ 171 w 668"/>
                <a:gd name="T27" fmla="*/ 287 h 564"/>
                <a:gd name="T28" fmla="*/ 143 w 668"/>
                <a:gd name="T29" fmla="*/ 272 h 564"/>
                <a:gd name="T30" fmla="*/ 113 w 668"/>
                <a:gd name="T31" fmla="*/ 265 h 564"/>
                <a:gd name="T32" fmla="*/ 98 w 668"/>
                <a:gd name="T33" fmla="*/ 261 h 564"/>
                <a:gd name="T34" fmla="*/ 65 w 668"/>
                <a:gd name="T35" fmla="*/ 266 h 564"/>
                <a:gd name="T36" fmla="*/ 33 w 668"/>
                <a:gd name="T37" fmla="*/ 281 h 564"/>
                <a:gd name="T38" fmla="*/ 9 w 668"/>
                <a:gd name="T39" fmla="*/ 304 h 564"/>
                <a:gd name="T40" fmla="*/ 0 w 668"/>
                <a:gd name="T41" fmla="*/ 324 h 564"/>
                <a:gd name="T42" fmla="*/ 0 w 668"/>
                <a:gd name="T43" fmla="*/ 332 h 564"/>
                <a:gd name="T44" fmla="*/ 11 w 668"/>
                <a:gd name="T45" fmla="*/ 343 h 564"/>
                <a:gd name="T46" fmla="*/ 20 w 668"/>
                <a:gd name="T47" fmla="*/ 345 h 564"/>
                <a:gd name="T48" fmla="*/ 54 w 668"/>
                <a:gd name="T49" fmla="*/ 354 h 564"/>
                <a:gd name="T50" fmla="*/ 85 w 668"/>
                <a:gd name="T51" fmla="*/ 374 h 564"/>
                <a:gd name="T52" fmla="*/ 115 w 668"/>
                <a:gd name="T53" fmla="*/ 402 h 564"/>
                <a:gd name="T54" fmla="*/ 165 w 668"/>
                <a:gd name="T55" fmla="*/ 467 h 564"/>
                <a:gd name="T56" fmla="*/ 218 w 668"/>
                <a:gd name="T57" fmla="*/ 553 h 564"/>
                <a:gd name="T58" fmla="*/ 219 w 668"/>
                <a:gd name="T59" fmla="*/ 557 h 564"/>
                <a:gd name="T60" fmla="*/ 232 w 668"/>
                <a:gd name="T61" fmla="*/ 564 h 564"/>
                <a:gd name="T62" fmla="*/ 242 w 668"/>
                <a:gd name="T63" fmla="*/ 564 h 564"/>
                <a:gd name="T64" fmla="*/ 266 w 668"/>
                <a:gd name="T65" fmla="*/ 561 h 564"/>
                <a:gd name="T66" fmla="*/ 294 w 668"/>
                <a:gd name="T67" fmla="*/ 549 h 564"/>
                <a:gd name="T68" fmla="*/ 318 w 668"/>
                <a:gd name="T69" fmla="*/ 533 h 564"/>
                <a:gd name="T70" fmla="*/ 333 w 668"/>
                <a:gd name="T71" fmla="*/ 516 h 564"/>
                <a:gd name="T72" fmla="*/ 350 w 668"/>
                <a:gd name="T73" fmla="*/ 482 h 564"/>
                <a:gd name="T74" fmla="*/ 415 w 668"/>
                <a:gd name="T75" fmla="*/ 378 h 564"/>
                <a:gd name="T76" fmla="*/ 506 w 668"/>
                <a:gd name="T77" fmla="*/ 240 h 564"/>
                <a:gd name="T78" fmla="*/ 607 w 668"/>
                <a:gd name="T79" fmla="*/ 104 h 564"/>
                <a:gd name="T80" fmla="*/ 657 w 668"/>
                <a:gd name="T81" fmla="*/ 45 h 564"/>
                <a:gd name="T82" fmla="*/ 666 w 668"/>
                <a:gd name="T83" fmla="*/ 28 h 564"/>
                <a:gd name="T84" fmla="*/ 666 w 668"/>
                <a:gd name="T85" fmla="*/ 13 h 5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68" h="564">
                  <a:moveTo>
                    <a:pt x="666" y="13"/>
                  </a:moveTo>
                  <a:lnTo>
                    <a:pt x="666" y="13"/>
                  </a:lnTo>
                  <a:lnTo>
                    <a:pt x="663" y="9"/>
                  </a:lnTo>
                  <a:lnTo>
                    <a:pt x="657" y="4"/>
                  </a:lnTo>
                  <a:lnTo>
                    <a:pt x="650" y="2"/>
                  </a:lnTo>
                  <a:lnTo>
                    <a:pt x="640" y="0"/>
                  </a:lnTo>
                  <a:lnTo>
                    <a:pt x="640" y="0"/>
                  </a:lnTo>
                  <a:lnTo>
                    <a:pt x="631" y="0"/>
                  </a:lnTo>
                  <a:lnTo>
                    <a:pt x="620" y="2"/>
                  </a:lnTo>
                  <a:lnTo>
                    <a:pt x="597" y="9"/>
                  </a:lnTo>
                  <a:lnTo>
                    <a:pt x="586" y="15"/>
                  </a:lnTo>
                  <a:lnTo>
                    <a:pt x="577" y="22"/>
                  </a:lnTo>
                  <a:lnTo>
                    <a:pt x="566" y="30"/>
                  </a:lnTo>
                  <a:lnTo>
                    <a:pt x="556" y="39"/>
                  </a:lnTo>
                  <a:lnTo>
                    <a:pt x="556" y="39"/>
                  </a:lnTo>
                  <a:lnTo>
                    <a:pt x="493" y="114"/>
                  </a:lnTo>
                  <a:lnTo>
                    <a:pt x="469" y="145"/>
                  </a:lnTo>
                  <a:lnTo>
                    <a:pt x="445" y="179"/>
                  </a:lnTo>
                  <a:lnTo>
                    <a:pt x="387" y="259"/>
                  </a:lnTo>
                  <a:lnTo>
                    <a:pt x="305" y="386"/>
                  </a:lnTo>
                  <a:lnTo>
                    <a:pt x="286" y="413"/>
                  </a:lnTo>
                  <a:lnTo>
                    <a:pt x="286" y="413"/>
                  </a:lnTo>
                  <a:lnTo>
                    <a:pt x="270" y="387"/>
                  </a:lnTo>
                  <a:lnTo>
                    <a:pt x="251" y="363"/>
                  </a:lnTo>
                  <a:lnTo>
                    <a:pt x="231" y="339"/>
                  </a:lnTo>
                  <a:lnTo>
                    <a:pt x="208" y="315"/>
                  </a:lnTo>
                  <a:lnTo>
                    <a:pt x="184" y="296"/>
                  </a:lnTo>
                  <a:lnTo>
                    <a:pt x="171" y="287"/>
                  </a:lnTo>
                  <a:lnTo>
                    <a:pt x="156" y="279"/>
                  </a:lnTo>
                  <a:lnTo>
                    <a:pt x="143" y="272"/>
                  </a:lnTo>
                  <a:lnTo>
                    <a:pt x="128" y="268"/>
                  </a:lnTo>
                  <a:lnTo>
                    <a:pt x="113" y="265"/>
                  </a:lnTo>
                  <a:lnTo>
                    <a:pt x="98" y="261"/>
                  </a:lnTo>
                  <a:lnTo>
                    <a:pt x="98" y="261"/>
                  </a:lnTo>
                  <a:lnTo>
                    <a:pt x="82" y="263"/>
                  </a:lnTo>
                  <a:lnTo>
                    <a:pt x="65" y="266"/>
                  </a:lnTo>
                  <a:lnTo>
                    <a:pt x="48" y="274"/>
                  </a:lnTo>
                  <a:lnTo>
                    <a:pt x="33" y="281"/>
                  </a:lnTo>
                  <a:lnTo>
                    <a:pt x="20" y="292"/>
                  </a:lnTo>
                  <a:lnTo>
                    <a:pt x="9" y="304"/>
                  </a:lnTo>
                  <a:lnTo>
                    <a:pt x="2" y="315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0" y="332"/>
                  </a:lnTo>
                  <a:lnTo>
                    <a:pt x="3" y="337"/>
                  </a:lnTo>
                  <a:lnTo>
                    <a:pt x="11" y="343"/>
                  </a:lnTo>
                  <a:lnTo>
                    <a:pt x="20" y="345"/>
                  </a:lnTo>
                  <a:lnTo>
                    <a:pt x="20" y="345"/>
                  </a:lnTo>
                  <a:lnTo>
                    <a:pt x="37" y="348"/>
                  </a:lnTo>
                  <a:lnTo>
                    <a:pt x="54" y="354"/>
                  </a:lnTo>
                  <a:lnTo>
                    <a:pt x="69" y="363"/>
                  </a:lnTo>
                  <a:lnTo>
                    <a:pt x="85" y="374"/>
                  </a:lnTo>
                  <a:lnTo>
                    <a:pt x="100" y="387"/>
                  </a:lnTo>
                  <a:lnTo>
                    <a:pt x="115" y="402"/>
                  </a:lnTo>
                  <a:lnTo>
                    <a:pt x="141" y="434"/>
                  </a:lnTo>
                  <a:lnTo>
                    <a:pt x="165" y="467"/>
                  </a:lnTo>
                  <a:lnTo>
                    <a:pt x="188" y="501"/>
                  </a:lnTo>
                  <a:lnTo>
                    <a:pt x="218" y="553"/>
                  </a:lnTo>
                  <a:lnTo>
                    <a:pt x="218" y="553"/>
                  </a:lnTo>
                  <a:lnTo>
                    <a:pt x="219" y="557"/>
                  </a:lnTo>
                  <a:lnTo>
                    <a:pt x="225" y="561"/>
                  </a:lnTo>
                  <a:lnTo>
                    <a:pt x="232" y="564"/>
                  </a:lnTo>
                  <a:lnTo>
                    <a:pt x="242" y="564"/>
                  </a:lnTo>
                  <a:lnTo>
                    <a:pt x="242" y="564"/>
                  </a:lnTo>
                  <a:lnTo>
                    <a:pt x="253" y="564"/>
                  </a:lnTo>
                  <a:lnTo>
                    <a:pt x="266" y="561"/>
                  </a:lnTo>
                  <a:lnTo>
                    <a:pt x="279" y="555"/>
                  </a:lnTo>
                  <a:lnTo>
                    <a:pt x="294" y="549"/>
                  </a:lnTo>
                  <a:lnTo>
                    <a:pt x="305" y="542"/>
                  </a:lnTo>
                  <a:lnTo>
                    <a:pt x="318" y="533"/>
                  </a:lnTo>
                  <a:lnTo>
                    <a:pt x="326" y="523"/>
                  </a:lnTo>
                  <a:lnTo>
                    <a:pt x="333" y="516"/>
                  </a:lnTo>
                  <a:lnTo>
                    <a:pt x="333" y="516"/>
                  </a:lnTo>
                  <a:lnTo>
                    <a:pt x="350" y="482"/>
                  </a:lnTo>
                  <a:lnTo>
                    <a:pt x="378" y="436"/>
                  </a:lnTo>
                  <a:lnTo>
                    <a:pt x="415" y="378"/>
                  </a:lnTo>
                  <a:lnTo>
                    <a:pt x="458" y="311"/>
                  </a:lnTo>
                  <a:lnTo>
                    <a:pt x="506" y="240"/>
                  </a:lnTo>
                  <a:lnTo>
                    <a:pt x="556" y="171"/>
                  </a:lnTo>
                  <a:lnTo>
                    <a:pt x="607" y="104"/>
                  </a:lnTo>
                  <a:lnTo>
                    <a:pt x="657" y="45"/>
                  </a:lnTo>
                  <a:lnTo>
                    <a:pt x="657" y="45"/>
                  </a:lnTo>
                  <a:lnTo>
                    <a:pt x="663" y="35"/>
                  </a:lnTo>
                  <a:lnTo>
                    <a:pt x="666" y="28"/>
                  </a:lnTo>
                  <a:lnTo>
                    <a:pt x="668" y="21"/>
                  </a:lnTo>
                  <a:lnTo>
                    <a:pt x="666" y="13"/>
                  </a:lnTo>
                  <a:lnTo>
                    <a:pt x="666" y="13"/>
                  </a:lnTo>
                  <a:close/>
                </a:path>
              </a:pathLst>
            </a:custGeom>
            <a:solidFill>
              <a:srgbClr val="ed4d4d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>
                <a:latin typeface="KoPub돋움체 Medium"/>
                <a:ea typeface="KoPub돋움체 Medium"/>
              </a:endParaRPr>
            </a:p>
          </p:txBody>
        </p:sp>
      </p:grpSp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760020" y="3661645"/>
            <a:ext cx="10827848" cy="29423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>
            <a:extLst>
              <a:ext uri="{FF2B5EF4-FFF2-40B4-BE49-F238E27FC236}">
                <a16:creationId xmlns:a16="http://schemas.microsoft.com/office/drawing/2014/main" id="{1BF082D8-0035-FF91-B708-361B3A0C8B01}"/>
              </a:ext>
            </a:extLst>
          </p:cNvPr>
          <p:cNvGrpSpPr/>
          <p:nvPr/>
        </p:nvGrpSpPr>
        <p:grpSpPr>
          <a:xfrm>
            <a:off x="247788" y="388207"/>
            <a:ext cx="7625797" cy="1165660"/>
            <a:chOff x="247788" y="388207"/>
            <a:chExt cx="7625797" cy="116566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DA5BE17-09D7-4DFC-526C-8B701146F7B8}"/>
                </a:ext>
              </a:extLst>
            </p:cNvPr>
            <p:cNvSpPr txBox="1"/>
            <p:nvPr/>
          </p:nvSpPr>
          <p:spPr>
            <a:xfrm>
              <a:off x="247788" y="388207"/>
              <a:ext cx="49125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-70" normalizeH="0" baseline="0" noProof="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KoPub돋움체 Medium"/>
                  <a:ea typeface="KoPub돋움체 Medium"/>
                  <a:cs typeface="+mn-cs"/>
                </a:rPr>
                <a:t>Ⅱ. </a:t>
              </a:r>
              <a:r>
                <a:rPr kumimoji="0" lang="ko-KR" altLang="en-US" sz="1800" b="0" i="0" u="none" strike="noStrike" kern="1200" cap="none" spc="-70" normalizeH="0" baseline="0" noProof="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KoPub돋움체 Medium"/>
                  <a:ea typeface="KoPub돋움체 Medium"/>
                  <a:cs typeface="+mn-cs"/>
                </a:rPr>
                <a:t>우리나라 위험성평가의 현주소</a:t>
              </a:r>
            </a:p>
          </p:txBody>
        </p:sp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DD007CBD-7C36-87E4-6C7E-E9C1CBED8574}"/>
                </a:ext>
              </a:extLst>
            </p:cNvPr>
            <p:cNvGrpSpPr/>
            <p:nvPr/>
          </p:nvGrpSpPr>
          <p:grpSpPr>
            <a:xfrm>
              <a:off x="593058" y="968349"/>
              <a:ext cx="438912" cy="438912"/>
              <a:chOff x="524256" y="975360"/>
              <a:chExt cx="438912" cy="438912"/>
            </a:xfrm>
          </p:grpSpPr>
          <p:sp>
            <p:nvSpPr>
              <p:cNvPr id="12" name="사각형: 둥근 모서리 11">
                <a:extLst>
                  <a:ext uri="{FF2B5EF4-FFF2-40B4-BE49-F238E27FC236}">
                    <a16:creationId xmlns:a16="http://schemas.microsoft.com/office/drawing/2014/main" id="{27507CE7-AC25-A2C0-72F5-AFBDAD4EC634}"/>
                  </a:ext>
                </a:extLst>
              </p:cNvPr>
              <p:cNvSpPr/>
              <p:nvPr/>
            </p:nvSpPr>
            <p:spPr>
              <a:xfrm>
                <a:off x="524256" y="975360"/>
                <a:ext cx="438912" cy="438912"/>
              </a:xfrm>
              <a:prstGeom prst="roundRect">
                <a:avLst/>
              </a:prstGeom>
              <a:solidFill>
                <a:srgbClr val="F1767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oPub돋움체 Medium"/>
                  <a:ea typeface="KoPub돋움체 Medium"/>
                  <a:cs typeface="+mn-cs"/>
                </a:endParaRPr>
              </a:p>
            </p:txBody>
          </p:sp>
          <p:sp>
            <p:nvSpPr>
              <p:cNvPr id="13" name="이등변 삼각형 12">
                <a:extLst>
                  <a:ext uri="{FF2B5EF4-FFF2-40B4-BE49-F238E27FC236}">
                    <a16:creationId xmlns:a16="http://schemas.microsoft.com/office/drawing/2014/main" id="{4CD162AA-C050-6858-8D7C-27488495C732}"/>
                  </a:ext>
                </a:extLst>
              </p:cNvPr>
              <p:cNvSpPr/>
              <p:nvPr/>
            </p:nvSpPr>
            <p:spPr>
              <a:xfrm rot="5400000">
                <a:off x="633862" y="1100118"/>
                <a:ext cx="219700" cy="189396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KoPub돋움체 Medium"/>
                  <a:ea typeface="KoPub돋움체 Medium"/>
                  <a:cs typeface="+mn-cs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63B110C-5034-0226-BF3D-11C3D5377DF8}"/>
                </a:ext>
              </a:extLst>
            </p:cNvPr>
            <p:cNvSpPr txBox="1"/>
            <p:nvPr/>
          </p:nvSpPr>
          <p:spPr>
            <a:xfrm>
              <a:off x="1095768" y="907536"/>
              <a:ext cx="6777817" cy="646331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ko-KR" altLang="en-US" sz="3600" b="0" i="0" u="none" strike="noStrike" kern="0" cap="none" spc="-150" normalizeH="0" baseline="0" noProof="0">
                  <a:ln>
                    <a:noFill/>
                  </a:ln>
                  <a:solidFill>
                    <a:srgbClr val="ED4D4D"/>
                  </a:solidFill>
                  <a:effectLst/>
                  <a:uLnTx/>
                  <a:uFillTx/>
                  <a:latin typeface="G마켓 산스 TTF Bold" panose="02000000000000000000" pitchFamily="2" charset="-127"/>
                  <a:ea typeface="G마켓 산스 TTF Bold" panose="02000000000000000000" pitchFamily="2" charset="-127"/>
                  <a:cs typeface="Arial" panose="020B0604020202020204" pitchFamily="34" charset="0"/>
                </a:rPr>
                <a:t>중대재해처벌법</a:t>
              </a:r>
              <a:r>
                <a:rPr kumimoji="1" lang="ko-KR" altLang="en-US" sz="3600" b="0" i="0" u="none" strike="noStrike" kern="0" cap="none" spc="-15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G마켓 산스 TTF Bold" panose="02000000000000000000" pitchFamily="2" charset="-127"/>
                  <a:ea typeface="G마켓 산스 TTF Bold" panose="02000000000000000000" pitchFamily="2" charset="-127"/>
                  <a:cs typeface="Arial" panose="020B0604020202020204" pitchFamily="34" charset="0"/>
                </a:rPr>
                <a:t>과 위험성평가 제도</a:t>
              </a:r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6E0FCBC1-6061-C12F-B5DC-4EBB8D60823F}"/>
              </a:ext>
            </a:extLst>
          </p:cNvPr>
          <p:cNvGrpSpPr/>
          <p:nvPr/>
        </p:nvGrpSpPr>
        <p:grpSpPr>
          <a:xfrm>
            <a:off x="676640" y="2029407"/>
            <a:ext cx="10818400" cy="1831906"/>
            <a:chOff x="3130011" y="4211563"/>
            <a:chExt cx="9557081" cy="1831906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76347AC-71CE-5F19-833C-8B99D26853FF}"/>
                </a:ext>
              </a:extLst>
            </p:cNvPr>
            <p:cNvSpPr txBox="1"/>
            <p:nvPr/>
          </p:nvSpPr>
          <p:spPr>
            <a:xfrm>
              <a:off x="3130011" y="4872956"/>
              <a:ext cx="9557081" cy="11705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1" hangingPunct="1">
                <a:lnSpc>
                  <a:spcPct val="13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KoPub돋움체 Bold" panose="00000800000000000000" pitchFamily="2" charset="-127"/>
                  <a:ea typeface="KoPub돋움체 Bold" panose="00000800000000000000" pitchFamily="2" charset="-127"/>
                  <a:cs typeface="+mn-cs"/>
                </a:rPr>
                <a:t>내실있는 위험성평가는 </a:t>
              </a:r>
              <a:br>
                <a:rPr kumimoji="0" lang="en-US" altLang="ko-KR" sz="2800" b="0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KoPub돋움체 Bold" panose="00000800000000000000" pitchFamily="2" charset="-127"/>
                  <a:ea typeface="KoPub돋움체 Bold" panose="00000800000000000000" pitchFamily="2" charset="-127"/>
                  <a:cs typeface="+mn-cs"/>
                </a:rPr>
              </a:br>
              <a:r>
                <a:rPr kumimoji="0" lang="ko-KR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KoPub돋움체 Bold" panose="00000800000000000000" pitchFamily="2" charset="-127"/>
                  <a:ea typeface="KoPub돋움체 Bold" panose="00000800000000000000" pitchFamily="2" charset="-127"/>
                  <a:cs typeface="+mn-cs"/>
                </a:rPr>
                <a:t>중대재해 예방을 위한 필수 과정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D0F4414-2BEC-11BC-4252-CBAB0A6C6305}"/>
                </a:ext>
              </a:extLst>
            </p:cNvPr>
            <p:cNvSpPr txBox="1"/>
            <p:nvPr/>
          </p:nvSpPr>
          <p:spPr>
            <a:xfrm>
              <a:off x="3787567" y="4211563"/>
              <a:ext cx="8241968" cy="610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-381000" algn="ctr" defTabSz="914400" rtl="0" eaLnBrk="1" fontAlgn="base" latinLnBrk="1" hangingPunct="1">
                <a:lnSpc>
                  <a:spcPct val="13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0" i="0" u="none" strike="noStrike" kern="0" cap="none" spc="0" normalizeH="0" baseline="0" noProof="0">
                  <a:ln>
                    <a:noFill/>
                  </a:ln>
                  <a:solidFill>
                    <a:srgbClr val="2296A2"/>
                  </a:solidFill>
                  <a:effectLst/>
                  <a:uLnTx/>
                  <a:uFillTx/>
                  <a:latin typeface="KoPub돋움체 Bold" panose="00000800000000000000" pitchFamily="2" charset="-127"/>
                  <a:ea typeface="KoPub돋움체 Bold" panose="00000800000000000000" pitchFamily="2" charset="-127"/>
                  <a:cs typeface="+mn-cs"/>
                </a:rPr>
                <a:t>’24.1.27.</a:t>
              </a:r>
              <a:r>
                <a:rPr kumimoji="0" lang="ko-KR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2296A2"/>
                  </a:solidFill>
                  <a:effectLst/>
                  <a:uLnTx/>
                  <a:uFillTx/>
                  <a:latin typeface="KoPub돋움체 Bold" panose="00000800000000000000" pitchFamily="2" charset="-127"/>
                  <a:ea typeface="KoPub돋움체 Bold" panose="00000800000000000000" pitchFamily="2" charset="-127"/>
                  <a:cs typeface="+mn-cs"/>
                </a:rPr>
                <a:t>부터 </a:t>
              </a:r>
              <a:r>
                <a:rPr kumimoji="0" lang="en-US" altLang="ko-KR" sz="2800" b="0" i="0" u="none" strike="noStrike" kern="0" cap="none" spc="0" normalizeH="0" baseline="0" noProof="0">
                  <a:ln>
                    <a:noFill/>
                  </a:ln>
                  <a:solidFill>
                    <a:srgbClr val="2296A2"/>
                  </a:solidFill>
                  <a:effectLst/>
                  <a:uLnTx/>
                  <a:uFillTx/>
                  <a:latin typeface="KoPub돋움체 Bold" panose="00000800000000000000" pitchFamily="2" charset="-127"/>
                  <a:ea typeface="KoPub돋움체 Bold" panose="00000800000000000000" pitchFamily="2" charset="-127"/>
                  <a:cs typeface="+mn-cs"/>
                </a:rPr>
                <a:t>50</a:t>
              </a:r>
              <a:r>
                <a:rPr kumimoji="0" lang="ko-KR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2296A2"/>
                  </a:solidFill>
                  <a:effectLst/>
                  <a:uLnTx/>
                  <a:uFillTx/>
                  <a:latin typeface="KoPub돋움체 Bold" panose="00000800000000000000" pitchFamily="2" charset="-127"/>
                  <a:ea typeface="KoPub돋움체 Bold" panose="00000800000000000000" pitchFamily="2" charset="-127"/>
                  <a:cs typeface="+mn-cs"/>
                </a:rPr>
                <a:t>인미만 사업장 중대재해처벌법 적용</a:t>
              </a:r>
              <a:endParaRPr kumimoji="0" lang="en-US" altLang="ko-KR" sz="2800" b="0" i="0" u="none" strike="noStrike" kern="0" cap="none" spc="0" normalizeH="0" baseline="0" noProof="0">
                <a:ln>
                  <a:noFill/>
                </a:ln>
                <a:solidFill>
                  <a:srgbClr val="2296A2"/>
                </a:solidFill>
                <a:effectLst/>
                <a:uLnTx/>
                <a:uFillTx/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endParaRPr>
            </a:p>
          </p:txBody>
        </p:sp>
      </p:grpSp>
      <p:pic>
        <p:nvPicPr>
          <p:cNvPr id="8" name="그림 7">
            <a:extLst>
              <a:ext uri="{FF2B5EF4-FFF2-40B4-BE49-F238E27FC236}">
                <a16:creationId xmlns:a16="http://schemas.microsoft.com/office/drawing/2014/main" id="{A45BE1CE-FD27-7B45-3AB7-C9FB10038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4229" y="2039346"/>
            <a:ext cx="2448448" cy="3368471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34C57BD5-B281-047F-E9AB-0F6534929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162" y="2039346"/>
            <a:ext cx="2448447" cy="3472344"/>
          </a:xfrm>
          <a:prstGeom prst="rect">
            <a:avLst/>
          </a:prstGeom>
        </p:spPr>
      </p:pic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9296663D-F7D0-C3EF-34AD-2FD708C8DDD5}"/>
              </a:ext>
            </a:extLst>
          </p:cNvPr>
          <p:cNvSpPr/>
          <p:nvPr/>
        </p:nvSpPr>
        <p:spPr>
          <a:xfrm>
            <a:off x="331470" y="5273040"/>
            <a:ext cx="11529060" cy="1333500"/>
          </a:xfrm>
          <a:custGeom>
            <a:avLst/>
            <a:gdLst>
              <a:gd name="connsiteX0" fmla="*/ 0 w 11529060"/>
              <a:gd name="connsiteY0" fmla="*/ 0 h 1333500"/>
              <a:gd name="connsiteX1" fmla="*/ 11529060 w 11529060"/>
              <a:gd name="connsiteY1" fmla="*/ 0 h 1333500"/>
              <a:gd name="connsiteX2" fmla="*/ 11529060 w 11529060"/>
              <a:gd name="connsiteY2" fmla="*/ 1004237 h 1333500"/>
              <a:gd name="connsiteX3" fmla="*/ 11192519 w 11529060"/>
              <a:gd name="connsiteY3" fmla="*/ 1333500 h 1333500"/>
              <a:gd name="connsiteX4" fmla="*/ 336541 w 11529060"/>
              <a:gd name="connsiteY4" fmla="*/ 1333500 h 1333500"/>
              <a:gd name="connsiteX5" fmla="*/ 0 w 11529060"/>
              <a:gd name="connsiteY5" fmla="*/ 1004237 h 1333500"/>
              <a:gd name="connsiteX6" fmla="*/ 0 w 11529060"/>
              <a:gd name="connsiteY6" fmla="*/ 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29060" h="1333500">
                <a:moveTo>
                  <a:pt x="0" y="0"/>
                </a:moveTo>
                <a:lnTo>
                  <a:pt x="11529060" y="0"/>
                </a:lnTo>
                <a:lnTo>
                  <a:pt x="11529060" y="1004237"/>
                </a:lnTo>
                <a:cubicBezTo>
                  <a:pt x="11529060" y="1186084"/>
                  <a:pt x="11378385" y="1333500"/>
                  <a:pt x="11192519" y="1333500"/>
                </a:cubicBezTo>
                <a:lnTo>
                  <a:pt x="336541" y="1333500"/>
                </a:lnTo>
                <a:cubicBezTo>
                  <a:pt x="150675" y="1333500"/>
                  <a:pt x="0" y="1186084"/>
                  <a:pt x="0" y="1004237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oPub돋움체 Medium"/>
              <a:ea typeface="KoPub돋움체 Medium"/>
              <a:cs typeface="+mn-cs"/>
            </a:endParaRPr>
          </a:p>
        </p:txBody>
      </p:sp>
      <p:sp>
        <p:nvSpPr>
          <p:cNvPr id="17" name="자유형: 도형 16">
            <a:extLst>
              <a:ext uri="{FF2B5EF4-FFF2-40B4-BE49-F238E27FC236}">
                <a16:creationId xmlns:a16="http://schemas.microsoft.com/office/drawing/2014/main" id="{DEF4BF0E-EFEF-B142-AE90-2960B6AFB503}"/>
              </a:ext>
            </a:extLst>
          </p:cNvPr>
          <p:cNvSpPr/>
          <p:nvPr/>
        </p:nvSpPr>
        <p:spPr>
          <a:xfrm>
            <a:off x="331470" y="4123050"/>
            <a:ext cx="11529060" cy="1333500"/>
          </a:xfrm>
          <a:custGeom>
            <a:avLst/>
            <a:gdLst>
              <a:gd name="connsiteX0" fmla="*/ 0 w 11529060"/>
              <a:gd name="connsiteY0" fmla="*/ 0 h 1333500"/>
              <a:gd name="connsiteX1" fmla="*/ 11529060 w 11529060"/>
              <a:gd name="connsiteY1" fmla="*/ 0 h 1333500"/>
              <a:gd name="connsiteX2" fmla="*/ 11529060 w 11529060"/>
              <a:gd name="connsiteY2" fmla="*/ 1004237 h 1333500"/>
              <a:gd name="connsiteX3" fmla="*/ 11192519 w 11529060"/>
              <a:gd name="connsiteY3" fmla="*/ 1333500 h 1333500"/>
              <a:gd name="connsiteX4" fmla="*/ 336541 w 11529060"/>
              <a:gd name="connsiteY4" fmla="*/ 1333500 h 1333500"/>
              <a:gd name="connsiteX5" fmla="*/ 0 w 11529060"/>
              <a:gd name="connsiteY5" fmla="*/ 1004237 h 1333500"/>
              <a:gd name="connsiteX6" fmla="*/ 0 w 11529060"/>
              <a:gd name="connsiteY6" fmla="*/ 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29060" h="1333500">
                <a:moveTo>
                  <a:pt x="0" y="0"/>
                </a:moveTo>
                <a:lnTo>
                  <a:pt x="11529060" y="0"/>
                </a:lnTo>
                <a:lnTo>
                  <a:pt x="11529060" y="1004237"/>
                </a:lnTo>
                <a:cubicBezTo>
                  <a:pt x="11529060" y="1186084"/>
                  <a:pt x="11378385" y="1333500"/>
                  <a:pt x="11192519" y="1333500"/>
                </a:cubicBezTo>
                <a:lnTo>
                  <a:pt x="336541" y="1333500"/>
                </a:lnTo>
                <a:cubicBezTo>
                  <a:pt x="150675" y="1333500"/>
                  <a:pt x="0" y="1186084"/>
                  <a:pt x="0" y="1004237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oPub돋움체 Medium"/>
              <a:ea typeface="KoPub돋움체 Medium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6FD494-C512-0E5A-DAA5-02842D9BCB60}"/>
              </a:ext>
            </a:extLst>
          </p:cNvPr>
          <p:cNvSpPr txBox="1"/>
          <p:nvPr/>
        </p:nvSpPr>
        <p:spPr>
          <a:xfrm>
            <a:off x="1327619" y="4818287"/>
            <a:ext cx="9557081" cy="1331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800" b="0" i="0" u="none" strike="noStrike" kern="0" cap="none" spc="-15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G마켓 산스 TTF Bold" panose="02000000000000000000" pitchFamily="2" charset="-127"/>
                <a:ea typeface="G마켓 산스 TTF Bold" panose="02000000000000000000" pitchFamily="2" charset="-127"/>
                <a:cs typeface="Arial" panose="020B0604020202020204" pitchFamily="34" charset="0"/>
              </a:rPr>
              <a:t>사업장 및 사업주는 </a:t>
            </a:r>
            <a:r>
              <a:rPr kumimoji="1" lang="ko-KR" altLang="en-US" sz="2800" b="0" i="0" u="none" strike="noStrike" kern="0" cap="none" spc="-150" normalizeH="0" baseline="0" noProof="0">
                <a:ln>
                  <a:noFill/>
                </a:ln>
                <a:solidFill>
                  <a:srgbClr val="ED4D4D"/>
                </a:solidFill>
                <a:effectLst/>
                <a:uLnTx/>
                <a:uFillTx/>
                <a:latin typeface="G마켓 산스 TTF Bold" panose="02000000000000000000" pitchFamily="2" charset="-127"/>
                <a:ea typeface="G마켓 산스 TTF Bold" panose="02000000000000000000" pitchFamily="2" charset="-127"/>
                <a:cs typeface="Arial" panose="020B0604020202020204" pitchFamily="34" charset="0"/>
              </a:rPr>
              <a:t>핵심 절차를 준수</a:t>
            </a:r>
            <a:r>
              <a:rPr kumimoji="1" lang="ko-KR" altLang="en-US" sz="2800" b="0" i="0" u="none" strike="noStrike" kern="0" cap="none" spc="-15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G마켓 산스 TTF Bold" panose="02000000000000000000" pitchFamily="2" charset="-127"/>
                <a:ea typeface="G마켓 산스 TTF Bold" panose="02000000000000000000" pitchFamily="2" charset="-127"/>
                <a:cs typeface="Arial" panose="020B0604020202020204" pitchFamily="34" charset="0"/>
              </a:rPr>
              <a:t>하여 </a:t>
            </a:r>
            <a:r>
              <a:rPr kumimoji="1" lang="ko-KR" altLang="en-US" sz="2800" b="0" i="0" u="none" strike="noStrike" kern="0" cap="none" spc="-150" normalizeH="0" baseline="0" noProof="0">
                <a:ln>
                  <a:noFill/>
                </a:ln>
                <a:solidFill>
                  <a:srgbClr val="ED4D4D"/>
                </a:solidFill>
                <a:effectLst/>
                <a:uLnTx/>
                <a:uFillTx/>
                <a:latin typeface="G마켓 산스 TTF Bold" panose="02000000000000000000" pitchFamily="2" charset="-127"/>
                <a:ea typeface="G마켓 산스 TTF Bold" panose="02000000000000000000" pitchFamily="2" charset="-127"/>
                <a:cs typeface="Arial" panose="020B0604020202020204" pitchFamily="34" charset="0"/>
              </a:rPr>
              <a:t>위험성평가를 실시</a:t>
            </a:r>
            <a:r>
              <a:rPr kumimoji="1" lang="ko-KR" altLang="en-US" sz="2800" b="0" i="0" u="none" strike="noStrike" kern="0" cap="none" spc="-15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G마켓 산스 TTF Bold" panose="02000000000000000000" pitchFamily="2" charset="-127"/>
                <a:ea typeface="G마켓 산스 TTF Bold" panose="02000000000000000000" pitchFamily="2" charset="-127"/>
                <a:cs typeface="Arial" panose="020B0604020202020204" pitchFamily="34" charset="0"/>
              </a:rPr>
              <a:t>하고</a:t>
            </a:r>
            <a:r>
              <a:rPr kumimoji="1" lang="en-US" altLang="ko-KR" sz="2800" b="0" i="0" u="none" strike="noStrike" kern="0" cap="none" spc="-15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G마켓 산스 TTF Bold" panose="02000000000000000000" pitchFamily="2" charset="-127"/>
                <a:ea typeface="G마켓 산스 TTF Bold" panose="02000000000000000000" pitchFamily="2" charset="-127"/>
                <a:cs typeface="Arial" panose="020B0604020202020204" pitchFamily="34" charset="0"/>
              </a:rPr>
              <a:t>,</a:t>
            </a:r>
          </a:p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800" b="0" i="0" u="none" strike="noStrike" kern="0" cap="none" spc="-15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G마켓 산스 TTF Bold" panose="02000000000000000000" pitchFamily="2" charset="-127"/>
                <a:ea typeface="G마켓 산스 TTF Bold" panose="02000000000000000000" pitchFamily="2" charset="-127"/>
                <a:cs typeface="Arial" panose="020B0604020202020204" pitchFamily="34" charset="0"/>
              </a:rPr>
              <a:t>        </a:t>
            </a:r>
            <a:r>
              <a:rPr kumimoji="1" lang="ko-KR" altLang="en-US" sz="2800" b="0" i="0" u="none" strike="noStrike" kern="0" cap="none" spc="-15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G마켓 산스 TTF Bold" panose="02000000000000000000" pitchFamily="2" charset="-127"/>
                <a:ea typeface="G마켓 산스 TTF Bold" panose="02000000000000000000" pitchFamily="2" charset="-127"/>
                <a:cs typeface="Arial" panose="020B0604020202020204" pitchFamily="34" charset="0"/>
              </a:rPr>
              <a:t>이를 통해 근로자가 죽거나 다치는 일이 없도록 해야 함</a:t>
            </a:r>
          </a:p>
        </p:txBody>
      </p:sp>
      <p:sp>
        <p:nvSpPr>
          <p:cNvPr id="22" name="자유형: 도형 21">
            <a:extLst>
              <a:ext uri="{FF2B5EF4-FFF2-40B4-BE49-F238E27FC236}">
                <a16:creationId xmlns:a16="http://schemas.microsoft.com/office/drawing/2014/main" id="{5709CB6B-02AB-9844-87B5-A23FBD8043CE}"/>
              </a:ext>
            </a:extLst>
          </p:cNvPr>
          <p:cNvSpPr/>
          <p:nvPr/>
        </p:nvSpPr>
        <p:spPr>
          <a:xfrm flipV="1">
            <a:off x="4551308" y="4007114"/>
            <a:ext cx="3195831" cy="730815"/>
          </a:xfrm>
          <a:custGeom>
            <a:avLst/>
            <a:gdLst>
              <a:gd name="connsiteX0" fmla="*/ 0 w 3195831"/>
              <a:gd name="connsiteY0" fmla="*/ 991672 h 991672"/>
              <a:gd name="connsiteX1" fmla="*/ 1597915 w 3195831"/>
              <a:gd name="connsiteY1" fmla="*/ 981457 h 991672"/>
              <a:gd name="connsiteX2" fmla="*/ 3195831 w 3195831"/>
              <a:gd name="connsiteY2" fmla="*/ 991672 h 991672"/>
              <a:gd name="connsiteX3" fmla="*/ 2321294 w 3195831"/>
              <a:gd name="connsiteY3" fmla="*/ 429415 h 991672"/>
              <a:gd name="connsiteX4" fmla="*/ 2351826 w 3195831"/>
              <a:gd name="connsiteY4" fmla="*/ 396311 h 991672"/>
              <a:gd name="connsiteX5" fmla="*/ 2836558 w 3195831"/>
              <a:gd name="connsiteY5" fmla="*/ 396311 h 991672"/>
              <a:gd name="connsiteX6" fmla="*/ 1589162 w 3195831"/>
              <a:gd name="connsiteY6" fmla="*/ 0 h 991672"/>
              <a:gd name="connsiteX7" fmla="*/ 341765 w 3195831"/>
              <a:gd name="connsiteY7" fmla="*/ 396311 h 991672"/>
              <a:gd name="connsiteX8" fmla="*/ 844006 w 3195831"/>
              <a:gd name="connsiteY8" fmla="*/ 396311 h 991672"/>
              <a:gd name="connsiteX9" fmla="*/ 874537 w 3195831"/>
              <a:gd name="connsiteY9" fmla="*/ 429415 h 991672"/>
              <a:gd name="connsiteX10" fmla="*/ 0 w 3195831"/>
              <a:gd name="connsiteY10" fmla="*/ 991672 h 99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95831" h="991672">
                <a:moveTo>
                  <a:pt x="0" y="991672"/>
                </a:moveTo>
                <a:lnTo>
                  <a:pt x="1597915" y="981457"/>
                </a:lnTo>
                <a:lnTo>
                  <a:pt x="3195831" y="991672"/>
                </a:lnTo>
                <a:cubicBezTo>
                  <a:pt x="2929976" y="926946"/>
                  <a:pt x="2164658" y="669627"/>
                  <a:pt x="2321294" y="429415"/>
                </a:cubicBezTo>
                <a:lnTo>
                  <a:pt x="2351826" y="396311"/>
                </a:lnTo>
                <a:lnTo>
                  <a:pt x="2836558" y="396311"/>
                </a:lnTo>
                <a:lnTo>
                  <a:pt x="1589162" y="0"/>
                </a:lnTo>
                <a:lnTo>
                  <a:pt x="341765" y="396311"/>
                </a:lnTo>
                <a:lnTo>
                  <a:pt x="844006" y="396311"/>
                </a:lnTo>
                <a:lnTo>
                  <a:pt x="874537" y="429415"/>
                </a:lnTo>
                <a:cubicBezTo>
                  <a:pt x="1031173" y="669627"/>
                  <a:pt x="265855" y="926946"/>
                  <a:pt x="0" y="991672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oPub돋움체 Medium" panose="02020603020101020101" pitchFamily="18" charset="-127"/>
              <a:ea typeface="KoPub돋움체 Medium" panose="02020603020101020101" pitchFamily="18" charset="-127"/>
              <a:cs typeface="+mn-cs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F053C991-76FC-BCCA-532E-89295A303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/>
                <a:ea typeface="KoPub돋움체 Medium"/>
                <a:cs typeface="+mn-cs"/>
              </a:rPr>
              <a:t>· </a:t>
            </a:r>
            <a:fld id="{E06FA517-99C4-4931-8AF6-A43C2876D6DD}" type="slidenum">
              <a:rPr kumimoji="0" lang="ko-KR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/>
                <a:ea typeface="KoPub돋움체 Medium"/>
                <a:cs typeface="+mn-cs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r>
              <a:rPr kumimoji="0" lang="ko-KR" alt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/>
                <a:ea typeface="KoPub돋움체 Medium"/>
                <a:cs typeface="+mn-cs"/>
              </a:rPr>
              <a:t> </a:t>
            </a:r>
            <a:r>
              <a:rPr kumimoji="0" lang="en-US" altLang="ko-KR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돋움체 Medium"/>
                <a:ea typeface="KoPub돋움체 Medium"/>
                <a:cs typeface="+mn-cs"/>
              </a:rPr>
              <a:t>· </a:t>
            </a:r>
            <a:endParaRPr kumimoji="0" lang="ko-KR" alt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oPub돋움체 Medium"/>
              <a:ea typeface="KoPub돋움체 Medium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142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531665-B6F0-E698-9153-EC4A7A1DD45D}"/>
              </a:ext>
            </a:extLst>
          </p:cNvPr>
          <p:cNvSpPr txBox="1"/>
          <p:nvPr/>
        </p:nvSpPr>
        <p:spPr>
          <a:xfrm>
            <a:off x="5756957" y="1356197"/>
            <a:ext cx="997389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ko-KR" sz="6600">
                <a:solidFill>
                  <a:schemeClr val="bg1"/>
                </a:solidFill>
                <a:latin typeface="Times New Roman" panose="02020603050405020304" pitchFamily="18" charset="0"/>
                <a:ea typeface="a옛날사진관4"/>
                <a:cs typeface="Times New Roman" panose="02020603050405020304" pitchFamily="18" charset="0"/>
              </a:rPr>
              <a:t>Ⅲ</a:t>
            </a:r>
            <a:endParaRPr lang="ko-KR" altLang="en-US" sz="6600" dirty="0">
              <a:solidFill>
                <a:schemeClr val="bg1"/>
              </a:solidFill>
              <a:latin typeface="Times New Roman" panose="02020603050405020304" pitchFamily="18" charset="0"/>
              <a:ea typeface="a옛날사진관4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6384F5-EBA0-C3A6-5DF1-6D4E0714C2C0}"/>
              </a:ext>
            </a:extLst>
          </p:cNvPr>
          <p:cNvSpPr txBox="1"/>
          <p:nvPr/>
        </p:nvSpPr>
        <p:spPr>
          <a:xfrm>
            <a:off x="6895730" y="2464193"/>
            <a:ext cx="3046027" cy="23083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kumimoji="1" lang="ko-KR" altLang="en-US" sz="4800" kern="0" spc="-150">
                <a:solidFill>
                  <a:srgbClr val="000066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Arial" panose="020B0604020202020204" pitchFamily="34" charset="0"/>
              </a:rPr>
              <a:t>위험성평가</a:t>
            </a:r>
            <a:br>
              <a:rPr kumimoji="1" lang="en-US" altLang="ko-KR" sz="4800" kern="0" spc="-150">
                <a:solidFill>
                  <a:srgbClr val="000066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Arial" panose="020B0604020202020204" pitchFamily="34" charset="0"/>
              </a:rPr>
            </a:br>
            <a:r>
              <a:rPr kumimoji="1" lang="ko-KR" altLang="en-US" sz="4800" kern="0" spc="-150">
                <a:solidFill>
                  <a:srgbClr val="000066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Arial" panose="020B0604020202020204" pitchFamily="34" charset="0"/>
              </a:rPr>
              <a:t>실시는</a:t>
            </a:r>
            <a:endParaRPr kumimoji="1" lang="en-US" altLang="ko-KR" sz="4800" kern="0" spc="-150">
              <a:solidFill>
                <a:srgbClr val="000066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  <a:cs typeface="Arial" panose="020B0604020202020204" pitchFamily="34" charset="0"/>
            </a:endParaRPr>
          </a:p>
          <a:p>
            <a:pPr lvl="0">
              <a:defRPr/>
            </a:pPr>
            <a:r>
              <a:rPr kumimoji="1" lang="ko-KR" altLang="en-US" sz="4800" kern="0" spc="-150">
                <a:solidFill>
                  <a:srgbClr val="000066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Arial" panose="020B0604020202020204" pitchFamily="34" charset="0"/>
              </a:rPr>
              <a:t>어떻게</a:t>
            </a:r>
            <a:r>
              <a:rPr kumimoji="1" lang="en-US" altLang="ko-KR" sz="4800" kern="0" spc="-150">
                <a:solidFill>
                  <a:srgbClr val="000066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Arial" panose="020B0604020202020204" pitchFamily="34" charset="0"/>
              </a:rPr>
              <a:t>?</a:t>
            </a:r>
            <a:endParaRPr kumimoji="1" lang="ko-KR" altLang="en-US" sz="4800" kern="0" spc="-150">
              <a:solidFill>
                <a:srgbClr val="000066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666508"/>
      </p:ext>
    </p:extLst>
  </p:cSld>
  <p:clrMapOvr>
    <a:masterClrMapping/>
  </p:clrMapOvr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타원 35"/>
          <p:cNvSpPr/>
          <p:nvPr/>
        </p:nvSpPr>
        <p:spPr>
          <a:xfrm>
            <a:off x="1190881" y="1957834"/>
            <a:ext cx="1686293" cy="1686293"/>
          </a:xfrm>
          <a:prstGeom prst="ellipse">
            <a:avLst/>
          </a:prstGeom>
          <a:solidFill>
            <a:srgbClr val="7db6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7" name="타원 36"/>
          <p:cNvSpPr/>
          <p:nvPr/>
        </p:nvSpPr>
        <p:spPr>
          <a:xfrm>
            <a:off x="1190881" y="4358156"/>
            <a:ext cx="1686293" cy="1686293"/>
          </a:xfrm>
          <a:prstGeom prst="ellipse">
            <a:avLst/>
          </a:prstGeom>
          <a:solidFill>
            <a:srgbClr val="7db6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068441" y="2115970"/>
            <a:ext cx="7833590" cy="1321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2800">
                <a:solidFill>
                  <a:srgbClr val="000066"/>
                </a:solidFill>
                <a:latin typeface="+mj-ea"/>
                <a:ea typeface="+mj-ea"/>
              </a:rPr>
              <a:t>① </a:t>
            </a:r>
            <a:r>
              <a:rPr lang="ko-KR" altLang="en-US" sz="2800">
                <a:solidFill>
                  <a:srgbClr val="000066"/>
                </a:solidFill>
                <a:latin typeface="+mj-ea"/>
                <a:ea typeface="+mj-ea"/>
              </a:rPr>
              <a:t>위험을 찾으면 안전이 보인다</a:t>
            </a:r>
            <a:r>
              <a:rPr lang="en-US" altLang="ko-KR" sz="2800">
                <a:solidFill>
                  <a:srgbClr val="000066"/>
                </a:solidFill>
                <a:latin typeface="+mj-ea"/>
                <a:ea typeface="+mj-ea"/>
              </a:rPr>
              <a:t>.</a:t>
            </a:r>
            <a:endParaRPr lang="en-US" altLang="ko-KR" sz="2800">
              <a:solidFill>
                <a:srgbClr val="000066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2800">
                <a:solidFill>
                  <a:srgbClr val="000066"/>
                </a:solidFill>
                <a:latin typeface="+mj-ea"/>
                <a:ea typeface="+mj-ea"/>
              </a:rPr>
              <a:t>② </a:t>
            </a:r>
            <a:r>
              <a:rPr lang="ko-KR" altLang="en-US" sz="2800">
                <a:solidFill>
                  <a:srgbClr val="000066"/>
                </a:solidFill>
                <a:latin typeface="+mj-ea"/>
                <a:ea typeface="+mj-ea"/>
              </a:rPr>
              <a:t>사업장의 위험은 근로자가 가장 잘 안다</a:t>
            </a:r>
            <a:r>
              <a:rPr lang="en-US" altLang="ko-KR" sz="2800">
                <a:solidFill>
                  <a:srgbClr val="000066"/>
                </a:solidFill>
                <a:latin typeface="+mj-ea"/>
                <a:ea typeface="+mj-ea"/>
              </a:rPr>
              <a:t>.</a:t>
            </a:r>
            <a:endParaRPr lang="en-US" altLang="ko-KR" sz="2800">
              <a:solidFill>
                <a:srgbClr val="000066"/>
              </a:solidFill>
              <a:latin typeface="+mj-ea"/>
              <a:ea typeface="+mj-ea"/>
            </a:endParaRPr>
          </a:p>
        </p:txBody>
      </p:sp>
      <p:grpSp>
        <p:nvGrpSpPr>
          <p:cNvPr id="2" name="그룹 1"/>
          <p:cNvGrpSpPr/>
          <p:nvPr/>
        </p:nvGrpSpPr>
        <p:grpSpPr>
          <a:xfrm rot="0">
            <a:off x="247788" y="388207"/>
            <a:ext cx="8050593" cy="1165660"/>
            <a:chOff x="247788" y="388207"/>
            <a:chExt cx="8050593" cy="1165660"/>
          </a:xfrm>
        </p:grpSpPr>
        <p:sp>
          <p:nvSpPr>
            <p:cNvPr id="3" name="TextBox 2"/>
            <p:cNvSpPr txBox="1"/>
            <p:nvPr/>
          </p:nvSpPr>
          <p:spPr>
            <a:xfrm>
              <a:off x="247788" y="388207"/>
              <a:ext cx="49125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pc="-7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n-ea"/>
                </a:rPr>
                <a:t>Ⅲ. </a:t>
              </a:r>
              <a:r>
                <a:rPr lang="ko-KR" altLang="en-US" spc="-7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n-ea"/>
                </a:rPr>
                <a:t>위험성평가 실시는 어떻게</a:t>
              </a:r>
              <a:r>
                <a:rPr lang="en-US" altLang="ko-KR" spc="-7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n-ea"/>
                </a:rPr>
                <a:t>?</a:t>
              </a:r>
              <a:endParaRPr lang="en-US" altLang="ko-KR" spc="-70">
                <a:solidFill>
                  <a:schemeClr val="bg1"/>
                </a:solidFill>
                <a:latin typeface="+mn-ea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 rot="0">
              <a:off x="593058" y="968349"/>
              <a:ext cx="438912" cy="438912"/>
              <a:chOff x="524256" y="975360"/>
              <a:chExt cx="438912" cy="438912"/>
            </a:xfrm>
          </p:grpSpPr>
          <p:sp>
            <p:nvSpPr>
              <p:cNvPr id="8" name="사각형: 둥근 모서리 7"/>
              <p:cNvSpPr/>
              <p:nvPr/>
            </p:nvSpPr>
            <p:spPr>
              <a:xfrm>
                <a:off x="524256" y="975360"/>
                <a:ext cx="438912" cy="438912"/>
              </a:xfrm>
              <a:prstGeom prst="roundRect">
                <a:avLst>
                  <a:gd name="adj" fmla="val 16667"/>
                </a:avLst>
              </a:prstGeom>
              <a:solidFill>
                <a:srgbClr val="f1767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9" name="이등변 삼각형 8"/>
              <p:cNvSpPr/>
              <p:nvPr/>
            </p:nvSpPr>
            <p:spPr>
              <a:xfrm rot="5400000">
                <a:off x="633862" y="1100118"/>
                <a:ext cx="219700" cy="18939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095768" y="907536"/>
              <a:ext cx="7202613" cy="646331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lvl="0">
                <a:defRPr/>
              </a:pPr>
              <a:r>
                <a:rPr kumimoji="1" lang="ko-KR" altLang="en-US" sz="3600" kern="0" spc="-150">
                  <a:solidFill>
                    <a:srgbClr val="000066"/>
                  </a:solidFill>
                  <a:latin typeface="G마켓 산스 TTF Bold"/>
                  <a:ea typeface="G마켓 산스 TTF Bold"/>
                  <a:cs typeface="Arial"/>
                </a:rPr>
                <a:t>위험성평가의 기본가정과 </a:t>
              </a:r>
              <a:r>
                <a:rPr kumimoji="1" lang="ko-KR" altLang="en-US" sz="3600" kern="0" spc="-150">
                  <a:solidFill>
                    <a:srgbClr val="ed4d4d"/>
                  </a:solidFill>
                  <a:latin typeface="G마켓 산스 TTF Bold"/>
                  <a:ea typeface="G마켓 산스 TTF Bold"/>
                  <a:cs typeface="Arial"/>
                </a:rPr>
                <a:t>핵심포인트</a:t>
              </a:r>
              <a:endParaRPr kumimoji="1" lang="ko-KR" altLang="en-US" sz="3600" kern="0" spc="-150">
                <a:solidFill>
                  <a:srgbClr val="000066"/>
                </a:solidFill>
                <a:latin typeface="G마켓 산스 TTF Bold"/>
                <a:ea typeface="G마켓 산스 TTF Bold"/>
                <a:cs typeface="Arial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89970" y="2499920"/>
            <a:ext cx="1516690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ko-KR" altLang="en-US" sz="2400" mc:Ignorable="hp" hp:hslEmbossed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+mj-ea"/>
                <a:ea typeface="+mj-ea"/>
              </a:rPr>
              <a:t>기본가정</a:t>
            </a:r>
            <a:endParaRPr xmlns:mc="http://schemas.openxmlformats.org/markup-compatibility/2006" xmlns:hp="http://schemas.haansoft.com/office/presentation/8.0" lang="en-US" altLang="ko-KR" sz="2400" mc:Ignorable="hp" hp:hslEmbossed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89970" y="4743146"/>
            <a:ext cx="1516690" cy="83099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ko-KR" altLang="en-US" sz="2400" mc:Ignorable="hp" hp:hslEmbossed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+mj-ea"/>
                <a:ea typeface="+mj-ea"/>
              </a:rPr>
              <a:t>핵심</a:t>
            </a:r>
            <a:br>
              <a:rPr xmlns:mc="http://schemas.openxmlformats.org/markup-compatibility/2006" xmlns:hp="http://schemas.haansoft.com/office/presentation/8.0" lang="en-US" altLang="ko-KR" sz="2400" mc:Ignorable="hp" hp:hslEmbossed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+mj-ea"/>
                <a:ea typeface="+mj-ea"/>
              </a:rPr>
            </a:br>
            <a:r>
              <a:rPr xmlns:mc="http://schemas.openxmlformats.org/markup-compatibility/2006" xmlns:hp="http://schemas.haansoft.com/office/presentation/8.0" lang="ko-KR" altLang="en-US" sz="2400" mc:Ignorable="hp" hp:hslEmbossed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+mj-ea"/>
                <a:ea typeface="+mj-ea"/>
              </a:rPr>
              <a:t>포인트</a:t>
            </a:r>
            <a:endParaRPr xmlns:mc="http://schemas.openxmlformats.org/markup-compatibility/2006" xmlns:hp="http://schemas.haansoft.com/office/presentation/8.0" lang="en-US" altLang="ko-KR" sz="2400" mc:Ignorable="hp" hp:hslEmbossed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28366" y="4513729"/>
            <a:ext cx="9143033" cy="1370816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ko-KR" sz="2800">
                <a:solidFill>
                  <a:srgbClr val="000066"/>
                </a:solidFill>
                <a:latin typeface="+mj-ea"/>
                <a:ea typeface="+mj-ea"/>
              </a:rPr>
              <a:t>“</a:t>
            </a:r>
            <a:r>
              <a:rPr lang="ko-KR" altLang="en-US" sz="2800">
                <a:solidFill>
                  <a:srgbClr val="000066"/>
                </a:solidFill>
                <a:latin typeface="+mj-ea"/>
                <a:ea typeface="+mj-ea"/>
              </a:rPr>
              <a:t>사업주가 근로자를 </a:t>
            </a:r>
            <a:r>
              <a:rPr lang="ko-KR" altLang="en-US" sz="2800">
                <a:solidFill>
                  <a:srgbClr val="ed4d4d"/>
                </a:solidFill>
                <a:latin typeface="+mj-ea"/>
                <a:ea typeface="+mj-ea"/>
              </a:rPr>
              <a:t>참여</a:t>
            </a:r>
            <a:r>
              <a:rPr lang="ko-KR" altLang="en-US" sz="2800">
                <a:solidFill>
                  <a:srgbClr val="000066"/>
                </a:solidFill>
                <a:latin typeface="+mj-ea"/>
                <a:ea typeface="+mj-ea"/>
              </a:rPr>
              <a:t>시켜 유해∙위험요인을 </a:t>
            </a:r>
            <a:r>
              <a:rPr lang="ko-KR" altLang="en-US" sz="2800">
                <a:solidFill>
                  <a:srgbClr val="ed4d4d"/>
                </a:solidFill>
                <a:latin typeface="+mj-ea"/>
                <a:ea typeface="+mj-ea"/>
              </a:rPr>
              <a:t>파악</a:t>
            </a:r>
            <a:r>
              <a:rPr lang="ko-KR" altLang="en-US" sz="2800">
                <a:solidFill>
                  <a:srgbClr val="000066"/>
                </a:solidFill>
                <a:latin typeface="+mj-ea"/>
                <a:ea typeface="+mj-ea"/>
              </a:rPr>
              <a:t>하고</a:t>
            </a:r>
            <a:br>
              <a:rPr lang="en-US" altLang="ko-KR" sz="2800">
                <a:solidFill>
                  <a:srgbClr val="000066"/>
                </a:solidFill>
                <a:latin typeface="+mj-ea"/>
                <a:ea typeface="+mj-ea"/>
              </a:rPr>
            </a:br>
            <a:r>
              <a:rPr lang="ko-KR" altLang="en-US" sz="2800" spc="-100">
                <a:solidFill>
                  <a:srgbClr val="000066"/>
                </a:solidFill>
                <a:latin typeface="+mj-ea"/>
                <a:ea typeface="+mj-ea"/>
              </a:rPr>
              <a:t>위험성 감소방안을 작동시키기 위해 그 결과를 </a:t>
            </a:r>
            <a:r>
              <a:rPr lang="ko-KR" altLang="en-US" sz="2800" spc="-100">
                <a:solidFill>
                  <a:srgbClr val="ed4d4d"/>
                </a:solidFill>
                <a:latin typeface="+mj-ea"/>
                <a:ea typeface="+mj-ea"/>
              </a:rPr>
              <a:t>공유</a:t>
            </a:r>
            <a:r>
              <a:rPr lang="ko-KR" altLang="en-US" sz="2800" spc="-100">
                <a:solidFill>
                  <a:srgbClr val="000066"/>
                </a:solidFill>
                <a:latin typeface="+mj-ea"/>
                <a:ea typeface="+mj-ea"/>
              </a:rPr>
              <a:t>하는 것</a:t>
            </a:r>
            <a:r>
              <a:rPr lang="en-US" altLang="ko-KR" sz="2800" spc="-100">
                <a:solidFill>
                  <a:srgbClr val="000066"/>
                </a:solidFill>
                <a:latin typeface="+mj-ea"/>
                <a:ea typeface="+mj-ea"/>
              </a:rPr>
              <a:t>”</a:t>
            </a:r>
            <a:endParaRPr lang="en-US" altLang="ko-KR" sz="2800" spc="-100">
              <a:solidFill>
                <a:srgbClr val="000066"/>
              </a:solidFill>
              <a:latin typeface="+mj-ea"/>
              <a:ea typeface="+mj-ea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907212" y="3853292"/>
            <a:ext cx="107666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/>
          <p:nvPr/>
        </p:nvCxnSpPr>
        <p:spPr>
          <a:xfrm>
            <a:off x="907212" y="6251052"/>
            <a:ext cx="107666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그림 32"/>
          <p:cNvPicPr>
            <a:picLocks noChangeAspect="1"/>
          </p:cNvPicPr>
          <p:nvPr/>
        </p:nvPicPr>
        <p:blipFill rotWithShape="1">
          <a:blip r:embed="rId2"/>
          <a:srcRect b="6600"/>
          <a:stretch>
            <a:fillRect/>
          </a:stretch>
        </p:blipFill>
        <p:spPr>
          <a:xfrm flipH="1">
            <a:off x="835565" y="2666798"/>
            <a:ext cx="1117600" cy="1180966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/>
        </p:nvPicPr>
        <p:blipFill rotWithShape="1">
          <a:blip r:embed="rId3"/>
          <a:srcRect b="4530"/>
          <a:stretch>
            <a:fillRect/>
          </a:stretch>
        </p:blipFill>
        <p:spPr>
          <a:xfrm>
            <a:off x="872451" y="5038448"/>
            <a:ext cx="1043828" cy="1207076"/>
          </a:xfrm>
          <a:prstGeom prst="rect">
            <a:avLst/>
          </a:prstGeom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/>
              <a:t>· </a:t>
            </a:r>
            <a:fld id="{E06FA517-99C4-4931-8AF6-A43C2876D6DD}" type="slidenum">
              <a:rPr lang="en-US" altLang="en-US"/>
              <a:pPr lvl="0">
                <a:defRPr/>
              </a:pPr>
              <a:t>13</a:t>
            </a:fld>
            <a:r>
              <a:rPr lang="ko-KR" altLang="en-US"/>
              <a:t> </a:t>
            </a:r>
            <a:r>
              <a:rPr lang="en-US" altLang="ko-KR"/>
              <a:t>· </a:t>
            </a:r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사각형: 둥근 모서리 69"/>
          <p:cNvSpPr/>
          <p:nvPr/>
        </p:nvSpPr>
        <p:spPr>
          <a:xfrm>
            <a:off x="1805940" y="1711184"/>
            <a:ext cx="9608820" cy="1088383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71" name="사각형: 둥근 모서리 70"/>
          <p:cNvSpPr/>
          <p:nvPr/>
        </p:nvSpPr>
        <p:spPr>
          <a:xfrm>
            <a:off x="1805940" y="3093558"/>
            <a:ext cx="9608820" cy="1088383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5" name="자유형: 도형 64"/>
          <p:cNvSpPr/>
          <p:nvPr/>
        </p:nvSpPr>
        <p:spPr>
          <a:xfrm>
            <a:off x="328930" y="5355156"/>
            <a:ext cx="11529060" cy="1251383"/>
          </a:xfrm>
          <a:custGeom>
            <a:avLst/>
            <a:gdLst>
              <a:gd name="connsiteX0" fmla="*/ 0 w 11529060"/>
              <a:gd name="connsiteY0" fmla="*/ 0 h 1333500"/>
              <a:gd name="connsiteX1" fmla="*/ 11529060 w 11529060"/>
              <a:gd name="connsiteY1" fmla="*/ 0 h 1333500"/>
              <a:gd name="connsiteX2" fmla="*/ 11529060 w 11529060"/>
              <a:gd name="connsiteY2" fmla="*/ 1004237 h 1333500"/>
              <a:gd name="connsiteX3" fmla="*/ 11192519 w 11529060"/>
              <a:gd name="connsiteY3" fmla="*/ 1333500 h 1333500"/>
              <a:gd name="connsiteX4" fmla="*/ 336541 w 11529060"/>
              <a:gd name="connsiteY4" fmla="*/ 1333500 h 1333500"/>
              <a:gd name="connsiteX5" fmla="*/ 0 w 11529060"/>
              <a:gd name="connsiteY5" fmla="*/ 1004237 h 1333500"/>
              <a:gd name="connsiteX6" fmla="*/ 0 w 11529060"/>
              <a:gd name="connsiteY6" fmla="*/ 0 h 13335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29060" h="1333500">
                <a:moveTo>
                  <a:pt x="0" y="0"/>
                </a:moveTo>
                <a:lnTo>
                  <a:pt x="11529060" y="0"/>
                </a:lnTo>
                <a:lnTo>
                  <a:pt x="11529060" y="1004237"/>
                </a:lnTo>
                <a:cubicBezTo>
                  <a:pt x="11529060" y="1186084"/>
                  <a:pt x="11378385" y="1333500"/>
                  <a:pt x="11192519" y="1333500"/>
                </a:cubicBezTo>
                <a:lnTo>
                  <a:pt x="336541" y="1333500"/>
                </a:lnTo>
                <a:cubicBezTo>
                  <a:pt x="150675" y="1333500"/>
                  <a:pt x="0" y="1186084"/>
                  <a:pt x="0" y="1004237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2948589" y="3249007"/>
            <a:ext cx="8506487" cy="880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  <a:defRPr/>
            </a:pPr>
            <a:r>
              <a:rPr lang="ko-KR" altLang="en-US" sz="2400">
                <a:solidFill>
                  <a:srgbClr val="000066"/>
                </a:solidFill>
                <a:latin typeface="+mj-ea"/>
                <a:ea typeface="+mj-ea"/>
              </a:rPr>
              <a:t>효과적인 위험성평가 실시를 위해 근로자 참여가 필수적</a:t>
            </a:r>
            <a:endParaRPr lang="ko-KR" altLang="en-US" sz="2400">
              <a:solidFill>
                <a:srgbClr val="000066"/>
              </a:solidFill>
              <a:latin typeface="+mj-ea"/>
              <a:ea typeface="+mj-ea"/>
            </a:endParaRPr>
          </a:p>
          <a:p>
            <a:pPr>
              <a:lnSpc>
                <a:spcPts val="3200"/>
              </a:lnSpc>
              <a:defRPr/>
            </a:pPr>
            <a:r>
              <a:rPr lang="en-US" altLang="ko-KR" sz="2000" spc="-100">
                <a:solidFill>
                  <a:srgbClr val="000066"/>
                </a:solidFill>
                <a:latin typeface="+mn-ea"/>
              </a:rPr>
              <a:t>- </a:t>
            </a:r>
            <a:r>
              <a:rPr lang="ko-KR" altLang="en-US" sz="2000" spc="-100">
                <a:solidFill>
                  <a:srgbClr val="000066"/>
                </a:solidFill>
                <a:latin typeface="+mn-ea"/>
              </a:rPr>
              <a:t>현장의 유해</a:t>
            </a:r>
            <a:r>
              <a:rPr lang="en-US" altLang="ko-KR" sz="2000" spc="-100">
                <a:solidFill>
                  <a:srgbClr val="000066"/>
                </a:solidFill>
                <a:latin typeface="+mn-ea"/>
              </a:rPr>
              <a:t>·</a:t>
            </a:r>
            <a:r>
              <a:rPr lang="ko-KR" altLang="en-US" sz="2000" spc="-100">
                <a:solidFill>
                  <a:srgbClr val="000066"/>
                </a:solidFill>
                <a:latin typeface="+mn-ea"/>
              </a:rPr>
              <a:t>위험요인을 가장 잘 알고</a:t>
            </a:r>
            <a:r>
              <a:rPr lang="en-US" altLang="ko-KR" sz="2000" spc="-100">
                <a:solidFill>
                  <a:srgbClr val="000066"/>
                </a:solidFill>
                <a:latin typeface="+mn-ea"/>
              </a:rPr>
              <a:t>, </a:t>
            </a:r>
            <a:r>
              <a:rPr lang="ko-KR" altLang="en-US" sz="2000" spc="-100">
                <a:solidFill>
                  <a:srgbClr val="000066"/>
                </a:solidFill>
                <a:latin typeface="+mn-ea"/>
              </a:rPr>
              <a:t>그 위험을 제거하기 위한 아이디어도 있음</a:t>
            </a:r>
            <a:endParaRPr lang="ko-KR" altLang="en-US" sz="2000" spc="-100">
              <a:solidFill>
                <a:srgbClr val="000066"/>
              </a:solidFill>
              <a:latin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9134" y="5506494"/>
            <a:ext cx="10766714" cy="894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200"/>
              </a:lnSpc>
              <a:defRPr/>
            </a:pPr>
            <a:r>
              <a:rPr lang="en-US" altLang="ko-KR" sz="2400">
                <a:solidFill>
                  <a:srgbClr val="ed4d4d"/>
                </a:solidFill>
                <a:latin typeface="+mj-ea"/>
                <a:ea typeface="+mj-ea"/>
              </a:rPr>
              <a:t>50</a:t>
            </a:r>
            <a:r>
              <a:rPr lang="ko-KR" altLang="en-US" sz="2400">
                <a:solidFill>
                  <a:srgbClr val="ed4d4d"/>
                </a:solidFill>
                <a:latin typeface="+mj-ea"/>
                <a:ea typeface="+mj-ea"/>
              </a:rPr>
              <a:t>인 미만 사업장에서는 </a:t>
            </a:r>
            <a:br>
              <a:rPr lang="en-US" altLang="ko-KR" sz="2400">
                <a:solidFill>
                  <a:srgbClr val="ed4d4d"/>
                </a:solidFill>
                <a:latin typeface="+mj-ea"/>
                <a:ea typeface="+mj-ea"/>
              </a:rPr>
            </a:br>
            <a:r>
              <a:rPr lang="ko-KR" altLang="en-US" sz="2400">
                <a:solidFill>
                  <a:srgbClr val="ed4d4d"/>
                </a:solidFill>
                <a:latin typeface="+mj-ea"/>
                <a:ea typeface="+mj-ea"/>
              </a:rPr>
              <a:t>사업주</a:t>
            </a:r>
            <a:r>
              <a:rPr lang="en-US" altLang="ko-KR" sz="2400">
                <a:solidFill>
                  <a:srgbClr val="ed4d4d"/>
                </a:solidFill>
                <a:latin typeface="+mj-ea"/>
                <a:ea typeface="+mj-ea"/>
              </a:rPr>
              <a:t>, </a:t>
            </a:r>
            <a:r>
              <a:rPr lang="ko-KR" altLang="en-US" sz="2400">
                <a:solidFill>
                  <a:srgbClr val="ed4d4d"/>
                </a:solidFill>
                <a:latin typeface="+mj-ea"/>
                <a:ea typeface="+mj-ea"/>
              </a:rPr>
              <a:t>관리감독자</a:t>
            </a:r>
            <a:r>
              <a:rPr lang="en-US" altLang="ko-KR" sz="2400">
                <a:solidFill>
                  <a:srgbClr val="ed4d4d"/>
                </a:solidFill>
                <a:latin typeface="+mj-ea"/>
                <a:ea typeface="+mj-ea"/>
              </a:rPr>
              <a:t>(</a:t>
            </a:r>
            <a:r>
              <a:rPr lang="ko-KR" altLang="en-US" sz="2400">
                <a:solidFill>
                  <a:srgbClr val="ed4d4d"/>
                </a:solidFill>
                <a:latin typeface="+mj-ea"/>
                <a:ea typeface="+mj-ea"/>
              </a:rPr>
              <a:t>팀장</a:t>
            </a:r>
            <a:r>
              <a:rPr lang="en-US" altLang="ko-KR" sz="2400">
                <a:solidFill>
                  <a:srgbClr val="ed4d4d"/>
                </a:solidFill>
                <a:latin typeface="+mj-ea"/>
                <a:ea typeface="+mj-ea"/>
              </a:rPr>
              <a:t>, </a:t>
            </a:r>
            <a:r>
              <a:rPr lang="ko-KR" altLang="en-US" sz="2400">
                <a:solidFill>
                  <a:srgbClr val="ed4d4d"/>
                </a:solidFill>
                <a:latin typeface="+mj-ea"/>
                <a:ea typeface="+mj-ea"/>
              </a:rPr>
              <a:t>반장 등</a:t>
            </a:r>
            <a:r>
              <a:rPr lang="en-US" altLang="ko-KR" sz="2400">
                <a:solidFill>
                  <a:srgbClr val="ed4d4d"/>
                </a:solidFill>
                <a:latin typeface="+mj-ea"/>
                <a:ea typeface="+mj-ea"/>
              </a:rPr>
              <a:t>), </a:t>
            </a:r>
            <a:r>
              <a:rPr lang="ko-KR" altLang="en-US" sz="2400">
                <a:solidFill>
                  <a:srgbClr val="ed4d4d"/>
                </a:solidFill>
                <a:latin typeface="+mj-ea"/>
                <a:ea typeface="+mj-ea"/>
              </a:rPr>
              <a:t>안전보건업무담당자</a:t>
            </a:r>
            <a:r>
              <a:rPr lang="en-US" altLang="ko-KR" sz="2400">
                <a:solidFill>
                  <a:srgbClr val="ed4d4d"/>
                </a:solidFill>
                <a:latin typeface="+mj-ea"/>
                <a:ea typeface="+mj-ea"/>
              </a:rPr>
              <a:t>, </a:t>
            </a:r>
            <a:r>
              <a:rPr lang="ko-KR" altLang="en-US" sz="2400">
                <a:solidFill>
                  <a:srgbClr val="ed4d4d"/>
                </a:solidFill>
                <a:latin typeface="+mj-ea"/>
                <a:ea typeface="+mj-ea"/>
              </a:rPr>
              <a:t>해당 작업 근로자 참여</a:t>
            </a:r>
            <a:endParaRPr lang="en-US" altLang="ko-KR" sz="2400">
              <a:solidFill>
                <a:srgbClr val="ed4d4d"/>
              </a:solidFill>
              <a:latin typeface="+mj-ea"/>
              <a:ea typeface="+mj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7788" y="388207"/>
            <a:ext cx="49125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Ⅲ. </a:t>
            </a:r>
            <a:r>
              <a:rPr lang="ko-KR" altLang="en-US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위험성평가 실시는 어떻게</a:t>
            </a:r>
            <a:r>
              <a:rPr lang="en-US" altLang="ko-KR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?</a:t>
            </a:r>
            <a:endParaRPr lang="en-US" altLang="ko-KR" spc="-7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31" name="그룹 30"/>
          <p:cNvGrpSpPr/>
          <p:nvPr/>
        </p:nvGrpSpPr>
        <p:grpSpPr>
          <a:xfrm rot="0">
            <a:off x="1135020" y="774979"/>
            <a:ext cx="9696017" cy="611724"/>
            <a:chOff x="567946" y="774979"/>
            <a:chExt cx="10973333" cy="611724"/>
          </a:xfrm>
        </p:grpSpPr>
        <p:sp>
          <p:nvSpPr>
            <p:cNvPr id="22" name="사각형: 둥근 위쪽 모서리 21"/>
            <p:cNvSpPr/>
            <p:nvPr/>
          </p:nvSpPr>
          <p:spPr>
            <a:xfrm flipV="1">
              <a:off x="811266" y="774979"/>
              <a:ext cx="2528277" cy="584775"/>
            </a:xfrm>
            <a:prstGeom prst="round2SameRect">
              <a:avLst>
                <a:gd name="adj1" fmla="val 19993"/>
                <a:gd name="adj2" fmla="val 0"/>
              </a:avLst>
            </a:prstGeom>
            <a:solidFill>
              <a:srgbClr val="f8704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3" name="사각형: 둥근 위쪽 모서리 22"/>
            <p:cNvSpPr/>
            <p:nvPr/>
          </p:nvSpPr>
          <p:spPr>
            <a:xfrm flipV="1">
              <a:off x="3545178" y="774983"/>
              <a:ext cx="2528277" cy="482847"/>
            </a:xfrm>
            <a:prstGeom prst="round2SameRect">
              <a:avLst>
                <a:gd name="adj1" fmla="val 32120"/>
                <a:gd name="adj2" fmla="val 0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4" name="사각형: 둥근 위쪽 모서리 23"/>
            <p:cNvSpPr/>
            <p:nvPr/>
          </p:nvSpPr>
          <p:spPr>
            <a:xfrm flipV="1">
              <a:off x="6279090" y="774983"/>
              <a:ext cx="2528277" cy="482847"/>
            </a:xfrm>
            <a:prstGeom prst="round2SameRect">
              <a:avLst>
                <a:gd name="adj1" fmla="val 32120"/>
                <a:gd name="adj2" fmla="val 0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5" name="사각형: 둥근 위쪽 모서리 24"/>
            <p:cNvSpPr/>
            <p:nvPr/>
          </p:nvSpPr>
          <p:spPr>
            <a:xfrm flipV="1">
              <a:off x="9013002" y="774983"/>
              <a:ext cx="2528277" cy="482847"/>
            </a:xfrm>
            <a:prstGeom prst="round2SameRect">
              <a:avLst>
                <a:gd name="adj1" fmla="val 32120"/>
                <a:gd name="adj2" fmla="val 0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67946" y="801928"/>
              <a:ext cx="296961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1" lang="ko-KR" altLang="en-US" sz="3200" kern="0" spc="-150">
                  <a:solidFill>
                    <a:schemeClr val="bg1"/>
                  </a:solidFill>
                  <a:latin typeface="G마켓 산스 TTF Bold"/>
                  <a:ea typeface="G마켓 산스 TTF Bold"/>
                  <a:cs typeface="Arial"/>
                </a:rPr>
                <a:t>실시 주체</a:t>
              </a:r>
              <a:endParaRPr kumimoji="1" lang="ko-KR" altLang="en-US" sz="3200" kern="0" spc="-150">
                <a:solidFill>
                  <a:schemeClr val="bg1"/>
                </a:solidFill>
                <a:latin typeface="G마켓 산스 TTF Bold"/>
                <a:ea typeface="G마켓 산스 TTF Bold"/>
                <a:cs typeface="Arial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709393" y="818784"/>
              <a:ext cx="217955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1" lang="ko-KR" altLang="en-US" sz="2000" kern="0" spc="-150">
                  <a:solidFill>
                    <a:schemeClr val="bg1"/>
                  </a:solidFill>
                  <a:latin typeface="G마켓 산스 TTF Medium"/>
                  <a:ea typeface="G마켓 산스 TTF Medium"/>
                  <a:cs typeface="Arial"/>
                </a:rPr>
                <a:t>위험성평가 대상</a:t>
              </a:r>
              <a:endParaRPr kumimoji="1" lang="ko-KR" altLang="en-US" sz="2000" kern="0" spc="-150">
                <a:solidFill>
                  <a:schemeClr val="bg1"/>
                </a:solidFill>
                <a:latin typeface="G마켓 산스 TTF Medium"/>
                <a:ea typeface="G마켓 산스 TTF Medium"/>
                <a:cs typeface="Arial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594755" y="818784"/>
              <a:ext cx="185779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1" lang="ko-KR" altLang="en-US" sz="2000" kern="0" spc="-150">
                  <a:solidFill>
                    <a:schemeClr val="bg1"/>
                  </a:solidFill>
                  <a:latin typeface="G마켓 산스 TTF Medium"/>
                  <a:ea typeface="G마켓 산스 TTF Medium"/>
                  <a:cs typeface="Arial"/>
                </a:rPr>
                <a:t>근로자 참여</a:t>
              </a:r>
              <a:endParaRPr kumimoji="1" lang="ko-KR" altLang="en-US" sz="2000" kern="0" spc="-150">
                <a:solidFill>
                  <a:schemeClr val="bg1"/>
                </a:solidFill>
                <a:latin typeface="G마켓 산스 TTF Medium"/>
                <a:ea typeface="G마켓 산스 TTF Medium"/>
                <a:cs typeface="Arial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216701" y="818784"/>
              <a:ext cx="214007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1" lang="ko-KR" altLang="en-US" sz="2000" kern="0" spc="-150">
                  <a:solidFill>
                    <a:schemeClr val="bg1"/>
                  </a:solidFill>
                  <a:latin typeface="G마켓 산스 TTF Medium"/>
                  <a:ea typeface="G마켓 산스 TTF Medium"/>
                  <a:cs typeface="Arial"/>
                </a:rPr>
                <a:t>위험성평가 시기</a:t>
              </a:r>
              <a:endParaRPr kumimoji="1" lang="ko-KR" altLang="en-US" sz="2000" kern="0" spc="-150">
                <a:solidFill>
                  <a:schemeClr val="bg1"/>
                </a:solidFill>
                <a:latin typeface="G마켓 산스 TTF Medium"/>
                <a:ea typeface="G마켓 산스 TTF Medium"/>
                <a:cs typeface="Arial"/>
              </a:endParaRPr>
            </a:p>
          </p:txBody>
        </p:sp>
      </p:grpSp>
      <p:sp>
        <p:nvSpPr>
          <p:cNvPr id="21" name="직사각형 20"/>
          <p:cNvSpPr/>
          <p:nvPr/>
        </p:nvSpPr>
        <p:spPr>
          <a:xfrm>
            <a:off x="995451" y="4454361"/>
            <a:ext cx="102098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000">
                <a:solidFill>
                  <a:srgbClr val="000066"/>
                </a:solidFill>
                <a:latin typeface="+mj-ea"/>
                <a:ea typeface="+mj-ea"/>
              </a:rPr>
              <a:t>“사업주 주도 하에” ① 안전보건관리책임자 ② 관리감독자 ③ 안전</a:t>
            </a:r>
            <a:r>
              <a:rPr lang="en-US" altLang="ko-KR" sz="2000">
                <a:solidFill>
                  <a:srgbClr val="000066"/>
                </a:solidFill>
                <a:latin typeface="+mj-ea"/>
                <a:ea typeface="+mj-ea"/>
              </a:rPr>
              <a:t>·</a:t>
            </a:r>
            <a:r>
              <a:rPr lang="ko-KR" altLang="en-US" sz="2000">
                <a:solidFill>
                  <a:srgbClr val="000066"/>
                </a:solidFill>
                <a:latin typeface="+mj-ea"/>
                <a:ea typeface="+mj-ea"/>
              </a:rPr>
              <a:t>보건관리자</a:t>
            </a:r>
            <a:endParaRPr lang="ko-KR" altLang="en-US" sz="2000">
              <a:solidFill>
                <a:srgbClr val="000066"/>
              </a:solidFill>
              <a:latin typeface="+mj-ea"/>
              <a:ea typeface="+mj-ea"/>
            </a:endParaRPr>
          </a:p>
          <a:p>
            <a:pPr algn="ctr">
              <a:defRPr/>
            </a:pPr>
            <a:r>
              <a:rPr lang="ko-KR" altLang="en-US" sz="2000">
                <a:solidFill>
                  <a:srgbClr val="000066"/>
                </a:solidFill>
                <a:latin typeface="+mj-ea"/>
                <a:ea typeface="+mj-ea"/>
              </a:rPr>
              <a:t>④ 안전보건관리담당자 ⑤ 대상 작업의 근로자가 다 함께 참여</a:t>
            </a:r>
            <a:endParaRPr lang="ko-KR" altLang="en-US" sz="2000">
              <a:solidFill>
                <a:srgbClr val="000066"/>
              </a:solidFill>
              <a:latin typeface="+mj-ea"/>
              <a:ea typeface="+mj-ea"/>
            </a:endParaRPr>
          </a:p>
        </p:txBody>
      </p:sp>
      <p:grpSp>
        <p:nvGrpSpPr>
          <p:cNvPr id="26" name="그룹 25"/>
          <p:cNvGrpSpPr/>
          <p:nvPr/>
        </p:nvGrpSpPr>
        <p:grpSpPr>
          <a:xfrm rot="0">
            <a:off x="2691925" y="3368757"/>
            <a:ext cx="285154" cy="269980"/>
            <a:chOff x="346869" y="1820387"/>
            <a:chExt cx="617538" cy="584675"/>
          </a:xfrm>
          <a:solidFill>
            <a:srgbClr val="000000"/>
          </a:solidFill>
        </p:grpSpPr>
        <p:sp>
          <p:nvSpPr>
            <p:cNvPr id="32" name="Freeform 74"/>
            <p:cNvSpPr/>
            <p:nvPr/>
          </p:nvSpPr>
          <p:spPr>
            <a:xfrm flipH="1">
              <a:off x="346869" y="1868487"/>
              <a:ext cx="536575" cy="536575"/>
            </a:xfrm>
            <a:custGeom>
              <a:avLst/>
              <a:gdLst>
                <a:gd name="T0" fmla="*/ 167 w 676"/>
                <a:gd name="T1" fmla="*/ 0 h 676"/>
                <a:gd name="T2" fmla="*/ 158 w 676"/>
                <a:gd name="T3" fmla="*/ 0 h 676"/>
                <a:gd name="T4" fmla="*/ 508 w 676"/>
                <a:gd name="T5" fmla="*/ 73 h 676"/>
                <a:gd name="T6" fmla="*/ 527 w 676"/>
                <a:gd name="T7" fmla="*/ 74 h 676"/>
                <a:gd name="T8" fmla="*/ 562 w 676"/>
                <a:gd name="T9" fmla="*/ 89 h 676"/>
                <a:gd name="T10" fmla="*/ 586 w 676"/>
                <a:gd name="T11" fmla="*/ 114 h 676"/>
                <a:gd name="T12" fmla="*/ 601 w 676"/>
                <a:gd name="T13" fmla="*/ 149 h 676"/>
                <a:gd name="T14" fmla="*/ 603 w 676"/>
                <a:gd name="T15" fmla="*/ 508 h 676"/>
                <a:gd name="T16" fmla="*/ 601 w 676"/>
                <a:gd name="T17" fmla="*/ 527 h 676"/>
                <a:gd name="T18" fmla="*/ 586 w 676"/>
                <a:gd name="T19" fmla="*/ 560 h 676"/>
                <a:gd name="T20" fmla="*/ 562 w 676"/>
                <a:gd name="T21" fmla="*/ 587 h 676"/>
                <a:gd name="T22" fmla="*/ 527 w 676"/>
                <a:gd name="T23" fmla="*/ 601 h 676"/>
                <a:gd name="T24" fmla="*/ 167 w 676"/>
                <a:gd name="T25" fmla="*/ 603 h 676"/>
                <a:gd name="T26" fmla="*/ 149 w 676"/>
                <a:gd name="T27" fmla="*/ 601 h 676"/>
                <a:gd name="T28" fmla="*/ 115 w 676"/>
                <a:gd name="T29" fmla="*/ 587 h 676"/>
                <a:gd name="T30" fmla="*/ 89 w 676"/>
                <a:gd name="T31" fmla="*/ 560 h 676"/>
                <a:gd name="T32" fmla="*/ 76 w 676"/>
                <a:gd name="T33" fmla="*/ 527 h 676"/>
                <a:gd name="T34" fmla="*/ 74 w 676"/>
                <a:gd name="T35" fmla="*/ 408 h 676"/>
                <a:gd name="T36" fmla="*/ 0 w 676"/>
                <a:gd name="T37" fmla="*/ 508 h 676"/>
                <a:gd name="T38" fmla="*/ 2 w 676"/>
                <a:gd name="T39" fmla="*/ 525 h 676"/>
                <a:gd name="T40" fmla="*/ 7 w 676"/>
                <a:gd name="T41" fmla="*/ 557 h 676"/>
                <a:gd name="T42" fmla="*/ 20 w 676"/>
                <a:gd name="T43" fmla="*/ 588 h 676"/>
                <a:gd name="T44" fmla="*/ 39 w 676"/>
                <a:gd name="T45" fmla="*/ 614 h 676"/>
                <a:gd name="T46" fmla="*/ 61 w 676"/>
                <a:gd name="T47" fmla="*/ 637 h 676"/>
                <a:gd name="T48" fmla="*/ 89 w 676"/>
                <a:gd name="T49" fmla="*/ 655 h 676"/>
                <a:gd name="T50" fmla="*/ 119 w 676"/>
                <a:gd name="T51" fmla="*/ 668 h 676"/>
                <a:gd name="T52" fmla="*/ 151 w 676"/>
                <a:gd name="T53" fmla="*/ 674 h 676"/>
                <a:gd name="T54" fmla="*/ 508 w 676"/>
                <a:gd name="T55" fmla="*/ 676 h 676"/>
                <a:gd name="T56" fmla="*/ 525 w 676"/>
                <a:gd name="T57" fmla="*/ 674 h 676"/>
                <a:gd name="T58" fmla="*/ 558 w 676"/>
                <a:gd name="T59" fmla="*/ 668 h 676"/>
                <a:gd name="T60" fmla="*/ 588 w 676"/>
                <a:gd name="T61" fmla="*/ 655 h 676"/>
                <a:gd name="T62" fmla="*/ 616 w 676"/>
                <a:gd name="T63" fmla="*/ 637 h 676"/>
                <a:gd name="T64" fmla="*/ 638 w 676"/>
                <a:gd name="T65" fmla="*/ 614 h 676"/>
                <a:gd name="T66" fmla="*/ 655 w 676"/>
                <a:gd name="T67" fmla="*/ 588 h 676"/>
                <a:gd name="T68" fmla="*/ 668 w 676"/>
                <a:gd name="T69" fmla="*/ 557 h 676"/>
                <a:gd name="T70" fmla="*/ 676 w 676"/>
                <a:gd name="T71" fmla="*/ 525 h 676"/>
                <a:gd name="T72" fmla="*/ 676 w 676"/>
                <a:gd name="T73" fmla="*/ 168 h 676"/>
                <a:gd name="T74" fmla="*/ 676 w 676"/>
                <a:gd name="T75" fmla="*/ 151 h 676"/>
                <a:gd name="T76" fmla="*/ 668 w 676"/>
                <a:gd name="T77" fmla="*/ 117 h 676"/>
                <a:gd name="T78" fmla="*/ 655 w 676"/>
                <a:gd name="T79" fmla="*/ 87 h 676"/>
                <a:gd name="T80" fmla="*/ 638 w 676"/>
                <a:gd name="T81" fmla="*/ 61 h 676"/>
                <a:gd name="T82" fmla="*/ 616 w 676"/>
                <a:gd name="T83" fmla="*/ 37 h 676"/>
                <a:gd name="T84" fmla="*/ 588 w 676"/>
                <a:gd name="T85" fmla="*/ 20 h 676"/>
                <a:gd name="T86" fmla="*/ 558 w 676"/>
                <a:gd name="T87" fmla="*/ 7 h 676"/>
                <a:gd name="T88" fmla="*/ 525 w 676"/>
                <a:gd name="T89" fmla="*/ 0 h 676"/>
                <a:gd name="T90" fmla="*/ 508 w 676"/>
                <a:gd name="T91" fmla="*/ 0 h 6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76" h="676">
                  <a:moveTo>
                    <a:pt x="508" y="0"/>
                  </a:moveTo>
                  <a:lnTo>
                    <a:pt x="167" y="0"/>
                  </a:lnTo>
                  <a:lnTo>
                    <a:pt x="167" y="0"/>
                  </a:lnTo>
                  <a:lnTo>
                    <a:pt x="158" y="0"/>
                  </a:lnTo>
                  <a:lnTo>
                    <a:pt x="197" y="73"/>
                  </a:lnTo>
                  <a:lnTo>
                    <a:pt x="508" y="73"/>
                  </a:lnTo>
                  <a:lnTo>
                    <a:pt x="508" y="73"/>
                  </a:lnTo>
                  <a:lnTo>
                    <a:pt x="527" y="74"/>
                  </a:lnTo>
                  <a:lnTo>
                    <a:pt x="545" y="80"/>
                  </a:lnTo>
                  <a:lnTo>
                    <a:pt x="562" y="89"/>
                  </a:lnTo>
                  <a:lnTo>
                    <a:pt x="575" y="101"/>
                  </a:lnTo>
                  <a:lnTo>
                    <a:pt x="586" y="114"/>
                  </a:lnTo>
                  <a:lnTo>
                    <a:pt x="596" y="130"/>
                  </a:lnTo>
                  <a:lnTo>
                    <a:pt x="601" y="149"/>
                  </a:lnTo>
                  <a:lnTo>
                    <a:pt x="603" y="168"/>
                  </a:lnTo>
                  <a:lnTo>
                    <a:pt x="603" y="508"/>
                  </a:lnTo>
                  <a:lnTo>
                    <a:pt x="603" y="508"/>
                  </a:lnTo>
                  <a:lnTo>
                    <a:pt x="601" y="527"/>
                  </a:lnTo>
                  <a:lnTo>
                    <a:pt x="596" y="544"/>
                  </a:lnTo>
                  <a:lnTo>
                    <a:pt x="586" y="560"/>
                  </a:lnTo>
                  <a:lnTo>
                    <a:pt x="575" y="575"/>
                  </a:lnTo>
                  <a:lnTo>
                    <a:pt x="562" y="587"/>
                  </a:lnTo>
                  <a:lnTo>
                    <a:pt x="545" y="596"/>
                  </a:lnTo>
                  <a:lnTo>
                    <a:pt x="527" y="601"/>
                  </a:lnTo>
                  <a:lnTo>
                    <a:pt x="508" y="603"/>
                  </a:lnTo>
                  <a:lnTo>
                    <a:pt x="167" y="603"/>
                  </a:lnTo>
                  <a:lnTo>
                    <a:pt x="167" y="603"/>
                  </a:lnTo>
                  <a:lnTo>
                    <a:pt x="149" y="601"/>
                  </a:lnTo>
                  <a:lnTo>
                    <a:pt x="132" y="596"/>
                  </a:lnTo>
                  <a:lnTo>
                    <a:pt x="115" y="587"/>
                  </a:lnTo>
                  <a:lnTo>
                    <a:pt x="100" y="575"/>
                  </a:lnTo>
                  <a:lnTo>
                    <a:pt x="89" y="560"/>
                  </a:lnTo>
                  <a:lnTo>
                    <a:pt x="82" y="544"/>
                  </a:lnTo>
                  <a:lnTo>
                    <a:pt x="76" y="527"/>
                  </a:lnTo>
                  <a:lnTo>
                    <a:pt x="74" y="508"/>
                  </a:lnTo>
                  <a:lnTo>
                    <a:pt x="74" y="408"/>
                  </a:lnTo>
                  <a:lnTo>
                    <a:pt x="0" y="330"/>
                  </a:lnTo>
                  <a:lnTo>
                    <a:pt x="0" y="508"/>
                  </a:lnTo>
                  <a:lnTo>
                    <a:pt x="0" y="508"/>
                  </a:lnTo>
                  <a:lnTo>
                    <a:pt x="2" y="525"/>
                  </a:lnTo>
                  <a:lnTo>
                    <a:pt x="3" y="542"/>
                  </a:lnTo>
                  <a:lnTo>
                    <a:pt x="7" y="557"/>
                  </a:lnTo>
                  <a:lnTo>
                    <a:pt x="13" y="573"/>
                  </a:lnTo>
                  <a:lnTo>
                    <a:pt x="20" y="588"/>
                  </a:lnTo>
                  <a:lnTo>
                    <a:pt x="30" y="601"/>
                  </a:lnTo>
                  <a:lnTo>
                    <a:pt x="39" y="614"/>
                  </a:lnTo>
                  <a:lnTo>
                    <a:pt x="50" y="626"/>
                  </a:lnTo>
                  <a:lnTo>
                    <a:pt x="61" y="637"/>
                  </a:lnTo>
                  <a:lnTo>
                    <a:pt x="74" y="646"/>
                  </a:lnTo>
                  <a:lnTo>
                    <a:pt x="89" y="655"/>
                  </a:lnTo>
                  <a:lnTo>
                    <a:pt x="102" y="663"/>
                  </a:lnTo>
                  <a:lnTo>
                    <a:pt x="119" y="668"/>
                  </a:lnTo>
                  <a:lnTo>
                    <a:pt x="134" y="672"/>
                  </a:lnTo>
                  <a:lnTo>
                    <a:pt x="151" y="674"/>
                  </a:lnTo>
                  <a:lnTo>
                    <a:pt x="167" y="676"/>
                  </a:lnTo>
                  <a:lnTo>
                    <a:pt x="508" y="676"/>
                  </a:lnTo>
                  <a:lnTo>
                    <a:pt x="508" y="676"/>
                  </a:lnTo>
                  <a:lnTo>
                    <a:pt x="525" y="674"/>
                  </a:lnTo>
                  <a:lnTo>
                    <a:pt x="542" y="672"/>
                  </a:lnTo>
                  <a:lnTo>
                    <a:pt x="558" y="668"/>
                  </a:lnTo>
                  <a:lnTo>
                    <a:pt x="573" y="663"/>
                  </a:lnTo>
                  <a:lnTo>
                    <a:pt x="588" y="655"/>
                  </a:lnTo>
                  <a:lnTo>
                    <a:pt x="603" y="646"/>
                  </a:lnTo>
                  <a:lnTo>
                    <a:pt x="616" y="637"/>
                  </a:lnTo>
                  <a:lnTo>
                    <a:pt x="627" y="626"/>
                  </a:lnTo>
                  <a:lnTo>
                    <a:pt x="638" y="614"/>
                  </a:lnTo>
                  <a:lnTo>
                    <a:pt x="648" y="601"/>
                  </a:lnTo>
                  <a:lnTo>
                    <a:pt x="655" y="588"/>
                  </a:lnTo>
                  <a:lnTo>
                    <a:pt x="663" y="573"/>
                  </a:lnTo>
                  <a:lnTo>
                    <a:pt x="668" y="557"/>
                  </a:lnTo>
                  <a:lnTo>
                    <a:pt x="674" y="542"/>
                  </a:lnTo>
                  <a:lnTo>
                    <a:pt x="676" y="525"/>
                  </a:lnTo>
                  <a:lnTo>
                    <a:pt x="676" y="508"/>
                  </a:lnTo>
                  <a:lnTo>
                    <a:pt x="676" y="168"/>
                  </a:lnTo>
                  <a:lnTo>
                    <a:pt x="676" y="168"/>
                  </a:lnTo>
                  <a:lnTo>
                    <a:pt x="676" y="151"/>
                  </a:lnTo>
                  <a:lnTo>
                    <a:pt x="674" y="134"/>
                  </a:lnTo>
                  <a:lnTo>
                    <a:pt x="668" y="117"/>
                  </a:lnTo>
                  <a:lnTo>
                    <a:pt x="663" y="102"/>
                  </a:lnTo>
                  <a:lnTo>
                    <a:pt x="655" y="87"/>
                  </a:lnTo>
                  <a:lnTo>
                    <a:pt x="648" y="74"/>
                  </a:lnTo>
                  <a:lnTo>
                    <a:pt x="638" y="61"/>
                  </a:lnTo>
                  <a:lnTo>
                    <a:pt x="627" y="48"/>
                  </a:lnTo>
                  <a:lnTo>
                    <a:pt x="616" y="37"/>
                  </a:lnTo>
                  <a:lnTo>
                    <a:pt x="603" y="28"/>
                  </a:lnTo>
                  <a:lnTo>
                    <a:pt x="588" y="20"/>
                  </a:lnTo>
                  <a:lnTo>
                    <a:pt x="573" y="13"/>
                  </a:lnTo>
                  <a:lnTo>
                    <a:pt x="558" y="7"/>
                  </a:lnTo>
                  <a:lnTo>
                    <a:pt x="542" y="4"/>
                  </a:lnTo>
                  <a:lnTo>
                    <a:pt x="525" y="0"/>
                  </a:lnTo>
                  <a:lnTo>
                    <a:pt x="508" y="0"/>
                  </a:lnTo>
                  <a:lnTo>
                    <a:pt x="50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>
                <a:latin typeface="KoPub돋움체 Medium"/>
                <a:ea typeface="KoPub돋움체 Medium"/>
              </a:endParaRPr>
            </a:p>
          </p:txBody>
        </p:sp>
        <p:sp>
          <p:nvSpPr>
            <p:cNvPr id="33" name="Freeform 33"/>
            <p:cNvSpPr/>
            <p:nvPr/>
          </p:nvSpPr>
          <p:spPr>
            <a:xfrm>
              <a:off x="434181" y="1820387"/>
              <a:ext cx="530226" cy="447675"/>
            </a:xfrm>
            <a:custGeom>
              <a:avLst/>
              <a:gdLst>
                <a:gd name="T0" fmla="*/ 666 w 668"/>
                <a:gd name="T1" fmla="*/ 13 h 564"/>
                <a:gd name="T2" fmla="*/ 657 w 668"/>
                <a:gd name="T3" fmla="*/ 4 h 564"/>
                <a:gd name="T4" fmla="*/ 640 w 668"/>
                <a:gd name="T5" fmla="*/ 0 h 564"/>
                <a:gd name="T6" fmla="*/ 631 w 668"/>
                <a:gd name="T7" fmla="*/ 0 h 564"/>
                <a:gd name="T8" fmla="*/ 597 w 668"/>
                <a:gd name="T9" fmla="*/ 9 h 564"/>
                <a:gd name="T10" fmla="*/ 577 w 668"/>
                <a:gd name="T11" fmla="*/ 22 h 564"/>
                <a:gd name="T12" fmla="*/ 556 w 668"/>
                <a:gd name="T13" fmla="*/ 39 h 564"/>
                <a:gd name="T14" fmla="*/ 493 w 668"/>
                <a:gd name="T15" fmla="*/ 114 h 564"/>
                <a:gd name="T16" fmla="*/ 445 w 668"/>
                <a:gd name="T17" fmla="*/ 179 h 564"/>
                <a:gd name="T18" fmla="*/ 305 w 668"/>
                <a:gd name="T19" fmla="*/ 386 h 564"/>
                <a:gd name="T20" fmla="*/ 286 w 668"/>
                <a:gd name="T21" fmla="*/ 413 h 564"/>
                <a:gd name="T22" fmla="*/ 251 w 668"/>
                <a:gd name="T23" fmla="*/ 363 h 564"/>
                <a:gd name="T24" fmla="*/ 208 w 668"/>
                <a:gd name="T25" fmla="*/ 315 h 564"/>
                <a:gd name="T26" fmla="*/ 171 w 668"/>
                <a:gd name="T27" fmla="*/ 287 h 564"/>
                <a:gd name="T28" fmla="*/ 143 w 668"/>
                <a:gd name="T29" fmla="*/ 272 h 564"/>
                <a:gd name="T30" fmla="*/ 113 w 668"/>
                <a:gd name="T31" fmla="*/ 265 h 564"/>
                <a:gd name="T32" fmla="*/ 98 w 668"/>
                <a:gd name="T33" fmla="*/ 261 h 564"/>
                <a:gd name="T34" fmla="*/ 65 w 668"/>
                <a:gd name="T35" fmla="*/ 266 h 564"/>
                <a:gd name="T36" fmla="*/ 33 w 668"/>
                <a:gd name="T37" fmla="*/ 281 h 564"/>
                <a:gd name="T38" fmla="*/ 9 w 668"/>
                <a:gd name="T39" fmla="*/ 304 h 564"/>
                <a:gd name="T40" fmla="*/ 0 w 668"/>
                <a:gd name="T41" fmla="*/ 324 h 564"/>
                <a:gd name="T42" fmla="*/ 0 w 668"/>
                <a:gd name="T43" fmla="*/ 332 h 564"/>
                <a:gd name="T44" fmla="*/ 11 w 668"/>
                <a:gd name="T45" fmla="*/ 343 h 564"/>
                <a:gd name="T46" fmla="*/ 20 w 668"/>
                <a:gd name="T47" fmla="*/ 345 h 564"/>
                <a:gd name="T48" fmla="*/ 54 w 668"/>
                <a:gd name="T49" fmla="*/ 354 h 564"/>
                <a:gd name="T50" fmla="*/ 85 w 668"/>
                <a:gd name="T51" fmla="*/ 374 h 564"/>
                <a:gd name="T52" fmla="*/ 115 w 668"/>
                <a:gd name="T53" fmla="*/ 402 h 564"/>
                <a:gd name="T54" fmla="*/ 165 w 668"/>
                <a:gd name="T55" fmla="*/ 467 h 564"/>
                <a:gd name="T56" fmla="*/ 218 w 668"/>
                <a:gd name="T57" fmla="*/ 553 h 564"/>
                <a:gd name="T58" fmla="*/ 219 w 668"/>
                <a:gd name="T59" fmla="*/ 557 h 564"/>
                <a:gd name="T60" fmla="*/ 232 w 668"/>
                <a:gd name="T61" fmla="*/ 564 h 564"/>
                <a:gd name="T62" fmla="*/ 242 w 668"/>
                <a:gd name="T63" fmla="*/ 564 h 564"/>
                <a:gd name="T64" fmla="*/ 266 w 668"/>
                <a:gd name="T65" fmla="*/ 561 h 564"/>
                <a:gd name="T66" fmla="*/ 294 w 668"/>
                <a:gd name="T67" fmla="*/ 549 h 564"/>
                <a:gd name="T68" fmla="*/ 318 w 668"/>
                <a:gd name="T69" fmla="*/ 533 h 564"/>
                <a:gd name="T70" fmla="*/ 333 w 668"/>
                <a:gd name="T71" fmla="*/ 516 h 564"/>
                <a:gd name="T72" fmla="*/ 350 w 668"/>
                <a:gd name="T73" fmla="*/ 482 h 564"/>
                <a:gd name="T74" fmla="*/ 415 w 668"/>
                <a:gd name="T75" fmla="*/ 378 h 564"/>
                <a:gd name="T76" fmla="*/ 506 w 668"/>
                <a:gd name="T77" fmla="*/ 240 h 564"/>
                <a:gd name="T78" fmla="*/ 607 w 668"/>
                <a:gd name="T79" fmla="*/ 104 h 564"/>
                <a:gd name="T80" fmla="*/ 657 w 668"/>
                <a:gd name="T81" fmla="*/ 45 h 564"/>
                <a:gd name="T82" fmla="*/ 666 w 668"/>
                <a:gd name="T83" fmla="*/ 28 h 564"/>
                <a:gd name="T84" fmla="*/ 666 w 668"/>
                <a:gd name="T85" fmla="*/ 13 h 5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68" h="564">
                  <a:moveTo>
                    <a:pt x="666" y="13"/>
                  </a:moveTo>
                  <a:lnTo>
                    <a:pt x="666" y="13"/>
                  </a:lnTo>
                  <a:lnTo>
                    <a:pt x="663" y="9"/>
                  </a:lnTo>
                  <a:lnTo>
                    <a:pt x="657" y="4"/>
                  </a:lnTo>
                  <a:lnTo>
                    <a:pt x="650" y="2"/>
                  </a:lnTo>
                  <a:lnTo>
                    <a:pt x="640" y="0"/>
                  </a:lnTo>
                  <a:lnTo>
                    <a:pt x="640" y="0"/>
                  </a:lnTo>
                  <a:lnTo>
                    <a:pt x="631" y="0"/>
                  </a:lnTo>
                  <a:lnTo>
                    <a:pt x="620" y="2"/>
                  </a:lnTo>
                  <a:lnTo>
                    <a:pt x="597" y="9"/>
                  </a:lnTo>
                  <a:lnTo>
                    <a:pt x="586" y="15"/>
                  </a:lnTo>
                  <a:lnTo>
                    <a:pt x="577" y="22"/>
                  </a:lnTo>
                  <a:lnTo>
                    <a:pt x="566" y="30"/>
                  </a:lnTo>
                  <a:lnTo>
                    <a:pt x="556" y="39"/>
                  </a:lnTo>
                  <a:lnTo>
                    <a:pt x="556" y="39"/>
                  </a:lnTo>
                  <a:lnTo>
                    <a:pt x="493" y="114"/>
                  </a:lnTo>
                  <a:lnTo>
                    <a:pt x="469" y="145"/>
                  </a:lnTo>
                  <a:lnTo>
                    <a:pt x="445" y="179"/>
                  </a:lnTo>
                  <a:lnTo>
                    <a:pt x="387" y="259"/>
                  </a:lnTo>
                  <a:lnTo>
                    <a:pt x="305" y="386"/>
                  </a:lnTo>
                  <a:lnTo>
                    <a:pt x="286" y="413"/>
                  </a:lnTo>
                  <a:lnTo>
                    <a:pt x="286" y="413"/>
                  </a:lnTo>
                  <a:lnTo>
                    <a:pt x="270" y="387"/>
                  </a:lnTo>
                  <a:lnTo>
                    <a:pt x="251" y="363"/>
                  </a:lnTo>
                  <a:lnTo>
                    <a:pt x="231" y="339"/>
                  </a:lnTo>
                  <a:lnTo>
                    <a:pt x="208" y="315"/>
                  </a:lnTo>
                  <a:lnTo>
                    <a:pt x="184" y="296"/>
                  </a:lnTo>
                  <a:lnTo>
                    <a:pt x="171" y="287"/>
                  </a:lnTo>
                  <a:lnTo>
                    <a:pt x="156" y="279"/>
                  </a:lnTo>
                  <a:lnTo>
                    <a:pt x="143" y="272"/>
                  </a:lnTo>
                  <a:lnTo>
                    <a:pt x="128" y="268"/>
                  </a:lnTo>
                  <a:lnTo>
                    <a:pt x="113" y="265"/>
                  </a:lnTo>
                  <a:lnTo>
                    <a:pt x="98" y="261"/>
                  </a:lnTo>
                  <a:lnTo>
                    <a:pt x="98" y="261"/>
                  </a:lnTo>
                  <a:lnTo>
                    <a:pt x="82" y="263"/>
                  </a:lnTo>
                  <a:lnTo>
                    <a:pt x="65" y="266"/>
                  </a:lnTo>
                  <a:lnTo>
                    <a:pt x="48" y="274"/>
                  </a:lnTo>
                  <a:lnTo>
                    <a:pt x="33" y="281"/>
                  </a:lnTo>
                  <a:lnTo>
                    <a:pt x="20" y="292"/>
                  </a:lnTo>
                  <a:lnTo>
                    <a:pt x="9" y="304"/>
                  </a:lnTo>
                  <a:lnTo>
                    <a:pt x="2" y="315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0" y="332"/>
                  </a:lnTo>
                  <a:lnTo>
                    <a:pt x="3" y="337"/>
                  </a:lnTo>
                  <a:lnTo>
                    <a:pt x="11" y="343"/>
                  </a:lnTo>
                  <a:lnTo>
                    <a:pt x="20" y="345"/>
                  </a:lnTo>
                  <a:lnTo>
                    <a:pt x="20" y="345"/>
                  </a:lnTo>
                  <a:lnTo>
                    <a:pt x="37" y="348"/>
                  </a:lnTo>
                  <a:lnTo>
                    <a:pt x="54" y="354"/>
                  </a:lnTo>
                  <a:lnTo>
                    <a:pt x="69" y="363"/>
                  </a:lnTo>
                  <a:lnTo>
                    <a:pt x="85" y="374"/>
                  </a:lnTo>
                  <a:lnTo>
                    <a:pt x="100" y="387"/>
                  </a:lnTo>
                  <a:lnTo>
                    <a:pt x="115" y="402"/>
                  </a:lnTo>
                  <a:lnTo>
                    <a:pt x="141" y="434"/>
                  </a:lnTo>
                  <a:lnTo>
                    <a:pt x="165" y="467"/>
                  </a:lnTo>
                  <a:lnTo>
                    <a:pt x="188" y="501"/>
                  </a:lnTo>
                  <a:lnTo>
                    <a:pt x="218" y="553"/>
                  </a:lnTo>
                  <a:lnTo>
                    <a:pt x="218" y="553"/>
                  </a:lnTo>
                  <a:lnTo>
                    <a:pt x="219" y="557"/>
                  </a:lnTo>
                  <a:lnTo>
                    <a:pt x="225" y="561"/>
                  </a:lnTo>
                  <a:lnTo>
                    <a:pt x="232" y="564"/>
                  </a:lnTo>
                  <a:lnTo>
                    <a:pt x="242" y="564"/>
                  </a:lnTo>
                  <a:lnTo>
                    <a:pt x="242" y="564"/>
                  </a:lnTo>
                  <a:lnTo>
                    <a:pt x="253" y="564"/>
                  </a:lnTo>
                  <a:lnTo>
                    <a:pt x="266" y="561"/>
                  </a:lnTo>
                  <a:lnTo>
                    <a:pt x="279" y="555"/>
                  </a:lnTo>
                  <a:lnTo>
                    <a:pt x="294" y="549"/>
                  </a:lnTo>
                  <a:lnTo>
                    <a:pt x="305" y="542"/>
                  </a:lnTo>
                  <a:lnTo>
                    <a:pt x="318" y="533"/>
                  </a:lnTo>
                  <a:lnTo>
                    <a:pt x="326" y="523"/>
                  </a:lnTo>
                  <a:lnTo>
                    <a:pt x="333" y="516"/>
                  </a:lnTo>
                  <a:lnTo>
                    <a:pt x="333" y="516"/>
                  </a:lnTo>
                  <a:lnTo>
                    <a:pt x="350" y="482"/>
                  </a:lnTo>
                  <a:lnTo>
                    <a:pt x="378" y="436"/>
                  </a:lnTo>
                  <a:lnTo>
                    <a:pt x="415" y="378"/>
                  </a:lnTo>
                  <a:lnTo>
                    <a:pt x="458" y="311"/>
                  </a:lnTo>
                  <a:lnTo>
                    <a:pt x="506" y="240"/>
                  </a:lnTo>
                  <a:lnTo>
                    <a:pt x="556" y="171"/>
                  </a:lnTo>
                  <a:lnTo>
                    <a:pt x="607" y="104"/>
                  </a:lnTo>
                  <a:lnTo>
                    <a:pt x="657" y="45"/>
                  </a:lnTo>
                  <a:lnTo>
                    <a:pt x="657" y="45"/>
                  </a:lnTo>
                  <a:lnTo>
                    <a:pt x="663" y="35"/>
                  </a:lnTo>
                  <a:lnTo>
                    <a:pt x="666" y="28"/>
                  </a:lnTo>
                  <a:lnTo>
                    <a:pt x="668" y="21"/>
                  </a:lnTo>
                  <a:lnTo>
                    <a:pt x="666" y="13"/>
                  </a:lnTo>
                  <a:lnTo>
                    <a:pt x="666" y="13"/>
                  </a:lnTo>
                  <a:close/>
                </a:path>
              </a:pathLst>
            </a:custGeom>
            <a:solidFill>
              <a:srgbClr val="ed4d4d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>
                <a:latin typeface="KoPub돋움체 Medium"/>
                <a:ea typeface="KoPub돋움체 Medium"/>
              </a:endParaRPr>
            </a:p>
          </p:txBody>
        </p:sp>
      </p:grpSp>
      <p:sp>
        <p:nvSpPr>
          <p:cNvPr id="46" name="직사각형 45"/>
          <p:cNvSpPr/>
          <p:nvPr/>
        </p:nvSpPr>
        <p:spPr>
          <a:xfrm>
            <a:off x="2948590" y="1760375"/>
            <a:ext cx="7719416" cy="484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  <a:defRPr/>
            </a:pPr>
            <a:r>
              <a:rPr lang="ko-KR" altLang="en-US" sz="2400">
                <a:solidFill>
                  <a:srgbClr val="000066"/>
                </a:solidFill>
                <a:latin typeface="+mj-ea"/>
                <a:ea typeface="+mj-ea"/>
              </a:rPr>
              <a:t>「산업안전보건법」 제</a:t>
            </a:r>
            <a:r>
              <a:rPr lang="en-US" altLang="ko-KR" sz="2400">
                <a:solidFill>
                  <a:srgbClr val="000066"/>
                </a:solidFill>
                <a:latin typeface="+mj-ea"/>
                <a:ea typeface="+mj-ea"/>
              </a:rPr>
              <a:t>36</a:t>
            </a:r>
            <a:r>
              <a:rPr lang="ko-KR" altLang="en-US" sz="2400">
                <a:solidFill>
                  <a:srgbClr val="000066"/>
                </a:solidFill>
                <a:latin typeface="+mj-ea"/>
                <a:ea typeface="+mj-ea"/>
              </a:rPr>
              <a:t>조에 따른 위험성평가의 주체</a:t>
            </a:r>
            <a:endParaRPr lang="ko-KR" altLang="en-US" sz="2400">
              <a:solidFill>
                <a:srgbClr val="000066"/>
              </a:solidFill>
              <a:latin typeface="+mj-ea"/>
              <a:ea typeface="+mj-ea"/>
            </a:endParaRPr>
          </a:p>
        </p:txBody>
      </p:sp>
      <p:grpSp>
        <p:nvGrpSpPr>
          <p:cNvPr id="47" name="그룹 46"/>
          <p:cNvGrpSpPr/>
          <p:nvPr/>
        </p:nvGrpSpPr>
        <p:grpSpPr>
          <a:xfrm rot="0">
            <a:off x="2691925" y="1880125"/>
            <a:ext cx="285154" cy="269980"/>
            <a:chOff x="346869" y="1820387"/>
            <a:chExt cx="617538" cy="584675"/>
          </a:xfrm>
          <a:solidFill>
            <a:srgbClr val="000000"/>
          </a:solidFill>
        </p:grpSpPr>
        <p:sp>
          <p:nvSpPr>
            <p:cNvPr id="48" name="Freeform 74"/>
            <p:cNvSpPr/>
            <p:nvPr/>
          </p:nvSpPr>
          <p:spPr>
            <a:xfrm flipH="1">
              <a:off x="346869" y="1868487"/>
              <a:ext cx="536575" cy="536575"/>
            </a:xfrm>
            <a:custGeom>
              <a:avLst/>
              <a:gdLst>
                <a:gd name="T0" fmla="*/ 167 w 676"/>
                <a:gd name="T1" fmla="*/ 0 h 676"/>
                <a:gd name="T2" fmla="*/ 158 w 676"/>
                <a:gd name="T3" fmla="*/ 0 h 676"/>
                <a:gd name="T4" fmla="*/ 508 w 676"/>
                <a:gd name="T5" fmla="*/ 73 h 676"/>
                <a:gd name="T6" fmla="*/ 527 w 676"/>
                <a:gd name="T7" fmla="*/ 74 h 676"/>
                <a:gd name="T8" fmla="*/ 562 w 676"/>
                <a:gd name="T9" fmla="*/ 89 h 676"/>
                <a:gd name="T10" fmla="*/ 586 w 676"/>
                <a:gd name="T11" fmla="*/ 114 h 676"/>
                <a:gd name="T12" fmla="*/ 601 w 676"/>
                <a:gd name="T13" fmla="*/ 149 h 676"/>
                <a:gd name="T14" fmla="*/ 603 w 676"/>
                <a:gd name="T15" fmla="*/ 508 h 676"/>
                <a:gd name="T16" fmla="*/ 601 w 676"/>
                <a:gd name="T17" fmla="*/ 527 h 676"/>
                <a:gd name="T18" fmla="*/ 586 w 676"/>
                <a:gd name="T19" fmla="*/ 560 h 676"/>
                <a:gd name="T20" fmla="*/ 562 w 676"/>
                <a:gd name="T21" fmla="*/ 587 h 676"/>
                <a:gd name="T22" fmla="*/ 527 w 676"/>
                <a:gd name="T23" fmla="*/ 601 h 676"/>
                <a:gd name="T24" fmla="*/ 167 w 676"/>
                <a:gd name="T25" fmla="*/ 603 h 676"/>
                <a:gd name="T26" fmla="*/ 149 w 676"/>
                <a:gd name="T27" fmla="*/ 601 h 676"/>
                <a:gd name="T28" fmla="*/ 115 w 676"/>
                <a:gd name="T29" fmla="*/ 587 h 676"/>
                <a:gd name="T30" fmla="*/ 89 w 676"/>
                <a:gd name="T31" fmla="*/ 560 h 676"/>
                <a:gd name="T32" fmla="*/ 76 w 676"/>
                <a:gd name="T33" fmla="*/ 527 h 676"/>
                <a:gd name="T34" fmla="*/ 74 w 676"/>
                <a:gd name="T35" fmla="*/ 408 h 676"/>
                <a:gd name="T36" fmla="*/ 0 w 676"/>
                <a:gd name="T37" fmla="*/ 508 h 676"/>
                <a:gd name="T38" fmla="*/ 2 w 676"/>
                <a:gd name="T39" fmla="*/ 525 h 676"/>
                <a:gd name="T40" fmla="*/ 7 w 676"/>
                <a:gd name="T41" fmla="*/ 557 h 676"/>
                <a:gd name="T42" fmla="*/ 20 w 676"/>
                <a:gd name="T43" fmla="*/ 588 h 676"/>
                <a:gd name="T44" fmla="*/ 39 w 676"/>
                <a:gd name="T45" fmla="*/ 614 h 676"/>
                <a:gd name="T46" fmla="*/ 61 w 676"/>
                <a:gd name="T47" fmla="*/ 637 h 676"/>
                <a:gd name="T48" fmla="*/ 89 w 676"/>
                <a:gd name="T49" fmla="*/ 655 h 676"/>
                <a:gd name="T50" fmla="*/ 119 w 676"/>
                <a:gd name="T51" fmla="*/ 668 h 676"/>
                <a:gd name="T52" fmla="*/ 151 w 676"/>
                <a:gd name="T53" fmla="*/ 674 h 676"/>
                <a:gd name="T54" fmla="*/ 508 w 676"/>
                <a:gd name="T55" fmla="*/ 676 h 676"/>
                <a:gd name="T56" fmla="*/ 525 w 676"/>
                <a:gd name="T57" fmla="*/ 674 h 676"/>
                <a:gd name="T58" fmla="*/ 558 w 676"/>
                <a:gd name="T59" fmla="*/ 668 h 676"/>
                <a:gd name="T60" fmla="*/ 588 w 676"/>
                <a:gd name="T61" fmla="*/ 655 h 676"/>
                <a:gd name="T62" fmla="*/ 616 w 676"/>
                <a:gd name="T63" fmla="*/ 637 h 676"/>
                <a:gd name="T64" fmla="*/ 638 w 676"/>
                <a:gd name="T65" fmla="*/ 614 h 676"/>
                <a:gd name="T66" fmla="*/ 655 w 676"/>
                <a:gd name="T67" fmla="*/ 588 h 676"/>
                <a:gd name="T68" fmla="*/ 668 w 676"/>
                <a:gd name="T69" fmla="*/ 557 h 676"/>
                <a:gd name="T70" fmla="*/ 676 w 676"/>
                <a:gd name="T71" fmla="*/ 525 h 676"/>
                <a:gd name="T72" fmla="*/ 676 w 676"/>
                <a:gd name="T73" fmla="*/ 168 h 676"/>
                <a:gd name="T74" fmla="*/ 676 w 676"/>
                <a:gd name="T75" fmla="*/ 151 h 676"/>
                <a:gd name="T76" fmla="*/ 668 w 676"/>
                <a:gd name="T77" fmla="*/ 117 h 676"/>
                <a:gd name="T78" fmla="*/ 655 w 676"/>
                <a:gd name="T79" fmla="*/ 87 h 676"/>
                <a:gd name="T80" fmla="*/ 638 w 676"/>
                <a:gd name="T81" fmla="*/ 61 h 676"/>
                <a:gd name="T82" fmla="*/ 616 w 676"/>
                <a:gd name="T83" fmla="*/ 37 h 676"/>
                <a:gd name="T84" fmla="*/ 588 w 676"/>
                <a:gd name="T85" fmla="*/ 20 h 676"/>
                <a:gd name="T86" fmla="*/ 558 w 676"/>
                <a:gd name="T87" fmla="*/ 7 h 676"/>
                <a:gd name="T88" fmla="*/ 525 w 676"/>
                <a:gd name="T89" fmla="*/ 0 h 676"/>
                <a:gd name="T90" fmla="*/ 508 w 676"/>
                <a:gd name="T91" fmla="*/ 0 h 6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76" h="676">
                  <a:moveTo>
                    <a:pt x="508" y="0"/>
                  </a:moveTo>
                  <a:lnTo>
                    <a:pt x="167" y="0"/>
                  </a:lnTo>
                  <a:lnTo>
                    <a:pt x="167" y="0"/>
                  </a:lnTo>
                  <a:lnTo>
                    <a:pt x="158" y="0"/>
                  </a:lnTo>
                  <a:lnTo>
                    <a:pt x="197" y="73"/>
                  </a:lnTo>
                  <a:lnTo>
                    <a:pt x="508" y="73"/>
                  </a:lnTo>
                  <a:lnTo>
                    <a:pt x="508" y="73"/>
                  </a:lnTo>
                  <a:lnTo>
                    <a:pt x="527" y="74"/>
                  </a:lnTo>
                  <a:lnTo>
                    <a:pt x="545" y="80"/>
                  </a:lnTo>
                  <a:lnTo>
                    <a:pt x="562" y="89"/>
                  </a:lnTo>
                  <a:lnTo>
                    <a:pt x="575" y="101"/>
                  </a:lnTo>
                  <a:lnTo>
                    <a:pt x="586" y="114"/>
                  </a:lnTo>
                  <a:lnTo>
                    <a:pt x="596" y="130"/>
                  </a:lnTo>
                  <a:lnTo>
                    <a:pt x="601" y="149"/>
                  </a:lnTo>
                  <a:lnTo>
                    <a:pt x="603" y="168"/>
                  </a:lnTo>
                  <a:lnTo>
                    <a:pt x="603" y="508"/>
                  </a:lnTo>
                  <a:lnTo>
                    <a:pt x="603" y="508"/>
                  </a:lnTo>
                  <a:lnTo>
                    <a:pt x="601" y="527"/>
                  </a:lnTo>
                  <a:lnTo>
                    <a:pt x="596" y="544"/>
                  </a:lnTo>
                  <a:lnTo>
                    <a:pt x="586" y="560"/>
                  </a:lnTo>
                  <a:lnTo>
                    <a:pt x="575" y="575"/>
                  </a:lnTo>
                  <a:lnTo>
                    <a:pt x="562" y="587"/>
                  </a:lnTo>
                  <a:lnTo>
                    <a:pt x="545" y="596"/>
                  </a:lnTo>
                  <a:lnTo>
                    <a:pt x="527" y="601"/>
                  </a:lnTo>
                  <a:lnTo>
                    <a:pt x="508" y="603"/>
                  </a:lnTo>
                  <a:lnTo>
                    <a:pt x="167" y="603"/>
                  </a:lnTo>
                  <a:lnTo>
                    <a:pt x="167" y="603"/>
                  </a:lnTo>
                  <a:lnTo>
                    <a:pt x="149" y="601"/>
                  </a:lnTo>
                  <a:lnTo>
                    <a:pt x="132" y="596"/>
                  </a:lnTo>
                  <a:lnTo>
                    <a:pt x="115" y="587"/>
                  </a:lnTo>
                  <a:lnTo>
                    <a:pt x="100" y="575"/>
                  </a:lnTo>
                  <a:lnTo>
                    <a:pt x="89" y="560"/>
                  </a:lnTo>
                  <a:lnTo>
                    <a:pt x="82" y="544"/>
                  </a:lnTo>
                  <a:lnTo>
                    <a:pt x="76" y="527"/>
                  </a:lnTo>
                  <a:lnTo>
                    <a:pt x="74" y="508"/>
                  </a:lnTo>
                  <a:lnTo>
                    <a:pt x="74" y="408"/>
                  </a:lnTo>
                  <a:lnTo>
                    <a:pt x="0" y="330"/>
                  </a:lnTo>
                  <a:lnTo>
                    <a:pt x="0" y="508"/>
                  </a:lnTo>
                  <a:lnTo>
                    <a:pt x="0" y="508"/>
                  </a:lnTo>
                  <a:lnTo>
                    <a:pt x="2" y="525"/>
                  </a:lnTo>
                  <a:lnTo>
                    <a:pt x="3" y="542"/>
                  </a:lnTo>
                  <a:lnTo>
                    <a:pt x="7" y="557"/>
                  </a:lnTo>
                  <a:lnTo>
                    <a:pt x="13" y="573"/>
                  </a:lnTo>
                  <a:lnTo>
                    <a:pt x="20" y="588"/>
                  </a:lnTo>
                  <a:lnTo>
                    <a:pt x="30" y="601"/>
                  </a:lnTo>
                  <a:lnTo>
                    <a:pt x="39" y="614"/>
                  </a:lnTo>
                  <a:lnTo>
                    <a:pt x="50" y="626"/>
                  </a:lnTo>
                  <a:lnTo>
                    <a:pt x="61" y="637"/>
                  </a:lnTo>
                  <a:lnTo>
                    <a:pt x="74" y="646"/>
                  </a:lnTo>
                  <a:lnTo>
                    <a:pt x="89" y="655"/>
                  </a:lnTo>
                  <a:lnTo>
                    <a:pt x="102" y="663"/>
                  </a:lnTo>
                  <a:lnTo>
                    <a:pt x="119" y="668"/>
                  </a:lnTo>
                  <a:lnTo>
                    <a:pt x="134" y="672"/>
                  </a:lnTo>
                  <a:lnTo>
                    <a:pt x="151" y="674"/>
                  </a:lnTo>
                  <a:lnTo>
                    <a:pt x="167" y="676"/>
                  </a:lnTo>
                  <a:lnTo>
                    <a:pt x="508" y="676"/>
                  </a:lnTo>
                  <a:lnTo>
                    <a:pt x="508" y="676"/>
                  </a:lnTo>
                  <a:lnTo>
                    <a:pt x="525" y="674"/>
                  </a:lnTo>
                  <a:lnTo>
                    <a:pt x="542" y="672"/>
                  </a:lnTo>
                  <a:lnTo>
                    <a:pt x="558" y="668"/>
                  </a:lnTo>
                  <a:lnTo>
                    <a:pt x="573" y="663"/>
                  </a:lnTo>
                  <a:lnTo>
                    <a:pt x="588" y="655"/>
                  </a:lnTo>
                  <a:lnTo>
                    <a:pt x="603" y="646"/>
                  </a:lnTo>
                  <a:lnTo>
                    <a:pt x="616" y="637"/>
                  </a:lnTo>
                  <a:lnTo>
                    <a:pt x="627" y="626"/>
                  </a:lnTo>
                  <a:lnTo>
                    <a:pt x="638" y="614"/>
                  </a:lnTo>
                  <a:lnTo>
                    <a:pt x="648" y="601"/>
                  </a:lnTo>
                  <a:lnTo>
                    <a:pt x="655" y="588"/>
                  </a:lnTo>
                  <a:lnTo>
                    <a:pt x="663" y="573"/>
                  </a:lnTo>
                  <a:lnTo>
                    <a:pt x="668" y="557"/>
                  </a:lnTo>
                  <a:lnTo>
                    <a:pt x="674" y="542"/>
                  </a:lnTo>
                  <a:lnTo>
                    <a:pt x="676" y="525"/>
                  </a:lnTo>
                  <a:lnTo>
                    <a:pt x="676" y="508"/>
                  </a:lnTo>
                  <a:lnTo>
                    <a:pt x="676" y="168"/>
                  </a:lnTo>
                  <a:lnTo>
                    <a:pt x="676" y="168"/>
                  </a:lnTo>
                  <a:lnTo>
                    <a:pt x="676" y="151"/>
                  </a:lnTo>
                  <a:lnTo>
                    <a:pt x="674" y="134"/>
                  </a:lnTo>
                  <a:lnTo>
                    <a:pt x="668" y="117"/>
                  </a:lnTo>
                  <a:lnTo>
                    <a:pt x="663" y="102"/>
                  </a:lnTo>
                  <a:lnTo>
                    <a:pt x="655" y="87"/>
                  </a:lnTo>
                  <a:lnTo>
                    <a:pt x="648" y="74"/>
                  </a:lnTo>
                  <a:lnTo>
                    <a:pt x="638" y="61"/>
                  </a:lnTo>
                  <a:lnTo>
                    <a:pt x="627" y="48"/>
                  </a:lnTo>
                  <a:lnTo>
                    <a:pt x="616" y="37"/>
                  </a:lnTo>
                  <a:lnTo>
                    <a:pt x="603" y="28"/>
                  </a:lnTo>
                  <a:lnTo>
                    <a:pt x="588" y="20"/>
                  </a:lnTo>
                  <a:lnTo>
                    <a:pt x="573" y="13"/>
                  </a:lnTo>
                  <a:lnTo>
                    <a:pt x="558" y="7"/>
                  </a:lnTo>
                  <a:lnTo>
                    <a:pt x="542" y="4"/>
                  </a:lnTo>
                  <a:lnTo>
                    <a:pt x="525" y="0"/>
                  </a:lnTo>
                  <a:lnTo>
                    <a:pt x="508" y="0"/>
                  </a:lnTo>
                  <a:lnTo>
                    <a:pt x="50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>
                <a:latin typeface="KoPub돋움체 Medium"/>
                <a:ea typeface="KoPub돋움체 Medium"/>
              </a:endParaRPr>
            </a:p>
          </p:txBody>
        </p:sp>
        <p:sp>
          <p:nvSpPr>
            <p:cNvPr id="49" name="Freeform 33"/>
            <p:cNvSpPr/>
            <p:nvPr/>
          </p:nvSpPr>
          <p:spPr>
            <a:xfrm>
              <a:off x="434181" y="1820387"/>
              <a:ext cx="530226" cy="447675"/>
            </a:xfrm>
            <a:custGeom>
              <a:avLst/>
              <a:gdLst>
                <a:gd name="T0" fmla="*/ 666 w 668"/>
                <a:gd name="T1" fmla="*/ 13 h 564"/>
                <a:gd name="T2" fmla="*/ 657 w 668"/>
                <a:gd name="T3" fmla="*/ 4 h 564"/>
                <a:gd name="T4" fmla="*/ 640 w 668"/>
                <a:gd name="T5" fmla="*/ 0 h 564"/>
                <a:gd name="T6" fmla="*/ 631 w 668"/>
                <a:gd name="T7" fmla="*/ 0 h 564"/>
                <a:gd name="T8" fmla="*/ 597 w 668"/>
                <a:gd name="T9" fmla="*/ 9 h 564"/>
                <a:gd name="T10" fmla="*/ 577 w 668"/>
                <a:gd name="T11" fmla="*/ 22 h 564"/>
                <a:gd name="T12" fmla="*/ 556 w 668"/>
                <a:gd name="T13" fmla="*/ 39 h 564"/>
                <a:gd name="T14" fmla="*/ 493 w 668"/>
                <a:gd name="T15" fmla="*/ 114 h 564"/>
                <a:gd name="T16" fmla="*/ 445 w 668"/>
                <a:gd name="T17" fmla="*/ 179 h 564"/>
                <a:gd name="T18" fmla="*/ 305 w 668"/>
                <a:gd name="T19" fmla="*/ 386 h 564"/>
                <a:gd name="T20" fmla="*/ 286 w 668"/>
                <a:gd name="T21" fmla="*/ 413 h 564"/>
                <a:gd name="T22" fmla="*/ 251 w 668"/>
                <a:gd name="T23" fmla="*/ 363 h 564"/>
                <a:gd name="T24" fmla="*/ 208 w 668"/>
                <a:gd name="T25" fmla="*/ 315 h 564"/>
                <a:gd name="T26" fmla="*/ 171 w 668"/>
                <a:gd name="T27" fmla="*/ 287 h 564"/>
                <a:gd name="T28" fmla="*/ 143 w 668"/>
                <a:gd name="T29" fmla="*/ 272 h 564"/>
                <a:gd name="T30" fmla="*/ 113 w 668"/>
                <a:gd name="T31" fmla="*/ 265 h 564"/>
                <a:gd name="T32" fmla="*/ 98 w 668"/>
                <a:gd name="T33" fmla="*/ 261 h 564"/>
                <a:gd name="T34" fmla="*/ 65 w 668"/>
                <a:gd name="T35" fmla="*/ 266 h 564"/>
                <a:gd name="T36" fmla="*/ 33 w 668"/>
                <a:gd name="T37" fmla="*/ 281 h 564"/>
                <a:gd name="T38" fmla="*/ 9 w 668"/>
                <a:gd name="T39" fmla="*/ 304 h 564"/>
                <a:gd name="T40" fmla="*/ 0 w 668"/>
                <a:gd name="T41" fmla="*/ 324 h 564"/>
                <a:gd name="T42" fmla="*/ 0 w 668"/>
                <a:gd name="T43" fmla="*/ 332 h 564"/>
                <a:gd name="T44" fmla="*/ 11 w 668"/>
                <a:gd name="T45" fmla="*/ 343 h 564"/>
                <a:gd name="T46" fmla="*/ 20 w 668"/>
                <a:gd name="T47" fmla="*/ 345 h 564"/>
                <a:gd name="T48" fmla="*/ 54 w 668"/>
                <a:gd name="T49" fmla="*/ 354 h 564"/>
                <a:gd name="T50" fmla="*/ 85 w 668"/>
                <a:gd name="T51" fmla="*/ 374 h 564"/>
                <a:gd name="T52" fmla="*/ 115 w 668"/>
                <a:gd name="T53" fmla="*/ 402 h 564"/>
                <a:gd name="T54" fmla="*/ 165 w 668"/>
                <a:gd name="T55" fmla="*/ 467 h 564"/>
                <a:gd name="T56" fmla="*/ 218 w 668"/>
                <a:gd name="T57" fmla="*/ 553 h 564"/>
                <a:gd name="T58" fmla="*/ 219 w 668"/>
                <a:gd name="T59" fmla="*/ 557 h 564"/>
                <a:gd name="T60" fmla="*/ 232 w 668"/>
                <a:gd name="T61" fmla="*/ 564 h 564"/>
                <a:gd name="T62" fmla="*/ 242 w 668"/>
                <a:gd name="T63" fmla="*/ 564 h 564"/>
                <a:gd name="T64" fmla="*/ 266 w 668"/>
                <a:gd name="T65" fmla="*/ 561 h 564"/>
                <a:gd name="T66" fmla="*/ 294 w 668"/>
                <a:gd name="T67" fmla="*/ 549 h 564"/>
                <a:gd name="T68" fmla="*/ 318 w 668"/>
                <a:gd name="T69" fmla="*/ 533 h 564"/>
                <a:gd name="T70" fmla="*/ 333 w 668"/>
                <a:gd name="T71" fmla="*/ 516 h 564"/>
                <a:gd name="T72" fmla="*/ 350 w 668"/>
                <a:gd name="T73" fmla="*/ 482 h 564"/>
                <a:gd name="T74" fmla="*/ 415 w 668"/>
                <a:gd name="T75" fmla="*/ 378 h 564"/>
                <a:gd name="T76" fmla="*/ 506 w 668"/>
                <a:gd name="T77" fmla="*/ 240 h 564"/>
                <a:gd name="T78" fmla="*/ 607 w 668"/>
                <a:gd name="T79" fmla="*/ 104 h 564"/>
                <a:gd name="T80" fmla="*/ 657 w 668"/>
                <a:gd name="T81" fmla="*/ 45 h 564"/>
                <a:gd name="T82" fmla="*/ 666 w 668"/>
                <a:gd name="T83" fmla="*/ 28 h 564"/>
                <a:gd name="T84" fmla="*/ 666 w 668"/>
                <a:gd name="T85" fmla="*/ 13 h 5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68" h="564">
                  <a:moveTo>
                    <a:pt x="666" y="13"/>
                  </a:moveTo>
                  <a:lnTo>
                    <a:pt x="666" y="13"/>
                  </a:lnTo>
                  <a:lnTo>
                    <a:pt x="663" y="9"/>
                  </a:lnTo>
                  <a:lnTo>
                    <a:pt x="657" y="4"/>
                  </a:lnTo>
                  <a:lnTo>
                    <a:pt x="650" y="2"/>
                  </a:lnTo>
                  <a:lnTo>
                    <a:pt x="640" y="0"/>
                  </a:lnTo>
                  <a:lnTo>
                    <a:pt x="640" y="0"/>
                  </a:lnTo>
                  <a:lnTo>
                    <a:pt x="631" y="0"/>
                  </a:lnTo>
                  <a:lnTo>
                    <a:pt x="620" y="2"/>
                  </a:lnTo>
                  <a:lnTo>
                    <a:pt x="597" y="9"/>
                  </a:lnTo>
                  <a:lnTo>
                    <a:pt x="586" y="15"/>
                  </a:lnTo>
                  <a:lnTo>
                    <a:pt x="577" y="22"/>
                  </a:lnTo>
                  <a:lnTo>
                    <a:pt x="566" y="30"/>
                  </a:lnTo>
                  <a:lnTo>
                    <a:pt x="556" y="39"/>
                  </a:lnTo>
                  <a:lnTo>
                    <a:pt x="556" y="39"/>
                  </a:lnTo>
                  <a:lnTo>
                    <a:pt x="493" y="114"/>
                  </a:lnTo>
                  <a:lnTo>
                    <a:pt x="469" y="145"/>
                  </a:lnTo>
                  <a:lnTo>
                    <a:pt x="445" y="179"/>
                  </a:lnTo>
                  <a:lnTo>
                    <a:pt x="387" y="259"/>
                  </a:lnTo>
                  <a:lnTo>
                    <a:pt x="305" y="386"/>
                  </a:lnTo>
                  <a:lnTo>
                    <a:pt x="286" y="413"/>
                  </a:lnTo>
                  <a:lnTo>
                    <a:pt x="286" y="413"/>
                  </a:lnTo>
                  <a:lnTo>
                    <a:pt x="270" y="387"/>
                  </a:lnTo>
                  <a:lnTo>
                    <a:pt x="251" y="363"/>
                  </a:lnTo>
                  <a:lnTo>
                    <a:pt x="231" y="339"/>
                  </a:lnTo>
                  <a:lnTo>
                    <a:pt x="208" y="315"/>
                  </a:lnTo>
                  <a:lnTo>
                    <a:pt x="184" y="296"/>
                  </a:lnTo>
                  <a:lnTo>
                    <a:pt x="171" y="287"/>
                  </a:lnTo>
                  <a:lnTo>
                    <a:pt x="156" y="279"/>
                  </a:lnTo>
                  <a:lnTo>
                    <a:pt x="143" y="272"/>
                  </a:lnTo>
                  <a:lnTo>
                    <a:pt x="128" y="268"/>
                  </a:lnTo>
                  <a:lnTo>
                    <a:pt x="113" y="265"/>
                  </a:lnTo>
                  <a:lnTo>
                    <a:pt x="98" y="261"/>
                  </a:lnTo>
                  <a:lnTo>
                    <a:pt x="98" y="261"/>
                  </a:lnTo>
                  <a:lnTo>
                    <a:pt x="82" y="263"/>
                  </a:lnTo>
                  <a:lnTo>
                    <a:pt x="65" y="266"/>
                  </a:lnTo>
                  <a:lnTo>
                    <a:pt x="48" y="274"/>
                  </a:lnTo>
                  <a:lnTo>
                    <a:pt x="33" y="281"/>
                  </a:lnTo>
                  <a:lnTo>
                    <a:pt x="20" y="292"/>
                  </a:lnTo>
                  <a:lnTo>
                    <a:pt x="9" y="304"/>
                  </a:lnTo>
                  <a:lnTo>
                    <a:pt x="2" y="315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0" y="332"/>
                  </a:lnTo>
                  <a:lnTo>
                    <a:pt x="3" y="337"/>
                  </a:lnTo>
                  <a:lnTo>
                    <a:pt x="11" y="343"/>
                  </a:lnTo>
                  <a:lnTo>
                    <a:pt x="20" y="345"/>
                  </a:lnTo>
                  <a:lnTo>
                    <a:pt x="20" y="345"/>
                  </a:lnTo>
                  <a:lnTo>
                    <a:pt x="37" y="348"/>
                  </a:lnTo>
                  <a:lnTo>
                    <a:pt x="54" y="354"/>
                  </a:lnTo>
                  <a:lnTo>
                    <a:pt x="69" y="363"/>
                  </a:lnTo>
                  <a:lnTo>
                    <a:pt x="85" y="374"/>
                  </a:lnTo>
                  <a:lnTo>
                    <a:pt x="100" y="387"/>
                  </a:lnTo>
                  <a:lnTo>
                    <a:pt x="115" y="402"/>
                  </a:lnTo>
                  <a:lnTo>
                    <a:pt x="141" y="434"/>
                  </a:lnTo>
                  <a:lnTo>
                    <a:pt x="165" y="467"/>
                  </a:lnTo>
                  <a:lnTo>
                    <a:pt x="188" y="501"/>
                  </a:lnTo>
                  <a:lnTo>
                    <a:pt x="218" y="553"/>
                  </a:lnTo>
                  <a:lnTo>
                    <a:pt x="218" y="553"/>
                  </a:lnTo>
                  <a:lnTo>
                    <a:pt x="219" y="557"/>
                  </a:lnTo>
                  <a:lnTo>
                    <a:pt x="225" y="561"/>
                  </a:lnTo>
                  <a:lnTo>
                    <a:pt x="232" y="564"/>
                  </a:lnTo>
                  <a:lnTo>
                    <a:pt x="242" y="564"/>
                  </a:lnTo>
                  <a:lnTo>
                    <a:pt x="242" y="564"/>
                  </a:lnTo>
                  <a:lnTo>
                    <a:pt x="253" y="564"/>
                  </a:lnTo>
                  <a:lnTo>
                    <a:pt x="266" y="561"/>
                  </a:lnTo>
                  <a:lnTo>
                    <a:pt x="279" y="555"/>
                  </a:lnTo>
                  <a:lnTo>
                    <a:pt x="294" y="549"/>
                  </a:lnTo>
                  <a:lnTo>
                    <a:pt x="305" y="542"/>
                  </a:lnTo>
                  <a:lnTo>
                    <a:pt x="318" y="533"/>
                  </a:lnTo>
                  <a:lnTo>
                    <a:pt x="326" y="523"/>
                  </a:lnTo>
                  <a:lnTo>
                    <a:pt x="333" y="516"/>
                  </a:lnTo>
                  <a:lnTo>
                    <a:pt x="333" y="516"/>
                  </a:lnTo>
                  <a:lnTo>
                    <a:pt x="350" y="482"/>
                  </a:lnTo>
                  <a:lnTo>
                    <a:pt x="378" y="436"/>
                  </a:lnTo>
                  <a:lnTo>
                    <a:pt x="415" y="378"/>
                  </a:lnTo>
                  <a:lnTo>
                    <a:pt x="458" y="311"/>
                  </a:lnTo>
                  <a:lnTo>
                    <a:pt x="506" y="240"/>
                  </a:lnTo>
                  <a:lnTo>
                    <a:pt x="556" y="171"/>
                  </a:lnTo>
                  <a:lnTo>
                    <a:pt x="607" y="104"/>
                  </a:lnTo>
                  <a:lnTo>
                    <a:pt x="657" y="45"/>
                  </a:lnTo>
                  <a:lnTo>
                    <a:pt x="657" y="45"/>
                  </a:lnTo>
                  <a:lnTo>
                    <a:pt x="663" y="35"/>
                  </a:lnTo>
                  <a:lnTo>
                    <a:pt x="666" y="28"/>
                  </a:lnTo>
                  <a:lnTo>
                    <a:pt x="668" y="21"/>
                  </a:lnTo>
                  <a:lnTo>
                    <a:pt x="666" y="13"/>
                  </a:lnTo>
                  <a:lnTo>
                    <a:pt x="666" y="13"/>
                  </a:lnTo>
                  <a:close/>
                </a:path>
              </a:pathLst>
            </a:custGeom>
            <a:solidFill>
              <a:srgbClr val="ed4d4d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>
                <a:latin typeface="KoPub돋움체 Medium"/>
                <a:ea typeface="KoPub돋움체 Medium"/>
              </a:endParaRPr>
            </a:p>
          </p:txBody>
        </p:sp>
      </p:grpSp>
      <p:sp>
        <p:nvSpPr>
          <p:cNvPr id="57" name="타원 56"/>
          <p:cNvSpPr/>
          <p:nvPr/>
        </p:nvSpPr>
        <p:spPr>
          <a:xfrm>
            <a:off x="1321919" y="1711184"/>
            <a:ext cx="1088383" cy="1088383"/>
          </a:xfrm>
          <a:prstGeom prst="ellipse">
            <a:avLst/>
          </a:prstGeom>
          <a:solidFill>
            <a:srgbClr val="7db6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8" name="타원 57"/>
          <p:cNvSpPr/>
          <p:nvPr/>
        </p:nvSpPr>
        <p:spPr>
          <a:xfrm>
            <a:off x="1321919" y="3102758"/>
            <a:ext cx="1088383" cy="1088383"/>
          </a:xfrm>
          <a:prstGeom prst="ellipse">
            <a:avLst/>
          </a:prstGeom>
          <a:solidFill>
            <a:srgbClr val="7db6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9" name="TextBox 58"/>
          <p:cNvSpPr txBox="1"/>
          <p:nvPr/>
        </p:nvSpPr>
        <p:spPr>
          <a:xfrm>
            <a:off x="1107765" y="2033972"/>
            <a:ext cx="1516690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ko-KR" altLang="en-US" sz="2400" mc:Ignorable="hp" hp:hslEmbossed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+mj-ea"/>
                <a:ea typeface="+mj-ea"/>
              </a:rPr>
              <a:t>사업주</a:t>
            </a:r>
            <a:endParaRPr xmlns:mc="http://schemas.openxmlformats.org/markup-compatibility/2006" xmlns:hp="http://schemas.haansoft.com/office/presentation/8.0" lang="en-US" altLang="ko-KR" sz="2400" mc:Ignorable="hp" hp:hslEmbossed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107765" y="3395023"/>
            <a:ext cx="1516690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ko-KR" altLang="en-US" sz="2400" mc:Ignorable="hp" hp:hslEmbossed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+mj-ea"/>
                <a:ea typeface="+mj-ea"/>
              </a:rPr>
              <a:t>근로자</a:t>
            </a:r>
            <a:endParaRPr xmlns:mc="http://schemas.openxmlformats.org/markup-compatibility/2006" xmlns:hp="http://schemas.haansoft.com/office/presentation/8.0" lang="en-US" altLang="ko-KR" sz="2400" mc:Ignorable="hp" hp:hslEmbossed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61" name="직사각형 60"/>
          <p:cNvSpPr/>
          <p:nvPr/>
        </p:nvSpPr>
        <p:spPr>
          <a:xfrm>
            <a:off x="2948590" y="2300807"/>
            <a:ext cx="7719416" cy="484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  <a:defRPr/>
            </a:pPr>
            <a:r>
              <a:rPr lang="ko-KR" altLang="en-US" sz="2400">
                <a:solidFill>
                  <a:srgbClr val="000066"/>
                </a:solidFill>
                <a:latin typeface="+mj-ea"/>
                <a:ea typeface="+mj-ea"/>
              </a:rPr>
              <a:t>도급사업인 경우 도급사업주와 수급사업주 각각 실시</a:t>
            </a:r>
            <a:endParaRPr lang="ko-KR" altLang="en-US" sz="2400">
              <a:solidFill>
                <a:srgbClr val="000066"/>
              </a:solidFill>
              <a:latin typeface="+mj-ea"/>
              <a:ea typeface="+mj-ea"/>
            </a:endParaRPr>
          </a:p>
        </p:txBody>
      </p:sp>
      <p:grpSp>
        <p:nvGrpSpPr>
          <p:cNvPr id="62" name="그룹 61"/>
          <p:cNvGrpSpPr/>
          <p:nvPr/>
        </p:nvGrpSpPr>
        <p:grpSpPr>
          <a:xfrm rot="0">
            <a:off x="2691925" y="2398093"/>
            <a:ext cx="285154" cy="269980"/>
            <a:chOff x="346869" y="1820387"/>
            <a:chExt cx="617538" cy="584675"/>
          </a:xfrm>
          <a:solidFill>
            <a:srgbClr val="000000"/>
          </a:solidFill>
        </p:grpSpPr>
        <p:sp>
          <p:nvSpPr>
            <p:cNvPr id="63" name="Freeform 74"/>
            <p:cNvSpPr/>
            <p:nvPr/>
          </p:nvSpPr>
          <p:spPr>
            <a:xfrm flipH="1">
              <a:off x="346869" y="1868487"/>
              <a:ext cx="536575" cy="536575"/>
            </a:xfrm>
            <a:custGeom>
              <a:avLst/>
              <a:gdLst>
                <a:gd name="T0" fmla="*/ 167 w 676"/>
                <a:gd name="T1" fmla="*/ 0 h 676"/>
                <a:gd name="T2" fmla="*/ 158 w 676"/>
                <a:gd name="T3" fmla="*/ 0 h 676"/>
                <a:gd name="T4" fmla="*/ 508 w 676"/>
                <a:gd name="T5" fmla="*/ 73 h 676"/>
                <a:gd name="T6" fmla="*/ 527 w 676"/>
                <a:gd name="T7" fmla="*/ 74 h 676"/>
                <a:gd name="T8" fmla="*/ 562 w 676"/>
                <a:gd name="T9" fmla="*/ 89 h 676"/>
                <a:gd name="T10" fmla="*/ 586 w 676"/>
                <a:gd name="T11" fmla="*/ 114 h 676"/>
                <a:gd name="T12" fmla="*/ 601 w 676"/>
                <a:gd name="T13" fmla="*/ 149 h 676"/>
                <a:gd name="T14" fmla="*/ 603 w 676"/>
                <a:gd name="T15" fmla="*/ 508 h 676"/>
                <a:gd name="T16" fmla="*/ 601 w 676"/>
                <a:gd name="T17" fmla="*/ 527 h 676"/>
                <a:gd name="T18" fmla="*/ 586 w 676"/>
                <a:gd name="T19" fmla="*/ 560 h 676"/>
                <a:gd name="T20" fmla="*/ 562 w 676"/>
                <a:gd name="T21" fmla="*/ 587 h 676"/>
                <a:gd name="T22" fmla="*/ 527 w 676"/>
                <a:gd name="T23" fmla="*/ 601 h 676"/>
                <a:gd name="T24" fmla="*/ 167 w 676"/>
                <a:gd name="T25" fmla="*/ 603 h 676"/>
                <a:gd name="T26" fmla="*/ 149 w 676"/>
                <a:gd name="T27" fmla="*/ 601 h 676"/>
                <a:gd name="T28" fmla="*/ 115 w 676"/>
                <a:gd name="T29" fmla="*/ 587 h 676"/>
                <a:gd name="T30" fmla="*/ 89 w 676"/>
                <a:gd name="T31" fmla="*/ 560 h 676"/>
                <a:gd name="T32" fmla="*/ 76 w 676"/>
                <a:gd name="T33" fmla="*/ 527 h 676"/>
                <a:gd name="T34" fmla="*/ 74 w 676"/>
                <a:gd name="T35" fmla="*/ 408 h 676"/>
                <a:gd name="T36" fmla="*/ 0 w 676"/>
                <a:gd name="T37" fmla="*/ 508 h 676"/>
                <a:gd name="T38" fmla="*/ 2 w 676"/>
                <a:gd name="T39" fmla="*/ 525 h 676"/>
                <a:gd name="T40" fmla="*/ 7 w 676"/>
                <a:gd name="T41" fmla="*/ 557 h 676"/>
                <a:gd name="T42" fmla="*/ 20 w 676"/>
                <a:gd name="T43" fmla="*/ 588 h 676"/>
                <a:gd name="T44" fmla="*/ 39 w 676"/>
                <a:gd name="T45" fmla="*/ 614 h 676"/>
                <a:gd name="T46" fmla="*/ 61 w 676"/>
                <a:gd name="T47" fmla="*/ 637 h 676"/>
                <a:gd name="T48" fmla="*/ 89 w 676"/>
                <a:gd name="T49" fmla="*/ 655 h 676"/>
                <a:gd name="T50" fmla="*/ 119 w 676"/>
                <a:gd name="T51" fmla="*/ 668 h 676"/>
                <a:gd name="T52" fmla="*/ 151 w 676"/>
                <a:gd name="T53" fmla="*/ 674 h 676"/>
                <a:gd name="T54" fmla="*/ 508 w 676"/>
                <a:gd name="T55" fmla="*/ 676 h 676"/>
                <a:gd name="T56" fmla="*/ 525 w 676"/>
                <a:gd name="T57" fmla="*/ 674 h 676"/>
                <a:gd name="T58" fmla="*/ 558 w 676"/>
                <a:gd name="T59" fmla="*/ 668 h 676"/>
                <a:gd name="T60" fmla="*/ 588 w 676"/>
                <a:gd name="T61" fmla="*/ 655 h 676"/>
                <a:gd name="T62" fmla="*/ 616 w 676"/>
                <a:gd name="T63" fmla="*/ 637 h 676"/>
                <a:gd name="T64" fmla="*/ 638 w 676"/>
                <a:gd name="T65" fmla="*/ 614 h 676"/>
                <a:gd name="T66" fmla="*/ 655 w 676"/>
                <a:gd name="T67" fmla="*/ 588 h 676"/>
                <a:gd name="T68" fmla="*/ 668 w 676"/>
                <a:gd name="T69" fmla="*/ 557 h 676"/>
                <a:gd name="T70" fmla="*/ 676 w 676"/>
                <a:gd name="T71" fmla="*/ 525 h 676"/>
                <a:gd name="T72" fmla="*/ 676 w 676"/>
                <a:gd name="T73" fmla="*/ 168 h 676"/>
                <a:gd name="T74" fmla="*/ 676 w 676"/>
                <a:gd name="T75" fmla="*/ 151 h 676"/>
                <a:gd name="T76" fmla="*/ 668 w 676"/>
                <a:gd name="T77" fmla="*/ 117 h 676"/>
                <a:gd name="T78" fmla="*/ 655 w 676"/>
                <a:gd name="T79" fmla="*/ 87 h 676"/>
                <a:gd name="T80" fmla="*/ 638 w 676"/>
                <a:gd name="T81" fmla="*/ 61 h 676"/>
                <a:gd name="T82" fmla="*/ 616 w 676"/>
                <a:gd name="T83" fmla="*/ 37 h 676"/>
                <a:gd name="T84" fmla="*/ 588 w 676"/>
                <a:gd name="T85" fmla="*/ 20 h 676"/>
                <a:gd name="T86" fmla="*/ 558 w 676"/>
                <a:gd name="T87" fmla="*/ 7 h 676"/>
                <a:gd name="T88" fmla="*/ 525 w 676"/>
                <a:gd name="T89" fmla="*/ 0 h 676"/>
                <a:gd name="T90" fmla="*/ 508 w 676"/>
                <a:gd name="T91" fmla="*/ 0 h 6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76" h="676">
                  <a:moveTo>
                    <a:pt x="508" y="0"/>
                  </a:moveTo>
                  <a:lnTo>
                    <a:pt x="167" y="0"/>
                  </a:lnTo>
                  <a:lnTo>
                    <a:pt x="167" y="0"/>
                  </a:lnTo>
                  <a:lnTo>
                    <a:pt x="158" y="0"/>
                  </a:lnTo>
                  <a:lnTo>
                    <a:pt x="197" y="73"/>
                  </a:lnTo>
                  <a:lnTo>
                    <a:pt x="508" y="73"/>
                  </a:lnTo>
                  <a:lnTo>
                    <a:pt x="508" y="73"/>
                  </a:lnTo>
                  <a:lnTo>
                    <a:pt x="527" y="74"/>
                  </a:lnTo>
                  <a:lnTo>
                    <a:pt x="545" y="80"/>
                  </a:lnTo>
                  <a:lnTo>
                    <a:pt x="562" y="89"/>
                  </a:lnTo>
                  <a:lnTo>
                    <a:pt x="575" y="101"/>
                  </a:lnTo>
                  <a:lnTo>
                    <a:pt x="586" y="114"/>
                  </a:lnTo>
                  <a:lnTo>
                    <a:pt x="596" y="130"/>
                  </a:lnTo>
                  <a:lnTo>
                    <a:pt x="601" y="149"/>
                  </a:lnTo>
                  <a:lnTo>
                    <a:pt x="603" y="168"/>
                  </a:lnTo>
                  <a:lnTo>
                    <a:pt x="603" y="508"/>
                  </a:lnTo>
                  <a:lnTo>
                    <a:pt x="603" y="508"/>
                  </a:lnTo>
                  <a:lnTo>
                    <a:pt x="601" y="527"/>
                  </a:lnTo>
                  <a:lnTo>
                    <a:pt x="596" y="544"/>
                  </a:lnTo>
                  <a:lnTo>
                    <a:pt x="586" y="560"/>
                  </a:lnTo>
                  <a:lnTo>
                    <a:pt x="575" y="575"/>
                  </a:lnTo>
                  <a:lnTo>
                    <a:pt x="562" y="587"/>
                  </a:lnTo>
                  <a:lnTo>
                    <a:pt x="545" y="596"/>
                  </a:lnTo>
                  <a:lnTo>
                    <a:pt x="527" y="601"/>
                  </a:lnTo>
                  <a:lnTo>
                    <a:pt x="508" y="603"/>
                  </a:lnTo>
                  <a:lnTo>
                    <a:pt x="167" y="603"/>
                  </a:lnTo>
                  <a:lnTo>
                    <a:pt x="167" y="603"/>
                  </a:lnTo>
                  <a:lnTo>
                    <a:pt x="149" y="601"/>
                  </a:lnTo>
                  <a:lnTo>
                    <a:pt x="132" y="596"/>
                  </a:lnTo>
                  <a:lnTo>
                    <a:pt x="115" y="587"/>
                  </a:lnTo>
                  <a:lnTo>
                    <a:pt x="100" y="575"/>
                  </a:lnTo>
                  <a:lnTo>
                    <a:pt x="89" y="560"/>
                  </a:lnTo>
                  <a:lnTo>
                    <a:pt x="82" y="544"/>
                  </a:lnTo>
                  <a:lnTo>
                    <a:pt x="76" y="527"/>
                  </a:lnTo>
                  <a:lnTo>
                    <a:pt x="74" y="508"/>
                  </a:lnTo>
                  <a:lnTo>
                    <a:pt x="74" y="408"/>
                  </a:lnTo>
                  <a:lnTo>
                    <a:pt x="0" y="330"/>
                  </a:lnTo>
                  <a:lnTo>
                    <a:pt x="0" y="508"/>
                  </a:lnTo>
                  <a:lnTo>
                    <a:pt x="0" y="508"/>
                  </a:lnTo>
                  <a:lnTo>
                    <a:pt x="2" y="525"/>
                  </a:lnTo>
                  <a:lnTo>
                    <a:pt x="3" y="542"/>
                  </a:lnTo>
                  <a:lnTo>
                    <a:pt x="7" y="557"/>
                  </a:lnTo>
                  <a:lnTo>
                    <a:pt x="13" y="573"/>
                  </a:lnTo>
                  <a:lnTo>
                    <a:pt x="20" y="588"/>
                  </a:lnTo>
                  <a:lnTo>
                    <a:pt x="30" y="601"/>
                  </a:lnTo>
                  <a:lnTo>
                    <a:pt x="39" y="614"/>
                  </a:lnTo>
                  <a:lnTo>
                    <a:pt x="50" y="626"/>
                  </a:lnTo>
                  <a:lnTo>
                    <a:pt x="61" y="637"/>
                  </a:lnTo>
                  <a:lnTo>
                    <a:pt x="74" y="646"/>
                  </a:lnTo>
                  <a:lnTo>
                    <a:pt x="89" y="655"/>
                  </a:lnTo>
                  <a:lnTo>
                    <a:pt x="102" y="663"/>
                  </a:lnTo>
                  <a:lnTo>
                    <a:pt x="119" y="668"/>
                  </a:lnTo>
                  <a:lnTo>
                    <a:pt x="134" y="672"/>
                  </a:lnTo>
                  <a:lnTo>
                    <a:pt x="151" y="674"/>
                  </a:lnTo>
                  <a:lnTo>
                    <a:pt x="167" y="676"/>
                  </a:lnTo>
                  <a:lnTo>
                    <a:pt x="508" y="676"/>
                  </a:lnTo>
                  <a:lnTo>
                    <a:pt x="508" y="676"/>
                  </a:lnTo>
                  <a:lnTo>
                    <a:pt x="525" y="674"/>
                  </a:lnTo>
                  <a:lnTo>
                    <a:pt x="542" y="672"/>
                  </a:lnTo>
                  <a:lnTo>
                    <a:pt x="558" y="668"/>
                  </a:lnTo>
                  <a:lnTo>
                    <a:pt x="573" y="663"/>
                  </a:lnTo>
                  <a:lnTo>
                    <a:pt x="588" y="655"/>
                  </a:lnTo>
                  <a:lnTo>
                    <a:pt x="603" y="646"/>
                  </a:lnTo>
                  <a:lnTo>
                    <a:pt x="616" y="637"/>
                  </a:lnTo>
                  <a:lnTo>
                    <a:pt x="627" y="626"/>
                  </a:lnTo>
                  <a:lnTo>
                    <a:pt x="638" y="614"/>
                  </a:lnTo>
                  <a:lnTo>
                    <a:pt x="648" y="601"/>
                  </a:lnTo>
                  <a:lnTo>
                    <a:pt x="655" y="588"/>
                  </a:lnTo>
                  <a:lnTo>
                    <a:pt x="663" y="573"/>
                  </a:lnTo>
                  <a:lnTo>
                    <a:pt x="668" y="557"/>
                  </a:lnTo>
                  <a:lnTo>
                    <a:pt x="674" y="542"/>
                  </a:lnTo>
                  <a:lnTo>
                    <a:pt x="676" y="525"/>
                  </a:lnTo>
                  <a:lnTo>
                    <a:pt x="676" y="508"/>
                  </a:lnTo>
                  <a:lnTo>
                    <a:pt x="676" y="168"/>
                  </a:lnTo>
                  <a:lnTo>
                    <a:pt x="676" y="168"/>
                  </a:lnTo>
                  <a:lnTo>
                    <a:pt x="676" y="151"/>
                  </a:lnTo>
                  <a:lnTo>
                    <a:pt x="674" y="134"/>
                  </a:lnTo>
                  <a:lnTo>
                    <a:pt x="668" y="117"/>
                  </a:lnTo>
                  <a:lnTo>
                    <a:pt x="663" y="102"/>
                  </a:lnTo>
                  <a:lnTo>
                    <a:pt x="655" y="87"/>
                  </a:lnTo>
                  <a:lnTo>
                    <a:pt x="648" y="74"/>
                  </a:lnTo>
                  <a:lnTo>
                    <a:pt x="638" y="61"/>
                  </a:lnTo>
                  <a:lnTo>
                    <a:pt x="627" y="48"/>
                  </a:lnTo>
                  <a:lnTo>
                    <a:pt x="616" y="37"/>
                  </a:lnTo>
                  <a:lnTo>
                    <a:pt x="603" y="28"/>
                  </a:lnTo>
                  <a:lnTo>
                    <a:pt x="588" y="20"/>
                  </a:lnTo>
                  <a:lnTo>
                    <a:pt x="573" y="13"/>
                  </a:lnTo>
                  <a:lnTo>
                    <a:pt x="558" y="7"/>
                  </a:lnTo>
                  <a:lnTo>
                    <a:pt x="542" y="4"/>
                  </a:lnTo>
                  <a:lnTo>
                    <a:pt x="525" y="0"/>
                  </a:lnTo>
                  <a:lnTo>
                    <a:pt x="508" y="0"/>
                  </a:lnTo>
                  <a:lnTo>
                    <a:pt x="50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>
                <a:latin typeface="KoPub돋움체 Medium"/>
                <a:ea typeface="KoPub돋움체 Medium"/>
              </a:endParaRPr>
            </a:p>
          </p:txBody>
        </p:sp>
        <p:sp>
          <p:nvSpPr>
            <p:cNvPr id="64" name="Freeform 33"/>
            <p:cNvSpPr/>
            <p:nvPr/>
          </p:nvSpPr>
          <p:spPr>
            <a:xfrm>
              <a:off x="434181" y="1820387"/>
              <a:ext cx="530226" cy="447675"/>
            </a:xfrm>
            <a:custGeom>
              <a:avLst/>
              <a:gdLst>
                <a:gd name="T0" fmla="*/ 666 w 668"/>
                <a:gd name="T1" fmla="*/ 13 h 564"/>
                <a:gd name="T2" fmla="*/ 657 w 668"/>
                <a:gd name="T3" fmla="*/ 4 h 564"/>
                <a:gd name="T4" fmla="*/ 640 w 668"/>
                <a:gd name="T5" fmla="*/ 0 h 564"/>
                <a:gd name="T6" fmla="*/ 631 w 668"/>
                <a:gd name="T7" fmla="*/ 0 h 564"/>
                <a:gd name="T8" fmla="*/ 597 w 668"/>
                <a:gd name="T9" fmla="*/ 9 h 564"/>
                <a:gd name="T10" fmla="*/ 577 w 668"/>
                <a:gd name="T11" fmla="*/ 22 h 564"/>
                <a:gd name="T12" fmla="*/ 556 w 668"/>
                <a:gd name="T13" fmla="*/ 39 h 564"/>
                <a:gd name="T14" fmla="*/ 493 w 668"/>
                <a:gd name="T15" fmla="*/ 114 h 564"/>
                <a:gd name="T16" fmla="*/ 445 w 668"/>
                <a:gd name="T17" fmla="*/ 179 h 564"/>
                <a:gd name="T18" fmla="*/ 305 w 668"/>
                <a:gd name="T19" fmla="*/ 386 h 564"/>
                <a:gd name="T20" fmla="*/ 286 w 668"/>
                <a:gd name="T21" fmla="*/ 413 h 564"/>
                <a:gd name="T22" fmla="*/ 251 w 668"/>
                <a:gd name="T23" fmla="*/ 363 h 564"/>
                <a:gd name="T24" fmla="*/ 208 w 668"/>
                <a:gd name="T25" fmla="*/ 315 h 564"/>
                <a:gd name="T26" fmla="*/ 171 w 668"/>
                <a:gd name="T27" fmla="*/ 287 h 564"/>
                <a:gd name="T28" fmla="*/ 143 w 668"/>
                <a:gd name="T29" fmla="*/ 272 h 564"/>
                <a:gd name="T30" fmla="*/ 113 w 668"/>
                <a:gd name="T31" fmla="*/ 265 h 564"/>
                <a:gd name="T32" fmla="*/ 98 w 668"/>
                <a:gd name="T33" fmla="*/ 261 h 564"/>
                <a:gd name="T34" fmla="*/ 65 w 668"/>
                <a:gd name="T35" fmla="*/ 266 h 564"/>
                <a:gd name="T36" fmla="*/ 33 w 668"/>
                <a:gd name="T37" fmla="*/ 281 h 564"/>
                <a:gd name="T38" fmla="*/ 9 w 668"/>
                <a:gd name="T39" fmla="*/ 304 h 564"/>
                <a:gd name="T40" fmla="*/ 0 w 668"/>
                <a:gd name="T41" fmla="*/ 324 h 564"/>
                <a:gd name="T42" fmla="*/ 0 w 668"/>
                <a:gd name="T43" fmla="*/ 332 h 564"/>
                <a:gd name="T44" fmla="*/ 11 w 668"/>
                <a:gd name="T45" fmla="*/ 343 h 564"/>
                <a:gd name="T46" fmla="*/ 20 w 668"/>
                <a:gd name="T47" fmla="*/ 345 h 564"/>
                <a:gd name="T48" fmla="*/ 54 w 668"/>
                <a:gd name="T49" fmla="*/ 354 h 564"/>
                <a:gd name="T50" fmla="*/ 85 w 668"/>
                <a:gd name="T51" fmla="*/ 374 h 564"/>
                <a:gd name="T52" fmla="*/ 115 w 668"/>
                <a:gd name="T53" fmla="*/ 402 h 564"/>
                <a:gd name="T54" fmla="*/ 165 w 668"/>
                <a:gd name="T55" fmla="*/ 467 h 564"/>
                <a:gd name="T56" fmla="*/ 218 w 668"/>
                <a:gd name="T57" fmla="*/ 553 h 564"/>
                <a:gd name="T58" fmla="*/ 219 w 668"/>
                <a:gd name="T59" fmla="*/ 557 h 564"/>
                <a:gd name="T60" fmla="*/ 232 w 668"/>
                <a:gd name="T61" fmla="*/ 564 h 564"/>
                <a:gd name="T62" fmla="*/ 242 w 668"/>
                <a:gd name="T63" fmla="*/ 564 h 564"/>
                <a:gd name="T64" fmla="*/ 266 w 668"/>
                <a:gd name="T65" fmla="*/ 561 h 564"/>
                <a:gd name="T66" fmla="*/ 294 w 668"/>
                <a:gd name="T67" fmla="*/ 549 h 564"/>
                <a:gd name="T68" fmla="*/ 318 w 668"/>
                <a:gd name="T69" fmla="*/ 533 h 564"/>
                <a:gd name="T70" fmla="*/ 333 w 668"/>
                <a:gd name="T71" fmla="*/ 516 h 564"/>
                <a:gd name="T72" fmla="*/ 350 w 668"/>
                <a:gd name="T73" fmla="*/ 482 h 564"/>
                <a:gd name="T74" fmla="*/ 415 w 668"/>
                <a:gd name="T75" fmla="*/ 378 h 564"/>
                <a:gd name="T76" fmla="*/ 506 w 668"/>
                <a:gd name="T77" fmla="*/ 240 h 564"/>
                <a:gd name="T78" fmla="*/ 607 w 668"/>
                <a:gd name="T79" fmla="*/ 104 h 564"/>
                <a:gd name="T80" fmla="*/ 657 w 668"/>
                <a:gd name="T81" fmla="*/ 45 h 564"/>
                <a:gd name="T82" fmla="*/ 666 w 668"/>
                <a:gd name="T83" fmla="*/ 28 h 564"/>
                <a:gd name="T84" fmla="*/ 666 w 668"/>
                <a:gd name="T85" fmla="*/ 13 h 5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68" h="564">
                  <a:moveTo>
                    <a:pt x="666" y="13"/>
                  </a:moveTo>
                  <a:lnTo>
                    <a:pt x="666" y="13"/>
                  </a:lnTo>
                  <a:lnTo>
                    <a:pt x="663" y="9"/>
                  </a:lnTo>
                  <a:lnTo>
                    <a:pt x="657" y="4"/>
                  </a:lnTo>
                  <a:lnTo>
                    <a:pt x="650" y="2"/>
                  </a:lnTo>
                  <a:lnTo>
                    <a:pt x="640" y="0"/>
                  </a:lnTo>
                  <a:lnTo>
                    <a:pt x="640" y="0"/>
                  </a:lnTo>
                  <a:lnTo>
                    <a:pt x="631" y="0"/>
                  </a:lnTo>
                  <a:lnTo>
                    <a:pt x="620" y="2"/>
                  </a:lnTo>
                  <a:lnTo>
                    <a:pt x="597" y="9"/>
                  </a:lnTo>
                  <a:lnTo>
                    <a:pt x="586" y="15"/>
                  </a:lnTo>
                  <a:lnTo>
                    <a:pt x="577" y="22"/>
                  </a:lnTo>
                  <a:lnTo>
                    <a:pt x="566" y="30"/>
                  </a:lnTo>
                  <a:lnTo>
                    <a:pt x="556" y="39"/>
                  </a:lnTo>
                  <a:lnTo>
                    <a:pt x="556" y="39"/>
                  </a:lnTo>
                  <a:lnTo>
                    <a:pt x="493" y="114"/>
                  </a:lnTo>
                  <a:lnTo>
                    <a:pt x="469" y="145"/>
                  </a:lnTo>
                  <a:lnTo>
                    <a:pt x="445" y="179"/>
                  </a:lnTo>
                  <a:lnTo>
                    <a:pt x="387" y="259"/>
                  </a:lnTo>
                  <a:lnTo>
                    <a:pt x="305" y="386"/>
                  </a:lnTo>
                  <a:lnTo>
                    <a:pt x="286" y="413"/>
                  </a:lnTo>
                  <a:lnTo>
                    <a:pt x="286" y="413"/>
                  </a:lnTo>
                  <a:lnTo>
                    <a:pt x="270" y="387"/>
                  </a:lnTo>
                  <a:lnTo>
                    <a:pt x="251" y="363"/>
                  </a:lnTo>
                  <a:lnTo>
                    <a:pt x="231" y="339"/>
                  </a:lnTo>
                  <a:lnTo>
                    <a:pt x="208" y="315"/>
                  </a:lnTo>
                  <a:lnTo>
                    <a:pt x="184" y="296"/>
                  </a:lnTo>
                  <a:lnTo>
                    <a:pt x="171" y="287"/>
                  </a:lnTo>
                  <a:lnTo>
                    <a:pt x="156" y="279"/>
                  </a:lnTo>
                  <a:lnTo>
                    <a:pt x="143" y="272"/>
                  </a:lnTo>
                  <a:lnTo>
                    <a:pt x="128" y="268"/>
                  </a:lnTo>
                  <a:lnTo>
                    <a:pt x="113" y="265"/>
                  </a:lnTo>
                  <a:lnTo>
                    <a:pt x="98" y="261"/>
                  </a:lnTo>
                  <a:lnTo>
                    <a:pt x="98" y="261"/>
                  </a:lnTo>
                  <a:lnTo>
                    <a:pt x="82" y="263"/>
                  </a:lnTo>
                  <a:lnTo>
                    <a:pt x="65" y="266"/>
                  </a:lnTo>
                  <a:lnTo>
                    <a:pt x="48" y="274"/>
                  </a:lnTo>
                  <a:lnTo>
                    <a:pt x="33" y="281"/>
                  </a:lnTo>
                  <a:lnTo>
                    <a:pt x="20" y="292"/>
                  </a:lnTo>
                  <a:lnTo>
                    <a:pt x="9" y="304"/>
                  </a:lnTo>
                  <a:lnTo>
                    <a:pt x="2" y="315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0" y="332"/>
                  </a:lnTo>
                  <a:lnTo>
                    <a:pt x="3" y="337"/>
                  </a:lnTo>
                  <a:lnTo>
                    <a:pt x="11" y="343"/>
                  </a:lnTo>
                  <a:lnTo>
                    <a:pt x="20" y="345"/>
                  </a:lnTo>
                  <a:lnTo>
                    <a:pt x="20" y="345"/>
                  </a:lnTo>
                  <a:lnTo>
                    <a:pt x="37" y="348"/>
                  </a:lnTo>
                  <a:lnTo>
                    <a:pt x="54" y="354"/>
                  </a:lnTo>
                  <a:lnTo>
                    <a:pt x="69" y="363"/>
                  </a:lnTo>
                  <a:lnTo>
                    <a:pt x="85" y="374"/>
                  </a:lnTo>
                  <a:lnTo>
                    <a:pt x="100" y="387"/>
                  </a:lnTo>
                  <a:lnTo>
                    <a:pt x="115" y="402"/>
                  </a:lnTo>
                  <a:lnTo>
                    <a:pt x="141" y="434"/>
                  </a:lnTo>
                  <a:lnTo>
                    <a:pt x="165" y="467"/>
                  </a:lnTo>
                  <a:lnTo>
                    <a:pt x="188" y="501"/>
                  </a:lnTo>
                  <a:lnTo>
                    <a:pt x="218" y="553"/>
                  </a:lnTo>
                  <a:lnTo>
                    <a:pt x="218" y="553"/>
                  </a:lnTo>
                  <a:lnTo>
                    <a:pt x="219" y="557"/>
                  </a:lnTo>
                  <a:lnTo>
                    <a:pt x="225" y="561"/>
                  </a:lnTo>
                  <a:lnTo>
                    <a:pt x="232" y="564"/>
                  </a:lnTo>
                  <a:lnTo>
                    <a:pt x="242" y="564"/>
                  </a:lnTo>
                  <a:lnTo>
                    <a:pt x="242" y="564"/>
                  </a:lnTo>
                  <a:lnTo>
                    <a:pt x="253" y="564"/>
                  </a:lnTo>
                  <a:lnTo>
                    <a:pt x="266" y="561"/>
                  </a:lnTo>
                  <a:lnTo>
                    <a:pt x="279" y="555"/>
                  </a:lnTo>
                  <a:lnTo>
                    <a:pt x="294" y="549"/>
                  </a:lnTo>
                  <a:lnTo>
                    <a:pt x="305" y="542"/>
                  </a:lnTo>
                  <a:lnTo>
                    <a:pt x="318" y="533"/>
                  </a:lnTo>
                  <a:lnTo>
                    <a:pt x="326" y="523"/>
                  </a:lnTo>
                  <a:lnTo>
                    <a:pt x="333" y="516"/>
                  </a:lnTo>
                  <a:lnTo>
                    <a:pt x="333" y="516"/>
                  </a:lnTo>
                  <a:lnTo>
                    <a:pt x="350" y="482"/>
                  </a:lnTo>
                  <a:lnTo>
                    <a:pt x="378" y="436"/>
                  </a:lnTo>
                  <a:lnTo>
                    <a:pt x="415" y="378"/>
                  </a:lnTo>
                  <a:lnTo>
                    <a:pt x="458" y="311"/>
                  </a:lnTo>
                  <a:lnTo>
                    <a:pt x="506" y="240"/>
                  </a:lnTo>
                  <a:lnTo>
                    <a:pt x="556" y="171"/>
                  </a:lnTo>
                  <a:lnTo>
                    <a:pt x="607" y="104"/>
                  </a:lnTo>
                  <a:lnTo>
                    <a:pt x="657" y="45"/>
                  </a:lnTo>
                  <a:lnTo>
                    <a:pt x="657" y="45"/>
                  </a:lnTo>
                  <a:lnTo>
                    <a:pt x="663" y="35"/>
                  </a:lnTo>
                  <a:lnTo>
                    <a:pt x="666" y="28"/>
                  </a:lnTo>
                  <a:lnTo>
                    <a:pt x="668" y="21"/>
                  </a:lnTo>
                  <a:lnTo>
                    <a:pt x="666" y="13"/>
                  </a:lnTo>
                  <a:lnTo>
                    <a:pt x="666" y="13"/>
                  </a:lnTo>
                  <a:close/>
                </a:path>
              </a:pathLst>
            </a:custGeom>
            <a:solidFill>
              <a:srgbClr val="ed4d4d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>
                <a:latin typeface="KoPub돋움체 Medium"/>
                <a:ea typeface="KoPub돋움체 Medium"/>
              </a:endParaRPr>
            </a:p>
          </p:txBody>
        </p: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/>
              <a:t>· </a:t>
            </a:r>
            <a:fld id="{E06FA517-99C4-4931-8AF6-A43C2876D6DD}" type="slidenum">
              <a:rPr lang="en-US" altLang="en-US"/>
              <a:pPr lvl="0">
                <a:defRPr/>
              </a:pPr>
              <a:t>14</a:t>
            </a:fld>
            <a:r>
              <a:rPr lang="ko-KR" altLang="en-US"/>
              <a:t> </a:t>
            </a:r>
            <a:r>
              <a:rPr lang="en-US" altLang="ko-KR"/>
              <a:t>· </a:t>
            </a:r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그룹 36"/>
          <p:cNvGrpSpPr/>
          <p:nvPr/>
        </p:nvGrpSpPr>
        <p:grpSpPr>
          <a:xfrm rot="0">
            <a:off x="924476" y="774979"/>
            <a:ext cx="10293235" cy="611140"/>
            <a:chOff x="818153" y="774979"/>
            <a:chExt cx="10293235" cy="611140"/>
          </a:xfrm>
        </p:grpSpPr>
        <p:sp>
          <p:nvSpPr>
            <p:cNvPr id="33" name="사각형: 둥근 위쪽 모서리 32"/>
            <p:cNvSpPr/>
            <p:nvPr/>
          </p:nvSpPr>
          <p:spPr>
            <a:xfrm flipV="1">
              <a:off x="818153" y="774983"/>
              <a:ext cx="2233981" cy="482847"/>
            </a:xfrm>
            <a:prstGeom prst="round2SameRect">
              <a:avLst>
                <a:gd name="adj1" fmla="val 32120"/>
                <a:gd name="adj2" fmla="val 0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34" name="사각형: 둥근 위쪽 모서리 33"/>
            <p:cNvSpPr/>
            <p:nvPr/>
          </p:nvSpPr>
          <p:spPr>
            <a:xfrm flipV="1">
              <a:off x="3234391" y="774979"/>
              <a:ext cx="2972513" cy="584775"/>
            </a:xfrm>
            <a:prstGeom prst="round2SameRect">
              <a:avLst>
                <a:gd name="adj1" fmla="val 19993"/>
                <a:gd name="adj2" fmla="val 0"/>
              </a:avLst>
            </a:prstGeom>
            <a:solidFill>
              <a:srgbClr val="f8704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7" name="사각형: 둥근 위쪽 모서리 26"/>
            <p:cNvSpPr/>
            <p:nvPr/>
          </p:nvSpPr>
          <p:spPr>
            <a:xfrm flipV="1">
              <a:off x="6461727" y="774983"/>
              <a:ext cx="2233981" cy="482847"/>
            </a:xfrm>
            <a:prstGeom prst="round2SameRect">
              <a:avLst>
                <a:gd name="adj1" fmla="val 32120"/>
                <a:gd name="adj2" fmla="val 0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8" name="사각형: 둥근 위쪽 모서리 27"/>
            <p:cNvSpPr/>
            <p:nvPr/>
          </p:nvSpPr>
          <p:spPr>
            <a:xfrm flipV="1">
              <a:off x="8877407" y="774983"/>
              <a:ext cx="2233981" cy="482847"/>
            </a:xfrm>
            <a:prstGeom prst="round2SameRect">
              <a:avLst>
                <a:gd name="adj1" fmla="val 32120"/>
                <a:gd name="adj2" fmla="val 0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29798" y="817312"/>
              <a:ext cx="141069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1" lang="ko-KR" altLang="en-US" sz="2000" kern="0" spc="-150">
                  <a:solidFill>
                    <a:schemeClr val="bg1"/>
                  </a:solidFill>
                  <a:latin typeface="G마켓 산스 TTF Medium"/>
                  <a:ea typeface="G마켓 산스 TTF Medium"/>
                  <a:cs typeface="Arial"/>
                </a:rPr>
                <a:t>실시 주체</a:t>
              </a:r>
              <a:endParaRPr kumimoji="1" lang="ko-KR" altLang="en-US" sz="2000" kern="0" spc="-150">
                <a:solidFill>
                  <a:schemeClr val="bg1"/>
                </a:solidFill>
                <a:latin typeface="G마켓 산스 TTF Medium"/>
                <a:ea typeface="G마켓 산스 TTF Medium"/>
                <a:cs typeface="Arial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127360" y="801344"/>
              <a:ext cx="322326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1" lang="ko-KR" altLang="en-US" sz="3200" kern="0" spc="-150">
                  <a:solidFill>
                    <a:schemeClr val="bg1"/>
                  </a:solidFill>
                  <a:latin typeface="G마켓 산스 TTF Bold"/>
                  <a:ea typeface="G마켓 산스 TTF Bold"/>
                  <a:cs typeface="Arial"/>
                </a:rPr>
                <a:t>위험성평가 대상</a:t>
              </a:r>
              <a:endParaRPr kumimoji="1" lang="ko-KR" altLang="en-US" sz="3200" kern="0" spc="-150">
                <a:solidFill>
                  <a:schemeClr val="bg1"/>
                </a:solidFill>
                <a:latin typeface="G마켓 산스 TTF Bold"/>
                <a:ea typeface="G마켓 산스 TTF Bold"/>
                <a:cs typeface="Arial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793919" y="817312"/>
              <a:ext cx="164154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1" lang="ko-KR" altLang="en-US" sz="2000" kern="0" spc="-150">
                  <a:solidFill>
                    <a:schemeClr val="bg1"/>
                  </a:solidFill>
                  <a:latin typeface="G마켓 산스 TTF Medium"/>
                  <a:ea typeface="G마켓 산스 TTF Medium"/>
                  <a:cs typeface="Arial"/>
                </a:rPr>
                <a:t>근로자 참여</a:t>
              </a:r>
              <a:endParaRPr kumimoji="1" lang="ko-KR" altLang="en-US" sz="2000" kern="0" spc="-150">
                <a:solidFill>
                  <a:schemeClr val="bg1"/>
                </a:solidFill>
                <a:latin typeface="G마켓 산스 TTF Medium"/>
                <a:ea typeface="G마켓 산스 TTF Medium"/>
                <a:cs typeface="Arial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057395" y="817312"/>
              <a:ext cx="189096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1" lang="ko-KR" altLang="en-US" sz="2000" kern="0" spc="-150">
                  <a:solidFill>
                    <a:schemeClr val="bg1"/>
                  </a:solidFill>
                  <a:latin typeface="G마켓 산스 TTF Medium"/>
                  <a:ea typeface="G마켓 산스 TTF Medium"/>
                  <a:cs typeface="Arial"/>
                </a:rPr>
                <a:t>위험성평가 시기</a:t>
              </a:r>
              <a:endParaRPr kumimoji="1" lang="ko-KR" altLang="en-US" sz="2000" kern="0" spc="-150">
                <a:solidFill>
                  <a:schemeClr val="bg1"/>
                </a:solidFill>
                <a:latin typeface="G마켓 산스 TTF Medium"/>
                <a:ea typeface="G마켓 산스 TTF Medium"/>
                <a:cs typeface="Arial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247788" y="388207"/>
            <a:ext cx="49125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Ⅲ. </a:t>
            </a:r>
            <a:r>
              <a:rPr lang="ko-KR" altLang="en-US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위험성평가 실시는 어떻게</a:t>
            </a:r>
            <a:r>
              <a:rPr lang="en-US" altLang="ko-KR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?</a:t>
            </a:r>
            <a:endParaRPr lang="en-US" altLang="ko-KR" spc="-7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55" name="그룹 54"/>
          <p:cNvGrpSpPr/>
          <p:nvPr/>
        </p:nvGrpSpPr>
        <p:grpSpPr>
          <a:xfrm rot="0">
            <a:off x="1239154" y="1690107"/>
            <a:ext cx="9554714" cy="484490"/>
            <a:chOff x="1239154" y="1690107"/>
            <a:chExt cx="9554714" cy="484490"/>
          </a:xfrm>
        </p:grpSpPr>
        <p:sp>
          <p:nvSpPr>
            <p:cNvPr id="6" name="사각형: 둥근 모서리 5"/>
            <p:cNvSpPr/>
            <p:nvPr/>
          </p:nvSpPr>
          <p:spPr>
            <a:xfrm>
              <a:off x="1255747" y="1701338"/>
              <a:ext cx="9538121" cy="462731"/>
            </a:xfrm>
            <a:prstGeom prst="roundRect">
              <a:avLst>
                <a:gd name="adj" fmla="val 50000"/>
              </a:avLst>
            </a:prstGeom>
            <a:solidFill>
              <a:srgbClr val="7db63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tabLst>
                  <a:tab pos="182563" algn="l"/>
                </a:tabLst>
                <a:defRPr/>
              </a:pPr>
              <a:r>
                <a:rPr lang="ko-KR" altLang="en-US" sz="28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     “사업장 내의 모든 유해</a:t>
              </a:r>
              <a:r>
                <a:rPr lang="en-US" altLang="ko-KR" sz="28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·</a:t>
              </a:r>
              <a:r>
                <a:rPr lang="ko-KR" altLang="en-US" sz="28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위험요인” </a:t>
              </a:r>
              <a:endParaRPr lang="ko-KR" altLang="en-US" sz="28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7" name="타원 6"/>
            <p:cNvSpPr/>
            <p:nvPr/>
          </p:nvSpPr>
          <p:spPr>
            <a:xfrm>
              <a:off x="1239154" y="1690107"/>
              <a:ext cx="484490" cy="484490"/>
            </a:xfrm>
            <a:prstGeom prst="ellipse">
              <a:avLst/>
            </a:prstGeom>
            <a:solidFill>
              <a:srgbClr val="7db638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8" name="이등변 삼각형 7"/>
            <p:cNvSpPr/>
            <p:nvPr/>
          </p:nvSpPr>
          <p:spPr>
            <a:xfrm rot="5400000">
              <a:off x="1411935" y="1832772"/>
              <a:ext cx="219700" cy="1893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9" name="사각형: 둥근 모서리 8"/>
          <p:cNvSpPr/>
          <p:nvPr/>
        </p:nvSpPr>
        <p:spPr>
          <a:xfrm>
            <a:off x="1255747" y="3413603"/>
            <a:ext cx="9538121" cy="462731"/>
          </a:xfrm>
          <a:prstGeom prst="roundRect">
            <a:avLst>
              <a:gd name="adj" fmla="val 50000"/>
            </a:avLst>
          </a:prstGeom>
          <a:solidFill>
            <a:srgbClr val="7db6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182563" algn="l"/>
              </a:tabLst>
              <a:defRPr/>
            </a:pPr>
            <a:r>
              <a:rPr lang="ko-KR" altLang="en-US" sz="280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     “업무 중</a:t>
            </a:r>
            <a:r>
              <a:rPr lang="en-US" altLang="ko-KR" sz="280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?” “</a:t>
            </a:r>
            <a:r>
              <a:rPr lang="ko-KR" altLang="en-US" sz="280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근로자</a:t>
            </a:r>
            <a:r>
              <a:rPr lang="en-US" altLang="ko-KR" sz="280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?” </a:t>
            </a:r>
            <a:endParaRPr lang="en-US" altLang="ko-KR" sz="28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2" name="타원 21"/>
          <p:cNvSpPr/>
          <p:nvPr/>
        </p:nvSpPr>
        <p:spPr>
          <a:xfrm>
            <a:off x="1239154" y="3402372"/>
            <a:ext cx="484490" cy="484490"/>
          </a:xfrm>
          <a:prstGeom prst="ellipse">
            <a:avLst/>
          </a:prstGeom>
          <a:solidFill>
            <a:srgbClr val="7db638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3" name="이등변 삼각형 22"/>
          <p:cNvSpPr/>
          <p:nvPr/>
        </p:nvSpPr>
        <p:spPr>
          <a:xfrm rot="5400000">
            <a:off x="1411935" y="3545037"/>
            <a:ext cx="219700" cy="189396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2367464" y="2259628"/>
            <a:ext cx="8778656" cy="894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  <a:defRPr/>
            </a:pPr>
            <a:r>
              <a:rPr lang="ko-KR" altLang="en-US" sz="2400">
                <a:solidFill>
                  <a:srgbClr val="ed4d4d"/>
                </a:solidFill>
                <a:latin typeface="+mj-ea"/>
                <a:ea typeface="+mj-ea"/>
              </a:rPr>
              <a:t>「업무 중」 「근로자」에게 노출</a:t>
            </a:r>
            <a:r>
              <a:rPr lang="ko-KR" altLang="en-US" sz="2400">
                <a:solidFill>
                  <a:srgbClr val="000066"/>
                </a:solidFill>
                <a:latin typeface="+mj-ea"/>
                <a:ea typeface="+mj-ea"/>
              </a:rPr>
              <a:t>된 것이 확인되었거나 </a:t>
            </a:r>
            <a:endParaRPr lang="ko-KR" altLang="en-US" sz="2400">
              <a:solidFill>
                <a:srgbClr val="000066"/>
              </a:solidFill>
              <a:latin typeface="+mj-ea"/>
              <a:ea typeface="+mj-ea"/>
            </a:endParaRPr>
          </a:p>
          <a:p>
            <a:pPr>
              <a:lnSpc>
                <a:spcPts val="3200"/>
              </a:lnSpc>
              <a:defRPr/>
            </a:pPr>
            <a:r>
              <a:rPr lang="ko-KR" altLang="en-US" sz="2400">
                <a:solidFill>
                  <a:srgbClr val="000066"/>
                </a:solidFill>
                <a:latin typeface="+mj-ea"/>
                <a:ea typeface="+mj-ea"/>
              </a:rPr>
              <a:t>노출될 것이 합리적으로 </a:t>
            </a:r>
            <a:r>
              <a:rPr lang="ko-KR" altLang="en-US" sz="2400">
                <a:solidFill>
                  <a:srgbClr val="ed4d4d"/>
                </a:solidFill>
                <a:latin typeface="+mj-ea"/>
                <a:ea typeface="+mj-ea"/>
              </a:rPr>
              <a:t>예견 가능한 모든 유해</a:t>
            </a:r>
            <a:r>
              <a:rPr lang="en-US" altLang="ko-KR" sz="2400">
                <a:solidFill>
                  <a:srgbClr val="ed4d4d"/>
                </a:solidFill>
                <a:latin typeface="+mj-ea"/>
                <a:ea typeface="+mj-ea"/>
              </a:rPr>
              <a:t>·</a:t>
            </a:r>
            <a:r>
              <a:rPr lang="ko-KR" altLang="en-US" sz="2400">
                <a:solidFill>
                  <a:srgbClr val="ed4d4d"/>
                </a:solidFill>
                <a:latin typeface="+mj-ea"/>
                <a:ea typeface="+mj-ea"/>
              </a:rPr>
              <a:t>위험요인 </a:t>
            </a:r>
            <a:endParaRPr lang="ko-KR" altLang="en-US" sz="2400">
              <a:solidFill>
                <a:srgbClr val="ed4d4d"/>
              </a:solidFill>
              <a:latin typeface="+mj-ea"/>
              <a:ea typeface="+mj-ea"/>
            </a:endParaRPr>
          </a:p>
        </p:txBody>
      </p:sp>
      <p:grpSp>
        <p:nvGrpSpPr>
          <p:cNvPr id="25" name="그룹 24"/>
          <p:cNvGrpSpPr/>
          <p:nvPr/>
        </p:nvGrpSpPr>
        <p:grpSpPr>
          <a:xfrm rot="0">
            <a:off x="2053191" y="2379378"/>
            <a:ext cx="285154" cy="269980"/>
            <a:chOff x="346869" y="1820387"/>
            <a:chExt cx="617538" cy="584675"/>
          </a:xfrm>
          <a:solidFill>
            <a:srgbClr val="000000"/>
          </a:solidFill>
        </p:grpSpPr>
        <p:sp>
          <p:nvSpPr>
            <p:cNvPr id="26" name="Freeform 74"/>
            <p:cNvSpPr/>
            <p:nvPr/>
          </p:nvSpPr>
          <p:spPr>
            <a:xfrm flipH="1">
              <a:off x="346869" y="1868487"/>
              <a:ext cx="536575" cy="536575"/>
            </a:xfrm>
            <a:custGeom>
              <a:avLst/>
              <a:gdLst>
                <a:gd name="T0" fmla="*/ 167 w 676"/>
                <a:gd name="T1" fmla="*/ 0 h 676"/>
                <a:gd name="T2" fmla="*/ 158 w 676"/>
                <a:gd name="T3" fmla="*/ 0 h 676"/>
                <a:gd name="T4" fmla="*/ 508 w 676"/>
                <a:gd name="T5" fmla="*/ 73 h 676"/>
                <a:gd name="T6" fmla="*/ 527 w 676"/>
                <a:gd name="T7" fmla="*/ 74 h 676"/>
                <a:gd name="T8" fmla="*/ 562 w 676"/>
                <a:gd name="T9" fmla="*/ 89 h 676"/>
                <a:gd name="T10" fmla="*/ 586 w 676"/>
                <a:gd name="T11" fmla="*/ 114 h 676"/>
                <a:gd name="T12" fmla="*/ 601 w 676"/>
                <a:gd name="T13" fmla="*/ 149 h 676"/>
                <a:gd name="T14" fmla="*/ 603 w 676"/>
                <a:gd name="T15" fmla="*/ 508 h 676"/>
                <a:gd name="T16" fmla="*/ 601 w 676"/>
                <a:gd name="T17" fmla="*/ 527 h 676"/>
                <a:gd name="T18" fmla="*/ 586 w 676"/>
                <a:gd name="T19" fmla="*/ 560 h 676"/>
                <a:gd name="T20" fmla="*/ 562 w 676"/>
                <a:gd name="T21" fmla="*/ 587 h 676"/>
                <a:gd name="T22" fmla="*/ 527 w 676"/>
                <a:gd name="T23" fmla="*/ 601 h 676"/>
                <a:gd name="T24" fmla="*/ 167 w 676"/>
                <a:gd name="T25" fmla="*/ 603 h 676"/>
                <a:gd name="T26" fmla="*/ 149 w 676"/>
                <a:gd name="T27" fmla="*/ 601 h 676"/>
                <a:gd name="T28" fmla="*/ 115 w 676"/>
                <a:gd name="T29" fmla="*/ 587 h 676"/>
                <a:gd name="T30" fmla="*/ 89 w 676"/>
                <a:gd name="T31" fmla="*/ 560 h 676"/>
                <a:gd name="T32" fmla="*/ 76 w 676"/>
                <a:gd name="T33" fmla="*/ 527 h 676"/>
                <a:gd name="T34" fmla="*/ 74 w 676"/>
                <a:gd name="T35" fmla="*/ 408 h 676"/>
                <a:gd name="T36" fmla="*/ 0 w 676"/>
                <a:gd name="T37" fmla="*/ 508 h 676"/>
                <a:gd name="T38" fmla="*/ 2 w 676"/>
                <a:gd name="T39" fmla="*/ 525 h 676"/>
                <a:gd name="T40" fmla="*/ 7 w 676"/>
                <a:gd name="T41" fmla="*/ 557 h 676"/>
                <a:gd name="T42" fmla="*/ 20 w 676"/>
                <a:gd name="T43" fmla="*/ 588 h 676"/>
                <a:gd name="T44" fmla="*/ 39 w 676"/>
                <a:gd name="T45" fmla="*/ 614 h 676"/>
                <a:gd name="T46" fmla="*/ 61 w 676"/>
                <a:gd name="T47" fmla="*/ 637 h 676"/>
                <a:gd name="T48" fmla="*/ 89 w 676"/>
                <a:gd name="T49" fmla="*/ 655 h 676"/>
                <a:gd name="T50" fmla="*/ 119 w 676"/>
                <a:gd name="T51" fmla="*/ 668 h 676"/>
                <a:gd name="T52" fmla="*/ 151 w 676"/>
                <a:gd name="T53" fmla="*/ 674 h 676"/>
                <a:gd name="T54" fmla="*/ 508 w 676"/>
                <a:gd name="T55" fmla="*/ 676 h 676"/>
                <a:gd name="T56" fmla="*/ 525 w 676"/>
                <a:gd name="T57" fmla="*/ 674 h 676"/>
                <a:gd name="T58" fmla="*/ 558 w 676"/>
                <a:gd name="T59" fmla="*/ 668 h 676"/>
                <a:gd name="T60" fmla="*/ 588 w 676"/>
                <a:gd name="T61" fmla="*/ 655 h 676"/>
                <a:gd name="T62" fmla="*/ 616 w 676"/>
                <a:gd name="T63" fmla="*/ 637 h 676"/>
                <a:gd name="T64" fmla="*/ 638 w 676"/>
                <a:gd name="T65" fmla="*/ 614 h 676"/>
                <a:gd name="T66" fmla="*/ 655 w 676"/>
                <a:gd name="T67" fmla="*/ 588 h 676"/>
                <a:gd name="T68" fmla="*/ 668 w 676"/>
                <a:gd name="T69" fmla="*/ 557 h 676"/>
                <a:gd name="T70" fmla="*/ 676 w 676"/>
                <a:gd name="T71" fmla="*/ 525 h 676"/>
                <a:gd name="T72" fmla="*/ 676 w 676"/>
                <a:gd name="T73" fmla="*/ 168 h 676"/>
                <a:gd name="T74" fmla="*/ 676 w 676"/>
                <a:gd name="T75" fmla="*/ 151 h 676"/>
                <a:gd name="T76" fmla="*/ 668 w 676"/>
                <a:gd name="T77" fmla="*/ 117 h 676"/>
                <a:gd name="T78" fmla="*/ 655 w 676"/>
                <a:gd name="T79" fmla="*/ 87 h 676"/>
                <a:gd name="T80" fmla="*/ 638 w 676"/>
                <a:gd name="T81" fmla="*/ 61 h 676"/>
                <a:gd name="T82" fmla="*/ 616 w 676"/>
                <a:gd name="T83" fmla="*/ 37 h 676"/>
                <a:gd name="T84" fmla="*/ 588 w 676"/>
                <a:gd name="T85" fmla="*/ 20 h 676"/>
                <a:gd name="T86" fmla="*/ 558 w 676"/>
                <a:gd name="T87" fmla="*/ 7 h 676"/>
                <a:gd name="T88" fmla="*/ 525 w 676"/>
                <a:gd name="T89" fmla="*/ 0 h 676"/>
                <a:gd name="T90" fmla="*/ 508 w 676"/>
                <a:gd name="T91" fmla="*/ 0 h 6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76" h="676">
                  <a:moveTo>
                    <a:pt x="508" y="0"/>
                  </a:moveTo>
                  <a:lnTo>
                    <a:pt x="167" y="0"/>
                  </a:lnTo>
                  <a:lnTo>
                    <a:pt x="167" y="0"/>
                  </a:lnTo>
                  <a:lnTo>
                    <a:pt x="158" y="0"/>
                  </a:lnTo>
                  <a:lnTo>
                    <a:pt x="197" y="73"/>
                  </a:lnTo>
                  <a:lnTo>
                    <a:pt x="508" y="73"/>
                  </a:lnTo>
                  <a:lnTo>
                    <a:pt x="508" y="73"/>
                  </a:lnTo>
                  <a:lnTo>
                    <a:pt x="527" y="74"/>
                  </a:lnTo>
                  <a:lnTo>
                    <a:pt x="545" y="80"/>
                  </a:lnTo>
                  <a:lnTo>
                    <a:pt x="562" y="89"/>
                  </a:lnTo>
                  <a:lnTo>
                    <a:pt x="575" y="101"/>
                  </a:lnTo>
                  <a:lnTo>
                    <a:pt x="586" y="114"/>
                  </a:lnTo>
                  <a:lnTo>
                    <a:pt x="596" y="130"/>
                  </a:lnTo>
                  <a:lnTo>
                    <a:pt x="601" y="149"/>
                  </a:lnTo>
                  <a:lnTo>
                    <a:pt x="603" y="168"/>
                  </a:lnTo>
                  <a:lnTo>
                    <a:pt x="603" y="508"/>
                  </a:lnTo>
                  <a:lnTo>
                    <a:pt x="603" y="508"/>
                  </a:lnTo>
                  <a:lnTo>
                    <a:pt x="601" y="527"/>
                  </a:lnTo>
                  <a:lnTo>
                    <a:pt x="596" y="544"/>
                  </a:lnTo>
                  <a:lnTo>
                    <a:pt x="586" y="560"/>
                  </a:lnTo>
                  <a:lnTo>
                    <a:pt x="575" y="575"/>
                  </a:lnTo>
                  <a:lnTo>
                    <a:pt x="562" y="587"/>
                  </a:lnTo>
                  <a:lnTo>
                    <a:pt x="545" y="596"/>
                  </a:lnTo>
                  <a:lnTo>
                    <a:pt x="527" y="601"/>
                  </a:lnTo>
                  <a:lnTo>
                    <a:pt x="508" y="603"/>
                  </a:lnTo>
                  <a:lnTo>
                    <a:pt x="167" y="603"/>
                  </a:lnTo>
                  <a:lnTo>
                    <a:pt x="167" y="603"/>
                  </a:lnTo>
                  <a:lnTo>
                    <a:pt x="149" y="601"/>
                  </a:lnTo>
                  <a:lnTo>
                    <a:pt x="132" y="596"/>
                  </a:lnTo>
                  <a:lnTo>
                    <a:pt x="115" y="587"/>
                  </a:lnTo>
                  <a:lnTo>
                    <a:pt x="100" y="575"/>
                  </a:lnTo>
                  <a:lnTo>
                    <a:pt x="89" y="560"/>
                  </a:lnTo>
                  <a:lnTo>
                    <a:pt x="82" y="544"/>
                  </a:lnTo>
                  <a:lnTo>
                    <a:pt x="76" y="527"/>
                  </a:lnTo>
                  <a:lnTo>
                    <a:pt x="74" y="508"/>
                  </a:lnTo>
                  <a:lnTo>
                    <a:pt x="74" y="408"/>
                  </a:lnTo>
                  <a:lnTo>
                    <a:pt x="0" y="330"/>
                  </a:lnTo>
                  <a:lnTo>
                    <a:pt x="0" y="508"/>
                  </a:lnTo>
                  <a:lnTo>
                    <a:pt x="0" y="508"/>
                  </a:lnTo>
                  <a:lnTo>
                    <a:pt x="2" y="525"/>
                  </a:lnTo>
                  <a:lnTo>
                    <a:pt x="3" y="542"/>
                  </a:lnTo>
                  <a:lnTo>
                    <a:pt x="7" y="557"/>
                  </a:lnTo>
                  <a:lnTo>
                    <a:pt x="13" y="573"/>
                  </a:lnTo>
                  <a:lnTo>
                    <a:pt x="20" y="588"/>
                  </a:lnTo>
                  <a:lnTo>
                    <a:pt x="30" y="601"/>
                  </a:lnTo>
                  <a:lnTo>
                    <a:pt x="39" y="614"/>
                  </a:lnTo>
                  <a:lnTo>
                    <a:pt x="50" y="626"/>
                  </a:lnTo>
                  <a:lnTo>
                    <a:pt x="61" y="637"/>
                  </a:lnTo>
                  <a:lnTo>
                    <a:pt x="74" y="646"/>
                  </a:lnTo>
                  <a:lnTo>
                    <a:pt x="89" y="655"/>
                  </a:lnTo>
                  <a:lnTo>
                    <a:pt x="102" y="663"/>
                  </a:lnTo>
                  <a:lnTo>
                    <a:pt x="119" y="668"/>
                  </a:lnTo>
                  <a:lnTo>
                    <a:pt x="134" y="672"/>
                  </a:lnTo>
                  <a:lnTo>
                    <a:pt x="151" y="674"/>
                  </a:lnTo>
                  <a:lnTo>
                    <a:pt x="167" y="676"/>
                  </a:lnTo>
                  <a:lnTo>
                    <a:pt x="508" y="676"/>
                  </a:lnTo>
                  <a:lnTo>
                    <a:pt x="508" y="676"/>
                  </a:lnTo>
                  <a:lnTo>
                    <a:pt x="525" y="674"/>
                  </a:lnTo>
                  <a:lnTo>
                    <a:pt x="542" y="672"/>
                  </a:lnTo>
                  <a:lnTo>
                    <a:pt x="558" y="668"/>
                  </a:lnTo>
                  <a:lnTo>
                    <a:pt x="573" y="663"/>
                  </a:lnTo>
                  <a:lnTo>
                    <a:pt x="588" y="655"/>
                  </a:lnTo>
                  <a:lnTo>
                    <a:pt x="603" y="646"/>
                  </a:lnTo>
                  <a:lnTo>
                    <a:pt x="616" y="637"/>
                  </a:lnTo>
                  <a:lnTo>
                    <a:pt x="627" y="626"/>
                  </a:lnTo>
                  <a:lnTo>
                    <a:pt x="638" y="614"/>
                  </a:lnTo>
                  <a:lnTo>
                    <a:pt x="648" y="601"/>
                  </a:lnTo>
                  <a:lnTo>
                    <a:pt x="655" y="588"/>
                  </a:lnTo>
                  <a:lnTo>
                    <a:pt x="663" y="573"/>
                  </a:lnTo>
                  <a:lnTo>
                    <a:pt x="668" y="557"/>
                  </a:lnTo>
                  <a:lnTo>
                    <a:pt x="674" y="542"/>
                  </a:lnTo>
                  <a:lnTo>
                    <a:pt x="676" y="525"/>
                  </a:lnTo>
                  <a:lnTo>
                    <a:pt x="676" y="508"/>
                  </a:lnTo>
                  <a:lnTo>
                    <a:pt x="676" y="168"/>
                  </a:lnTo>
                  <a:lnTo>
                    <a:pt x="676" y="168"/>
                  </a:lnTo>
                  <a:lnTo>
                    <a:pt x="676" y="151"/>
                  </a:lnTo>
                  <a:lnTo>
                    <a:pt x="674" y="134"/>
                  </a:lnTo>
                  <a:lnTo>
                    <a:pt x="668" y="117"/>
                  </a:lnTo>
                  <a:lnTo>
                    <a:pt x="663" y="102"/>
                  </a:lnTo>
                  <a:lnTo>
                    <a:pt x="655" y="87"/>
                  </a:lnTo>
                  <a:lnTo>
                    <a:pt x="648" y="74"/>
                  </a:lnTo>
                  <a:lnTo>
                    <a:pt x="638" y="61"/>
                  </a:lnTo>
                  <a:lnTo>
                    <a:pt x="627" y="48"/>
                  </a:lnTo>
                  <a:lnTo>
                    <a:pt x="616" y="37"/>
                  </a:lnTo>
                  <a:lnTo>
                    <a:pt x="603" y="28"/>
                  </a:lnTo>
                  <a:lnTo>
                    <a:pt x="588" y="20"/>
                  </a:lnTo>
                  <a:lnTo>
                    <a:pt x="573" y="13"/>
                  </a:lnTo>
                  <a:lnTo>
                    <a:pt x="558" y="7"/>
                  </a:lnTo>
                  <a:lnTo>
                    <a:pt x="542" y="4"/>
                  </a:lnTo>
                  <a:lnTo>
                    <a:pt x="525" y="0"/>
                  </a:lnTo>
                  <a:lnTo>
                    <a:pt x="508" y="0"/>
                  </a:lnTo>
                  <a:lnTo>
                    <a:pt x="50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>
                <a:latin typeface="KoPub돋움체 Medium"/>
                <a:ea typeface="KoPub돋움체 Medium"/>
              </a:endParaRPr>
            </a:p>
          </p:txBody>
        </p:sp>
        <p:sp>
          <p:nvSpPr>
            <p:cNvPr id="35" name="Freeform 33"/>
            <p:cNvSpPr/>
            <p:nvPr/>
          </p:nvSpPr>
          <p:spPr>
            <a:xfrm>
              <a:off x="434181" y="1820387"/>
              <a:ext cx="530226" cy="447675"/>
            </a:xfrm>
            <a:custGeom>
              <a:avLst/>
              <a:gdLst>
                <a:gd name="T0" fmla="*/ 666 w 668"/>
                <a:gd name="T1" fmla="*/ 13 h 564"/>
                <a:gd name="T2" fmla="*/ 657 w 668"/>
                <a:gd name="T3" fmla="*/ 4 h 564"/>
                <a:gd name="T4" fmla="*/ 640 w 668"/>
                <a:gd name="T5" fmla="*/ 0 h 564"/>
                <a:gd name="T6" fmla="*/ 631 w 668"/>
                <a:gd name="T7" fmla="*/ 0 h 564"/>
                <a:gd name="T8" fmla="*/ 597 w 668"/>
                <a:gd name="T9" fmla="*/ 9 h 564"/>
                <a:gd name="T10" fmla="*/ 577 w 668"/>
                <a:gd name="T11" fmla="*/ 22 h 564"/>
                <a:gd name="T12" fmla="*/ 556 w 668"/>
                <a:gd name="T13" fmla="*/ 39 h 564"/>
                <a:gd name="T14" fmla="*/ 493 w 668"/>
                <a:gd name="T15" fmla="*/ 114 h 564"/>
                <a:gd name="T16" fmla="*/ 445 w 668"/>
                <a:gd name="T17" fmla="*/ 179 h 564"/>
                <a:gd name="T18" fmla="*/ 305 w 668"/>
                <a:gd name="T19" fmla="*/ 386 h 564"/>
                <a:gd name="T20" fmla="*/ 286 w 668"/>
                <a:gd name="T21" fmla="*/ 413 h 564"/>
                <a:gd name="T22" fmla="*/ 251 w 668"/>
                <a:gd name="T23" fmla="*/ 363 h 564"/>
                <a:gd name="T24" fmla="*/ 208 w 668"/>
                <a:gd name="T25" fmla="*/ 315 h 564"/>
                <a:gd name="T26" fmla="*/ 171 w 668"/>
                <a:gd name="T27" fmla="*/ 287 h 564"/>
                <a:gd name="T28" fmla="*/ 143 w 668"/>
                <a:gd name="T29" fmla="*/ 272 h 564"/>
                <a:gd name="T30" fmla="*/ 113 w 668"/>
                <a:gd name="T31" fmla="*/ 265 h 564"/>
                <a:gd name="T32" fmla="*/ 98 w 668"/>
                <a:gd name="T33" fmla="*/ 261 h 564"/>
                <a:gd name="T34" fmla="*/ 65 w 668"/>
                <a:gd name="T35" fmla="*/ 266 h 564"/>
                <a:gd name="T36" fmla="*/ 33 w 668"/>
                <a:gd name="T37" fmla="*/ 281 h 564"/>
                <a:gd name="T38" fmla="*/ 9 w 668"/>
                <a:gd name="T39" fmla="*/ 304 h 564"/>
                <a:gd name="T40" fmla="*/ 0 w 668"/>
                <a:gd name="T41" fmla="*/ 324 h 564"/>
                <a:gd name="T42" fmla="*/ 0 w 668"/>
                <a:gd name="T43" fmla="*/ 332 h 564"/>
                <a:gd name="T44" fmla="*/ 11 w 668"/>
                <a:gd name="T45" fmla="*/ 343 h 564"/>
                <a:gd name="T46" fmla="*/ 20 w 668"/>
                <a:gd name="T47" fmla="*/ 345 h 564"/>
                <a:gd name="T48" fmla="*/ 54 w 668"/>
                <a:gd name="T49" fmla="*/ 354 h 564"/>
                <a:gd name="T50" fmla="*/ 85 w 668"/>
                <a:gd name="T51" fmla="*/ 374 h 564"/>
                <a:gd name="T52" fmla="*/ 115 w 668"/>
                <a:gd name="T53" fmla="*/ 402 h 564"/>
                <a:gd name="T54" fmla="*/ 165 w 668"/>
                <a:gd name="T55" fmla="*/ 467 h 564"/>
                <a:gd name="T56" fmla="*/ 218 w 668"/>
                <a:gd name="T57" fmla="*/ 553 h 564"/>
                <a:gd name="T58" fmla="*/ 219 w 668"/>
                <a:gd name="T59" fmla="*/ 557 h 564"/>
                <a:gd name="T60" fmla="*/ 232 w 668"/>
                <a:gd name="T61" fmla="*/ 564 h 564"/>
                <a:gd name="T62" fmla="*/ 242 w 668"/>
                <a:gd name="T63" fmla="*/ 564 h 564"/>
                <a:gd name="T64" fmla="*/ 266 w 668"/>
                <a:gd name="T65" fmla="*/ 561 h 564"/>
                <a:gd name="T66" fmla="*/ 294 w 668"/>
                <a:gd name="T67" fmla="*/ 549 h 564"/>
                <a:gd name="T68" fmla="*/ 318 w 668"/>
                <a:gd name="T69" fmla="*/ 533 h 564"/>
                <a:gd name="T70" fmla="*/ 333 w 668"/>
                <a:gd name="T71" fmla="*/ 516 h 564"/>
                <a:gd name="T72" fmla="*/ 350 w 668"/>
                <a:gd name="T73" fmla="*/ 482 h 564"/>
                <a:gd name="T74" fmla="*/ 415 w 668"/>
                <a:gd name="T75" fmla="*/ 378 h 564"/>
                <a:gd name="T76" fmla="*/ 506 w 668"/>
                <a:gd name="T77" fmla="*/ 240 h 564"/>
                <a:gd name="T78" fmla="*/ 607 w 668"/>
                <a:gd name="T79" fmla="*/ 104 h 564"/>
                <a:gd name="T80" fmla="*/ 657 w 668"/>
                <a:gd name="T81" fmla="*/ 45 h 564"/>
                <a:gd name="T82" fmla="*/ 666 w 668"/>
                <a:gd name="T83" fmla="*/ 28 h 564"/>
                <a:gd name="T84" fmla="*/ 666 w 668"/>
                <a:gd name="T85" fmla="*/ 13 h 5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68" h="564">
                  <a:moveTo>
                    <a:pt x="666" y="13"/>
                  </a:moveTo>
                  <a:lnTo>
                    <a:pt x="666" y="13"/>
                  </a:lnTo>
                  <a:lnTo>
                    <a:pt x="663" y="9"/>
                  </a:lnTo>
                  <a:lnTo>
                    <a:pt x="657" y="4"/>
                  </a:lnTo>
                  <a:lnTo>
                    <a:pt x="650" y="2"/>
                  </a:lnTo>
                  <a:lnTo>
                    <a:pt x="640" y="0"/>
                  </a:lnTo>
                  <a:lnTo>
                    <a:pt x="640" y="0"/>
                  </a:lnTo>
                  <a:lnTo>
                    <a:pt x="631" y="0"/>
                  </a:lnTo>
                  <a:lnTo>
                    <a:pt x="620" y="2"/>
                  </a:lnTo>
                  <a:lnTo>
                    <a:pt x="597" y="9"/>
                  </a:lnTo>
                  <a:lnTo>
                    <a:pt x="586" y="15"/>
                  </a:lnTo>
                  <a:lnTo>
                    <a:pt x="577" y="22"/>
                  </a:lnTo>
                  <a:lnTo>
                    <a:pt x="566" y="30"/>
                  </a:lnTo>
                  <a:lnTo>
                    <a:pt x="556" y="39"/>
                  </a:lnTo>
                  <a:lnTo>
                    <a:pt x="556" y="39"/>
                  </a:lnTo>
                  <a:lnTo>
                    <a:pt x="493" y="114"/>
                  </a:lnTo>
                  <a:lnTo>
                    <a:pt x="469" y="145"/>
                  </a:lnTo>
                  <a:lnTo>
                    <a:pt x="445" y="179"/>
                  </a:lnTo>
                  <a:lnTo>
                    <a:pt x="387" y="259"/>
                  </a:lnTo>
                  <a:lnTo>
                    <a:pt x="305" y="386"/>
                  </a:lnTo>
                  <a:lnTo>
                    <a:pt x="286" y="413"/>
                  </a:lnTo>
                  <a:lnTo>
                    <a:pt x="286" y="413"/>
                  </a:lnTo>
                  <a:lnTo>
                    <a:pt x="270" y="387"/>
                  </a:lnTo>
                  <a:lnTo>
                    <a:pt x="251" y="363"/>
                  </a:lnTo>
                  <a:lnTo>
                    <a:pt x="231" y="339"/>
                  </a:lnTo>
                  <a:lnTo>
                    <a:pt x="208" y="315"/>
                  </a:lnTo>
                  <a:lnTo>
                    <a:pt x="184" y="296"/>
                  </a:lnTo>
                  <a:lnTo>
                    <a:pt x="171" y="287"/>
                  </a:lnTo>
                  <a:lnTo>
                    <a:pt x="156" y="279"/>
                  </a:lnTo>
                  <a:lnTo>
                    <a:pt x="143" y="272"/>
                  </a:lnTo>
                  <a:lnTo>
                    <a:pt x="128" y="268"/>
                  </a:lnTo>
                  <a:lnTo>
                    <a:pt x="113" y="265"/>
                  </a:lnTo>
                  <a:lnTo>
                    <a:pt x="98" y="261"/>
                  </a:lnTo>
                  <a:lnTo>
                    <a:pt x="98" y="261"/>
                  </a:lnTo>
                  <a:lnTo>
                    <a:pt x="82" y="263"/>
                  </a:lnTo>
                  <a:lnTo>
                    <a:pt x="65" y="266"/>
                  </a:lnTo>
                  <a:lnTo>
                    <a:pt x="48" y="274"/>
                  </a:lnTo>
                  <a:lnTo>
                    <a:pt x="33" y="281"/>
                  </a:lnTo>
                  <a:lnTo>
                    <a:pt x="20" y="292"/>
                  </a:lnTo>
                  <a:lnTo>
                    <a:pt x="9" y="304"/>
                  </a:lnTo>
                  <a:lnTo>
                    <a:pt x="2" y="315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0" y="332"/>
                  </a:lnTo>
                  <a:lnTo>
                    <a:pt x="3" y="337"/>
                  </a:lnTo>
                  <a:lnTo>
                    <a:pt x="11" y="343"/>
                  </a:lnTo>
                  <a:lnTo>
                    <a:pt x="20" y="345"/>
                  </a:lnTo>
                  <a:lnTo>
                    <a:pt x="20" y="345"/>
                  </a:lnTo>
                  <a:lnTo>
                    <a:pt x="37" y="348"/>
                  </a:lnTo>
                  <a:lnTo>
                    <a:pt x="54" y="354"/>
                  </a:lnTo>
                  <a:lnTo>
                    <a:pt x="69" y="363"/>
                  </a:lnTo>
                  <a:lnTo>
                    <a:pt x="85" y="374"/>
                  </a:lnTo>
                  <a:lnTo>
                    <a:pt x="100" y="387"/>
                  </a:lnTo>
                  <a:lnTo>
                    <a:pt x="115" y="402"/>
                  </a:lnTo>
                  <a:lnTo>
                    <a:pt x="141" y="434"/>
                  </a:lnTo>
                  <a:lnTo>
                    <a:pt x="165" y="467"/>
                  </a:lnTo>
                  <a:lnTo>
                    <a:pt x="188" y="501"/>
                  </a:lnTo>
                  <a:lnTo>
                    <a:pt x="218" y="553"/>
                  </a:lnTo>
                  <a:lnTo>
                    <a:pt x="218" y="553"/>
                  </a:lnTo>
                  <a:lnTo>
                    <a:pt x="219" y="557"/>
                  </a:lnTo>
                  <a:lnTo>
                    <a:pt x="225" y="561"/>
                  </a:lnTo>
                  <a:lnTo>
                    <a:pt x="232" y="564"/>
                  </a:lnTo>
                  <a:lnTo>
                    <a:pt x="242" y="564"/>
                  </a:lnTo>
                  <a:lnTo>
                    <a:pt x="242" y="564"/>
                  </a:lnTo>
                  <a:lnTo>
                    <a:pt x="253" y="564"/>
                  </a:lnTo>
                  <a:lnTo>
                    <a:pt x="266" y="561"/>
                  </a:lnTo>
                  <a:lnTo>
                    <a:pt x="279" y="555"/>
                  </a:lnTo>
                  <a:lnTo>
                    <a:pt x="294" y="549"/>
                  </a:lnTo>
                  <a:lnTo>
                    <a:pt x="305" y="542"/>
                  </a:lnTo>
                  <a:lnTo>
                    <a:pt x="318" y="533"/>
                  </a:lnTo>
                  <a:lnTo>
                    <a:pt x="326" y="523"/>
                  </a:lnTo>
                  <a:lnTo>
                    <a:pt x="333" y="516"/>
                  </a:lnTo>
                  <a:lnTo>
                    <a:pt x="333" y="516"/>
                  </a:lnTo>
                  <a:lnTo>
                    <a:pt x="350" y="482"/>
                  </a:lnTo>
                  <a:lnTo>
                    <a:pt x="378" y="436"/>
                  </a:lnTo>
                  <a:lnTo>
                    <a:pt x="415" y="378"/>
                  </a:lnTo>
                  <a:lnTo>
                    <a:pt x="458" y="311"/>
                  </a:lnTo>
                  <a:lnTo>
                    <a:pt x="506" y="240"/>
                  </a:lnTo>
                  <a:lnTo>
                    <a:pt x="556" y="171"/>
                  </a:lnTo>
                  <a:lnTo>
                    <a:pt x="607" y="104"/>
                  </a:lnTo>
                  <a:lnTo>
                    <a:pt x="657" y="45"/>
                  </a:lnTo>
                  <a:lnTo>
                    <a:pt x="657" y="45"/>
                  </a:lnTo>
                  <a:lnTo>
                    <a:pt x="663" y="35"/>
                  </a:lnTo>
                  <a:lnTo>
                    <a:pt x="666" y="28"/>
                  </a:lnTo>
                  <a:lnTo>
                    <a:pt x="668" y="21"/>
                  </a:lnTo>
                  <a:lnTo>
                    <a:pt x="666" y="13"/>
                  </a:lnTo>
                  <a:lnTo>
                    <a:pt x="666" y="13"/>
                  </a:lnTo>
                  <a:close/>
                </a:path>
              </a:pathLst>
            </a:custGeom>
            <a:solidFill>
              <a:srgbClr val="ed4d4d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>
                <a:latin typeface="KoPub돋움체 Medium"/>
                <a:ea typeface="KoPub돋움체 Medium"/>
              </a:endParaRPr>
            </a:p>
          </p:txBody>
        </p:sp>
      </p:grpSp>
      <p:sp>
        <p:nvSpPr>
          <p:cNvPr id="36" name="직사각형 35"/>
          <p:cNvSpPr/>
          <p:nvPr/>
        </p:nvSpPr>
        <p:spPr>
          <a:xfrm>
            <a:off x="2367464" y="4002417"/>
            <a:ext cx="9310935" cy="501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  <a:defRPr/>
            </a:pPr>
            <a:r>
              <a:rPr lang="ko-KR" altLang="en-US" sz="2400">
                <a:solidFill>
                  <a:srgbClr val="ed4d4d"/>
                </a:solidFill>
                <a:latin typeface="+mj-ea"/>
                <a:ea typeface="+mj-ea"/>
              </a:rPr>
              <a:t>일상적 작업</a:t>
            </a:r>
            <a:r>
              <a:rPr lang="ko-KR" altLang="en-US" sz="2400">
                <a:solidFill>
                  <a:srgbClr val="000066"/>
                </a:solidFill>
                <a:latin typeface="+mj-ea"/>
                <a:ea typeface="+mj-ea"/>
              </a:rPr>
              <a:t> 이외에 재해가 빈발하는</a:t>
            </a:r>
            <a:r>
              <a:rPr lang="ko-KR" altLang="en-US" sz="2400">
                <a:solidFill>
                  <a:srgbClr val="ed4d4d"/>
                </a:solidFill>
                <a:latin typeface="+mj-ea"/>
                <a:ea typeface="+mj-ea"/>
              </a:rPr>
              <a:t> 임시</a:t>
            </a:r>
            <a:r>
              <a:rPr lang="en-US" altLang="ko-KR" sz="2400">
                <a:solidFill>
                  <a:srgbClr val="ed4d4d"/>
                </a:solidFill>
                <a:latin typeface="+mj-ea"/>
                <a:ea typeface="+mj-ea"/>
              </a:rPr>
              <a:t>, </a:t>
            </a:r>
            <a:r>
              <a:rPr lang="ko-KR" altLang="en-US" sz="2400">
                <a:solidFill>
                  <a:srgbClr val="ed4d4d"/>
                </a:solidFill>
                <a:latin typeface="+mj-ea"/>
                <a:ea typeface="+mj-ea"/>
              </a:rPr>
              <a:t>수시</a:t>
            </a:r>
            <a:r>
              <a:rPr lang="en-US" altLang="ko-KR" sz="2400">
                <a:solidFill>
                  <a:srgbClr val="ed4d4d"/>
                </a:solidFill>
                <a:latin typeface="+mj-ea"/>
                <a:ea typeface="+mj-ea"/>
              </a:rPr>
              <a:t>, </a:t>
            </a:r>
            <a:r>
              <a:rPr lang="ko-KR" altLang="en-US" sz="2400">
                <a:solidFill>
                  <a:srgbClr val="ed4d4d"/>
                </a:solidFill>
                <a:latin typeface="+mj-ea"/>
                <a:ea typeface="+mj-ea"/>
              </a:rPr>
              <a:t>비정형 작업</a:t>
            </a:r>
            <a:r>
              <a:rPr lang="ko-KR" altLang="en-US" sz="2400">
                <a:solidFill>
                  <a:srgbClr val="000066"/>
                </a:solidFill>
                <a:latin typeface="+mj-ea"/>
                <a:ea typeface="+mj-ea"/>
              </a:rPr>
              <a:t>을 포함</a:t>
            </a:r>
            <a:endParaRPr lang="ko-KR" altLang="en-US" sz="2400">
              <a:solidFill>
                <a:srgbClr val="000066"/>
              </a:solidFill>
              <a:latin typeface="+mj-ea"/>
              <a:ea typeface="+mj-ea"/>
            </a:endParaRPr>
          </a:p>
        </p:txBody>
      </p:sp>
      <p:grpSp>
        <p:nvGrpSpPr>
          <p:cNvPr id="39" name="그룹 38"/>
          <p:cNvGrpSpPr/>
          <p:nvPr/>
        </p:nvGrpSpPr>
        <p:grpSpPr>
          <a:xfrm rot="0">
            <a:off x="2053191" y="4122167"/>
            <a:ext cx="285154" cy="269980"/>
            <a:chOff x="346869" y="1820387"/>
            <a:chExt cx="617538" cy="584675"/>
          </a:xfrm>
          <a:solidFill>
            <a:srgbClr val="000000"/>
          </a:solidFill>
        </p:grpSpPr>
        <p:sp>
          <p:nvSpPr>
            <p:cNvPr id="40" name="Freeform 74"/>
            <p:cNvSpPr/>
            <p:nvPr/>
          </p:nvSpPr>
          <p:spPr>
            <a:xfrm flipH="1">
              <a:off x="346869" y="1868487"/>
              <a:ext cx="536575" cy="536575"/>
            </a:xfrm>
            <a:custGeom>
              <a:avLst/>
              <a:gdLst>
                <a:gd name="T0" fmla="*/ 167 w 676"/>
                <a:gd name="T1" fmla="*/ 0 h 676"/>
                <a:gd name="T2" fmla="*/ 158 w 676"/>
                <a:gd name="T3" fmla="*/ 0 h 676"/>
                <a:gd name="T4" fmla="*/ 508 w 676"/>
                <a:gd name="T5" fmla="*/ 73 h 676"/>
                <a:gd name="T6" fmla="*/ 527 w 676"/>
                <a:gd name="T7" fmla="*/ 74 h 676"/>
                <a:gd name="T8" fmla="*/ 562 w 676"/>
                <a:gd name="T9" fmla="*/ 89 h 676"/>
                <a:gd name="T10" fmla="*/ 586 w 676"/>
                <a:gd name="T11" fmla="*/ 114 h 676"/>
                <a:gd name="T12" fmla="*/ 601 w 676"/>
                <a:gd name="T13" fmla="*/ 149 h 676"/>
                <a:gd name="T14" fmla="*/ 603 w 676"/>
                <a:gd name="T15" fmla="*/ 508 h 676"/>
                <a:gd name="T16" fmla="*/ 601 w 676"/>
                <a:gd name="T17" fmla="*/ 527 h 676"/>
                <a:gd name="T18" fmla="*/ 586 w 676"/>
                <a:gd name="T19" fmla="*/ 560 h 676"/>
                <a:gd name="T20" fmla="*/ 562 w 676"/>
                <a:gd name="T21" fmla="*/ 587 h 676"/>
                <a:gd name="T22" fmla="*/ 527 w 676"/>
                <a:gd name="T23" fmla="*/ 601 h 676"/>
                <a:gd name="T24" fmla="*/ 167 w 676"/>
                <a:gd name="T25" fmla="*/ 603 h 676"/>
                <a:gd name="T26" fmla="*/ 149 w 676"/>
                <a:gd name="T27" fmla="*/ 601 h 676"/>
                <a:gd name="T28" fmla="*/ 115 w 676"/>
                <a:gd name="T29" fmla="*/ 587 h 676"/>
                <a:gd name="T30" fmla="*/ 89 w 676"/>
                <a:gd name="T31" fmla="*/ 560 h 676"/>
                <a:gd name="T32" fmla="*/ 76 w 676"/>
                <a:gd name="T33" fmla="*/ 527 h 676"/>
                <a:gd name="T34" fmla="*/ 74 w 676"/>
                <a:gd name="T35" fmla="*/ 408 h 676"/>
                <a:gd name="T36" fmla="*/ 0 w 676"/>
                <a:gd name="T37" fmla="*/ 508 h 676"/>
                <a:gd name="T38" fmla="*/ 2 w 676"/>
                <a:gd name="T39" fmla="*/ 525 h 676"/>
                <a:gd name="T40" fmla="*/ 7 w 676"/>
                <a:gd name="T41" fmla="*/ 557 h 676"/>
                <a:gd name="T42" fmla="*/ 20 w 676"/>
                <a:gd name="T43" fmla="*/ 588 h 676"/>
                <a:gd name="T44" fmla="*/ 39 w 676"/>
                <a:gd name="T45" fmla="*/ 614 h 676"/>
                <a:gd name="T46" fmla="*/ 61 w 676"/>
                <a:gd name="T47" fmla="*/ 637 h 676"/>
                <a:gd name="T48" fmla="*/ 89 w 676"/>
                <a:gd name="T49" fmla="*/ 655 h 676"/>
                <a:gd name="T50" fmla="*/ 119 w 676"/>
                <a:gd name="T51" fmla="*/ 668 h 676"/>
                <a:gd name="T52" fmla="*/ 151 w 676"/>
                <a:gd name="T53" fmla="*/ 674 h 676"/>
                <a:gd name="T54" fmla="*/ 508 w 676"/>
                <a:gd name="T55" fmla="*/ 676 h 676"/>
                <a:gd name="T56" fmla="*/ 525 w 676"/>
                <a:gd name="T57" fmla="*/ 674 h 676"/>
                <a:gd name="T58" fmla="*/ 558 w 676"/>
                <a:gd name="T59" fmla="*/ 668 h 676"/>
                <a:gd name="T60" fmla="*/ 588 w 676"/>
                <a:gd name="T61" fmla="*/ 655 h 676"/>
                <a:gd name="T62" fmla="*/ 616 w 676"/>
                <a:gd name="T63" fmla="*/ 637 h 676"/>
                <a:gd name="T64" fmla="*/ 638 w 676"/>
                <a:gd name="T65" fmla="*/ 614 h 676"/>
                <a:gd name="T66" fmla="*/ 655 w 676"/>
                <a:gd name="T67" fmla="*/ 588 h 676"/>
                <a:gd name="T68" fmla="*/ 668 w 676"/>
                <a:gd name="T69" fmla="*/ 557 h 676"/>
                <a:gd name="T70" fmla="*/ 676 w 676"/>
                <a:gd name="T71" fmla="*/ 525 h 676"/>
                <a:gd name="T72" fmla="*/ 676 w 676"/>
                <a:gd name="T73" fmla="*/ 168 h 676"/>
                <a:gd name="T74" fmla="*/ 676 w 676"/>
                <a:gd name="T75" fmla="*/ 151 h 676"/>
                <a:gd name="T76" fmla="*/ 668 w 676"/>
                <a:gd name="T77" fmla="*/ 117 h 676"/>
                <a:gd name="T78" fmla="*/ 655 w 676"/>
                <a:gd name="T79" fmla="*/ 87 h 676"/>
                <a:gd name="T80" fmla="*/ 638 w 676"/>
                <a:gd name="T81" fmla="*/ 61 h 676"/>
                <a:gd name="T82" fmla="*/ 616 w 676"/>
                <a:gd name="T83" fmla="*/ 37 h 676"/>
                <a:gd name="T84" fmla="*/ 588 w 676"/>
                <a:gd name="T85" fmla="*/ 20 h 676"/>
                <a:gd name="T86" fmla="*/ 558 w 676"/>
                <a:gd name="T87" fmla="*/ 7 h 676"/>
                <a:gd name="T88" fmla="*/ 525 w 676"/>
                <a:gd name="T89" fmla="*/ 0 h 676"/>
                <a:gd name="T90" fmla="*/ 508 w 676"/>
                <a:gd name="T91" fmla="*/ 0 h 6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76" h="676">
                  <a:moveTo>
                    <a:pt x="508" y="0"/>
                  </a:moveTo>
                  <a:lnTo>
                    <a:pt x="167" y="0"/>
                  </a:lnTo>
                  <a:lnTo>
                    <a:pt x="167" y="0"/>
                  </a:lnTo>
                  <a:lnTo>
                    <a:pt x="158" y="0"/>
                  </a:lnTo>
                  <a:lnTo>
                    <a:pt x="197" y="73"/>
                  </a:lnTo>
                  <a:lnTo>
                    <a:pt x="508" y="73"/>
                  </a:lnTo>
                  <a:lnTo>
                    <a:pt x="508" y="73"/>
                  </a:lnTo>
                  <a:lnTo>
                    <a:pt x="527" y="74"/>
                  </a:lnTo>
                  <a:lnTo>
                    <a:pt x="545" y="80"/>
                  </a:lnTo>
                  <a:lnTo>
                    <a:pt x="562" y="89"/>
                  </a:lnTo>
                  <a:lnTo>
                    <a:pt x="575" y="101"/>
                  </a:lnTo>
                  <a:lnTo>
                    <a:pt x="586" y="114"/>
                  </a:lnTo>
                  <a:lnTo>
                    <a:pt x="596" y="130"/>
                  </a:lnTo>
                  <a:lnTo>
                    <a:pt x="601" y="149"/>
                  </a:lnTo>
                  <a:lnTo>
                    <a:pt x="603" y="168"/>
                  </a:lnTo>
                  <a:lnTo>
                    <a:pt x="603" y="508"/>
                  </a:lnTo>
                  <a:lnTo>
                    <a:pt x="603" y="508"/>
                  </a:lnTo>
                  <a:lnTo>
                    <a:pt x="601" y="527"/>
                  </a:lnTo>
                  <a:lnTo>
                    <a:pt x="596" y="544"/>
                  </a:lnTo>
                  <a:lnTo>
                    <a:pt x="586" y="560"/>
                  </a:lnTo>
                  <a:lnTo>
                    <a:pt x="575" y="575"/>
                  </a:lnTo>
                  <a:lnTo>
                    <a:pt x="562" y="587"/>
                  </a:lnTo>
                  <a:lnTo>
                    <a:pt x="545" y="596"/>
                  </a:lnTo>
                  <a:lnTo>
                    <a:pt x="527" y="601"/>
                  </a:lnTo>
                  <a:lnTo>
                    <a:pt x="508" y="603"/>
                  </a:lnTo>
                  <a:lnTo>
                    <a:pt x="167" y="603"/>
                  </a:lnTo>
                  <a:lnTo>
                    <a:pt x="167" y="603"/>
                  </a:lnTo>
                  <a:lnTo>
                    <a:pt x="149" y="601"/>
                  </a:lnTo>
                  <a:lnTo>
                    <a:pt x="132" y="596"/>
                  </a:lnTo>
                  <a:lnTo>
                    <a:pt x="115" y="587"/>
                  </a:lnTo>
                  <a:lnTo>
                    <a:pt x="100" y="575"/>
                  </a:lnTo>
                  <a:lnTo>
                    <a:pt x="89" y="560"/>
                  </a:lnTo>
                  <a:lnTo>
                    <a:pt x="82" y="544"/>
                  </a:lnTo>
                  <a:lnTo>
                    <a:pt x="76" y="527"/>
                  </a:lnTo>
                  <a:lnTo>
                    <a:pt x="74" y="508"/>
                  </a:lnTo>
                  <a:lnTo>
                    <a:pt x="74" y="408"/>
                  </a:lnTo>
                  <a:lnTo>
                    <a:pt x="0" y="330"/>
                  </a:lnTo>
                  <a:lnTo>
                    <a:pt x="0" y="508"/>
                  </a:lnTo>
                  <a:lnTo>
                    <a:pt x="0" y="508"/>
                  </a:lnTo>
                  <a:lnTo>
                    <a:pt x="2" y="525"/>
                  </a:lnTo>
                  <a:lnTo>
                    <a:pt x="3" y="542"/>
                  </a:lnTo>
                  <a:lnTo>
                    <a:pt x="7" y="557"/>
                  </a:lnTo>
                  <a:lnTo>
                    <a:pt x="13" y="573"/>
                  </a:lnTo>
                  <a:lnTo>
                    <a:pt x="20" y="588"/>
                  </a:lnTo>
                  <a:lnTo>
                    <a:pt x="30" y="601"/>
                  </a:lnTo>
                  <a:lnTo>
                    <a:pt x="39" y="614"/>
                  </a:lnTo>
                  <a:lnTo>
                    <a:pt x="50" y="626"/>
                  </a:lnTo>
                  <a:lnTo>
                    <a:pt x="61" y="637"/>
                  </a:lnTo>
                  <a:lnTo>
                    <a:pt x="74" y="646"/>
                  </a:lnTo>
                  <a:lnTo>
                    <a:pt x="89" y="655"/>
                  </a:lnTo>
                  <a:lnTo>
                    <a:pt x="102" y="663"/>
                  </a:lnTo>
                  <a:lnTo>
                    <a:pt x="119" y="668"/>
                  </a:lnTo>
                  <a:lnTo>
                    <a:pt x="134" y="672"/>
                  </a:lnTo>
                  <a:lnTo>
                    <a:pt x="151" y="674"/>
                  </a:lnTo>
                  <a:lnTo>
                    <a:pt x="167" y="676"/>
                  </a:lnTo>
                  <a:lnTo>
                    <a:pt x="508" y="676"/>
                  </a:lnTo>
                  <a:lnTo>
                    <a:pt x="508" y="676"/>
                  </a:lnTo>
                  <a:lnTo>
                    <a:pt x="525" y="674"/>
                  </a:lnTo>
                  <a:lnTo>
                    <a:pt x="542" y="672"/>
                  </a:lnTo>
                  <a:lnTo>
                    <a:pt x="558" y="668"/>
                  </a:lnTo>
                  <a:lnTo>
                    <a:pt x="573" y="663"/>
                  </a:lnTo>
                  <a:lnTo>
                    <a:pt x="588" y="655"/>
                  </a:lnTo>
                  <a:lnTo>
                    <a:pt x="603" y="646"/>
                  </a:lnTo>
                  <a:lnTo>
                    <a:pt x="616" y="637"/>
                  </a:lnTo>
                  <a:lnTo>
                    <a:pt x="627" y="626"/>
                  </a:lnTo>
                  <a:lnTo>
                    <a:pt x="638" y="614"/>
                  </a:lnTo>
                  <a:lnTo>
                    <a:pt x="648" y="601"/>
                  </a:lnTo>
                  <a:lnTo>
                    <a:pt x="655" y="588"/>
                  </a:lnTo>
                  <a:lnTo>
                    <a:pt x="663" y="573"/>
                  </a:lnTo>
                  <a:lnTo>
                    <a:pt x="668" y="557"/>
                  </a:lnTo>
                  <a:lnTo>
                    <a:pt x="674" y="542"/>
                  </a:lnTo>
                  <a:lnTo>
                    <a:pt x="676" y="525"/>
                  </a:lnTo>
                  <a:lnTo>
                    <a:pt x="676" y="508"/>
                  </a:lnTo>
                  <a:lnTo>
                    <a:pt x="676" y="168"/>
                  </a:lnTo>
                  <a:lnTo>
                    <a:pt x="676" y="168"/>
                  </a:lnTo>
                  <a:lnTo>
                    <a:pt x="676" y="151"/>
                  </a:lnTo>
                  <a:lnTo>
                    <a:pt x="674" y="134"/>
                  </a:lnTo>
                  <a:lnTo>
                    <a:pt x="668" y="117"/>
                  </a:lnTo>
                  <a:lnTo>
                    <a:pt x="663" y="102"/>
                  </a:lnTo>
                  <a:lnTo>
                    <a:pt x="655" y="87"/>
                  </a:lnTo>
                  <a:lnTo>
                    <a:pt x="648" y="74"/>
                  </a:lnTo>
                  <a:lnTo>
                    <a:pt x="638" y="61"/>
                  </a:lnTo>
                  <a:lnTo>
                    <a:pt x="627" y="48"/>
                  </a:lnTo>
                  <a:lnTo>
                    <a:pt x="616" y="37"/>
                  </a:lnTo>
                  <a:lnTo>
                    <a:pt x="603" y="28"/>
                  </a:lnTo>
                  <a:lnTo>
                    <a:pt x="588" y="20"/>
                  </a:lnTo>
                  <a:lnTo>
                    <a:pt x="573" y="13"/>
                  </a:lnTo>
                  <a:lnTo>
                    <a:pt x="558" y="7"/>
                  </a:lnTo>
                  <a:lnTo>
                    <a:pt x="542" y="4"/>
                  </a:lnTo>
                  <a:lnTo>
                    <a:pt x="525" y="0"/>
                  </a:lnTo>
                  <a:lnTo>
                    <a:pt x="508" y="0"/>
                  </a:lnTo>
                  <a:lnTo>
                    <a:pt x="50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>
                <a:latin typeface="KoPub돋움체 Medium"/>
                <a:ea typeface="KoPub돋움체 Medium"/>
              </a:endParaRPr>
            </a:p>
          </p:txBody>
        </p:sp>
        <p:sp>
          <p:nvSpPr>
            <p:cNvPr id="41" name="Freeform 33"/>
            <p:cNvSpPr/>
            <p:nvPr/>
          </p:nvSpPr>
          <p:spPr>
            <a:xfrm>
              <a:off x="434181" y="1820387"/>
              <a:ext cx="530226" cy="447675"/>
            </a:xfrm>
            <a:custGeom>
              <a:avLst/>
              <a:gdLst>
                <a:gd name="T0" fmla="*/ 666 w 668"/>
                <a:gd name="T1" fmla="*/ 13 h 564"/>
                <a:gd name="T2" fmla="*/ 657 w 668"/>
                <a:gd name="T3" fmla="*/ 4 h 564"/>
                <a:gd name="T4" fmla="*/ 640 w 668"/>
                <a:gd name="T5" fmla="*/ 0 h 564"/>
                <a:gd name="T6" fmla="*/ 631 w 668"/>
                <a:gd name="T7" fmla="*/ 0 h 564"/>
                <a:gd name="T8" fmla="*/ 597 w 668"/>
                <a:gd name="T9" fmla="*/ 9 h 564"/>
                <a:gd name="T10" fmla="*/ 577 w 668"/>
                <a:gd name="T11" fmla="*/ 22 h 564"/>
                <a:gd name="T12" fmla="*/ 556 w 668"/>
                <a:gd name="T13" fmla="*/ 39 h 564"/>
                <a:gd name="T14" fmla="*/ 493 w 668"/>
                <a:gd name="T15" fmla="*/ 114 h 564"/>
                <a:gd name="T16" fmla="*/ 445 w 668"/>
                <a:gd name="T17" fmla="*/ 179 h 564"/>
                <a:gd name="T18" fmla="*/ 305 w 668"/>
                <a:gd name="T19" fmla="*/ 386 h 564"/>
                <a:gd name="T20" fmla="*/ 286 w 668"/>
                <a:gd name="T21" fmla="*/ 413 h 564"/>
                <a:gd name="T22" fmla="*/ 251 w 668"/>
                <a:gd name="T23" fmla="*/ 363 h 564"/>
                <a:gd name="T24" fmla="*/ 208 w 668"/>
                <a:gd name="T25" fmla="*/ 315 h 564"/>
                <a:gd name="T26" fmla="*/ 171 w 668"/>
                <a:gd name="T27" fmla="*/ 287 h 564"/>
                <a:gd name="T28" fmla="*/ 143 w 668"/>
                <a:gd name="T29" fmla="*/ 272 h 564"/>
                <a:gd name="T30" fmla="*/ 113 w 668"/>
                <a:gd name="T31" fmla="*/ 265 h 564"/>
                <a:gd name="T32" fmla="*/ 98 w 668"/>
                <a:gd name="T33" fmla="*/ 261 h 564"/>
                <a:gd name="T34" fmla="*/ 65 w 668"/>
                <a:gd name="T35" fmla="*/ 266 h 564"/>
                <a:gd name="T36" fmla="*/ 33 w 668"/>
                <a:gd name="T37" fmla="*/ 281 h 564"/>
                <a:gd name="T38" fmla="*/ 9 w 668"/>
                <a:gd name="T39" fmla="*/ 304 h 564"/>
                <a:gd name="T40" fmla="*/ 0 w 668"/>
                <a:gd name="T41" fmla="*/ 324 h 564"/>
                <a:gd name="T42" fmla="*/ 0 w 668"/>
                <a:gd name="T43" fmla="*/ 332 h 564"/>
                <a:gd name="T44" fmla="*/ 11 w 668"/>
                <a:gd name="T45" fmla="*/ 343 h 564"/>
                <a:gd name="T46" fmla="*/ 20 w 668"/>
                <a:gd name="T47" fmla="*/ 345 h 564"/>
                <a:gd name="T48" fmla="*/ 54 w 668"/>
                <a:gd name="T49" fmla="*/ 354 h 564"/>
                <a:gd name="T50" fmla="*/ 85 w 668"/>
                <a:gd name="T51" fmla="*/ 374 h 564"/>
                <a:gd name="T52" fmla="*/ 115 w 668"/>
                <a:gd name="T53" fmla="*/ 402 h 564"/>
                <a:gd name="T54" fmla="*/ 165 w 668"/>
                <a:gd name="T55" fmla="*/ 467 h 564"/>
                <a:gd name="T56" fmla="*/ 218 w 668"/>
                <a:gd name="T57" fmla="*/ 553 h 564"/>
                <a:gd name="T58" fmla="*/ 219 w 668"/>
                <a:gd name="T59" fmla="*/ 557 h 564"/>
                <a:gd name="T60" fmla="*/ 232 w 668"/>
                <a:gd name="T61" fmla="*/ 564 h 564"/>
                <a:gd name="T62" fmla="*/ 242 w 668"/>
                <a:gd name="T63" fmla="*/ 564 h 564"/>
                <a:gd name="T64" fmla="*/ 266 w 668"/>
                <a:gd name="T65" fmla="*/ 561 h 564"/>
                <a:gd name="T66" fmla="*/ 294 w 668"/>
                <a:gd name="T67" fmla="*/ 549 h 564"/>
                <a:gd name="T68" fmla="*/ 318 w 668"/>
                <a:gd name="T69" fmla="*/ 533 h 564"/>
                <a:gd name="T70" fmla="*/ 333 w 668"/>
                <a:gd name="T71" fmla="*/ 516 h 564"/>
                <a:gd name="T72" fmla="*/ 350 w 668"/>
                <a:gd name="T73" fmla="*/ 482 h 564"/>
                <a:gd name="T74" fmla="*/ 415 w 668"/>
                <a:gd name="T75" fmla="*/ 378 h 564"/>
                <a:gd name="T76" fmla="*/ 506 w 668"/>
                <a:gd name="T77" fmla="*/ 240 h 564"/>
                <a:gd name="T78" fmla="*/ 607 w 668"/>
                <a:gd name="T79" fmla="*/ 104 h 564"/>
                <a:gd name="T80" fmla="*/ 657 w 668"/>
                <a:gd name="T81" fmla="*/ 45 h 564"/>
                <a:gd name="T82" fmla="*/ 666 w 668"/>
                <a:gd name="T83" fmla="*/ 28 h 564"/>
                <a:gd name="T84" fmla="*/ 666 w 668"/>
                <a:gd name="T85" fmla="*/ 13 h 5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68" h="564">
                  <a:moveTo>
                    <a:pt x="666" y="13"/>
                  </a:moveTo>
                  <a:lnTo>
                    <a:pt x="666" y="13"/>
                  </a:lnTo>
                  <a:lnTo>
                    <a:pt x="663" y="9"/>
                  </a:lnTo>
                  <a:lnTo>
                    <a:pt x="657" y="4"/>
                  </a:lnTo>
                  <a:lnTo>
                    <a:pt x="650" y="2"/>
                  </a:lnTo>
                  <a:lnTo>
                    <a:pt x="640" y="0"/>
                  </a:lnTo>
                  <a:lnTo>
                    <a:pt x="640" y="0"/>
                  </a:lnTo>
                  <a:lnTo>
                    <a:pt x="631" y="0"/>
                  </a:lnTo>
                  <a:lnTo>
                    <a:pt x="620" y="2"/>
                  </a:lnTo>
                  <a:lnTo>
                    <a:pt x="597" y="9"/>
                  </a:lnTo>
                  <a:lnTo>
                    <a:pt x="586" y="15"/>
                  </a:lnTo>
                  <a:lnTo>
                    <a:pt x="577" y="22"/>
                  </a:lnTo>
                  <a:lnTo>
                    <a:pt x="566" y="30"/>
                  </a:lnTo>
                  <a:lnTo>
                    <a:pt x="556" y="39"/>
                  </a:lnTo>
                  <a:lnTo>
                    <a:pt x="556" y="39"/>
                  </a:lnTo>
                  <a:lnTo>
                    <a:pt x="493" y="114"/>
                  </a:lnTo>
                  <a:lnTo>
                    <a:pt x="469" y="145"/>
                  </a:lnTo>
                  <a:lnTo>
                    <a:pt x="445" y="179"/>
                  </a:lnTo>
                  <a:lnTo>
                    <a:pt x="387" y="259"/>
                  </a:lnTo>
                  <a:lnTo>
                    <a:pt x="305" y="386"/>
                  </a:lnTo>
                  <a:lnTo>
                    <a:pt x="286" y="413"/>
                  </a:lnTo>
                  <a:lnTo>
                    <a:pt x="286" y="413"/>
                  </a:lnTo>
                  <a:lnTo>
                    <a:pt x="270" y="387"/>
                  </a:lnTo>
                  <a:lnTo>
                    <a:pt x="251" y="363"/>
                  </a:lnTo>
                  <a:lnTo>
                    <a:pt x="231" y="339"/>
                  </a:lnTo>
                  <a:lnTo>
                    <a:pt x="208" y="315"/>
                  </a:lnTo>
                  <a:lnTo>
                    <a:pt x="184" y="296"/>
                  </a:lnTo>
                  <a:lnTo>
                    <a:pt x="171" y="287"/>
                  </a:lnTo>
                  <a:lnTo>
                    <a:pt x="156" y="279"/>
                  </a:lnTo>
                  <a:lnTo>
                    <a:pt x="143" y="272"/>
                  </a:lnTo>
                  <a:lnTo>
                    <a:pt x="128" y="268"/>
                  </a:lnTo>
                  <a:lnTo>
                    <a:pt x="113" y="265"/>
                  </a:lnTo>
                  <a:lnTo>
                    <a:pt x="98" y="261"/>
                  </a:lnTo>
                  <a:lnTo>
                    <a:pt x="98" y="261"/>
                  </a:lnTo>
                  <a:lnTo>
                    <a:pt x="82" y="263"/>
                  </a:lnTo>
                  <a:lnTo>
                    <a:pt x="65" y="266"/>
                  </a:lnTo>
                  <a:lnTo>
                    <a:pt x="48" y="274"/>
                  </a:lnTo>
                  <a:lnTo>
                    <a:pt x="33" y="281"/>
                  </a:lnTo>
                  <a:lnTo>
                    <a:pt x="20" y="292"/>
                  </a:lnTo>
                  <a:lnTo>
                    <a:pt x="9" y="304"/>
                  </a:lnTo>
                  <a:lnTo>
                    <a:pt x="2" y="315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0" y="332"/>
                  </a:lnTo>
                  <a:lnTo>
                    <a:pt x="3" y="337"/>
                  </a:lnTo>
                  <a:lnTo>
                    <a:pt x="11" y="343"/>
                  </a:lnTo>
                  <a:lnTo>
                    <a:pt x="20" y="345"/>
                  </a:lnTo>
                  <a:lnTo>
                    <a:pt x="20" y="345"/>
                  </a:lnTo>
                  <a:lnTo>
                    <a:pt x="37" y="348"/>
                  </a:lnTo>
                  <a:lnTo>
                    <a:pt x="54" y="354"/>
                  </a:lnTo>
                  <a:lnTo>
                    <a:pt x="69" y="363"/>
                  </a:lnTo>
                  <a:lnTo>
                    <a:pt x="85" y="374"/>
                  </a:lnTo>
                  <a:lnTo>
                    <a:pt x="100" y="387"/>
                  </a:lnTo>
                  <a:lnTo>
                    <a:pt x="115" y="402"/>
                  </a:lnTo>
                  <a:lnTo>
                    <a:pt x="141" y="434"/>
                  </a:lnTo>
                  <a:lnTo>
                    <a:pt x="165" y="467"/>
                  </a:lnTo>
                  <a:lnTo>
                    <a:pt x="188" y="501"/>
                  </a:lnTo>
                  <a:lnTo>
                    <a:pt x="218" y="553"/>
                  </a:lnTo>
                  <a:lnTo>
                    <a:pt x="218" y="553"/>
                  </a:lnTo>
                  <a:lnTo>
                    <a:pt x="219" y="557"/>
                  </a:lnTo>
                  <a:lnTo>
                    <a:pt x="225" y="561"/>
                  </a:lnTo>
                  <a:lnTo>
                    <a:pt x="232" y="564"/>
                  </a:lnTo>
                  <a:lnTo>
                    <a:pt x="242" y="564"/>
                  </a:lnTo>
                  <a:lnTo>
                    <a:pt x="242" y="564"/>
                  </a:lnTo>
                  <a:lnTo>
                    <a:pt x="253" y="564"/>
                  </a:lnTo>
                  <a:lnTo>
                    <a:pt x="266" y="561"/>
                  </a:lnTo>
                  <a:lnTo>
                    <a:pt x="279" y="555"/>
                  </a:lnTo>
                  <a:lnTo>
                    <a:pt x="294" y="549"/>
                  </a:lnTo>
                  <a:lnTo>
                    <a:pt x="305" y="542"/>
                  </a:lnTo>
                  <a:lnTo>
                    <a:pt x="318" y="533"/>
                  </a:lnTo>
                  <a:lnTo>
                    <a:pt x="326" y="523"/>
                  </a:lnTo>
                  <a:lnTo>
                    <a:pt x="333" y="516"/>
                  </a:lnTo>
                  <a:lnTo>
                    <a:pt x="333" y="516"/>
                  </a:lnTo>
                  <a:lnTo>
                    <a:pt x="350" y="482"/>
                  </a:lnTo>
                  <a:lnTo>
                    <a:pt x="378" y="436"/>
                  </a:lnTo>
                  <a:lnTo>
                    <a:pt x="415" y="378"/>
                  </a:lnTo>
                  <a:lnTo>
                    <a:pt x="458" y="311"/>
                  </a:lnTo>
                  <a:lnTo>
                    <a:pt x="506" y="240"/>
                  </a:lnTo>
                  <a:lnTo>
                    <a:pt x="556" y="171"/>
                  </a:lnTo>
                  <a:lnTo>
                    <a:pt x="607" y="104"/>
                  </a:lnTo>
                  <a:lnTo>
                    <a:pt x="657" y="45"/>
                  </a:lnTo>
                  <a:lnTo>
                    <a:pt x="657" y="45"/>
                  </a:lnTo>
                  <a:lnTo>
                    <a:pt x="663" y="35"/>
                  </a:lnTo>
                  <a:lnTo>
                    <a:pt x="666" y="28"/>
                  </a:lnTo>
                  <a:lnTo>
                    <a:pt x="668" y="21"/>
                  </a:lnTo>
                  <a:lnTo>
                    <a:pt x="666" y="13"/>
                  </a:lnTo>
                  <a:lnTo>
                    <a:pt x="666" y="13"/>
                  </a:lnTo>
                  <a:close/>
                </a:path>
              </a:pathLst>
            </a:custGeom>
            <a:solidFill>
              <a:srgbClr val="ed4d4d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>
                <a:latin typeface="KoPub돋움체 Medium"/>
                <a:ea typeface="KoPub돋움체 Medium"/>
              </a:endParaRPr>
            </a:p>
          </p:txBody>
        </p:sp>
      </p:grpSp>
      <p:sp>
        <p:nvSpPr>
          <p:cNvPr id="42" name="직사각형 41"/>
          <p:cNvSpPr/>
          <p:nvPr/>
        </p:nvSpPr>
        <p:spPr>
          <a:xfrm>
            <a:off x="2367464" y="4499733"/>
            <a:ext cx="9068142" cy="498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  <a:defRPr/>
            </a:pPr>
            <a:r>
              <a:rPr lang="ko-KR" altLang="en-US" sz="2400">
                <a:solidFill>
                  <a:srgbClr val="000066"/>
                </a:solidFill>
                <a:latin typeface="+mj-ea"/>
                <a:ea typeface="+mj-ea"/>
              </a:rPr>
              <a:t>근로자는 </a:t>
            </a:r>
            <a:r>
              <a:rPr lang="ko-KR" altLang="en-US" sz="2400">
                <a:solidFill>
                  <a:srgbClr val="ed4d4d"/>
                </a:solidFill>
                <a:latin typeface="+mj-ea"/>
                <a:ea typeface="+mj-ea"/>
              </a:rPr>
              <a:t>해당 작업 근로자</a:t>
            </a:r>
            <a:r>
              <a:rPr lang="ko-KR" altLang="en-US" sz="2400">
                <a:solidFill>
                  <a:srgbClr val="000066"/>
                </a:solidFill>
                <a:latin typeface="+mj-ea"/>
                <a:ea typeface="+mj-ea"/>
              </a:rPr>
              <a:t> 외에도 </a:t>
            </a:r>
            <a:r>
              <a:rPr lang="ko-KR" altLang="en-US" sz="2400">
                <a:solidFill>
                  <a:srgbClr val="ed4d4d"/>
                </a:solidFill>
                <a:latin typeface="+mj-ea"/>
                <a:ea typeface="+mj-ea"/>
              </a:rPr>
              <a:t>주변 작업 근로자</a:t>
            </a:r>
            <a:r>
              <a:rPr lang="ko-KR" altLang="en-US" sz="2400">
                <a:solidFill>
                  <a:srgbClr val="000066"/>
                </a:solidFill>
                <a:latin typeface="+mj-ea"/>
                <a:ea typeface="+mj-ea"/>
              </a:rPr>
              <a:t>를 반드시 포함</a:t>
            </a:r>
            <a:endParaRPr lang="ko-KR" altLang="en-US" sz="2400">
              <a:solidFill>
                <a:srgbClr val="000066"/>
              </a:solidFill>
              <a:latin typeface="+mj-ea"/>
              <a:ea typeface="+mj-ea"/>
            </a:endParaRPr>
          </a:p>
        </p:txBody>
      </p:sp>
      <p:grpSp>
        <p:nvGrpSpPr>
          <p:cNvPr id="43" name="그룹 42"/>
          <p:cNvGrpSpPr/>
          <p:nvPr/>
        </p:nvGrpSpPr>
        <p:grpSpPr>
          <a:xfrm rot="0">
            <a:off x="2053191" y="4619483"/>
            <a:ext cx="285154" cy="269980"/>
            <a:chOff x="346869" y="1820387"/>
            <a:chExt cx="617538" cy="584675"/>
          </a:xfrm>
          <a:solidFill>
            <a:srgbClr val="000000"/>
          </a:solidFill>
        </p:grpSpPr>
        <p:sp>
          <p:nvSpPr>
            <p:cNvPr id="44" name="Freeform 74"/>
            <p:cNvSpPr/>
            <p:nvPr/>
          </p:nvSpPr>
          <p:spPr>
            <a:xfrm flipH="1">
              <a:off x="346869" y="1868487"/>
              <a:ext cx="536575" cy="536575"/>
            </a:xfrm>
            <a:custGeom>
              <a:avLst/>
              <a:gdLst>
                <a:gd name="T0" fmla="*/ 167 w 676"/>
                <a:gd name="T1" fmla="*/ 0 h 676"/>
                <a:gd name="T2" fmla="*/ 158 w 676"/>
                <a:gd name="T3" fmla="*/ 0 h 676"/>
                <a:gd name="T4" fmla="*/ 508 w 676"/>
                <a:gd name="T5" fmla="*/ 73 h 676"/>
                <a:gd name="T6" fmla="*/ 527 w 676"/>
                <a:gd name="T7" fmla="*/ 74 h 676"/>
                <a:gd name="T8" fmla="*/ 562 w 676"/>
                <a:gd name="T9" fmla="*/ 89 h 676"/>
                <a:gd name="T10" fmla="*/ 586 w 676"/>
                <a:gd name="T11" fmla="*/ 114 h 676"/>
                <a:gd name="T12" fmla="*/ 601 w 676"/>
                <a:gd name="T13" fmla="*/ 149 h 676"/>
                <a:gd name="T14" fmla="*/ 603 w 676"/>
                <a:gd name="T15" fmla="*/ 508 h 676"/>
                <a:gd name="T16" fmla="*/ 601 w 676"/>
                <a:gd name="T17" fmla="*/ 527 h 676"/>
                <a:gd name="T18" fmla="*/ 586 w 676"/>
                <a:gd name="T19" fmla="*/ 560 h 676"/>
                <a:gd name="T20" fmla="*/ 562 w 676"/>
                <a:gd name="T21" fmla="*/ 587 h 676"/>
                <a:gd name="T22" fmla="*/ 527 w 676"/>
                <a:gd name="T23" fmla="*/ 601 h 676"/>
                <a:gd name="T24" fmla="*/ 167 w 676"/>
                <a:gd name="T25" fmla="*/ 603 h 676"/>
                <a:gd name="T26" fmla="*/ 149 w 676"/>
                <a:gd name="T27" fmla="*/ 601 h 676"/>
                <a:gd name="T28" fmla="*/ 115 w 676"/>
                <a:gd name="T29" fmla="*/ 587 h 676"/>
                <a:gd name="T30" fmla="*/ 89 w 676"/>
                <a:gd name="T31" fmla="*/ 560 h 676"/>
                <a:gd name="T32" fmla="*/ 76 w 676"/>
                <a:gd name="T33" fmla="*/ 527 h 676"/>
                <a:gd name="T34" fmla="*/ 74 w 676"/>
                <a:gd name="T35" fmla="*/ 408 h 676"/>
                <a:gd name="T36" fmla="*/ 0 w 676"/>
                <a:gd name="T37" fmla="*/ 508 h 676"/>
                <a:gd name="T38" fmla="*/ 2 w 676"/>
                <a:gd name="T39" fmla="*/ 525 h 676"/>
                <a:gd name="T40" fmla="*/ 7 w 676"/>
                <a:gd name="T41" fmla="*/ 557 h 676"/>
                <a:gd name="T42" fmla="*/ 20 w 676"/>
                <a:gd name="T43" fmla="*/ 588 h 676"/>
                <a:gd name="T44" fmla="*/ 39 w 676"/>
                <a:gd name="T45" fmla="*/ 614 h 676"/>
                <a:gd name="T46" fmla="*/ 61 w 676"/>
                <a:gd name="T47" fmla="*/ 637 h 676"/>
                <a:gd name="T48" fmla="*/ 89 w 676"/>
                <a:gd name="T49" fmla="*/ 655 h 676"/>
                <a:gd name="T50" fmla="*/ 119 w 676"/>
                <a:gd name="T51" fmla="*/ 668 h 676"/>
                <a:gd name="T52" fmla="*/ 151 w 676"/>
                <a:gd name="T53" fmla="*/ 674 h 676"/>
                <a:gd name="T54" fmla="*/ 508 w 676"/>
                <a:gd name="T55" fmla="*/ 676 h 676"/>
                <a:gd name="T56" fmla="*/ 525 w 676"/>
                <a:gd name="T57" fmla="*/ 674 h 676"/>
                <a:gd name="T58" fmla="*/ 558 w 676"/>
                <a:gd name="T59" fmla="*/ 668 h 676"/>
                <a:gd name="T60" fmla="*/ 588 w 676"/>
                <a:gd name="T61" fmla="*/ 655 h 676"/>
                <a:gd name="T62" fmla="*/ 616 w 676"/>
                <a:gd name="T63" fmla="*/ 637 h 676"/>
                <a:gd name="T64" fmla="*/ 638 w 676"/>
                <a:gd name="T65" fmla="*/ 614 h 676"/>
                <a:gd name="T66" fmla="*/ 655 w 676"/>
                <a:gd name="T67" fmla="*/ 588 h 676"/>
                <a:gd name="T68" fmla="*/ 668 w 676"/>
                <a:gd name="T69" fmla="*/ 557 h 676"/>
                <a:gd name="T70" fmla="*/ 676 w 676"/>
                <a:gd name="T71" fmla="*/ 525 h 676"/>
                <a:gd name="T72" fmla="*/ 676 w 676"/>
                <a:gd name="T73" fmla="*/ 168 h 676"/>
                <a:gd name="T74" fmla="*/ 676 w 676"/>
                <a:gd name="T75" fmla="*/ 151 h 676"/>
                <a:gd name="T76" fmla="*/ 668 w 676"/>
                <a:gd name="T77" fmla="*/ 117 h 676"/>
                <a:gd name="T78" fmla="*/ 655 w 676"/>
                <a:gd name="T79" fmla="*/ 87 h 676"/>
                <a:gd name="T80" fmla="*/ 638 w 676"/>
                <a:gd name="T81" fmla="*/ 61 h 676"/>
                <a:gd name="T82" fmla="*/ 616 w 676"/>
                <a:gd name="T83" fmla="*/ 37 h 676"/>
                <a:gd name="T84" fmla="*/ 588 w 676"/>
                <a:gd name="T85" fmla="*/ 20 h 676"/>
                <a:gd name="T86" fmla="*/ 558 w 676"/>
                <a:gd name="T87" fmla="*/ 7 h 676"/>
                <a:gd name="T88" fmla="*/ 525 w 676"/>
                <a:gd name="T89" fmla="*/ 0 h 676"/>
                <a:gd name="T90" fmla="*/ 508 w 676"/>
                <a:gd name="T91" fmla="*/ 0 h 6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76" h="676">
                  <a:moveTo>
                    <a:pt x="508" y="0"/>
                  </a:moveTo>
                  <a:lnTo>
                    <a:pt x="167" y="0"/>
                  </a:lnTo>
                  <a:lnTo>
                    <a:pt x="167" y="0"/>
                  </a:lnTo>
                  <a:lnTo>
                    <a:pt x="158" y="0"/>
                  </a:lnTo>
                  <a:lnTo>
                    <a:pt x="197" y="73"/>
                  </a:lnTo>
                  <a:lnTo>
                    <a:pt x="508" y="73"/>
                  </a:lnTo>
                  <a:lnTo>
                    <a:pt x="508" y="73"/>
                  </a:lnTo>
                  <a:lnTo>
                    <a:pt x="527" y="74"/>
                  </a:lnTo>
                  <a:lnTo>
                    <a:pt x="545" y="80"/>
                  </a:lnTo>
                  <a:lnTo>
                    <a:pt x="562" y="89"/>
                  </a:lnTo>
                  <a:lnTo>
                    <a:pt x="575" y="101"/>
                  </a:lnTo>
                  <a:lnTo>
                    <a:pt x="586" y="114"/>
                  </a:lnTo>
                  <a:lnTo>
                    <a:pt x="596" y="130"/>
                  </a:lnTo>
                  <a:lnTo>
                    <a:pt x="601" y="149"/>
                  </a:lnTo>
                  <a:lnTo>
                    <a:pt x="603" y="168"/>
                  </a:lnTo>
                  <a:lnTo>
                    <a:pt x="603" y="508"/>
                  </a:lnTo>
                  <a:lnTo>
                    <a:pt x="603" y="508"/>
                  </a:lnTo>
                  <a:lnTo>
                    <a:pt x="601" y="527"/>
                  </a:lnTo>
                  <a:lnTo>
                    <a:pt x="596" y="544"/>
                  </a:lnTo>
                  <a:lnTo>
                    <a:pt x="586" y="560"/>
                  </a:lnTo>
                  <a:lnTo>
                    <a:pt x="575" y="575"/>
                  </a:lnTo>
                  <a:lnTo>
                    <a:pt x="562" y="587"/>
                  </a:lnTo>
                  <a:lnTo>
                    <a:pt x="545" y="596"/>
                  </a:lnTo>
                  <a:lnTo>
                    <a:pt x="527" y="601"/>
                  </a:lnTo>
                  <a:lnTo>
                    <a:pt x="508" y="603"/>
                  </a:lnTo>
                  <a:lnTo>
                    <a:pt x="167" y="603"/>
                  </a:lnTo>
                  <a:lnTo>
                    <a:pt x="167" y="603"/>
                  </a:lnTo>
                  <a:lnTo>
                    <a:pt x="149" y="601"/>
                  </a:lnTo>
                  <a:lnTo>
                    <a:pt x="132" y="596"/>
                  </a:lnTo>
                  <a:lnTo>
                    <a:pt x="115" y="587"/>
                  </a:lnTo>
                  <a:lnTo>
                    <a:pt x="100" y="575"/>
                  </a:lnTo>
                  <a:lnTo>
                    <a:pt x="89" y="560"/>
                  </a:lnTo>
                  <a:lnTo>
                    <a:pt x="82" y="544"/>
                  </a:lnTo>
                  <a:lnTo>
                    <a:pt x="76" y="527"/>
                  </a:lnTo>
                  <a:lnTo>
                    <a:pt x="74" y="508"/>
                  </a:lnTo>
                  <a:lnTo>
                    <a:pt x="74" y="408"/>
                  </a:lnTo>
                  <a:lnTo>
                    <a:pt x="0" y="330"/>
                  </a:lnTo>
                  <a:lnTo>
                    <a:pt x="0" y="508"/>
                  </a:lnTo>
                  <a:lnTo>
                    <a:pt x="0" y="508"/>
                  </a:lnTo>
                  <a:lnTo>
                    <a:pt x="2" y="525"/>
                  </a:lnTo>
                  <a:lnTo>
                    <a:pt x="3" y="542"/>
                  </a:lnTo>
                  <a:lnTo>
                    <a:pt x="7" y="557"/>
                  </a:lnTo>
                  <a:lnTo>
                    <a:pt x="13" y="573"/>
                  </a:lnTo>
                  <a:lnTo>
                    <a:pt x="20" y="588"/>
                  </a:lnTo>
                  <a:lnTo>
                    <a:pt x="30" y="601"/>
                  </a:lnTo>
                  <a:lnTo>
                    <a:pt x="39" y="614"/>
                  </a:lnTo>
                  <a:lnTo>
                    <a:pt x="50" y="626"/>
                  </a:lnTo>
                  <a:lnTo>
                    <a:pt x="61" y="637"/>
                  </a:lnTo>
                  <a:lnTo>
                    <a:pt x="74" y="646"/>
                  </a:lnTo>
                  <a:lnTo>
                    <a:pt x="89" y="655"/>
                  </a:lnTo>
                  <a:lnTo>
                    <a:pt x="102" y="663"/>
                  </a:lnTo>
                  <a:lnTo>
                    <a:pt x="119" y="668"/>
                  </a:lnTo>
                  <a:lnTo>
                    <a:pt x="134" y="672"/>
                  </a:lnTo>
                  <a:lnTo>
                    <a:pt x="151" y="674"/>
                  </a:lnTo>
                  <a:lnTo>
                    <a:pt x="167" y="676"/>
                  </a:lnTo>
                  <a:lnTo>
                    <a:pt x="508" y="676"/>
                  </a:lnTo>
                  <a:lnTo>
                    <a:pt x="508" y="676"/>
                  </a:lnTo>
                  <a:lnTo>
                    <a:pt x="525" y="674"/>
                  </a:lnTo>
                  <a:lnTo>
                    <a:pt x="542" y="672"/>
                  </a:lnTo>
                  <a:lnTo>
                    <a:pt x="558" y="668"/>
                  </a:lnTo>
                  <a:lnTo>
                    <a:pt x="573" y="663"/>
                  </a:lnTo>
                  <a:lnTo>
                    <a:pt x="588" y="655"/>
                  </a:lnTo>
                  <a:lnTo>
                    <a:pt x="603" y="646"/>
                  </a:lnTo>
                  <a:lnTo>
                    <a:pt x="616" y="637"/>
                  </a:lnTo>
                  <a:lnTo>
                    <a:pt x="627" y="626"/>
                  </a:lnTo>
                  <a:lnTo>
                    <a:pt x="638" y="614"/>
                  </a:lnTo>
                  <a:lnTo>
                    <a:pt x="648" y="601"/>
                  </a:lnTo>
                  <a:lnTo>
                    <a:pt x="655" y="588"/>
                  </a:lnTo>
                  <a:lnTo>
                    <a:pt x="663" y="573"/>
                  </a:lnTo>
                  <a:lnTo>
                    <a:pt x="668" y="557"/>
                  </a:lnTo>
                  <a:lnTo>
                    <a:pt x="674" y="542"/>
                  </a:lnTo>
                  <a:lnTo>
                    <a:pt x="676" y="525"/>
                  </a:lnTo>
                  <a:lnTo>
                    <a:pt x="676" y="508"/>
                  </a:lnTo>
                  <a:lnTo>
                    <a:pt x="676" y="168"/>
                  </a:lnTo>
                  <a:lnTo>
                    <a:pt x="676" y="168"/>
                  </a:lnTo>
                  <a:lnTo>
                    <a:pt x="676" y="151"/>
                  </a:lnTo>
                  <a:lnTo>
                    <a:pt x="674" y="134"/>
                  </a:lnTo>
                  <a:lnTo>
                    <a:pt x="668" y="117"/>
                  </a:lnTo>
                  <a:lnTo>
                    <a:pt x="663" y="102"/>
                  </a:lnTo>
                  <a:lnTo>
                    <a:pt x="655" y="87"/>
                  </a:lnTo>
                  <a:lnTo>
                    <a:pt x="648" y="74"/>
                  </a:lnTo>
                  <a:lnTo>
                    <a:pt x="638" y="61"/>
                  </a:lnTo>
                  <a:lnTo>
                    <a:pt x="627" y="48"/>
                  </a:lnTo>
                  <a:lnTo>
                    <a:pt x="616" y="37"/>
                  </a:lnTo>
                  <a:lnTo>
                    <a:pt x="603" y="28"/>
                  </a:lnTo>
                  <a:lnTo>
                    <a:pt x="588" y="20"/>
                  </a:lnTo>
                  <a:lnTo>
                    <a:pt x="573" y="13"/>
                  </a:lnTo>
                  <a:lnTo>
                    <a:pt x="558" y="7"/>
                  </a:lnTo>
                  <a:lnTo>
                    <a:pt x="542" y="4"/>
                  </a:lnTo>
                  <a:lnTo>
                    <a:pt x="525" y="0"/>
                  </a:lnTo>
                  <a:lnTo>
                    <a:pt x="508" y="0"/>
                  </a:lnTo>
                  <a:lnTo>
                    <a:pt x="50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>
                <a:latin typeface="KoPub돋움체 Medium"/>
                <a:ea typeface="KoPub돋움체 Medium"/>
              </a:endParaRPr>
            </a:p>
          </p:txBody>
        </p:sp>
        <p:sp>
          <p:nvSpPr>
            <p:cNvPr id="45" name="Freeform 33"/>
            <p:cNvSpPr/>
            <p:nvPr/>
          </p:nvSpPr>
          <p:spPr>
            <a:xfrm>
              <a:off x="434181" y="1820387"/>
              <a:ext cx="530226" cy="447675"/>
            </a:xfrm>
            <a:custGeom>
              <a:avLst/>
              <a:gdLst>
                <a:gd name="T0" fmla="*/ 666 w 668"/>
                <a:gd name="T1" fmla="*/ 13 h 564"/>
                <a:gd name="T2" fmla="*/ 657 w 668"/>
                <a:gd name="T3" fmla="*/ 4 h 564"/>
                <a:gd name="T4" fmla="*/ 640 w 668"/>
                <a:gd name="T5" fmla="*/ 0 h 564"/>
                <a:gd name="T6" fmla="*/ 631 w 668"/>
                <a:gd name="T7" fmla="*/ 0 h 564"/>
                <a:gd name="T8" fmla="*/ 597 w 668"/>
                <a:gd name="T9" fmla="*/ 9 h 564"/>
                <a:gd name="T10" fmla="*/ 577 w 668"/>
                <a:gd name="T11" fmla="*/ 22 h 564"/>
                <a:gd name="T12" fmla="*/ 556 w 668"/>
                <a:gd name="T13" fmla="*/ 39 h 564"/>
                <a:gd name="T14" fmla="*/ 493 w 668"/>
                <a:gd name="T15" fmla="*/ 114 h 564"/>
                <a:gd name="T16" fmla="*/ 445 w 668"/>
                <a:gd name="T17" fmla="*/ 179 h 564"/>
                <a:gd name="T18" fmla="*/ 305 w 668"/>
                <a:gd name="T19" fmla="*/ 386 h 564"/>
                <a:gd name="T20" fmla="*/ 286 w 668"/>
                <a:gd name="T21" fmla="*/ 413 h 564"/>
                <a:gd name="T22" fmla="*/ 251 w 668"/>
                <a:gd name="T23" fmla="*/ 363 h 564"/>
                <a:gd name="T24" fmla="*/ 208 w 668"/>
                <a:gd name="T25" fmla="*/ 315 h 564"/>
                <a:gd name="T26" fmla="*/ 171 w 668"/>
                <a:gd name="T27" fmla="*/ 287 h 564"/>
                <a:gd name="T28" fmla="*/ 143 w 668"/>
                <a:gd name="T29" fmla="*/ 272 h 564"/>
                <a:gd name="T30" fmla="*/ 113 w 668"/>
                <a:gd name="T31" fmla="*/ 265 h 564"/>
                <a:gd name="T32" fmla="*/ 98 w 668"/>
                <a:gd name="T33" fmla="*/ 261 h 564"/>
                <a:gd name="T34" fmla="*/ 65 w 668"/>
                <a:gd name="T35" fmla="*/ 266 h 564"/>
                <a:gd name="T36" fmla="*/ 33 w 668"/>
                <a:gd name="T37" fmla="*/ 281 h 564"/>
                <a:gd name="T38" fmla="*/ 9 w 668"/>
                <a:gd name="T39" fmla="*/ 304 h 564"/>
                <a:gd name="T40" fmla="*/ 0 w 668"/>
                <a:gd name="T41" fmla="*/ 324 h 564"/>
                <a:gd name="T42" fmla="*/ 0 w 668"/>
                <a:gd name="T43" fmla="*/ 332 h 564"/>
                <a:gd name="T44" fmla="*/ 11 w 668"/>
                <a:gd name="T45" fmla="*/ 343 h 564"/>
                <a:gd name="T46" fmla="*/ 20 w 668"/>
                <a:gd name="T47" fmla="*/ 345 h 564"/>
                <a:gd name="T48" fmla="*/ 54 w 668"/>
                <a:gd name="T49" fmla="*/ 354 h 564"/>
                <a:gd name="T50" fmla="*/ 85 w 668"/>
                <a:gd name="T51" fmla="*/ 374 h 564"/>
                <a:gd name="T52" fmla="*/ 115 w 668"/>
                <a:gd name="T53" fmla="*/ 402 h 564"/>
                <a:gd name="T54" fmla="*/ 165 w 668"/>
                <a:gd name="T55" fmla="*/ 467 h 564"/>
                <a:gd name="T56" fmla="*/ 218 w 668"/>
                <a:gd name="T57" fmla="*/ 553 h 564"/>
                <a:gd name="T58" fmla="*/ 219 w 668"/>
                <a:gd name="T59" fmla="*/ 557 h 564"/>
                <a:gd name="T60" fmla="*/ 232 w 668"/>
                <a:gd name="T61" fmla="*/ 564 h 564"/>
                <a:gd name="T62" fmla="*/ 242 w 668"/>
                <a:gd name="T63" fmla="*/ 564 h 564"/>
                <a:gd name="T64" fmla="*/ 266 w 668"/>
                <a:gd name="T65" fmla="*/ 561 h 564"/>
                <a:gd name="T66" fmla="*/ 294 w 668"/>
                <a:gd name="T67" fmla="*/ 549 h 564"/>
                <a:gd name="T68" fmla="*/ 318 w 668"/>
                <a:gd name="T69" fmla="*/ 533 h 564"/>
                <a:gd name="T70" fmla="*/ 333 w 668"/>
                <a:gd name="T71" fmla="*/ 516 h 564"/>
                <a:gd name="T72" fmla="*/ 350 w 668"/>
                <a:gd name="T73" fmla="*/ 482 h 564"/>
                <a:gd name="T74" fmla="*/ 415 w 668"/>
                <a:gd name="T75" fmla="*/ 378 h 564"/>
                <a:gd name="T76" fmla="*/ 506 w 668"/>
                <a:gd name="T77" fmla="*/ 240 h 564"/>
                <a:gd name="T78" fmla="*/ 607 w 668"/>
                <a:gd name="T79" fmla="*/ 104 h 564"/>
                <a:gd name="T80" fmla="*/ 657 w 668"/>
                <a:gd name="T81" fmla="*/ 45 h 564"/>
                <a:gd name="T82" fmla="*/ 666 w 668"/>
                <a:gd name="T83" fmla="*/ 28 h 564"/>
                <a:gd name="T84" fmla="*/ 666 w 668"/>
                <a:gd name="T85" fmla="*/ 13 h 5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68" h="564">
                  <a:moveTo>
                    <a:pt x="666" y="13"/>
                  </a:moveTo>
                  <a:lnTo>
                    <a:pt x="666" y="13"/>
                  </a:lnTo>
                  <a:lnTo>
                    <a:pt x="663" y="9"/>
                  </a:lnTo>
                  <a:lnTo>
                    <a:pt x="657" y="4"/>
                  </a:lnTo>
                  <a:lnTo>
                    <a:pt x="650" y="2"/>
                  </a:lnTo>
                  <a:lnTo>
                    <a:pt x="640" y="0"/>
                  </a:lnTo>
                  <a:lnTo>
                    <a:pt x="640" y="0"/>
                  </a:lnTo>
                  <a:lnTo>
                    <a:pt x="631" y="0"/>
                  </a:lnTo>
                  <a:lnTo>
                    <a:pt x="620" y="2"/>
                  </a:lnTo>
                  <a:lnTo>
                    <a:pt x="597" y="9"/>
                  </a:lnTo>
                  <a:lnTo>
                    <a:pt x="586" y="15"/>
                  </a:lnTo>
                  <a:lnTo>
                    <a:pt x="577" y="22"/>
                  </a:lnTo>
                  <a:lnTo>
                    <a:pt x="566" y="30"/>
                  </a:lnTo>
                  <a:lnTo>
                    <a:pt x="556" y="39"/>
                  </a:lnTo>
                  <a:lnTo>
                    <a:pt x="556" y="39"/>
                  </a:lnTo>
                  <a:lnTo>
                    <a:pt x="493" y="114"/>
                  </a:lnTo>
                  <a:lnTo>
                    <a:pt x="469" y="145"/>
                  </a:lnTo>
                  <a:lnTo>
                    <a:pt x="445" y="179"/>
                  </a:lnTo>
                  <a:lnTo>
                    <a:pt x="387" y="259"/>
                  </a:lnTo>
                  <a:lnTo>
                    <a:pt x="305" y="386"/>
                  </a:lnTo>
                  <a:lnTo>
                    <a:pt x="286" y="413"/>
                  </a:lnTo>
                  <a:lnTo>
                    <a:pt x="286" y="413"/>
                  </a:lnTo>
                  <a:lnTo>
                    <a:pt x="270" y="387"/>
                  </a:lnTo>
                  <a:lnTo>
                    <a:pt x="251" y="363"/>
                  </a:lnTo>
                  <a:lnTo>
                    <a:pt x="231" y="339"/>
                  </a:lnTo>
                  <a:lnTo>
                    <a:pt x="208" y="315"/>
                  </a:lnTo>
                  <a:lnTo>
                    <a:pt x="184" y="296"/>
                  </a:lnTo>
                  <a:lnTo>
                    <a:pt x="171" y="287"/>
                  </a:lnTo>
                  <a:lnTo>
                    <a:pt x="156" y="279"/>
                  </a:lnTo>
                  <a:lnTo>
                    <a:pt x="143" y="272"/>
                  </a:lnTo>
                  <a:lnTo>
                    <a:pt x="128" y="268"/>
                  </a:lnTo>
                  <a:lnTo>
                    <a:pt x="113" y="265"/>
                  </a:lnTo>
                  <a:lnTo>
                    <a:pt x="98" y="261"/>
                  </a:lnTo>
                  <a:lnTo>
                    <a:pt x="98" y="261"/>
                  </a:lnTo>
                  <a:lnTo>
                    <a:pt x="82" y="263"/>
                  </a:lnTo>
                  <a:lnTo>
                    <a:pt x="65" y="266"/>
                  </a:lnTo>
                  <a:lnTo>
                    <a:pt x="48" y="274"/>
                  </a:lnTo>
                  <a:lnTo>
                    <a:pt x="33" y="281"/>
                  </a:lnTo>
                  <a:lnTo>
                    <a:pt x="20" y="292"/>
                  </a:lnTo>
                  <a:lnTo>
                    <a:pt x="9" y="304"/>
                  </a:lnTo>
                  <a:lnTo>
                    <a:pt x="2" y="315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0" y="332"/>
                  </a:lnTo>
                  <a:lnTo>
                    <a:pt x="3" y="337"/>
                  </a:lnTo>
                  <a:lnTo>
                    <a:pt x="11" y="343"/>
                  </a:lnTo>
                  <a:lnTo>
                    <a:pt x="20" y="345"/>
                  </a:lnTo>
                  <a:lnTo>
                    <a:pt x="20" y="345"/>
                  </a:lnTo>
                  <a:lnTo>
                    <a:pt x="37" y="348"/>
                  </a:lnTo>
                  <a:lnTo>
                    <a:pt x="54" y="354"/>
                  </a:lnTo>
                  <a:lnTo>
                    <a:pt x="69" y="363"/>
                  </a:lnTo>
                  <a:lnTo>
                    <a:pt x="85" y="374"/>
                  </a:lnTo>
                  <a:lnTo>
                    <a:pt x="100" y="387"/>
                  </a:lnTo>
                  <a:lnTo>
                    <a:pt x="115" y="402"/>
                  </a:lnTo>
                  <a:lnTo>
                    <a:pt x="141" y="434"/>
                  </a:lnTo>
                  <a:lnTo>
                    <a:pt x="165" y="467"/>
                  </a:lnTo>
                  <a:lnTo>
                    <a:pt x="188" y="501"/>
                  </a:lnTo>
                  <a:lnTo>
                    <a:pt x="218" y="553"/>
                  </a:lnTo>
                  <a:lnTo>
                    <a:pt x="218" y="553"/>
                  </a:lnTo>
                  <a:lnTo>
                    <a:pt x="219" y="557"/>
                  </a:lnTo>
                  <a:lnTo>
                    <a:pt x="225" y="561"/>
                  </a:lnTo>
                  <a:lnTo>
                    <a:pt x="232" y="564"/>
                  </a:lnTo>
                  <a:lnTo>
                    <a:pt x="242" y="564"/>
                  </a:lnTo>
                  <a:lnTo>
                    <a:pt x="242" y="564"/>
                  </a:lnTo>
                  <a:lnTo>
                    <a:pt x="253" y="564"/>
                  </a:lnTo>
                  <a:lnTo>
                    <a:pt x="266" y="561"/>
                  </a:lnTo>
                  <a:lnTo>
                    <a:pt x="279" y="555"/>
                  </a:lnTo>
                  <a:lnTo>
                    <a:pt x="294" y="549"/>
                  </a:lnTo>
                  <a:lnTo>
                    <a:pt x="305" y="542"/>
                  </a:lnTo>
                  <a:lnTo>
                    <a:pt x="318" y="533"/>
                  </a:lnTo>
                  <a:lnTo>
                    <a:pt x="326" y="523"/>
                  </a:lnTo>
                  <a:lnTo>
                    <a:pt x="333" y="516"/>
                  </a:lnTo>
                  <a:lnTo>
                    <a:pt x="333" y="516"/>
                  </a:lnTo>
                  <a:lnTo>
                    <a:pt x="350" y="482"/>
                  </a:lnTo>
                  <a:lnTo>
                    <a:pt x="378" y="436"/>
                  </a:lnTo>
                  <a:lnTo>
                    <a:pt x="415" y="378"/>
                  </a:lnTo>
                  <a:lnTo>
                    <a:pt x="458" y="311"/>
                  </a:lnTo>
                  <a:lnTo>
                    <a:pt x="506" y="240"/>
                  </a:lnTo>
                  <a:lnTo>
                    <a:pt x="556" y="171"/>
                  </a:lnTo>
                  <a:lnTo>
                    <a:pt x="607" y="104"/>
                  </a:lnTo>
                  <a:lnTo>
                    <a:pt x="657" y="45"/>
                  </a:lnTo>
                  <a:lnTo>
                    <a:pt x="657" y="45"/>
                  </a:lnTo>
                  <a:lnTo>
                    <a:pt x="663" y="35"/>
                  </a:lnTo>
                  <a:lnTo>
                    <a:pt x="666" y="28"/>
                  </a:lnTo>
                  <a:lnTo>
                    <a:pt x="668" y="21"/>
                  </a:lnTo>
                  <a:lnTo>
                    <a:pt x="666" y="13"/>
                  </a:lnTo>
                  <a:lnTo>
                    <a:pt x="666" y="13"/>
                  </a:lnTo>
                  <a:close/>
                </a:path>
              </a:pathLst>
            </a:custGeom>
            <a:solidFill>
              <a:srgbClr val="ed4d4d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>
                <a:latin typeface="KoPub돋움체 Medium"/>
                <a:ea typeface="KoPub돋움체 Medium"/>
              </a:endParaRPr>
            </a:p>
          </p:txBody>
        </p:sp>
      </p:grpSp>
      <p:sp>
        <p:nvSpPr>
          <p:cNvPr id="46" name="사각형: 둥근 모서리 45"/>
          <p:cNvSpPr/>
          <p:nvPr/>
        </p:nvSpPr>
        <p:spPr>
          <a:xfrm>
            <a:off x="1255747" y="5323319"/>
            <a:ext cx="9538121" cy="462731"/>
          </a:xfrm>
          <a:prstGeom prst="roundRect">
            <a:avLst>
              <a:gd name="adj" fmla="val 50000"/>
            </a:avLst>
          </a:prstGeom>
          <a:solidFill>
            <a:srgbClr val="7db6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182563" algn="l"/>
              </a:tabLst>
              <a:defRPr/>
            </a:pPr>
            <a:r>
              <a:rPr lang="ko-KR" altLang="en-US" sz="280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     “아차사고”가 발생한 경우</a:t>
            </a:r>
            <a:endParaRPr lang="en-US" altLang="ko-KR" sz="2800">
              <a:ln w="9525">
                <a:solidFill>
                  <a:srgbClr val="a1a1a1">
                    <a:alpha val="0"/>
                  </a:srgbClr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7" name="타원 46"/>
          <p:cNvSpPr/>
          <p:nvPr/>
        </p:nvSpPr>
        <p:spPr>
          <a:xfrm>
            <a:off x="1239154" y="5312088"/>
            <a:ext cx="484490" cy="484490"/>
          </a:xfrm>
          <a:prstGeom prst="ellipse">
            <a:avLst/>
          </a:prstGeom>
          <a:solidFill>
            <a:srgbClr val="7db638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48" name="이등변 삼각형 47"/>
          <p:cNvSpPr/>
          <p:nvPr/>
        </p:nvSpPr>
        <p:spPr>
          <a:xfrm rot="5400000">
            <a:off x="1411935" y="5454753"/>
            <a:ext cx="219700" cy="189396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49" name="직사각형 48"/>
          <p:cNvSpPr/>
          <p:nvPr/>
        </p:nvSpPr>
        <p:spPr>
          <a:xfrm>
            <a:off x="2367464" y="5880363"/>
            <a:ext cx="8778656" cy="484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  <a:defRPr/>
            </a:pPr>
            <a:r>
              <a:rPr lang="ko-KR" altLang="en-US" sz="2400">
                <a:solidFill>
                  <a:srgbClr val="000066"/>
                </a:solidFill>
                <a:latin typeface="+mj-ea"/>
                <a:ea typeface="+mj-ea"/>
              </a:rPr>
              <a:t>해당 유해</a:t>
            </a:r>
            <a:r>
              <a:rPr lang="en-US" altLang="ko-KR" sz="2400">
                <a:solidFill>
                  <a:srgbClr val="000066"/>
                </a:solidFill>
                <a:latin typeface="+mj-ea"/>
                <a:ea typeface="+mj-ea"/>
              </a:rPr>
              <a:t>·</a:t>
            </a:r>
            <a:r>
              <a:rPr lang="ko-KR" altLang="en-US" sz="2400">
                <a:solidFill>
                  <a:srgbClr val="000066"/>
                </a:solidFill>
                <a:latin typeface="+mj-ea"/>
                <a:ea typeface="+mj-ea"/>
              </a:rPr>
              <a:t>위험요인에 대한 위험성평가 실시</a:t>
            </a:r>
            <a:endParaRPr lang="ko-KR" altLang="en-US" sz="2400">
              <a:solidFill>
                <a:srgbClr val="ed4d4d"/>
              </a:solidFill>
              <a:latin typeface="+mj-ea"/>
              <a:ea typeface="+mj-ea"/>
            </a:endParaRPr>
          </a:p>
        </p:txBody>
      </p:sp>
      <p:grpSp>
        <p:nvGrpSpPr>
          <p:cNvPr id="50" name="그룹 49"/>
          <p:cNvGrpSpPr/>
          <p:nvPr/>
        </p:nvGrpSpPr>
        <p:grpSpPr>
          <a:xfrm rot="0">
            <a:off x="2053191" y="6000113"/>
            <a:ext cx="285154" cy="269980"/>
            <a:chOff x="346869" y="1820387"/>
            <a:chExt cx="617538" cy="584675"/>
          </a:xfrm>
          <a:solidFill>
            <a:srgbClr val="000000"/>
          </a:solidFill>
        </p:grpSpPr>
        <p:sp>
          <p:nvSpPr>
            <p:cNvPr id="51" name="Freeform 74"/>
            <p:cNvSpPr/>
            <p:nvPr/>
          </p:nvSpPr>
          <p:spPr>
            <a:xfrm flipH="1">
              <a:off x="346869" y="1868487"/>
              <a:ext cx="536575" cy="536575"/>
            </a:xfrm>
            <a:custGeom>
              <a:avLst/>
              <a:gdLst>
                <a:gd name="T0" fmla="*/ 167 w 676"/>
                <a:gd name="T1" fmla="*/ 0 h 676"/>
                <a:gd name="T2" fmla="*/ 158 w 676"/>
                <a:gd name="T3" fmla="*/ 0 h 676"/>
                <a:gd name="T4" fmla="*/ 508 w 676"/>
                <a:gd name="T5" fmla="*/ 73 h 676"/>
                <a:gd name="T6" fmla="*/ 527 w 676"/>
                <a:gd name="T7" fmla="*/ 74 h 676"/>
                <a:gd name="T8" fmla="*/ 562 w 676"/>
                <a:gd name="T9" fmla="*/ 89 h 676"/>
                <a:gd name="T10" fmla="*/ 586 w 676"/>
                <a:gd name="T11" fmla="*/ 114 h 676"/>
                <a:gd name="T12" fmla="*/ 601 w 676"/>
                <a:gd name="T13" fmla="*/ 149 h 676"/>
                <a:gd name="T14" fmla="*/ 603 w 676"/>
                <a:gd name="T15" fmla="*/ 508 h 676"/>
                <a:gd name="T16" fmla="*/ 601 w 676"/>
                <a:gd name="T17" fmla="*/ 527 h 676"/>
                <a:gd name="T18" fmla="*/ 586 w 676"/>
                <a:gd name="T19" fmla="*/ 560 h 676"/>
                <a:gd name="T20" fmla="*/ 562 w 676"/>
                <a:gd name="T21" fmla="*/ 587 h 676"/>
                <a:gd name="T22" fmla="*/ 527 w 676"/>
                <a:gd name="T23" fmla="*/ 601 h 676"/>
                <a:gd name="T24" fmla="*/ 167 w 676"/>
                <a:gd name="T25" fmla="*/ 603 h 676"/>
                <a:gd name="T26" fmla="*/ 149 w 676"/>
                <a:gd name="T27" fmla="*/ 601 h 676"/>
                <a:gd name="T28" fmla="*/ 115 w 676"/>
                <a:gd name="T29" fmla="*/ 587 h 676"/>
                <a:gd name="T30" fmla="*/ 89 w 676"/>
                <a:gd name="T31" fmla="*/ 560 h 676"/>
                <a:gd name="T32" fmla="*/ 76 w 676"/>
                <a:gd name="T33" fmla="*/ 527 h 676"/>
                <a:gd name="T34" fmla="*/ 74 w 676"/>
                <a:gd name="T35" fmla="*/ 408 h 676"/>
                <a:gd name="T36" fmla="*/ 0 w 676"/>
                <a:gd name="T37" fmla="*/ 508 h 676"/>
                <a:gd name="T38" fmla="*/ 2 w 676"/>
                <a:gd name="T39" fmla="*/ 525 h 676"/>
                <a:gd name="T40" fmla="*/ 7 w 676"/>
                <a:gd name="T41" fmla="*/ 557 h 676"/>
                <a:gd name="T42" fmla="*/ 20 w 676"/>
                <a:gd name="T43" fmla="*/ 588 h 676"/>
                <a:gd name="T44" fmla="*/ 39 w 676"/>
                <a:gd name="T45" fmla="*/ 614 h 676"/>
                <a:gd name="T46" fmla="*/ 61 w 676"/>
                <a:gd name="T47" fmla="*/ 637 h 676"/>
                <a:gd name="T48" fmla="*/ 89 w 676"/>
                <a:gd name="T49" fmla="*/ 655 h 676"/>
                <a:gd name="T50" fmla="*/ 119 w 676"/>
                <a:gd name="T51" fmla="*/ 668 h 676"/>
                <a:gd name="T52" fmla="*/ 151 w 676"/>
                <a:gd name="T53" fmla="*/ 674 h 676"/>
                <a:gd name="T54" fmla="*/ 508 w 676"/>
                <a:gd name="T55" fmla="*/ 676 h 676"/>
                <a:gd name="T56" fmla="*/ 525 w 676"/>
                <a:gd name="T57" fmla="*/ 674 h 676"/>
                <a:gd name="T58" fmla="*/ 558 w 676"/>
                <a:gd name="T59" fmla="*/ 668 h 676"/>
                <a:gd name="T60" fmla="*/ 588 w 676"/>
                <a:gd name="T61" fmla="*/ 655 h 676"/>
                <a:gd name="T62" fmla="*/ 616 w 676"/>
                <a:gd name="T63" fmla="*/ 637 h 676"/>
                <a:gd name="T64" fmla="*/ 638 w 676"/>
                <a:gd name="T65" fmla="*/ 614 h 676"/>
                <a:gd name="T66" fmla="*/ 655 w 676"/>
                <a:gd name="T67" fmla="*/ 588 h 676"/>
                <a:gd name="T68" fmla="*/ 668 w 676"/>
                <a:gd name="T69" fmla="*/ 557 h 676"/>
                <a:gd name="T70" fmla="*/ 676 w 676"/>
                <a:gd name="T71" fmla="*/ 525 h 676"/>
                <a:gd name="T72" fmla="*/ 676 w 676"/>
                <a:gd name="T73" fmla="*/ 168 h 676"/>
                <a:gd name="T74" fmla="*/ 676 w 676"/>
                <a:gd name="T75" fmla="*/ 151 h 676"/>
                <a:gd name="T76" fmla="*/ 668 w 676"/>
                <a:gd name="T77" fmla="*/ 117 h 676"/>
                <a:gd name="T78" fmla="*/ 655 w 676"/>
                <a:gd name="T79" fmla="*/ 87 h 676"/>
                <a:gd name="T80" fmla="*/ 638 w 676"/>
                <a:gd name="T81" fmla="*/ 61 h 676"/>
                <a:gd name="T82" fmla="*/ 616 w 676"/>
                <a:gd name="T83" fmla="*/ 37 h 676"/>
                <a:gd name="T84" fmla="*/ 588 w 676"/>
                <a:gd name="T85" fmla="*/ 20 h 676"/>
                <a:gd name="T86" fmla="*/ 558 w 676"/>
                <a:gd name="T87" fmla="*/ 7 h 676"/>
                <a:gd name="T88" fmla="*/ 525 w 676"/>
                <a:gd name="T89" fmla="*/ 0 h 676"/>
                <a:gd name="T90" fmla="*/ 508 w 676"/>
                <a:gd name="T91" fmla="*/ 0 h 6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76" h="676">
                  <a:moveTo>
                    <a:pt x="508" y="0"/>
                  </a:moveTo>
                  <a:lnTo>
                    <a:pt x="167" y="0"/>
                  </a:lnTo>
                  <a:lnTo>
                    <a:pt x="167" y="0"/>
                  </a:lnTo>
                  <a:lnTo>
                    <a:pt x="158" y="0"/>
                  </a:lnTo>
                  <a:lnTo>
                    <a:pt x="197" y="73"/>
                  </a:lnTo>
                  <a:lnTo>
                    <a:pt x="508" y="73"/>
                  </a:lnTo>
                  <a:lnTo>
                    <a:pt x="508" y="73"/>
                  </a:lnTo>
                  <a:lnTo>
                    <a:pt x="527" y="74"/>
                  </a:lnTo>
                  <a:lnTo>
                    <a:pt x="545" y="80"/>
                  </a:lnTo>
                  <a:lnTo>
                    <a:pt x="562" y="89"/>
                  </a:lnTo>
                  <a:lnTo>
                    <a:pt x="575" y="101"/>
                  </a:lnTo>
                  <a:lnTo>
                    <a:pt x="586" y="114"/>
                  </a:lnTo>
                  <a:lnTo>
                    <a:pt x="596" y="130"/>
                  </a:lnTo>
                  <a:lnTo>
                    <a:pt x="601" y="149"/>
                  </a:lnTo>
                  <a:lnTo>
                    <a:pt x="603" y="168"/>
                  </a:lnTo>
                  <a:lnTo>
                    <a:pt x="603" y="508"/>
                  </a:lnTo>
                  <a:lnTo>
                    <a:pt x="603" y="508"/>
                  </a:lnTo>
                  <a:lnTo>
                    <a:pt x="601" y="527"/>
                  </a:lnTo>
                  <a:lnTo>
                    <a:pt x="596" y="544"/>
                  </a:lnTo>
                  <a:lnTo>
                    <a:pt x="586" y="560"/>
                  </a:lnTo>
                  <a:lnTo>
                    <a:pt x="575" y="575"/>
                  </a:lnTo>
                  <a:lnTo>
                    <a:pt x="562" y="587"/>
                  </a:lnTo>
                  <a:lnTo>
                    <a:pt x="545" y="596"/>
                  </a:lnTo>
                  <a:lnTo>
                    <a:pt x="527" y="601"/>
                  </a:lnTo>
                  <a:lnTo>
                    <a:pt x="508" y="603"/>
                  </a:lnTo>
                  <a:lnTo>
                    <a:pt x="167" y="603"/>
                  </a:lnTo>
                  <a:lnTo>
                    <a:pt x="167" y="603"/>
                  </a:lnTo>
                  <a:lnTo>
                    <a:pt x="149" y="601"/>
                  </a:lnTo>
                  <a:lnTo>
                    <a:pt x="132" y="596"/>
                  </a:lnTo>
                  <a:lnTo>
                    <a:pt x="115" y="587"/>
                  </a:lnTo>
                  <a:lnTo>
                    <a:pt x="100" y="575"/>
                  </a:lnTo>
                  <a:lnTo>
                    <a:pt x="89" y="560"/>
                  </a:lnTo>
                  <a:lnTo>
                    <a:pt x="82" y="544"/>
                  </a:lnTo>
                  <a:lnTo>
                    <a:pt x="76" y="527"/>
                  </a:lnTo>
                  <a:lnTo>
                    <a:pt x="74" y="508"/>
                  </a:lnTo>
                  <a:lnTo>
                    <a:pt x="74" y="408"/>
                  </a:lnTo>
                  <a:lnTo>
                    <a:pt x="0" y="330"/>
                  </a:lnTo>
                  <a:lnTo>
                    <a:pt x="0" y="508"/>
                  </a:lnTo>
                  <a:lnTo>
                    <a:pt x="0" y="508"/>
                  </a:lnTo>
                  <a:lnTo>
                    <a:pt x="2" y="525"/>
                  </a:lnTo>
                  <a:lnTo>
                    <a:pt x="3" y="542"/>
                  </a:lnTo>
                  <a:lnTo>
                    <a:pt x="7" y="557"/>
                  </a:lnTo>
                  <a:lnTo>
                    <a:pt x="13" y="573"/>
                  </a:lnTo>
                  <a:lnTo>
                    <a:pt x="20" y="588"/>
                  </a:lnTo>
                  <a:lnTo>
                    <a:pt x="30" y="601"/>
                  </a:lnTo>
                  <a:lnTo>
                    <a:pt x="39" y="614"/>
                  </a:lnTo>
                  <a:lnTo>
                    <a:pt x="50" y="626"/>
                  </a:lnTo>
                  <a:lnTo>
                    <a:pt x="61" y="637"/>
                  </a:lnTo>
                  <a:lnTo>
                    <a:pt x="74" y="646"/>
                  </a:lnTo>
                  <a:lnTo>
                    <a:pt x="89" y="655"/>
                  </a:lnTo>
                  <a:lnTo>
                    <a:pt x="102" y="663"/>
                  </a:lnTo>
                  <a:lnTo>
                    <a:pt x="119" y="668"/>
                  </a:lnTo>
                  <a:lnTo>
                    <a:pt x="134" y="672"/>
                  </a:lnTo>
                  <a:lnTo>
                    <a:pt x="151" y="674"/>
                  </a:lnTo>
                  <a:lnTo>
                    <a:pt x="167" y="676"/>
                  </a:lnTo>
                  <a:lnTo>
                    <a:pt x="508" y="676"/>
                  </a:lnTo>
                  <a:lnTo>
                    <a:pt x="508" y="676"/>
                  </a:lnTo>
                  <a:lnTo>
                    <a:pt x="525" y="674"/>
                  </a:lnTo>
                  <a:lnTo>
                    <a:pt x="542" y="672"/>
                  </a:lnTo>
                  <a:lnTo>
                    <a:pt x="558" y="668"/>
                  </a:lnTo>
                  <a:lnTo>
                    <a:pt x="573" y="663"/>
                  </a:lnTo>
                  <a:lnTo>
                    <a:pt x="588" y="655"/>
                  </a:lnTo>
                  <a:lnTo>
                    <a:pt x="603" y="646"/>
                  </a:lnTo>
                  <a:lnTo>
                    <a:pt x="616" y="637"/>
                  </a:lnTo>
                  <a:lnTo>
                    <a:pt x="627" y="626"/>
                  </a:lnTo>
                  <a:lnTo>
                    <a:pt x="638" y="614"/>
                  </a:lnTo>
                  <a:lnTo>
                    <a:pt x="648" y="601"/>
                  </a:lnTo>
                  <a:lnTo>
                    <a:pt x="655" y="588"/>
                  </a:lnTo>
                  <a:lnTo>
                    <a:pt x="663" y="573"/>
                  </a:lnTo>
                  <a:lnTo>
                    <a:pt x="668" y="557"/>
                  </a:lnTo>
                  <a:lnTo>
                    <a:pt x="674" y="542"/>
                  </a:lnTo>
                  <a:lnTo>
                    <a:pt x="676" y="525"/>
                  </a:lnTo>
                  <a:lnTo>
                    <a:pt x="676" y="508"/>
                  </a:lnTo>
                  <a:lnTo>
                    <a:pt x="676" y="168"/>
                  </a:lnTo>
                  <a:lnTo>
                    <a:pt x="676" y="168"/>
                  </a:lnTo>
                  <a:lnTo>
                    <a:pt x="676" y="151"/>
                  </a:lnTo>
                  <a:lnTo>
                    <a:pt x="674" y="134"/>
                  </a:lnTo>
                  <a:lnTo>
                    <a:pt x="668" y="117"/>
                  </a:lnTo>
                  <a:lnTo>
                    <a:pt x="663" y="102"/>
                  </a:lnTo>
                  <a:lnTo>
                    <a:pt x="655" y="87"/>
                  </a:lnTo>
                  <a:lnTo>
                    <a:pt x="648" y="74"/>
                  </a:lnTo>
                  <a:lnTo>
                    <a:pt x="638" y="61"/>
                  </a:lnTo>
                  <a:lnTo>
                    <a:pt x="627" y="48"/>
                  </a:lnTo>
                  <a:lnTo>
                    <a:pt x="616" y="37"/>
                  </a:lnTo>
                  <a:lnTo>
                    <a:pt x="603" y="28"/>
                  </a:lnTo>
                  <a:lnTo>
                    <a:pt x="588" y="20"/>
                  </a:lnTo>
                  <a:lnTo>
                    <a:pt x="573" y="13"/>
                  </a:lnTo>
                  <a:lnTo>
                    <a:pt x="558" y="7"/>
                  </a:lnTo>
                  <a:lnTo>
                    <a:pt x="542" y="4"/>
                  </a:lnTo>
                  <a:lnTo>
                    <a:pt x="525" y="0"/>
                  </a:lnTo>
                  <a:lnTo>
                    <a:pt x="508" y="0"/>
                  </a:lnTo>
                  <a:lnTo>
                    <a:pt x="50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>
                <a:latin typeface="KoPub돋움체 Medium"/>
                <a:ea typeface="KoPub돋움체 Medium"/>
              </a:endParaRPr>
            </a:p>
          </p:txBody>
        </p:sp>
        <p:sp>
          <p:nvSpPr>
            <p:cNvPr id="52" name="Freeform 33"/>
            <p:cNvSpPr/>
            <p:nvPr/>
          </p:nvSpPr>
          <p:spPr>
            <a:xfrm>
              <a:off x="434181" y="1820387"/>
              <a:ext cx="530226" cy="447675"/>
            </a:xfrm>
            <a:custGeom>
              <a:avLst/>
              <a:gdLst>
                <a:gd name="T0" fmla="*/ 666 w 668"/>
                <a:gd name="T1" fmla="*/ 13 h 564"/>
                <a:gd name="T2" fmla="*/ 657 w 668"/>
                <a:gd name="T3" fmla="*/ 4 h 564"/>
                <a:gd name="T4" fmla="*/ 640 w 668"/>
                <a:gd name="T5" fmla="*/ 0 h 564"/>
                <a:gd name="T6" fmla="*/ 631 w 668"/>
                <a:gd name="T7" fmla="*/ 0 h 564"/>
                <a:gd name="T8" fmla="*/ 597 w 668"/>
                <a:gd name="T9" fmla="*/ 9 h 564"/>
                <a:gd name="T10" fmla="*/ 577 w 668"/>
                <a:gd name="T11" fmla="*/ 22 h 564"/>
                <a:gd name="T12" fmla="*/ 556 w 668"/>
                <a:gd name="T13" fmla="*/ 39 h 564"/>
                <a:gd name="T14" fmla="*/ 493 w 668"/>
                <a:gd name="T15" fmla="*/ 114 h 564"/>
                <a:gd name="T16" fmla="*/ 445 w 668"/>
                <a:gd name="T17" fmla="*/ 179 h 564"/>
                <a:gd name="T18" fmla="*/ 305 w 668"/>
                <a:gd name="T19" fmla="*/ 386 h 564"/>
                <a:gd name="T20" fmla="*/ 286 w 668"/>
                <a:gd name="T21" fmla="*/ 413 h 564"/>
                <a:gd name="T22" fmla="*/ 251 w 668"/>
                <a:gd name="T23" fmla="*/ 363 h 564"/>
                <a:gd name="T24" fmla="*/ 208 w 668"/>
                <a:gd name="T25" fmla="*/ 315 h 564"/>
                <a:gd name="T26" fmla="*/ 171 w 668"/>
                <a:gd name="T27" fmla="*/ 287 h 564"/>
                <a:gd name="T28" fmla="*/ 143 w 668"/>
                <a:gd name="T29" fmla="*/ 272 h 564"/>
                <a:gd name="T30" fmla="*/ 113 w 668"/>
                <a:gd name="T31" fmla="*/ 265 h 564"/>
                <a:gd name="T32" fmla="*/ 98 w 668"/>
                <a:gd name="T33" fmla="*/ 261 h 564"/>
                <a:gd name="T34" fmla="*/ 65 w 668"/>
                <a:gd name="T35" fmla="*/ 266 h 564"/>
                <a:gd name="T36" fmla="*/ 33 w 668"/>
                <a:gd name="T37" fmla="*/ 281 h 564"/>
                <a:gd name="T38" fmla="*/ 9 w 668"/>
                <a:gd name="T39" fmla="*/ 304 h 564"/>
                <a:gd name="T40" fmla="*/ 0 w 668"/>
                <a:gd name="T41" fmla="*/ 324 h 564"/>
                <a:gd name="T42" fmla="*/ 0 w 668"/>
                <a:gd name="T43" fmla="*/ 332 h 564"/>
                <a:gd name="T44" fmla="*/ 11 w 668"/>
                <a:gd name="T45" fmla="*/ 343 h 564"/>
                <a:gd name="T46" fmla="*/ 20 w 668"/>
                <a:gd name="T47" fmla="*/ 345 h 564"/>
                <a:gd name="T48" fmla="*/ 54 w 668"/>
                <a:gd name="T49" fmla="*/ 354 h 564"/>
                <a:gd name="T50" fmla="*/ 85 w 668"/>
                <a:gd name="T51" fmla="*/ 374 h 564"/>
                <a:gd name="T52" fmla="*/ 115 w 668"/>
                <a:gd name="T53" fmla="*/ 402 h 564"/>
                <a:gd name="T54" fmla="*/ 165 w 668"/>
                <a:gd name="T55" fmla="*/ 467 h 564"/>
                <a:gd name="T56" fmla="*/ 218 w 668"/>
                <a:gd name="T57" fmla="*/ 553 h 564"/>
                <a:gd name="T58" fmla="*/ 219 w 668"/>
                <a:gd name="T59" fmla="*/ 557 h 564"/>
                <a:gd name="T60" fmla="*/ 232 w 668"/>
                <a:gd name="T61" fmla="*/ 564 h 564"/>
                <a:gd name="T62" fmla="*/ 242 w 668"/>
                <a:gd name="T63" fmla="*/ 564 h 564"/>
                <a:gd name="T64" fmla="*/ 266 w 668"/>
                <a:gd name="T65" fmla="*/ 561 h 564"/>
                <a:gd name="T66" fmla="*/ 294 w 668"/>
                <a:gd name="T67" fmla="*/ 549 h 564"/>
                <a:gd name="T68" fmla="*/ 318 w 668"/>
                <a:gd name="T69" fmla="*/ 533 h 564"/>
                <a:gd name="T70" fmla="*/ 333 w 668"/>
                <a:gd name="T71" fmla="*/ 516 h 564"/>
                <a:gd name="T72" fmla="*/ 350 w 668"/>
                <a:gd name="T73" fmla="*/ 482 h 564"/>
                <a:gd name="T74" fmla="*/ 415 w 668"/>
                <a:gd name="T75" fmla="*/ 378 h 564"/>
                <a:gd name="T76" fmla="*/ 506 w 668"/>
                <a:gd name="T77" fmla="*/ 240 h 564"/>
                <a:gd name="T78" fmla="*/ 607 w 668"/>
                <a:gd name="T79" fmla="*/ 104 h 564"/>
                <a:gd name="T80" fmla="*/ 657 w 668"/>
                <a:gd name="T81" fmla="*/ 45 h 564"/>
                <a:gd name="T82" fmla="*/ 666 w 668"/>
                <a:gd name="T83" fmla="*/ 28 h 564"/>
                <a:gd name="T84" fmla="*/ 666 w 668"/>
                <a:gd name="T85" fmla="*/ 13 h 5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68" h="564">
                  <a:moveTo>
                    <a:pt x="666" y="13"/>
                  </a:moveTo>
                  <a:lnTo>
                    <a:pt x="666" y="13"/>
                  </a:lnTo>
                  <a:lnTo>
                    <a:pt x="663" y="9"/>
                  </a:lnTo>
                  <a:lnTo>
                    <a:pt x="657" y="4"/>
                  </a:lnTo>
                  <a:lnTo>
                    <a:pt x="650" y="2"/>
                  </a:lnTo>
                  <a:lnTo>
                    <a:pt x="640" y="0"/>
                  </a:lnTo>
                  <a:lnTo>
                    <a:pt x="640" y="0"/>
                  </a:lnTo>
                  <a:lnTo>
                    <a:pt x="631" y="0"/>
                  </a:lnTo>
                  <a:lnTo>
                    <a:pt x="620" y="2"/>
                  </a:lnTo>
                  <a:lnTo>
                    <a:pt x="597" y="9"/>
                  </a:lnTo>
                  <a:lnTo>
                    <a:pt x="586" y="15"/>
                  </a:lnTo>
                  <a:lnTo>
                    <a:pt x="577" y="22"/>
                  </a:lnTo>
                  <a:lnTo>
                    <a:pt x="566" y="30"/>
                  </a:lnTo>
                  <a:lnTo>
                    <a:pt x="556" y="39"/>
                  </a:lnTo>
                  <a:lnTo>
                    <a:pt x="556" y="39"/>
                  </a:lnTo>
                  <a:lnTo>
                    <a:pt x="493" y="114"/>
                  </a:lnTo>
                  <a:lnTo>
                    <a:pt x="469" y="145"/>
                  </a:lnTo>
                  <a:lnTo>
                    <a:pt x="445" y="179"/>
                  </a:lnTo>
                  <a:lnTo>
                    <a:pt x="387" y="259"/>
                  </a:lnTo>
                  <a:lnTo>
                    <a:pt x="305" y="386"/>
                  </a:lnTo>
                  <a:lnTo>
                    <a:pt x="286" y="413"/>
                  </a:lnTo>
                  <a:lnTo>
                    <a:pt x="286" y="413"/>
                  </a:lnTo>
                  <a:lnTo>
                    <a:pt x="270" y="387"/>
                  </a:lnTo>
                  <a:lnTo>
                    <a:pt x="251" y="363"/>
                  </a:lnTo>
                  <a:lnTo>
                    <a:pt x="231" y="339"/>
                  </a:lnTo>
                  <a:lnTo>
                    <a:pt x="208" y="315"/>
                  </a:lnTo>
                  <a:lnTo>
                    <a:pt x="184" y="296"/>
                  </a:lnTo>
                  <a:lnTo>
                    <a:pt x="171" y="287"/>
                  </a:lnTo>
                  <a:lnTo>
                    <a:pt x="156" y="279"/>
                  </a:lnTo>
                  <a:lnTo>
                    <a:pt x="143" y="272"/>
                  </a:lnTo>
                  <a:lnTo>
                    <a:pt x="128" y="268"/>
                  </a:lnTo>
                  <a:lnTo>
                    <a:pt x="113" y="265"/>
                  </a:lnTo>
                  <a:lnTo>
                    <a:pt x="98" y="261"/>
                  </a:lnTo>
                  <a:lnTo>
                    <a:pt x="98" y="261"/>
                  </a:lnTo>
                  <a:lnTo>
                    <a:pt x="82" y="263"/>
                  </a:lnTo>
                  <a:lnTo>
                    <a:pt x="65" y="266"/>
                  </a:lnTo>
                  <a:lnTo>
                    <a:pt x="48" y="274"/>
                  </a:lnTo>
                  <a:lnTo>
                    <a:pt x="33" y="281"/>
                  </a:lnTo>
                  <a:lnTo>
                    <a:pt x="20" y="292"/>
                  </a:lnTo>
                  <a:lnTo>
                    <a:pt x="9" y="304"/>
                  </a:lnTo>
                  <a:lnTo>
                    <a:pt x="2" y="315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0" y="332"/>
                  </a:lnTo>
                  <a:lnTo>
                    <a:pt x="3" y="337"/>
                  </a:lnTo>
                  <a:lnTo>
                    <a:pt x="11" y="343"/>
                  </a:lnTo>
                  <a:lnTo>
                    <a:pt x="20" y="345"/>
                  </a:lnTo>
                  <a:lnTo>
                    <a:pt x="20" y="345"/>
                  </a:lnTo>
                  <a:lnTo>
                    <a:pt x="37" y="348"/>
                  </a:lnTo>
                  <a:lnTo>
                    <a:pt x="54" y="354"/>
                  </a:lnTo>
                  <a:lnTo>
                    <a:pt x="69" y="363"/>
                  </a:lnTo>
                  <a:lnTo>
                    <a:pt x="85" y="374"/>
                  </a:lnTo>
                  <a:lnTo>
                    <a:pt x="100" y="387"/>
                  </a:lnTo>
                  <a:lnTo>
                    <a:pt x="115" y="402"/>
                  </a:lnTo>
                  <a:lnTo>
                    <a:pt x="141" y="434"/>
                  </a:lnTo>
                  <a:lnTo>
                    <a:pt x="165" y="467"/>
                  </a:lnTo>
                  <a:lnTo>
                    <a:pt x="188" y="501"/>
                  </a:lnTo>
                  <a:lnTo>
                    <a:pt x="218" y="553"/>
                  </a:lnTo>
                  <a:lnTo>
                    <a:pt x="218" y="553"/>
                  </a:lnTo>
                  <a:lnTo>
                    <a:pt x="219" y="557"/>
                  </a:lnTo>
                  <a:lnTo>
                    <a:pt x="225" y="561"/>
                  </a:lnTo>
                  <a:lnTo>
                    <a:pt x="232" y="564"/>
                  </a:lnTo>
                  <a:lnTo>
                    <a:pt x="242" y="564"/>
                  </a:lnTo>
                  <a:lnTo>
                    <a:pt x="242" y="564"/>
                  </a:lnTo>
                  <a:lnTo>
                    <a:pt x="253" y="564"/>
                  </a:lnTo>
                  <a:lnTo>
                    <a:pt x="266" y="561"/>
                  </a:lnTo>
                  <a:lnTo>
                    <a:pt x="279" y="555"/>
                  </a:lnTo>
                  <a:lnTo>
                    <a:pt x="294" y="549"/>
                  </a:lnTo>
                  <a:lnTo>
                    <a:pt x="305" y="542"/>
                  </a:lnTo>
                  <a:lnTo>
                    <a:pt x="318" y="533"/>
                  </a:lnTo>
                  <a:lnTo>
                    <a:pt x="326" y="523"/>
                  </a:lnTo>
                  <a:lnTo>
                    <a:pt x="333" y="516"/>
                  </a:lnTo>
                  <a:lnTo>
                    <a:pt x="333" y="516"/>
                  </a:lnTo>
                  <a:lnTo>
                    <a:pt x="350" y="482"/>
                  </a:lnTo>
                  <a:lnTo>
                    <a:pt x="378" y="436"/>
                  </a:lnTo>
                  <a:lnTo>
                    <a:pt x="415" y="378"/>
                  </a:lnTo>
                  <a:lnTo>
                    <a:pt x="458" y="311"/>
                  </a:lnTo>
                  <a:lnTo>
                    <a:pt x="506" y="240"/>
                  </a:lnTo>
                  <a:lnTo>
                    <a:pt x="556" y="171"/>
                  </a:lnTo>
                  <a:lnTo>
                    <a:pt x="607" y="104"/>
                  </a:lnTo>
                  <a:lnTo>
                    <a:pt x="657" y="45"/>
                  </a:lnTo>
                  <a:lnTo>
                    <a:pt x="657" y="45"/>
                  </a:lnTo>
                  <a:lnTo>
                    <a:pt x="663" y="35"/>
                  </a:lnTo>
                  <a:lnTo>
                    <a:pt x="666" y="28"/>
                  </a:lnTo>
                  <a:lnTo>
                    <a:pt x="668" y="21"/>
                  </a:lnTo>
                  <a:lnTo>
                    <a:pt x="666" y="13"/>
                  </a:lnTo>
                  <a:lnTo>
                    <a:pt x="666" y="13"/>
                  </a:lnTo>
                  <a:close/>
                </a:path>
              </a:pathLst>
            </a:custGeom>
            <a:solidFill>
              <a:srgbClr val="ed4d4d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>
                <a:latin typeface="KoPub돋움체 Medium"/>
                <a:ea typeface="KoPub돋움체 Medium"/>
              </a:endParaRPr>
            </a:p>
          </p:txBody>
        </p: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/>
              <a:t>· </a:t>
            </a:r>
            <a:fld id="{E06FA517-99C4-4931-8AF6-A43C2876D6DD}" type="slidenum">
              <a:rPr lang="en-US" altLang="en-US"/>
              <a:pPr lvl="0">
                <a:defRPr/>
              </a:pPr>
              <a:t>15</a:t>
            </a:fld>
            <a:r>
              <a:rPr lang="ko-KR" altLang="en-US"/>
              <a:t> </a:t>
            </a:r>
            <a:r>
              <a:rPr lang="en-US" altLang="ko-KR"/>
              <a:t>· </a:t>
            </a:r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그룹 31"/>
          <p:cNvGrpSpPr/>
          <p:nvPr/>
        </p:nvGrpSpPr>
        <p:grpSpPr>
          <a:xfrm rot="0">
            <a:off x="705195" y="1829305"/>
            <a:ext cx="10833448" cy="1670427"/>
            <a:chOff x="705195" y="1908436"/>
            <a:chExt cx="10833448" cy="1670427"/>
          </a:xfrm>
        </p:grpSpPr>
        <p:sp>
          <p:nvSpPr>
            <p:cNvPr id="6" name="사각형: 둥근 모서리 5"/>
            <p:cNvSpPr/>
            <p:nvPr/>
          </p:nvSpPr>
          <p:spPr>
            <a:xfrm>
              <a:off x="1503680" y="2210801"/>
              <a:ext cx="9327358" cy="136806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2225"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59069" y="1908436"/>
              <a:ext cx="8313508" cy="511872"/>
            </a:xfrm>
            <a:prstGeom prst="roundRect">
              <a:avLst>
                <a:gd name="adj" fmla="val 50000"/>
              </a:avLst>
            </a:prstGeom>
            <a:solidFill>
              <a:srgbClr val="7db638"/>
            </a:solidFill>
          </p:spPr>
          <p:txBody>
            <a:bodyPr vert="horz" wrap="square" lIns="0" tIns="0" rIns="0" bIns="0" anchor="ctr">
              <a:spAutoFit/>
            </a:bodyPr>
            <a:lstStyle/>
            <a:p>
              <a:pPr algn="ctr">
                <a:spcBef>
                  <a:spcPts val="0"/>
                </a:spcBef>
                <a:defRPr/>
              </a:pPr>
              <a:r>
                <a:rPr lang="en-US" altLang="ko-KR" sz="2400">
                  <a:solidFill>
                    <a:schemeClr val="bg1"/>
                  </a:solidFill>
                  <a:latin typeface="+mj-ea"/>
                  <a:ea typeface="+mj-ea"/>
                </a:rPr>
                <a:t>“</a:t>
              </a:r>
              <a:r>
                <a:rPr lang="ko-KR" altLang="en-US" sz="2400" spc="-100">
                  <a:solidFill>
                    <a:schemeClr val="bg1"/>
                  </a:solidFill>
                  <a:latin typeface="+mj-ea"/>
                  <a:ea typeface="+mj-ea"/>
                </a:rPr>
                <a:t>위험성평가의 전체 과정에 해당작업 종사 근로자의 참여 필요</a:t>
              </a:r>
              <a:r>
                <a:rPr lang="en-US" altLang="ko-KR" sz="2400" spc="-100">
                  <a:solidFill>
                    <a:schemeClr val="bg1"/>
                  </a:solidFill>
                  <a:latin typeface="+mj-ea"/>
                  <a:ea typeface="+mj-ea"/>
                </a:rPr>
                <a:t>” </a:t>
              </a:r>
              <a:endParaRPr lang="ko-KR" altLang="en-US" sz="2400" spc="-1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705195" y="2518128"/>
              <a:ext cx="10833448" cy="8944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3200"/>
                </a:lnSpc>
                <a:defRPr/>
              </a:pPr>
              <a:r>
                <a:rPr lang="ko-KR" altLang="en-US" sz="2400">
                  <a:solidFill>
                    <a:srgbClr val="000066"/>
                  </a:solidFill>
                  <a:latin typeface="+mn-ea"/>
                </a:rPr>
                <a:t>위험성평가를 가장 효과적으로 수행할 수 있게 하는 </a:t>
              </a:r>
              <a:br>
                <a:rPr lang="en-US" altLang="ko-KR" sz="2400">
                  <a:solidFill>
                    <a:srgbClr val="000066"/>
                  </a:solidFill>
                  <a:latin typeface="+mn-ea"/>
                </a:rPr>
              </a:br>
              <a:r>
                <a:rPr lang="ko-KR" altLang="en-US" sz="2400">
                  <a:solidFill>
                    <a:srgbClr val="ed4d4d"/>
                  </a:solidFill>
                  <a:latin typeface="+mj-ea"/>
                  <a:ea typeface="+mj-ea"/>
                </a:rPr>
                <a:t>「사업장의 유해</a:t>
              </a:r>
              <a:r>
                <a:rPr lang="en-US" altLang="ko-KR" sz="2400">
                  <a:solidFill>
                    <a:srgbClr val="ed4d4d"/>
                  </a:solidFill>
                  <a:latin typeface="+mj-ea"/>
                  <a:ea typeface="+mj-ea"/>
                </a:rPr>
                <a:t>·</a:t>
              </a:r>
              <a:r>
                <a:rPr lang="ko-KR" altLang="en-US" sz="2400">
                  <a:solidFill>
                    <a:srgbClr val="ed4d4d"/>
                  </a:solidFill>
                  <a:latin typeface="+mj-ea"/>
                  <a:ea typeface="+mj-ea"/>
                </a:rPr>
                <a:t>위험요인을 가장 잘 아는 근로자」</a:t>
              </a:r>
              <a:r>
                <a:rPr lang="ko-KR" altLang="en-US" sz="2400">
                  <a:solidFill>
                    <a:srgbClr val="000066"/>
                  </a:solidFill>
                  <a:latin typeface="+mj-ea"/>
                  <a:ea typeface="+mj-ea"/>
                </a:rPr>
                <a:t>의 참여를 의미</a:t>
              </a:r>
              <a:endParaRPr lang="en-US" altLang="ko-KR" sz="2400">
                <a:solidFill>
                  <a:srgbClr val="000066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5" name="사각형: 둥근 위쪽 모서리 24"/>
          <p:cNvSpPr/>
          <p:nvPr/>
        </p:nvSpPr>
        <p:spPr>
          <a:xfrm flipV="1">
            <a:off x="1350017" y="774983"/>
            <a:ext cx="2233981" cy="482847"/>
          </a:xfrm>
          <a:prstGeom prst="round2SameRect">
            <a:avLst>
              <a:gd name="adj1" fmla="val 32120"/>
              <a:gd name="adj2" fmla="val 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4" name="사각형: 둥근 위쪽 모서리 23"/>
          <p:cNvSpPr/>
          <p:nvPr/>
        </p:nvSpPr>
        <p:spPr>
          <a:xfrm flipV="1">
            <a:off x="6172481" y="774980"/>
            <a:ext cx="2233981" cy="578900"/>
          </a:xfrm>
          <a:prstGeom prst="round2SameRect">
            <a:avLst>
              <a:gd name="adj1" fmla="val 19993"/>
              <a:gd name="adj2" fmla="val 0"/>
            </a:avLst>
          </a:prstGeom>
          <a:solidFill>
            <a:srgbClr val="f8704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" name="사각형: 둥근 위쪽 모서리 4"/>
          <p:cNvSpPr/>
          <p:nvPr/>
        </p:nvSpPr>
        <p:spPr>
          <a:xfrm flipV="1">
            <a:off x="3765697" y="774983"/>
            <a:ext cx="2233981" cy="482847"/>
          </a:xfrm>
          <a:prstGeom prst="round2SameRect">
            <a:avLst>
              <a:gd name="adj1" fmla="val 32120"/>
              <a:gd name="adj2" fmla="val 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7" name="사각형: 둥근 위쪽 모서리 6"/>
          <p:cNvSpPr/>
          <p:nvPr/>
        </p:nvSpPr>
        <p:spPr>
          <a:xfrm flipV="1">
            <a:off x="8597056" y="774983"/>
            <a:ext cx="2233981" cy="482847"/>
          </a:xfrm>
          <a:prstGeom prst="round2SameRect">
            <a:avLst>
              <a:gd name="adj1" fmla="val 32120"/>
              <a:gd name="adj2" fmla="val 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135020" y="827472"/>
            <a:ext cx="26239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ko-KR" altLang="en-US" sz="2000" kern="0" spc="-150">
                <a:solidFill>
                  <a:schemeClr val="bg1"/>
                </a:solidFill>
                <a:latin typeface="G마켓 산스 TTF Medium"/>
                <a:ea typeface="G마켓 산스 TTF Medium"/>
                <a:cs typeface="Arial"/>
              </a:rPr>
              <a:t>실시 주체</a:t>
            </a:r>
            <a:endParaRPr kumimoji="1" lang="ko-KR" altLang="en-US" sz="2000" kern="0" spc="-150">
              <a:solidFill>
                <a:schemeClr val="bg1"/>
              </a:solidFill>
              <a:latin typeface="G마켓 산스 TTF Medium"/>
              <a:ea typeface="G마켓 산스 TTF Medium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10797" y="827472"/>
            <a:ext cx="19258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ko-KR" altLang="en-US" sz="2000" kern="0" spc="-150">
                <a:solidFill>
                  <a:schemeClr val="bg1"/>
                </a:solidFill>
                <a:latin typeface="G마켓 산스 TTF Medium"/>
                <a:ea typeface="G마켓 산스 TTF Medium"/>
                <a:cs typeface="Arial"/>
              </a:rPr>
              <a:t>위험성평가 대상</a:t>
            </a:r>
            <a:endParaRPr kumimoji="1" lang="ko-KR" altLang="en-US" sz="2000" kern="0" spc="-150">
              <a:solidFill>
                <a:schemeClr val="bg1"/>
              </a:solidFill>
              <a:latin typeface="G마켓 산스 TTF Medium"/>
              <a:ea typeface="G마켓 산스 TTF Medium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52399" y="797448"/>
            <a:ext cx="22882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ko-KR" altLang="en-US" sz="3200" kern="0" spc="-150">
                <a:solidFill>
                  <a:schemeClr val="bg1"/>
                </a:solidFill>
                <a:latin typeface="G마켓 산스 TTF Bold"/>
                <a:ea typeface="G마켓 산스 TTF Bold"/>
                <a:cs typeface="Arial"/>
              </a:rPr>
              <a:t>근로자 참여</a:t>
            </a:r>
            <a:endParaRPr kumimoji="1" lang="ko-KR" altLang="en-US" sz="3200" kern="0" spc="-150">
              <a:solidFill>
                <a:schemeClr val="bg1"/>
              </a:solidFill>
              <a:latin typeface="G마켓 산스 TTF Bold"/>
              <a:ea typeface="G마켓 산스 TTF Bold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777044" y="827472"/>
            <a:ext cx="18909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ko-KR" altLang="en-US" sz="2000" kern="0" spc="-150">
                <a:solidFill>
                  <a:schemeClr val="bg1"/>
                </a:solidFill>
                <a:latin typeface="G마켓 산스 TTF Medium"/>
                <a:ea typeface="G마켓 산스 TTF Medium"/>
                <a:cs typeface="Arial"/>
              </a:rPr>
              <a:t>위험성평가 시기</a:t>
            </a:r>
            <a:endParaRPr kumimoji="1" lang="ko-KR" altLang="en-US" sz="2000" kern="0" spc="-150">
              <a:solidFill>
                <a:schemeClr val="bg1"/>
              </a:solidFill>
              <a:latin typeface="G마켓 산스 TTF Medium"/>
              <a:ea typeface="G마켓 산스 TTF Medium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7788" y="388207"/>
            <a:ext cx="49125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Ⅲ. </a:t>
            </a:r>
            <a:r>
              <a:rPr lang="ko-KR" altLang="en-US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위험성평가 실시는 어떻게</a:t>
            </a:r>
            <a:r>
              <a:rPr lang="en-US" altLang="ko-KR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?</a:t>
            </a:r>
            <a:endParaRPr lang="en-US" altLang="ko-KR" spc="-7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33" name="그룹 32"/>
          <p:cNvGrpSpPr/>
          <p:nvPr/>
        </p:nvGrpSpPr>
        <p:grpSpPr>
          <a:xfrm rot="0">
            <a:off x="1575077" y="4002761"/>
            <a:ext cx="10091143" cy="2065791"/>
            <a:chOff x="1575077" y="3911321"/>
            <a:chExt cx="10091143" cy="2065791"/>
          </a:xfrm>
        </p:grpSpPr>
        <p:sp>
          <p:nvSpPr>
            <p:cNvPr id="12" name="직사각형 11"/>
            <p:cNvSpPr/>
            <p:nvPr/>
          </p:nvSpPr>
          <p:spPr>
            <a:xfrm>
              <a:off x="1889349" y="3911321"/>
              <a:ext cx="9649293" cy="4840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3200"/>
                </a:lnSpc>
                <a:defRPr/>
              </a:pPr>
              <a:r>
                <a:rPr lang="ko-KR" altLang="en-US" sz="2400">
                  <a:solidFill>
                    <a:srgbClr val="ed4d4d"/>
                  </a:solidFill>
                  <a:latin typeface="+mj-ea"/>
                  <a:ea typeface="+mj-ea"/>
                </a:rPr>
                <a:t>“해당 작업에 종사하는 근로자”</a:t>
              </a:r>
              <a:r>
                <a:rPr lang="ko-KR" altLang="en-US" sz="2400">
                  <a:solidFill>
                    <a:srgbClr val="000066"/>
                  </a:solidFill>
                  <a:latin typeface="+mj-ea"/>
                  <a:ea typeface="+mj-ea"/>
                </a:rPr>
                <a:t> → “그 작업에 대해 </a:t>
              </a:r>
              <a:r>
                <a:rPr lang="ko-KR" altLang="en-US" sz="2400">
                  <a:solidFill>
                    <a:srgbClr val="ed4d4d"/>
                  </a:solidFill>
                  <a:latin typeface="+mj-ea"/>
                  <a:ea typeface="+mj-ea"/>
                </a:rPr>
                <a:t>가장 잘 아는 근로자”</a:t>
              </a:r>
              <a:endParaRPr lang="ko-KR" altLang="en-US" sz="2400">
                <a:solidFill>
                  <a:srgbClr val="ed4d4d"/>
                </a:solidFill>
                <a:latin typeface="+mj-ea"/>
                <a:ea typeface="+mj-ea"/>
              </a:endParaRPr>
            </a:p>
          </p:txBody>
        </p:sp>
        <p:grpSp>
          <p:nvGrpSpPr>
            <p:cNvPr id="15" name="그룹 14"/>
            <p:cNvGrpSpPr/>
            <p:nvPr/>
          </p:nvGrpSpPr>
          <p:grpSpPr>
            <a:xfrm rot="0">
              <a:off x="1575077" y="4031071"/>
              <a:ext cx="285154" cy="269980"/>
              <a:chOff x="346869" y="1820387"/>
              <a:chExt cx="617538" cy="584675"/>
            </a:xfrm>
            <a:solidFill>
              <a:srgbClr val="000000"/>
            </a:solidFill>
          </p:grpSpPr>
          <p:sp>
            <p:nvSpPr>
              <p:cNvPr id="17" name="Freeform 74"/>
              <p:cNvSpPr/>
              <p:nvPr/>
            </p:nvSpPr>
            <p:spPr>
              <a:xfrm flipH="1">
                <a:off x="346869" y="1868487"/>
                <a:ext cx="536575" cy="536575"/>
              </a:xfrm>
              <a:custGeom>
                <a:avLst/>
                <a:gdLst>
                  <a:gd name="T0" fmla="*/ 167 w 676"/>
                  <a:gd name="T1" fmla="*/ 0 h 676"/>
                  <a:gd name="T2" fmla="*/ 158 w 676"/>
                  <a:gd name="T3" fmla="*/ 0 h 676"/>
                  <a:gd name="T4" fmla="*/ 508 w 676"/>
                  <a:gd name="T5" fmla="*/ 73 h 676"/>
                  <a:gd name="T6" fmla="*/ 527 w 676"/>
                  <a:gd name="T7" fmla="*/ 74 h 676"/>
                  <a:gd name="T8" fmla="*/ 562 w 676"/>
                  <a:gd name="T9" fmla="*/ 89 h 676"/>
                  <a:gd name="T10" fmla="*/ 586 w 676"/>
                  <a:gd name="T11" fmla="*/ 114 h 676"/>
                  <a:gd name="T12" fmla="*/ 601 w 676"/>
                  <a:gd name="T13" fmla="*/ 149 h 676"/>
                  <a:gd name="T14" fmla="*/ 603 w 676"/>
                  <a:gd name="T15" fmla="*/ 508 h 676"/>
                  <a:gd name="T16" fmla="*/ 601 w 676"/>
                  <a:gd name="T17" fmla="*/ 527 h 676"/>
                  <a:gd name="T18" fmla="*/ 586 w 676"/>
                  <a:gd name="T19" fmla="*/ 560 h 676"/>
                  <a:gd name="T20" fmla="*/ 562 w 676"/>
                  <a:gd name="T21" fmla="*/ 587 h 676"/>
                  <a:gd name="T22" fmla="*/ 527 w 676"/>
                  <a:gd name="T23" fmla="*/ 601 h 676"/>
                  <a:gd name="T24" fmla="*/ 167 w 676"/>
                  <a:gd name="T25" fmla="*/ 603 h 676"/>
                  <a:gd name="T26" fmla="*/ 149 w 676"/>
                  <a:gd name="T27" fmla="*/ 601 h 676"/>
                  <a:gd name="T28" fmla="*/ 115 w 676"/>
                  <a:gd name="T29" fmla="*/ 587 h 676"/>
                  <a:gd name="T30" fmla="*/ 89 w 676"/>
                  <a:gd name="T31" fmla="*/ 560 h 676"/>
                  <a:gd name="T32" fmla="*/ 76 w 676"/>
                  <a:gd name="T33" fmla="*/ 527 h 676"/>
                  <a:gd name="T34" fmla="*/ 74 w 676"/>
                  <a:gd name="T35" fmla="*/ 408 h 676"/>
                  <a:gd name="T36" fmla="*/ 0 w 676"/>
                  <a:gd name="T37" fmla="*/ 508 h 676"/>
                  <a:gd name="T38" fmla="*/ 2 w 676"/>
                  <a:gd name="T39" fmla="*/ 525 h 676"/>
                  <a:gd name="T40" fmla="*/ 7 w 676"/>
                  <a:gd name="T41" fmla="*/ 557 h 676"/>
                  <a:gd name="T42" fmla="*/ 20 w 676"/>
                  <a:gd name="T43" fmla="*/ 588 h 676"/>
                  <a:gd name="T44" fmla="*/ 39 w 676"/>
                  <a:gd name="T45" fmla="*/ 614 h 676"/>
                  <a:gd name="T46" fmla="*/ 61 w 676"/>
                  <a:gd name="T47" fmla="*/ 637 h 676"/>
                  <a:gd name="T48" fmla="*/ 89 w 676"/>
                  <a:gd name="T49" fmla="*/ 655 h 676"/>
                  <a:gd name="T50" fmla="*/ 119 w 676"/>
                  <a:gd name="T51" fmla="*/ 668 h 676"/>
                  <a:gd name="T52" fmla="*/ 151 w 676"/>
                  <a:gd name="T53" fmla="*/ 674 h 676"/>
                  <a:gd name="T54" fmla="*/ 508 w 676"/>
                  <a:gd name="T55" fmla="*/ 676 h 676"/>
                  <a:gd name="T56" fmla="*/ 525 w 676"/>
                  <a:gd name="T57" fmla="*/ 674 h 676"/>
                  <a:gd name="T58" fmla="*/ 558 w 676"/>
                  <a:gd name="T59" fmla="*/ 668 h 676"/>
                  <a:gd name="T60" fmla="*/ 588 w 676"/>
                  <a:gd name="T61" fmla="*/ 655 h 676"/>
                  <a:gd name="T62" fmla="*/ 616 w 676"/>
                  <a:gd name="T63" fmla="*/ 637 h 676"/>
                  <a:gd name="T64" fmla="*/ 638 w 676"/>
                  <a:gd name="T65" fmla="*/ 614 h 676"/>
                  <a:gd name="T66" fmla="*/ 655 w 676"/>
                  <a:gd name="T67" fmla="*/ 588 h 676"/>
                  <a:gd name="T68" fmla="*/ 668 w 676"/>
                  <a:gd name="T69" fmla="*/ 557 h 676"/>
                  <a:gd name="T70" fmla="*/ 676 w 676"/>
                  <a:gd name="T71" fmla="*/ 525 h 676"/>
                  <a:gd name="T72" fmla="*/ 676 w 676"/>
                  <a:gd name="T73" fmla="*/ 168 h 676"/>
                  <a:gd name="T74" fmla="*/ 676 w 676"/>
                  <a:gd name="T75" fmla="*/ 151 h 676"/>
                  <a:gd name="T76" fmla="*/ 668 w 676"/>
                  <a:gd name="T77" fmla="*/ 117 h 676"/>
                  <a:gd name="T78" fmla="*/ 655 w 676"/>
                  <a:gd name="T79" fmla="*/ 87 h 676"/>
                  <a:gd name="T80" fmla="*/ 638 w 676"/>
                  <a:gd name="T81" fmla="*/ 61 h 676"/>
                  <a:gd name="T82" fmla="*/ 616 w 676"/>
                  <a:gd name="T83" fmla="*/ 37 h 676"/>
                  <a:gd name="T84" fmla="*/ 588 w 676"/>
                  <a:gd name="T85" fmla="*/ 20 h 676"/>
                  <a:gd name="T86" fmla="*/ 558 w 676"/>
                  <a:gd name="T87" fmla="*/ 7 h 676"/>
                  <a:gd name="T88" fmla="*/ 525 w 676"/>
                  <a:gd name="T89" fmla="*/ 0 h 676"/>
                  <a:gd name="T90" fmla="*/ 508 w 676"/>
                  <a:gd name="T91" fmla="*/ 0 h 67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76" h="676">
                    <a:moveTo>
                      <a:pt x="508" y="0"/>
                    </a:moveTo>
                    <a:lnTo>
                      <a:pt x="167" y="0"/>
                    </a:lnTo>
                    <a:lnTo>
                      <a:pt x="167" y="0"/>
                    </a:lnTo>
                    <a:lnTo>
                      <a:pt x="158" y="0"/>
                    </a:lnTo>
                    <a:lnTo>
                      <a:pt x="197" y="73"/>
                    </a:lnTo>
                    <a:lnTo>
                      <a:pt x="508" y="73"/>
                    </a:lnTo>
                    <a:lnTo>
                      <a:pt x="508" y="73"/>
                    </a:lnTo>
                    <a:lnTo>
                      <a:pt x="527" y="74"/>
                    </a:lnTo>
                    <a:lnTo>
                      <a:pt x="545" y="80"/>
                    </a:lnTo>
                    <a:lnTo>
                      <a:pt x="562" y="89"/>
                    </a:lnTo>
                    <a:lnTo>
                      <a:pt x="575" y="101"/>
                    </a:lnTo>
                    <a:lnTo>
                      <a:pt x="586" y="114"/>
                    </a:lnTo>
                    <a:lnTo>
                      <a:pt x="596" y="130"/>
                    </a:lnTo>
                    <a:lnTo>
                      <a:pt x="601" y="149"/>
                    </a:lnTo>
                    <a:lnTo>
                      <a:pt x="603" y="168"/>
                    </a:lnTo>
                    <a:lnTo>
                      <a:pt x="603" y="508"/>
                    </a:lnTo>
                    <a:lnTo>
                      <a:pt x="603" y="508"/>
                    </a:lnTo>
                    <a:lnTo>
                      <a:pt x="601" y="527"/>
                    </a:lnTo>
                    <a:lnTo>
                      <a:pt x="596" y="544"/>
                    </a:lnTo>
                    <a:lnTo>
                      <a:pt x="586" y="560"/>
                    </a:lnTo>
                    <a:lnTo>
                      <a:pt x="575" y="575"/>
                    </a:lnTo>
                    <a:lnTo>
                      <a:pt x="562" y="587"/>
                    </a:lnTo>
                    <a:lnTo>
                      <a:pt x="545" y="596"/>
                    </a:lnTo>
                    <a:lnTo>
                      <a:pt x="527" y="601"/>
                    </a:lnTo>
                    <a:lnTo>
                      <a:pt x="508" y="603"/>
                    </a:lnTo>
                    <a:lnTo>
                      <a:pt x="167" y="603"/>
                    </a:lnTo>
                    <a:lnTo>
                      <a:pt x="167" y="603"/>
                    </a:lnTo>
                    <a:lnTo>
                      <a:pt x="149" y="601"/>
                    </a:lnTo>
                    <a:lnTo>
                      <a:pt x="132" y="596"/>
                    </a:lnTo>
                    <a:lnTo>
                      <a:pt x="115" y="587"/>
                    </a:lnTo>
                    <a:lnTo>
                      <a:pt x="100" y="575"/>
                    </a:lnTo>
                    <a:lnTo>
                      <a:pt x="89" y="560"/>
                    </a:lnTo>
                    <a:lnTo>
                      <a:pt x="82" y="544"/>
                    </a:lnTo>
                    <a:lnTo>
                      <a:pt x="76" y="527"/>
                    </a:lnTo>
                    <a:lnTo>
                      <a:pt x="74" y="508"/>
                    </a:lnTo>
                    <a:lnTo>
                      <a:pt x="74" y="408"/>
                    </a:lnTo>
                    <a:lnTo>
                      <a:pt x="0" y="330"/>
                    </a:lnTo>
                    <a:lnTo>
                      <a:pt x="0" y="508"/>
                    </a:lnTo>
                    <a:lnTo>
                      <a:pt x="0" y="508"/>
                    </a:lnTo>
                    <a:lnTo>
                      <a:pt x="2" y="525"/>
                    </a:lnTo>
                    <a:lnTo>
                      <a:pt x="3" y="542"/>
                    </a:lnTo>
                    <a:lnTo>
                      <a:pt x="7" y="557"/>
                    </a:lnTo>
                    <a:lnTo>
                      <a:pt x="13" y="573"/>
                    </a:lnTo>
                    <a:lnTo>
                      <a:pt x="20" y="588"/>
                    </a:lnTo>
                    <a:lnTo>
                      <a:pt x="30" y="601"/>
                    </a:lnTo>
                    <a:lnTo>
                      <a:pt x="39" y="614"/>
                    </a:lnTo>
                    <a:lnTo>
                      <a:pt x="50" y="626"/>
                    </a:lnTo>
                    <a:lnTo>
                      <a:pt x="61" y="637"/>
                    </a:lnTo>
                    <a:lnTo>
                      <a:pt x="74" y="646"/>
                    </a:lnTo>
                    <a:lnTo>
                      <a:pt x="89" y="655"/>
                    </a:lnTo>
                    <a:lnTo>
                      <a:pt x="102" y="663"/>
                    </a:lnTo>
                    <a:lnTo>
                      <a:pt x="119" y="668"/>
                    </a:lnTo>
                    <a:lnTo>
                      <a:pt x="134" y="672"/>
                    </a:lnTo>
                    <a:lnTo>
                      <a:pt x="151" y="674"/>
                    </a:lnTo>
                    <a:lnTo>
                      <a:pt x="167" y="676"/>
                    </a:lnTo>
                    <a:lnTo>
                      <a:pt x="508" y="676"/>
                    </a:lnTo>
                    <a:lnTo>
                      <a:pt x="508" y="676"/>
                    </a:lnTo>
                    <a:lnTo>
                      <a:pt x="525" y="674"/>
                    </a:lnTo>
                    <a:lnTo>
                      <a:pt x="542" y="672"/>
                    </a:lnTo>
                    <a:lnTo>
                      <a:pt x="558" y="668"/>
                    </a:lnTo>
                    <a:lnTo>
                      <a:pt x="573" y="663"/>
                    </a:lnTo>
                    <a:lnTo>
                      <a:pt x="588" y="655"/>
                    </a:lnTo>
                    <a:lnTo>
                      <a:pt x="603" y="646"/>
                    </a:lnTo>
                    <a:lnTo>
                      <a:pt x="616" y="637"/>
                    </a:lnTo>
                    <a:lnTo>
                      <a:pt x="627" y="626"/>
                    </a:lnTo>
                    <a:lnTo>
                      <a:pt x="638" y="614"/>
                    </a:lnTo>
                    <a:lnTo>
                      <a:pt x="648" y="601"/>
                    </a:lnTo>
                    <a:lnTo>
                      <a:pt x="655" y="588"/>
                    </a:lnTo>
                    <a:lnTo>
                      <a:pt x="663" y="573"/>
                    </a:lnTo>
                    <a:lnTo>
                      <a:pt x="668" y="557"/>
                    </a:lnTo>
                    <a:lnTo>
                      <a:pt x="674" y="542"/>
                    </a:lnTo>
                    <a:lnTo>
                      <a:pt x="676" y="525"/>
                    </a:lnTo>
                    <a:lnTo>
                      <a:pt x="676" y="508"/>
                    </a:lnTo>
                    <a:lnTo>
                      <a:pt x="676" y="168"/>
                    </a:lnTo>
                    <a:lnTo>
                      <a:pt x="676" y="168"/>
                    </a:lnTo>
                    <a:lnTo>
                      <a:pt x="676" y="151"/>
                    </a:lnTo>
                    <a:lnTo>
                      <a:pt x="674" y="134"/>
                    </a:lnTo>
                    <a:lnTo>
                      <a:pt x="668" y="117"/>
                    </a:lnTo>
                    <a:lnTo>
                      <a:pt x="663" y="102"/>
                    </a:lnTo>
                    <a:lnTo>
                      <a:pt x="655" y="87"/>
                    </a:lnTo>
                    <a:lnTo>
                      <a:pt x="648" y="74"/>
                    </a:lnTo>
                    <a:lnTo>
                      <a:pt x="638" y="61"/>
                    </a:lnTo>
                    <a:lnTo>
                      <a:pt x="627" y="48"/>
                    </a:lnTo>
                    <a:lnTo>
                      <a:pt x="616" y="37"/>
                    </a:lnTo>
                    <a:lnTo>
                      <a:pt x="603" y="28"/>
                    </a:lnTo>
                    <a:lnTo>
                      <a:pt x="588" y="20"/>
                    </a:lnTo>
                    <a:lnTo>
                      <a:pt x="573" y="13"/>
                    </a:lnTo>
                    <a:lnTo>
                      <a:pt x="558" y="7"/>
                    </a:lnTo>
                    <a:lnTo>
                      <a:pt x="542" y="4"/>
                    </a:lnTo>
                    <a:lnTo>
                      <a:pt x="525" y="0"/>
                    </a:lnTo>
                    <a:lnTo>
                      <a:pt x="508" y="0"/>
                    </a:lnTo>
                    <a:lnTo>
                      <a:pt x="50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latin typeface="KoPub돋움체 Medium"/>
                  <a:ea typeface="KoPub돋움체 Medium"/>
                </a:endParaRPr>
              </a:p>
            </p:txBody>
          </p:sp>
          <p:sp>
            <p:nvSpPr>
              <p:cNvPr id="18" name="Freeform 33"/>
              <p:cNvSpPr/>
              <p:nvPr/>
            </p:nvSpPr>
            <p:spPr>
              <a:xfrm>
                <a:off x="434181" y="1820387"/>
                <a:ext cx="530226" cy="447675"/>
              </a:xfrm>
              <a:custGeom>
                <a:avLst/>
                <a:gdLst>
                  <a:gd name="T0" fmla="*/ 666 w 668"/>
                  <a:gd name="T1" fmla="*/ 13 h 564"/>
                  <a:gd name="T2" fmla="*/ 657 w 668"/>
                  <a:gd name="T3" fmla="*/ 4 h 564"/>
                  <a:gd name="T4" fmla="*/ 640 w 668"/>
                  <a:gd name="T5" fmla="*/ 0 h 564"/>
                  <a:gd name="T6" fmla="*/ 631 w 668"/>
                  <a:gd name="T7" fmla="*/ 0 h 564"/>
                  <a:gd name="T8" fmla="*/ 597 w 668"/>
                  <a:gd name="T9" fmla="*/ 9 h 564"/>
                  <a:gd name="T10" fmla="*/ 577 w 668"/>
                  <a:gd name="T11" fmla="*/ 22 h 564"/>
                  <a:gd name="T12" fmla="*/ 556 w 668"/>
                  <a:gd name="T13" fmla="*/ 39 h 564"/>
                  <a:gd name="T14" fmla="*/ 493 w 668"/>
                  <a:gd name="T15" fmla="*/ 114 h 564"/>
                  <a:gd name="T16" fmla="*/ 445 w 668"/>
                  <a:gd name="T17" fmla="*/ 179 h 564"/>
                  <a:gd name="T18" fmla="*/ 305 w 668"/>
                  <a:gd name="T19" fmla="*/ 386 h 564"/>
                  <a:gd name="T20" fmla="*/ 286 w 668"/>
                  <a:gd name="T21" fmla="*/ 413 h 564"/>
                  <a:gd name="T22" fmla="*/ 251 w 668"/>
                  <a:gd name="T23" fmla="*/ 363 h 564"/>
                  <a:gd name="T24" fmla="*/ 208 w 668"/>
                  <a:gd name="T25" fmla="*/ 315 h 564"/>
                  <a:gd name="T26" fmla="*/ 171 w 668"/>
                  <a:gd name="T27" fmla="*/ 287 h 564"/>
                  <a:gd name="T28" fmla="*/ 143 w 668"/>
                  <a:gd name="T29" fmla="*/ 272 h 564"/>
                  <a:gd name="T30" fmla="*/ 113 w 668"/>
                  <a:gd name="T31" fmla="*/ 265 h 564"/>
                  <a:gd name="T32" fmla="*/ 98 w 668"/>
                  <a:gd name="T33" fmla="*/ 261 h 564"/>
                  <a:gd name="T34" fmla="*/ 65 w 668"/>
                  <a:gd name="T35" fmla="*/ 266 h 564"/>
                  <a:gd name="T36" fmla="*/ 33 w 668"/>
                  <a:gd name="T37" fmla="*/ 281 h 564"/>
                  <a:gd name="T38" fmla="*/ 9 w 668"/>
                  <a:gd name="T39" fmla="*/ 304 h 564"/>
                  <a:gd name="T40" fmla="*/ 0 w 668"/>
                  <a:gd name="T41" fmla="*/ 324 h 564"/>
                  <a:gd name="T42" fmla="*/ 0 w 668"/>
                  <a:gd name="T43" fmla="*/ 332 h 564"/>
                  <a:gd name="T44" fmla="*/ 11 w 668"/>
                  <a:gd name="T45" fmla="*/ 343 h 564"/>
                  <a:gd name="T46" fmla="*/ 20 w 668"/>
                  <a:gd name="T47" fmla="*/ 345 h 564"/>
                  <a:gd name="T48" fmla="*/ 54 w 668"/>
                  <a:gd name="T49" fmla="*/ 354 h 564"/>
                  <a:gd name="T50" fmla="*/ 85 w 668"/>
                  <a:gd name="T51" fmla="*/ 374 h 564"/>
                  <a:gd name="T52" fmla="*/ 115 w 668"/>
                  <a:gd name="T53" fmla="*/ 402 h 564"/>
                  <a:gd name="T54" fmla="*/ 165 w 668"/>
                  <a:gd name="T55" fmla="*/ 467 h 564"/>
                  <a:gd name="T56" fmla="*/ 218 w 668"/>
                  <a:gd name="T57" fmla="*/ 553 h 564"/>
                  <a:gd name="T58" fmla="*/ 219 w 668"/>
                  <a:gd name="T59" fmla="*/ 557 h 564"/>
                  <a:gd name="T60" fmla="*/ 232 w 668"/>
                  <a:gd name="T61" fmla="*/ 564 h 564"/>
                  <a:gd name="T62" fmla="*/ 242 w 668"/>
                  <a:gd name="T63" fmla="*/ 564 h 564"/>
                  <a:gd name="T64" fmla="*/ 266 w 668"/>
                  <a:gd name="T65" fmla="*/ 561 h 564"/>
                  <a:gd name="T66" fmla="*/ 294 w 668"/>
                  <a:gd name="T67" fmla="*/ 549 h 564"/>
                  <a:gd name="T68" fmla="*/ 318 w 668"/>
                  <a:gd name="T69" fmla="*/ 533 h 564"/>
                  <a:gd name="T70" fmla="*/ 333 w 668"/>
                  <a:gd name="T71" fmla="*/ 516 h 564"/>
                  <a:gd name="T72" fmla="*/ 350 w 668"/>
                  <a:gd name="T73" fmla="*/ 482 h 564"/>
                  <a:gd name="T74" fmla="*/ 415 w 668"/>
                  <a:gd name="T75" fmla="*/ 378 h 564"/>
                  <a:gd name="T76" fmla="*/ 506 w 668"/>
                  <a:gd name="T77" fmla="*/ 240 h 564"/>
                  <a:gd name="T78" fmla="*/ 607 w 668"/>
                  <a:gd name="T79" fmla="*/ 104 h 564"/>
                  <a:gd name="T80" fmla="*/ 657 w 668"/>
                  <a:gd name="T81" fmla="*/ 45 h 564"/>
                  <a:gd name="T82" fmla="*/ 666 w 668"/>
                  <a:gd name="T83" fmla="*/ 28 h 564"/>
                  <a:gd name="T84" fmla="*/ 666 w 668"/>
                  <a:gd name="T85" fmla="*/ 13 h 5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68" h="564">
                    <a:moveTo>
                      <a:pt x="666" y="13"/>
                    </a:moveTo>
                    <a:lnTo>
                      <a:pt x="666" y="13"/>
                    </a:lnTo>
                    <a:lnTo>
                      <a:pt x="663" y="9"/>
                    </a:lnTo>
                    <a:lnTo>
                      <a:pt x="657" y="4"/>
                    </a:lnTo>
                    <a:lnTo>
                      <a:pt x="650" y="2"/>
                    </a:lnTo>
                    <a:lnTo>
                      <a:pt x="640" y="0"/>
                    </a:lnTo>
                    <a:lnTo>
                      <a:pt x="640" y="0"/>
                    </a:lnTo>
                    <a:lnTo>
                      <a:pt x="631" y="0"/>
                    </a:lnTo>
                    <a:lnTo>
                      <a:pt x="620" y="2"/>
                    </a:lnTo>
                    <a:lnTo>
                      <a:pt x="597" y="9"/>
                    </a:lnTo>
                    <a:lnTo>
                      <a:pt x="586" y="15"/>
                    </a:lnTo>
                    <a:lnTo>
                      <a:pt x="577" y="22"/>
                    </a:lnTo>
                    <a:lnTo>
                      <a:pt x="566" y="30"/>
                    </a:lnTo>
                    <a:lnTo>
                      <a:pt x="556" y="39"/>
                    </a:lnTo>
                    <a:lnTo>
                      <a:pt x="556" y="39"/>
                    </a:lnTo>
                    <a:lnTo>
                      <a:pt x="493" y="114"/>
                    </a:lnTo>
                    <a:lnTo>
                      <a:pt x="469" y="145"/>
                    </a:lnTo>
                    <a:lnTo>
                      <a:pt x="445" y="179"/>
                    </a:lnTo>
                    <a:lnTo>
                      <a:pt x="387" y="259"/>
                    </a:lnTo>
                    <a:lnTo>
                      <a:pt x="305" y="386"/>
                    </a:lnTo>
                    <a:lnTo>
                      <a:pt x="286" y="413"/>
                    </a:lnTo>
                    <a:lnTo>
                      <a:pt x="286" y="413"/>
                    </a:lnTo>
                    <a:lnTo>
                      <a:pt x="270" y="387"/>
                    </a:lnTo>
                    <a:lnTo>
                      <a:pt x="251" y="363"/>
                    </a:lnTo>
                    <a:lnTo>
                      <a:pt x="231" y="339"/>
                    </a:lnTo>
                    <a:lnTo>
                      <a:pt x="208" y="315"/>
                    </a:lnTo>
                    <a:lnTo>
                      <a:pt x="184" y="296"/>
                    </a:lnTo>
                    <a:lnTo>
                      <a:pt x="171" y="287"/>
                    </a:lnTo>
                    <a:lnTo>
                      <a:pt x="156" y="279"/>
                    </a:lnTo>
                    <a:lnTo>
                      <a:pt x="143" y="272"/>
                    </a:lnTo>
                    <a:lnTo>
                      <a:pt x="128" y="268"/>
                    </a:lnTo>
                    <a:lnTo>
                      <a:pt x="113" y="265"/>
                    </a:lnTo>
                    <a:lnTo>
                      <a:pt x="98" y="261"/>
                    </a:lnTo>
                    <a:lnTo>
                      <a:pt x="98" y="261"/>
                    </a:lnTo>
                    <a:lnTo>
                      <a:pt x="82" y="263"/>
                    </a:lnTo>
                    <a:lnTo>
                      <a:pt x="65" y="266"/>
                    </a:lnTo>
                    <a:lnTo>
                      <a:pt x="48" y="274"/>
                    </a:lnTo>
                    <a:lnTo>
                      <a:pt x="33" y="281"/>
                    </a:lnTo>
                    <a:lnTo>
                      <a:pt x="20" y="292"/>
                    </a:lnTo>
                    <a:lnTo>
                      <a:pt x="9" y="304"/>
                    </a:lnTo>
                    <a:lnTo>
                      <a:pt x="2" y="315"/>
                    </a:lnTo>
                    <a:lnTo>
                      <a:pt x="0" y="324"/>
                    </a:lnTo>
                    <a:lnTo>
                      <a:pt x="0" y="324"/>
                    </a:lnTo>
                    <a:lnTo>
                      <a:pt x="0" y="332"/>
                    </a:lnTo>
                    <a:lnTo>
                      <a:pt x="3" y="337"/>
                    </a:lnTo>
                    <a:lnTo>
                      <a:pt x="11" y="343"/>
                    </a:lnTo>
                    <a:lnTo>
                      <a:pt x="20" y="345"/>
                    </a:lnTo>
                    <a:lnTo>
                      <a:pt x="20" y="345"/>
                    </a:lnTo>
                    <a:lnTo>
                      <a:pt x="37" y="348"/>
                    </a:lnTo>
                    <a:lnTo>
                      <a:pt x="54" y="354"/>
                    </a:lnTo>
                    <a:lnTo>
                      <a:pt x="69" y="363"/>
                    </a:lnTo>
                    <a:lnTo>
                      <a:pt x="85" y="374"/>
                    </a:lnTo>
                    <a:lnTo>
                      <a:pt x="100" y="387"/>
                    </a:lnTo>
                    <a:lnTo>
                      <a:pt x="115" y="402"/>
                    </a:lnTo>
                    <a:lnTo>
                      <a:pt x="141" y="434"/>
                    </a:lnTo>
                    <a:lnTo>
                      <a:pt x="165" y="467"/>
                    </a:lnTo>
                    <a:lnTo>
                      <a:pt x="188" y="501"/>
                    </a:lnTo>
                    <a:lnTo>
                      <a:pt x="218" y="553"/>
                    </a:lnTo>
                    <a:lnTo>
                      <a:pt x="218" y="553"/>
                    </a:lnTo>
                    <a:lnTo>
                      <a:pt x="219" y="557"/>
                    </a:lnTo>
                    <a:lnTo>
                      <a:pt x="225" y="561"/>
                    </a:lnTo>
                    <a:lnTo>
                      <a:pt x="232" y="564"/>
                    </a:lnTo>
                    <a:lnTo>
                      <a:pt x="242" y="564"/>
                    </a:lnTo>
                    <a:lnTo>
                      <a:pt x="242" y="564"/>
                    </a:lnTo>
                    <a:lnTo>
                      <a:pt x="253" y="564"/>
                    </a:lnTo>
                    <a:lnTo>
                      <a:pt x="266" y="561"/>
                    </a:lnTo>
                    <a:lnTo>
                      <a:pt x="279" y="555"/>
                    </a:lnTo>
                    <a:lnTo>
                      <a:pt x="294" y="549"/>
                    </a:lnTo>
                    <a:lnTo>
                      <a:pt x="305" y="542"/>
                    </a:lnTo>
                    <a:lnTo>
                      <a:pt x="318" y="533"/>
                    </a:lnTo>
                    <a:lnTo>
                      <a:pt x="326" y="523"/>
                    </a:lnTo>
                    <a:lnTo>
                      <a:pt x="333" y="516"/>
                    </a:lnTo>
                    <a:lnTo>
                      <a:pt x="333" y="516"/>
                    </a:lnTo>
                    <a:lnTo>
                      <a:pt x="350" y="482"/>
                    </a:lnTo>
                    <a:lnTo>
                      <a:pt x="378" y="436"/>
                    </a:lnTo>
                    <a:lnTo>
                      <a:pt x="415" y="378"/>
                    </a:lnTo>
                    <a:lnTo>
                      <a:pt x="458" y="311"/>
                    </a:lnTo>
                    <a:lnTo>
                      <a:pt x="506" y="240"/>
                    </a:lnTo>
                    <a:lnTo>
                      <a:pt x="556" y="171"/>
                    </a:lnTo>
                    <a:lnTo>
                      <a:pt x="607" y="104"/>
                    </a:lnTo>
                    <a:lnTo>
                      <a:pt x="657" y="45"/>
                    </a:lnTo>
                    <a:lnTo>
                      <a:pt x="657" y="45"/>
                    </a:lnTo>
                    <a:lnTo>
                      <a:pt x="663" y="35"/>
                    </a:lnTo>
                    <a:lnTo>
                      <a:pt x="666" y="28"/>
                    </a:lnTo>
                    <a:lnTo>
                      <a:pt x="668" y="21"/>
                    </a:lnTo>
                    <a:lnTo>
                      <a:pt x="666" y="13"/>
                    </a:lnTo>
                    <a:lnTo>
                      <a:pt x="666" y="13"/>
                    </a:lnTo>
                    <a:close/>
                  </a:path>
                </a:pathLst>
              </a:custGeom>
              <a:solidFill>
                <a:srgbClr val="ed4d4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latin typeface="KoPub돋움체 Medium"/>
                  <a:ea typeface="KoPub돋움체 Medium"/>
                </a:endParaRPr>
              </a:p>
            </p:txBody>
          </p:sp>
        </p:grpSp>
        <p:sp>
          <p:nvSpPr>
            <p:cNvPr id="19" name="직사각형 18"/>
            <p:cNvSpPr/>
            <p:nvPr/>
          </p:nvSpPr>
          <p:spPr>
            <a:xfrm>
              <a:off x="1889350" y="4676570"/>
              <a:ext cx="9776870" cy="497410"/>
            </a:xfrm>
            <a:prstGeom prst="rect">
              <a:avLst/>
            </a:prstGeom>
          </p:spPr>
          <p:txBody>
            <a:bodyPr vert="horz" wrap="square" lIns="91440" tIns="45720" rIns="91440" bIns="45720" anchor="t">
              <a:spAutoFit/>
            </a:bodyPr>
            <a:lstStyle/>
            <a:p>
              <a:pPr>
                <a:lnSpc>
                  <a:spcPts val="3200"/>
                </a:lnSpc>
                <a:spcBef>
                  <a:spcPts val="0"/>
                </a:spcBef>
                <a:defRPr/>
              </a:pPr>
              <a:r>
                <a:rPr lang="ko-KR" altLang="en-US" sz="2400" spc="-100">
                  <a:solidFill>
                    <a:srgbClr val="000066"/>
                  </a:solidFill>
                  <a:latin typeface="+mj-ea"/>
                  <a:ea typeface="+mj-ea"/>
                </a:rPr>
                <a:t>참여 근로자의 범위</a:t>
              </a:r>
              <a:r>
                <a:rPr lang="en-US" altLang="ko-KR" sz="2400" spc="-100">
                  <a:solidFill>
                    <a:srgbClr val="000066"/>
                  </a:solidFill>
                  <a:latin typeface="+mj-ea"/>
                  <a:ea typeface="+mj-ea"/>
                </a:rPr>
                <a:t>(</a:t>
              </a:r>
              <a:r>
                <a:rPr lang="ko-KR" altLang="en-US" sz="2400" spc="-100">
                  <a:solidFill>
                    <a:srgbClr val="000066"/>
                  </a:solidFill>
                  <a:latin typeface="+mj-ea"/>
                  <a:ea typeface="+mj-ea"/>
                </a:rPr>
                <a:t>과반수 등</a:t>
              </a:r>
              <a:r>
                <a:rPr lang="en-US" altLang="ko-KR" sz="2400" spc="-100">
                  <a:solidFill>
                    <a:srgbClr val="000066"/>
                  </a:solidFill>
                  <a:latin typeface="+mj-ea"/>
                  <a:ea typeface="+mj-ea"/>
                </a:rPr>
                <a:t>)</a:t>
              </a:r>
              <a:r>
                <a:rPr lang="ko-KR" altLang="en-US" sz="2400" spc="-100">
                  <a:solidFill>
                    <a:srgbClr val="000066"/>
                  </a:solidFill>
                  <a:latin typeface="+mj-ea"/>
                  <a:ea typeface="+mj-ea"/>
                </a:rPr>
                <a:t>와 대상</a:t>
              </a:r>
              <a:r>
                <a:rPr lang="en-US" altLang="ko-KR" sz="2400" spc="-100">
                  <a:solidFill>
                    <a:srgbClr val="000066"/>
                  </a:solidFill>
                  <a:latin typeface="+mj-ea"/>
                  <a:ea typeface="+mj-ea"/>
                </a:rPr>
                <a:t>(</a:t>
              </a:r>
              <a:r>
                <a:rPr lang="ko-KR" altLang="en-US" sz="2400" spc="-100">
                  <a:solidFill>
                    <a:srgbClr val="000066"/>
                  </a:solidFill>
                  <a:latin typeface="+mj-ea"/>
                  <a:ea typeface="+mj-ea"/>
                </a:rPr>
                <a:t>근로자대표 등</a:t>
              </a:r>
              <a:r>
                <a:rPr lang="en-US" altLang="ko-KR" sz="2400" spc="-100">
                  <a:solidFill>
                    <a:srgbClr val="000066"/>
                  </a:solidFill>
                  <a:latin typeface="+mj-ea"/>
                  <a:ea typeface="+mj-ea"/>
                </a:rPr>
                <a:t>)</a:t>
              </a:r>
              <a:r>
                <a:rPr lang="ko-KR" altLang="en-US" sz="2400" spc="-100">
                  <a:solidFill>
                    <a:srgbClr val="000066"/>
                  </a:solidFill>
                  <a:latin typeface="+mj-ea"/>
                  <a:ea typeface="+mj-ea"/>
                </a:rPr>
                <a:t>에 대한 요건 요구 </a:t>
              </a:r>
              <a:r>
                <a:rPr lang="en-US" altLang="ko-KR" sz="2400">
                  <a:solidFill>
                    <a:srgbClr val="000066"/>
                  </a:solidFill>
                  <a:latin typeface="+mj-ea"/>
                  <a:ea typeface="+mj-ea"/>
                </a:rPr>
                <a:t>X</a:t>
              </a:r>
              <a:endParaRPr lang="ko-KR" altLang="en-US" sz="2400">
                <a:solidFill>
                  <a:srgbClr val="000066"/>
                </a:solidFill>
                <a:latin typeface="+mj-ea"/>
                <a:ea typeface="+mj-ea"/>
              </a:endParaRPr>
            </a:p>
          </p:txBody>
        </p:sp>
        <p:grpSp>
          <p:nvGrpSpPr>
            <p:cNvPr id="20" name="그룹 19"/>
            <p:cNvGrpSpPr/>
            <p:nvPr/>
          </p:nvGrpSpPr>
          <p:grpSpPr>
            <a:xfrm rot="0">
              <a:off x="1575077" y="4796320"/>
              <a:ext cx="285154" cy="269980"/>
              <a:chOff x="346869" y="1820387"/>
              <a:chExt cx="617538" cy="584675"/>
            </a:xfrm>
            <a:solidFill>
              <a:srgbClr val="000000"/>
            </a:solidFill>
          </p:grpSpPr>
          <p:sp>
            <p:nvSpPr>
              <p:cNvPr id="21" name="Freeform 74"/>
              <p:cNvSpPr/>
              <p:nvPr/>
            </p:nvSpPr>
            <p:spPr>
              <a:xfrm flipH="1">
                <a:off x="346869" y="1868487"/>
                <a:ext cx="536575" cy="536575"/>
              </a:xfrm>
              <a:custGeom>
                <a:avLst/>
                <a:gdLst>
                  <a:gd name="T0" fmla="*/ 167 w 676"/>
                  <a:gd name="T1" fmla="*/ 0 h 676"/>
                  <a:gd name="T2" fmla="*/ 158 w 676"/>
                  <a:gd name="T3" fmla="*/ 0 h 676"/>
                  <a:gd name="T4" fmla="*/ 508 w 676"/>
                  <a:gd name="T5" fmla="*/ 73 h 676"/>
                  <a:gd name="T6" fmla="*/ 527 w 676"/>
                  <a:gd name="T7" fmla="*/ 74 h 676"/>
                  <a:gd name="T8" fmla="*/ 562 w 676"/>
                  <a:gd name="T9" fmla="*/ 89 h 676"/>
                  <a:gd name="T10" fmla="*/ 586 w 676"/>
                  <a:gd name="T11" fmla="*/ 114 h 676"/>
                  <a:gd name="T12" fmla="*/ 601 w 676"/>
                  <a:gd name="T13" fmla="*/ 149 h 676"/>
                  <a:gd name="T14" fmla="*/ 603 w 676"/>
                  <a:gd name="T15" fmla="*/ 508 h 676"/>
                  <a:gd name="T16" fmla="*/ 601 w 676"/>
                  <a:gd name="T17" fmla="*/ 527 h 676"/>
                  <a:gd name="T18" fmla="*/ 586 w 676"/>
                  <a:gd name="T19" fmla="*/ 560 h 676"/>
                  <a:gd name="T20" fmla="*/ 562 w 676"/>
                  <a:gd name="T21" fmla="*/ 587 h 676"/>
                  <a:gd name="T22" fmla="*/ 527 w 676"/>
                  <a:gd name="T23" fmla="*/ 601 h 676"/>
                  <a:gd name="T24" fmla="*/ 167 w 676"/>
                  <a:gd name="T25" fmla="*/ 603 h 676"/>
                  <a:gd name="T26" fmla="*/ 149 w 676"/>
                  <a:gd name="T27" fmla="*/ 601 h 676"/>
                  <a:gd name="T28" fmla="*/ 115 w 676"/>
                  <a:gd name="T29" fmla="*/ 587 h 676"/>
                  <a:gd name="T30" fmla="*/ 89 w 676"/>
                  <a:gd name="T31" fmla="*/ 560 h 676"/>
                  <a:gd name="T32" fmla="*/ 76 w 676"/>
                  <a:gd name="T33" fmla="*/ 527 h 676"/>
                  <a:gd name="T34" fmla="*/ 74 w 676"/>
                  <a:gd name="T35" fmla="*/ 408 h 676"/>
                  <a:gd name="T36" fmla="*/ 0 w 676"/>
                  <a:gd name="T37" fmla="*/ 508 h 676"/>
                  <a:gd name="T38" fmla="*/ 2 w 676"/>
                  <a:gd name="T39" fmla="*/ 525 h 676"/>
                  <a:gd name="T40" fmla="*/ 7 w 676"/>
                  <a:gd name="T41" fmla="*/ 557 h 676"/>
                  <a:gd name="T42" fmla="*/ 20 w 676"/>
                  <a:gd name="T43" fmla="*/ 588 h 676"/>
                  <a:gd name="T44" fmla="*/ 39 w 676"/>
                  <a:gd name="T45" fmla="*/ 614 h 676"/>
                  <a:gd name="T46" fmla="*/ 61 w 676"/>
                  <a:gd name="T47" fmla="*/ 637 h 676"/>
                  <a:gd name="T48" fmla="*/ 89 w 676"/>
                  <a:gd name="T49" fmla="*/ 655 h 676"/>
                  <a:gd name="T50" fmla="*/ 119 w 676"/>
                  <a:gd name="T51" fmla="*/ 668 h 676"/>
                  <a:gd name="T52" fmla="*/ 151 w 676"/>
                  <a:gd name="T53" fmla="*/ 674 h 676"/>
                  <a:gd name="T54" fmla="*/ 508 w 676"/>
                  <a:gd name="T55" fmla="*/ 676 h 676"/>
                  <a:gd name="T56" fmla="*/ 525 w 676"/>
                  <a:gd name="T57" fmla="*/ 674 h 676"/>
                  <a:gd name="T58" fmla="*/ 558 w 676"/>
                  <a:gd name="T59" fmla="*/ 668 h 676"/>
                  <a:gd name="T60" fmla="*/ 588 w 676"/>
                  <a:gd name="T61" fmla="*/ 655 h 676"/>
                  <a:gd name="T62" fmla="*/ 616 w 676"/>
                  <a:gd name="T63" fmla="*/ 637 h 676"/>
                  <a:gd name="T64" fmla="*/ 638 w 676"/>
                  <a:gd name="T65" fmla="*/ 614 h 676"/>
                  <a:gd name="T66" fmla="*/ 655 w 676"/>
                  <a:gd name="T67" fmla="*/ 588 h 676"/>
                  <a:gd name="T68" fmla="*/ 668 w 676"/>
                  <a:gd name="T69" fmla="*/ 557 h 676"/>
                  <a:gd name="T70" fmla="*/ 676 w 676"/>
                  <a:gd name="T71" fmla="*/ 525 h 676"/>
                  <a:gd name="T72" fmla="*/ 676 w 676"/>
                  <a:gd name="T73" fmla="*/ 168 h 676"/>
                  <a:gd name="T74" fmla="*/ 676 w 676"/>
                  <a:gd name="T75" fmla="*/ 151 h 676"/>
                  <a:gd name="T76" fmla="*/ 668 w 676"/>
                  <a:gd name="T77" fmla="*/ 117 h 676"/>
                  <a:gd name="T78" fmla="*/ 655 w 676"/>
                  <a:gd name="T79" fmla="*/ 87 h 676"/>
                  <a:gd name="T80" fmla="*/ 638 w 676"/>
                  <a:gd name="T81" fmla="*/ 61 h 676"/>
                  <a:gd name="T82" fmla="*/ 616 w 676"/>
                  <a:gd name="T83" fmla="*/ 37 h 676"/>
                  <a:gd name="T84" fmla="*/ 588 w 676"/>
                  <a:gd name="T85" fmla="*/ 20 h 676"/>
                  <a:gd name="T86" fmla="*/ 558 w 676"/>
                  <a:gd name="T87" fmla="*/ 7 h 676"/>
                  <a:gd name="T88" fmla="*/ 525 w 676"/>
                  <a:gd name="T89" fmla="*/ 0 h 676"/>
                  <a:gd name="T90" fmla="*/ 508 w 676"/>
                  <a:gd name="T91" fmla="*/ 0 h 67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76" h="676">
                    <a:moveTo>
                      <a:pt x="508" y="0"/>
                    </a:moveTo>
                    <a:lnTo>
                      <a:pt x="167" y="0"/>
                    </a:lnTo>
                    <a:lnTo>
                      <a:pt x="167" y="0"/>
                    </a:lnTo>
                    <a:lnTo>
                      <a:pt x="158" y="0"/>
                    </a:lnTo>
                    <a:lnTo>
                      <a:pt x="197" y="73"/>
                    </a:lnTo>
                    <a:lnTo>
                      <a:pt x="508" y="73"/>
                    </a:lnTo>
                    <a:lnTo>
                      <a:pt x="508" y="73"/>
                    </a:lnTo>
                    <a:lnTo>
                      <a:pt x="527" y="74"/>
                    </a:lnTo>
                    <a:lnTo>
                      <a:pt x="545" y="80"/>
                    </a:lnTo>
                    <a:lnTo>
                      <a:pt x="562" y="89"/>
                    </a:lnTo>
                    <a:lnTo>
                      <a:pt x="575" y="101"/>
                    </a:lnTo>
                    <a:lnTo>
                      <a:pt x="586" y="114"/>
                    </a:lnTo>
                    <a:lnTo>
                      <a:pt x="596" y="130"/>
                    </a:lnTo>
                    <a:lnTo>
                      <a:pt x="601" y="149"/>
                    </a:lnTo>
                    <a:lnTo>
                      <a:pt x="603" y="168"/>
                    </a:lnTo>
                    <a:lnTo>
                      <a:pt x="603" y="508"/>
                    </a:lnTo>
                    <a:lnTo>
                      <a:pt x="603" y="508"/>
                    </a:lnTo>
                    <a:lnTo>
                      <a:pt x="601" y="527"/>
                    </a:lnTo>
                    <a:lnTo>
                      <a:pt x="596" y="544"/>
                    </a:lnTo>
                    <a:lnTo>
                      <a:pt x="586" y="560"/>
                    </a:lnTo>
                    <a:lnTo>
                      <a:pt x="575" y="575"/>
                    </a:lnTo>
                    <a:lnTo>
                      <a:pt x="562" y="587"/>
                    </a:lnTo>
                    <a:lnTo>
                      <a:pt x="545" y="596"/>
                    </a:lnTo>
                    <a:lnTo>
                      <a:pt x="527" y="601"/>
                    </a:lnTo>
                    <a:lnTo>
                      <a:pt x="508" y="603"/>
                    </a:lnTo>
                    <a:lnTo>
                      <a:pt x="167" y="603"/>
                    </a:lnTo>
                    <a:lnTo>
                      <a:pt x="167" y="603"/>
                    </a:lnTo>
                    <a:lnTo>
                      <a:pt x="149" y="601"/>
                    </a:lnTo>
                    <a:lnTo>
                      <a:pt x="132" y="596"/>
                    </a:lnTo>
                    <a:lnTo>
                      <a:pt x="115" y="587"/>
                    </a:lnTo>
                    <a:lnTo>
                      <a:pt x="100" y="575"/>
                    </a:lnTo>
                    <a:lnTo>
                      <a:pt x="89" y="560"/>
                    </a:lnTo>
                    <a:lnTo>
                      <a:pt x="82" y="544"/>
                    </a:lnTo>
                    <a:lnTo>
                      <a:pt x="76" y="527"/>
                    </a:lnTo>
                    <a:lnTo>
                      <a:pt x="74" y="508"/>
                    </a:lnTo>
                    <a:lnTo>
                      <a:pt x="74" y="408"/>
                    </a:lnTo>
                    <a:lnTo>
                      <a:pt x="0" y="330"/>
                    </a:lnTo>
                    <a:lnTo>
                      <a:pt x="0" y="508"/>
                    </a:lnTo>
                    <a:lnTo>
                      <a:pt x="0" y="508"/>
                    </a:lnTo>
                    <a:lnTo>
                      <a:pt x="2" y="525"/>
                    </a:lnTo>
                    <a:lnTo>
                      <a:pt x="3" y="542"/>
                    </a:lnTo>
                    <a:lnTo>
                      <a:pt x="7" y="557"/>
                    </a:lnTo>
                    <a:lnTo>
                      <a:pt x="13" y="573"/>
                    </a:lnTo>
                    <a:lnTo>
                      <a:pt x="20" y="588"/>
                    </a:lnTo>
                    <a:lnTo>
                      <a:pt x="30" y="601"/>
                    </a:lnTo>
                    <a:lnTo>
                      <a:pt x="39" y="614"/>
                    </a:lnTo>
                    <a:lnTo>
                      <a:pt x="50" y="626"/>
                    </a:lnTo>
                    <a:lnTo>
                      <a:pt x="61" y="637"/>
                    </a:lnTo>
                    <a:lnTo>
                      <a:pt x="74" y="646"/>
                    </a:lnTo>
                    <a:lnTo>
                      <a:pt x="89" y="655"/>
                    </a:lnTo>
                    <a:lnTo>
                      <a:pt x="102" y="663"/>
                    </a:lnTo>
                    <a:lnTo>
                      <a:pt x="119" y="668"/>
                    </a:lnTo>
                    <a:lnTo>
                      <a:pt x="134" y="672"/>
                    </a:lnTo>
                    <a:lnTo>
                      <a:pt x="151" y="674"/>
                    </a:lnTo>
                    <a:lnTo>
                      <a:pt x="167" y="676"/>
                    </a:lnTo>
                    <a:lnTo>
                      <a:pt x="508" y="676"/>
                    </a:lnTo>
                    <a:lnTo>
                      <a:pt x="508" y="676"/>
                    </a:lnTo>
                    <a:lnTo>
                      <a:pt x="525" y="674"/>
                    </a:lnTo>
                    <a:lnTo>
                      <a:pt x="542" y="672"/>
                    </a:lnTo>
                    <a:lnTo>
                      <a:pt x="558" y="668"/>
                    </a:lnTo>
                    <a:lnTo>
                      <a:pt x="573" y="663"/>
                    </a:lnTo>
                    <a:lnTo>
                      <a:pt x="588" y="655"/>
                    </a:lnTo>
                    <a:lnTo>
                      <a:pt x="603" y="646"/>
                    </a:lnTo>
                    <a:lnTo>
                      <a:pt x="616" y="637"/>
                    </a:lnTo>
                    <a:lnTo>
                      <a:pt x="627" y="626"/>
                    </a:lnTo>
                    <a:lnTo>
                      <a:pt x="638" y="614"/>
                    </a:lnTo>
                    <a:lnTo>
                      <a:pt x="648" y="601"/>
                    </a:lnTo>
                    <a:lnTo>
                      <a:pt x="655" y="588"/>
                    </a:lnTo>
                    <a:lnTo>
                      <a:pt x="663" y="573"/>
                    </a:lnTo>
                    <a:lnTo>
                      <a:pt x="668" y="557"/>
                    </a:lnTo>
                    <a:lnTo>
                      <a:pt x="674" y="542"/>
                    </a:lnTo>
                    <a:lnTo>
                      <a:pt x="676" y="525"/>
                    </a:lnTo>
                    <a:lnTo>
                      <a:pt x="676" y="508"/>
                    </a:lnTo>
                    <a:lnTo>
                      <a:pt x="676" y="168"/>
                    </a:lnTo>
                    <a:lnTo>
                      <a:pt x="676" y="168"/>
                    </a:lnTo>
                    <a:lnTo>
                      <a:pt x="676" y="151"/>
                    </a:lnTo>
                    <a:lnTo>
                      <a:pt x="674" y="134"/>
                    </a:lnTo>
                    <a:lnTo>
                      <a:pt x="668" y="117"/>
                    </a:lnTo>
                    <a:lnTo>
                      <a:pt x="663" y="102"/>
                    </a:lnTo>
                    <a:lnTo>
                      <a:pt x="655" y="87"/>
                    </a:lnTo>
                    <a:lnTo>
                      <a:pt x="648" y="74"/>
                    </a:lnTo>
                    <a:lnTo>
                      <a:pt x="638" y="61"/>
                    </a:lnTo>
                    <a:lnTo>
                      <a:pt x="627" y="48"/>
                    </a:lnTo>
                    <a:lnTo>
                      <a:pt x="616" y="37"/>
                    </a:lnTo>
                    <a:lnTo>
                      <a:pt x="603" y="28"/>
                    </a:lnTo>
                    <a:lnTo>
                      <a:pt x="588" y="20"/>
                    </a:lnTo>
                    <a:lnTo>
                      <a:pt x="573" y="13"/>
                    </a:lnTo>
                    <a:lnTo>
                      <a:pt x="558" y="7"/>
                    </a:lnTo>
                    <a:lnTo>
                      <a:pt x="542" y="4"/>
                    </a:lnTo>
                    <a:lnTo>
                      <a:pt x="525" y="0"/>
                    </a:lnTo>
                    <a:lnTo>
                      <a:pt x="508" y="0"/>
                    </a:lnTo>
                    <a:lnTo>
                      <a:pt x="50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latin typeface="KoPub돋움체 Medium"/>
                  <a:ea typeface="KoPub돋움체 Medium"/>
                </a:endParaRPr>
              </a:p>
            </p:txBody>
          </p:sp>
          <p:sp>
            <p:nvSpPr>
              <p:cNvPr id="27" name="Freeform 33"/>
              <p:cNvSpPr/>
              <p:nvPr/>
            </p:nvSpPr>
            <p:spPr>
              <a:xfrm>
                <a:off x="434181" y="1820387"/>
                <a:ext cx="530226" cy="447675"/>
              </a:xfrm>
              <a:custGeom>
                <a:avLst/>
                <a:gdLst>
                  <a:gd name="T0" fmla="*/ 666 w 668"/>
                  <a:gd name="T1" fmla="*/ 13 h 564"/>
                  <a:gd name="T2" fmla="*/ 657 w 668"/>
                  <a:gd name="T3" fmla="*/ 4 h 564"/>
                  <a:gd name="T4" fmla="*/ 640 w 668"/>
                  <a:gd name="T5" fmla="*/ 0 h 564"/>
                  <a:gd name="T6" fmla="*/ 631 w 668"/>
                  <a:gd name="T7" fmla="*/ 0 h 564"/>
                  <a:gd name="T8" fmla="*/ 597 w 668"/>
                  <a:gd name="T9" fmla="*/ 9 h 564"/>
                  <a:gd name="T10" fmla="*/ 577 w 668"/>
                  <a:gd name="T11" fmla="*/ 22 h 564"/>
                  <a:gd name="T12" fmla="*/ 556 w 668"/>
                  <a:gd name="T13" fmla="*/ 39 h 564"/>
                  <a:gd name="T14" fmla="*/ 493 w 668"/>
                  <a:gd name="T15" fmla="*/ 114 h 564"/>
                  <a:gd name="T16" fmla="*/ 445 w 668"/>
                  <a:gd name="T17" fmla="*/ 179 h 564"/>
                  <a:gd name="T18" fmla="*/ 305 w 668"/>
                  <a:gd name="T19" fmla="*/ 386 h 564"/>
                  <a:gd name="T20" fmla="*/ 286 w 668"/>
                  <a:gd name="T21" fmla="*/ 413 h 564"/>
                  <a:gd name="T22" fmla="*/ 251 w 668"/>
                  <a:gd name="T23" fmla="*/ 363 h 564"/>
                  <a:gd name="T24" fmla="*/ 208 w 668"/>
                  <a:gd name="T25" fmla="*/ 315 h 564"/>
                  <a:gd name="T26" fmla="*/ 171 w 668"/>
                  <a:gd name="T27" fmla="*/ 287 h 564"/>
                  <a:gd name="T28" fmla="*/ 143 w 668"/>
                  <a:gd name="T29" fmla="*/ 272 h 564"/>
                  <a:gd name="T30" fmla="*/ 113 w 668"/>
                  <a:gd name="T31" fmla="*/ 265 h 564"/>
                  <a:gd name="T32" fmla="*/ 98 w 668"/>
                  <a:gd name="T33" fmla="*/ 261 h 564"/>
                  <a:gd name="T34" fmla="*/ 65 w 668"/>
                  <a:gd name="T35" fmla="*/ 266 h 564"/>
                  <a:gd name="T36" fmla="*/ 33 w 668"/>
                  <a:gd name="T37" fmla="*/ 281 h 564"/>
                  <a:gd name="T38" fmla="*/ 9 w 668"/>
                  <a:gd name="T39" fmla="*/ 304 h 564"/>
                  <a:gd name="T40" fmla="*/ 0 w 668"/>
                  <a:gd name="T41" fmla="*/ 324 h 564"/>
                  <a:gd name="T42" fmla="*/ 0 w 668"/>
                  <a:gd name="T43" fmla="*/ 332 h 564"/>
                  <a:gd name="T44" fmla="*/ 11 w 668"/>
                  <a:gd name="T45" fmla="*/ 343 h 564"/>
                  <a:gd name="T46" fmla="*/ 20 w 668"/>
                  <a:gd name="T47" fmla="*/ 345 h 564"/>
                  <a:gd name="T48" fmla="*/ 54 w 668"/>
                  <a:gd name="T49" fmla="*/ 354 h 564"/>
                  <a:gd name="T50" fmla="*/ 85 w 668"/>
                  <a:gd name="T51" fmla="*/ 374 h 564"/>
                  <a:gd name="T52" fmla="*/ 115 w 668"/>
                  <a:gd name="T53" fmla="*/ 402 h 564"/>
                  <a:gd name="T54" fmla="*/ 165 w 668"/>
                  <a:gd name="T55" fmla="*/ 467 h 564"/>
                  <a:gd name="T56" fmla="*/ 218 w 668"/>
                  <a:gd name="T57" fmla="*/ 553 h 564"/>
                  <a:gd name="T58" fmla="*/ 219 w 668"/>
                  <a:gd name="T59" fmla="*/ 557 h 564"/>
                  <a:gd name="T60" fmla="*/ 232 w 668"/>
                  <a:gd name="T61" fmla="*/ 564 h 564"/>
                  <a:gd name="T62" fmla="*/ 242 w 668"/>
                  <a:gd name="T63" fmla="*/ 564 h 564"/>
                  <a:gd name="T64" fmla="*/ 266 w 668"/>
                  <a:gd name="T65" fmla="*/ 561 h 564"/>
                  <a:gd name="T66" fmla="*/ 294 w 668"/>
                  <a:gd name="T67" fmla="*/ 549 h 564"/>
                  <a:gd name="T68" fmla="*/ 318 w 668"/>
                  <a:gd name="T69" fmla="*/ 533 h 564"/>
                  <a:gd name="T70" fmla="*/ 333 w 668"/>
                  <a:gd name="T71" fmla="*/ 516 h 564"/>
                  <a:gd name="T72" fmla="*/ 350 w 668"/>
                  <a:gd name="T73" fmla="*/ 482 h 564"/>
                  <a:gd name="T74" fmla="*/ 415 w 668"/>
                  <a:gd name="T75" fmla="*/ 378 h 564"/>
                  <a:gd name="T76" fmla="*/ 506 w 668"/>
                  <a:gd name="T77" fmla="*/ 240 h 564"/>
                  <a:gd name="T78" fmla="*/ 607 w 668"/>
                  <a:gd name="T79" fmla="*/ 104 h 564"/>
                  <a:gd name="T80" fmla="*/ 657 w 668"/>
                  <a:gd name="T81" fmla="*/ 45 h 564"/>
                  <a:gd name="T82" fmla="*/ 666 w 668"/>
                  <a:gd name="T83" fmla="*/ 28 h 564"/>
                  <a:gd name="T84" fmla="*/ 666 w 668"/>
                  <a:gd name="T85" fmla="*/ 13 h 5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68" h="564">
                    <a:moveTo>
                      <a:pt x="666" y="13"/>
                    </a:moveTo>
                    <a:lnTo>
                      <a:pt x="666" y="13"/>
                    </a:lnTo>
                    <a:lnTo>
                      <a:pt x="663" y="9"/>
                    </a:lnTo>
                    <a:lnTo>
                      <a:pt x="657" y="4"/>
                    </a:lnTo>
                    <a:lnTo>
                      <a:pt x="650" y="2"/>
                    </a:lnTo>
                    <a:lnTo>
                      <a:pt x="640" y="0"/>
                    </a:lnTo>
                    <a:lnTo>
                      <a:pt x="640" y="0"/>
                    </a:lnTo>
                    <a:lnTo>
                      <a:pt x="631" y="0"/>
                    </a:lnTo>
                    <a:lnTo>
                      <a:pt x="620" y="2"/>
                    </a:lnTo>
                    <a:lnTo>
                      <a:pt x="597" y="9"/>
                    </a:lnTo>
                    <a:lnTo>
                      <a:pt x="586" y="15"/>
                    </a:lnTo>
                    <a:lnTo>
                      <a:pt x="577" y="22"/>
                    </a:lnTo>
                    <a:lnTo>
                      <a:pt x="566" y="30"/>
                    </a:lnTo>
                    <a:lnTo>
                      <a:pt x="556" y="39"/>
                    </a:lnTo>
                    <a:lnTo>
                      <a:pt x="556" y="39"/>
                    </a:lnTo>
                    <a:lnTo>
                      <a:pt x="493" y="114"/>
                    </a:lnTo>
                    <a:lnTo>
                      <a:pt x="469" y="145"/>
                    </a:lnTo>
                    <a:lnTo>
                      <a:pt x="445" y="179"/>
                    </a:lnTo>
                    <a:lnTo>
                      <a:pt x="387" y="259"/>
                    </a:lnTo>
                    <a:lnTo>
                      <a:pt x="305" y="386"/>
                    </a:lnTo>
                    <a:lnTo>
                      <a:pt x="286" y="413"/>
                    </a:lnTo>
                    <a:lnTo>
                      <a:pt x="286" y="413"/>
                    </a:lnTo>
                    <a:lnTo>
                      <a:pt x="270" y="387"/>
                    </a:lnTo>
                    <a:lnTo>
                      <a:pt x="251" y="363"/>
                    </a:lnTo>
                    <a:lnTo>
                      <a:pt x="231" y="339"/>
                    </a:lnTo>
                    <a:lnTo>
                      <a:pt x="208" y="315"/>
                    </a:lnTo>
                    <a:lnTo>
                      <a:pt x="184" y="296"/>
                    </a:lnTo>
                    <a:lnTo>
                      <a:pt x="171" y="287"/>
                    </a:lnTo>
                    <a:lnTo>
                      <a:pt x="156" y="279"/>
                    </a:lnTo>
                    <a:lnTo>
                      <a:pt x="143" y="272"/>
                    </a:lnTo>
                    <a:lnTo>
                      <a:pt x="128" y="268"/>
                    </a:lnTo>
                    <a:lnTo>
                      <a:pt x="113" y="265"/>
                    </a:lnTo>
                    <a:lnTo>
                      <a:pt x="98" y="261"/>
                    </a:lnTo>
                    <a:lnTo>
                      <a:pt x="98" y="261"/>
                    </a:lnTo>
                    <a:lnTo>
                      <a:pt x="82" y="263"/>
                    </a:lnTo>
                    <a:lnTo>
                      <a:pt x="65" y="266"/>
                    </a:lnTo>
                    <a:lnTo>
                      <a:pt x="48" y="274"/>
                    </a:lnTo>
                    <a:lnTo>
                      <a:pt x="33" y="281"/>
                    </a:lnTo>
                    <a:lnTo>
                      <a:pt x="20" y="292"/>
                    </a:lnTo>
                    <a:lnTo>
                      <a:pt x="9" y="304"/>
                    </a:lnTo>
                    <a:lnTo>
                      <a:pt x="2" y="315"/>
                    </a:lnTo>
                    <a:lnTo>
                      <a:pt x="0" y="324"/>
                    </a:lnTo>
                    <a:lnTo>
                      <a:pt x="0" y="324"/>
                    </a:lnTo>
                    <a:lnTo>
                      <a:pt x="0" y="332"/>
                    </a:lnTo>
                    <a:lnTo>
                      <a:pt x="3" y="337"/>
                    </a:lnTo>
                    <a:lnTo>
                      <a:pt x="11" y="343"/>
                    </a:lnTo>
                    <a:lnTo>
                      <a:pt x="20" y="345"/>
                    </a:lnTo>
                    <a:lnTo>
                      <a:pt x="20" y="345"/>
                    </a:lnTo>
                    <a:lnTo>
                      <a:pt x="37" y="348"/>
                    </a:lnTo>
                    <a:lnTo>
                      <a:pt x="54" y="354"/>
                    </a:lnTo>
                    <a:lnTo>
                      <a:pt x="69" y="363"/>
                    </a:lnTo>
                    <a:lnTo>
                      <a:pt x="85" y="374"/>
                    </a:lnTo>
                    <a:lnTo>
                      <a:pt x="100" y="387"/>
                    </a:lnTo>
                    <a:lnTo>
                      <a:pt x="115" y="402"/>
                    </a:lnTo>
                    <a:lnTo>
                      <a:pt x="141" y="434"/>
                    </a:lnTo>
                    <a:lnTo>
                      <a:pt x="165" y="467"/>
                    </a:lnTo>
                    <a:lnTo>
                      <a:pt x="188" y="501"/>
                    </a:lnTo>
                    <a:lnTo>
                      <a:pt x="218" y="553"/>
                    </a:lnTo>
                    <a:lnTo>
                      <a:pt x="218" y="553"/>
                    </a:lnTo>
                    <a:lnTo>
                      <a:pt x="219" y="557"/>
                    </a:lnTo>
                    <a:lnTo>
                      <a:pt x="225" y="561"/>
                    </a:lnTo>
                    <a:lnTo>
                      <a:pt x="232" y="564"/>
                    </a:lnTo>
                    <a:lnTo>
                      <a:pt x="242" y="564"/>
                    </a:lnTo>
                    <a:lnTo>
                      <a:pt x="242" y="564"/>
                    </a:lnTo>
                    <a:lnTo>
                      <a:pt x="253" y="564"/>
                    </a:lnTo>
                    <a:lnTo>
                      <a:pt x="266" y="561"/>
                    </a:lnTo>
                    <a:lnTo>
                      <a:pt x="279" y="555"/>
                    </a:lnTo>
                    <a:lnTo>
                      <a:pt x="294" y="549"/>
                    </a:lnTo>
                    <a:lnTo>
                      <a:pt x="305" y="542"/>
                    </a:lnTo>
                    <a:lnTo>
                      <a:pt x="318" y="533"/>
                    </a:lnTo>
                    <a:lnTo>
                      <a:pt x="326" y="523"/>
                    </a:lnTo>
                    <a:lnTo>
                      <a:pt x="333" y="516"/>
                    </a:lnTo>
                    <a:lnTo>
                      <a:pt x="333" y="516"/>
                    </a:lnTo>
                    <a:lnTo>
                      <a:pt x="350" y="482"/>
                    </a:lnTo>
                    <a:lnTo>
                      <a:pt x="378" y="436"/>
                    </a:lnTo>
                    <a:lnTo>
                      <a:pt x="415" y="378"/>
                    </a:lnTo>
                    <a:lnTo>
                      <a:pt x="458" y="311"/>
                    </a:lnTo>
                    <a:lnTo>
                      <a:pt x="506" y="240"/>
                    </a:lnTo>
                    <a:lnTo>
                      <a:pt x="556" y="171"/>
                    </a:lnTo>
                    <a:lnTo>
                      <a:pt x="607" y="104"/>
                    </a:lnTo>
                    <a:lnTo>
                      <a:pt x="657" y="45"/>
                    </a:lnTo>
                    <a:lnTo>
                      <a:pt x="657" y="45"/>
                    </a:lnTo>
                    <a:lnTo>
                      <a:pt x="663" y="35"/>
                    </a:lnTo>
                    <a:lnTo>
                      <a:pt x="666" y="28"/>
                    </a:lnTo>
                    <a:lnTo>
                      <a:pt x="668" y="21"/>
                    </a:lnTo>
                    <a:lnTo>
                      <a:pt x="666" y="13"/>
                    </a:lnTo>
                    <a:lnTo>
                      <a:pt x="666" y="13"/>
                    </a:lnTo>
                    <a:close/>
                  </a:path>
                </a:pathLst>
              </a:custGeom>
              <a:solidFill>
                <a:srgbClr val="ed4d4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latin typeface="KoPub돋움체 Medium"/>
                  <a:ea typeface="KoPub돋움체 Medium"/>
                </a:endParaRPr>
              </a:p>
            </p:txBody>
          </p:sp>
        </p:grpSp>
        <p:sp>
          <p:nvSpPr>
            <p:cNvPr id="28" name="직사각형 27"/>
            <p:cNvSpPr/>
            <p:nvPr/>
          </p:nvSpPr>
          <p:spPr>
            <a:xfrm>
              <a:off x="1889350" y="5493069"/>
              <a:ext cx="9365390" cy="4840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3200"/>
                </a:lnSpc>
                <a:defRPr/>
              </a:pPr>
              <a:r>
                <a:rPr lang="ko-KR" altLang="en-US" sz="2400">
                  <a:solidFill>
                    <a:srgbClr val="000066"/>
                  </a:solidFill>
                  <a:latin typeface="+mj-ea"/>
                  <a:ea typeface="+mj-ea"/>
                </a:rPr>
                <a:t>원칙적으로 </a:t>
              </a:r>
              <a:r>
                <a:rPr lang="ko-KR" altLang="en-US" sz="2400">
                  <a:solidFill>
                    <a:srgbClr val="ed4d4d"/>
                  </a:solidFill>
                  <a:latin typeface="+mj-ea"/>
                  <a:ea typeface="+mj-ea"/>
                </a:rPr>
                <a:t>관리감독자를 제외한 근로자</a:t>
              </a:r>
              <a:r>
                <a:rPr lang="ko-KR" altLang="en-US" sz="2400">
                  <a:solidFill>
                    <a:srgbClr val="000066"/>
                  </a:solidFill>
                  <a:latin typeface="+mj-ea"/>
                  <a:ea typeface="+mj-ea"/>
                </a:rPr>
                <a:t> 의미하나</a:t>
              </a:r>
              <a:r>
                <a:rPr lang="en-US" altLang="ko-KR" sz="2400">
                  <a:solidFill>
                    <a:srgbClr val="000066"/>
                  </a:solidFill>
                  <a:latin typeface="+mj-ea"/>
                  <a:ea typeface="+mj-ea"/>
                </a:rPr>
                <a:t>, </a:t>
              </a:r>
              <a:r>
                <a:rPr lang="ko-KR" altLang="en-US" sz="2400">
                  <a:solidFill>
                    <a:srgbClr val="000066"/>
                  </a:solidFill>
                  <a:latin typeface="+mj-ea"/>
                  <a:ea typeface="+mj-ea"/>
                </a:rPr>
                <a:t>예외 인정 가능</a:t>
              </a:r>
              <a:endParaRPr lang="ko-KR" altLang="en-US" sz="2400">
                <a:solidFill>
                  <a:srgbClr val="000066"/>
                </a:solidFill>
                <a:latin typeface="+mj-ea"/>
                <a:ea typeface="+mj-ea"/>
              </a:endParaRPr>
            </a:p>
          </p:txBody>
        </p:sp>
        <p:grpSp>
          <p:nvGrpSpPr>
            <p:cNvPr id="29" name="그룹 28"/>
            <p:cNvGrpSpPr/>
            <p:nvPr/>
          </p:nvGrpSpPr>
          <p:grpSpPr>
            <a:xfrm rot="0">
              <a:off x="1575077" y="5612819"/>
              <a:ext cx="285154" cy="269980"/>
              <a:chOff x="346869" y="1820387"/>
              <a:chExt cx="617538" cy="584675"/>
            </a:xfrm>
            <a:solidFill>
              <a:srgbClr val="000000"/>
            </a:solidFill>
          </p:grpSpPr>
          <p:sp>
            <p:nvSpPr>
              <p:cNvPr id="30" name="Freeform 74"/>
              <p:cNvSpPr/>
              <p:nvPr/>
            </p:nvSpPr>
            <p:spPr>
              <a:xfrm flipH="1">
                <a:off x="346869" y="1868487"/>
                <a:ext cx="536575" cy="536575"/>
              </a:xfrm>
              <a:custGeom>
                <a:avLst/>
                <a:gdLst>
                  <a:gd name="T0" fmla="*/ 167 w 676"/>
                  <a:gd name="T1" fmla="*/ 0 h 676"/>
                  <a:gd name="T2" fmla="*/ 158 w 676"/>
                  <a:gd name="T3" fmla="*/ 0 h 676"/>
                  <a:gd name="T4" fmla="*/ 508 w 676"/>
                  <a:gd name="T5" fmla="*/ 73 h 676"/>
                  <a:gd name="T6" fmla="*/ 527 w 676"/>
                  <a:gd name="T7" fmla="*/ 74 h 676"/>
                  <a:gd name="T8" fmla="*/ 562 w 676"/>
                  <a:gd name="T9" fmla="*/ 89 h 676"/>
                  <a:gd name="T10" fmla="*/ 586 w 676"/>
                  <a:gd name="T11" fmla="*/ 114 h 676"/>
                  <a:gd name="T12" fmla="*/ 601 w 676"/>
                  <a:gd name="T13" fmla="*/ 149 h 676"/>
                  <a:gd name="T14" fmla="*/ 603 w 676"/>
                  <a:gd name="T15" fmla="*/ 508 h 676"/>
                  <a:gd name="T16" fmla="*/ 601 w 676"/>
                  <a:gd name="T17" fmla="*/ 527 h 676"/>
                  <a:gd name="T18" fmla="*/ 586 w 676"/>
                  <a:gd name="T19" fmla="*/ 560 h 676"/>
                  <a:gd name="T20" fmla="*/ 562 w 676"/>
                  <a:gd name="T21" fmla="*/ 587 h 676"/>
                  <a:gd name="T22" fmla="*/ 527 w 676"/>
                  <a:gd name="T23" fmla="*/ 601 h 676"/>
                  <a:gd name="T24" fmla="*/ 167 w 676"/>
                  <a:gd name="T25" fmla="*/ 603 h 676"/>
                  <a:gd name="T26" fmla="*/ 149 w 676"/>
                  <a:gd name="T27" fmla="*/ 601 h 676"/>
                  <a:gd name="T28" fmla="*/ 115 w 676"/>
                  <a:gd name="T29" fmla="*/ 587 h 676"/>
                  <a:gd name="T30" fmla="*/ 89 w 676"/>
                  <a:gd name="T31" fmla="*/ 560 h 676"/>
                  <a:gd name="T32" fmla="*/ 76 w 676"/>
                  <a:gd name="T33" fmla="*/ 527 h 676"/>
                  <a:gd name="T34" fmla="*/ 74 w 676"/>
                  <a:gd name="T35" fmla="*/ 408 h 676"/>
                  <a:gd name="T36" fmla="*/ 0 w 676"/>
                  <a:gd name="T37" fmla="*/ 508 h 676"/>
                  <a:gd name="T38" fmla="*/ 2 w 676"/>
                  <a:gd name="T39" fmla="*/ 525 h 676"/>
                  <a:gd name="T40" fmla="*/ 7 w 676"/>
                  <a:gd name="T41" fmla="*/ 557 h 676"/>
                  <a:gd name="T42" fmla="*/ 20 w 676"/>
                  <a:gd name="T43" fmla="*/ 588 h 676"/>
                  <a:gd name="T44" fmla="*/ 39 w 676"/>
                  <a:gd name="T45" fmla="*/ 614 h 676"/>
                  <a:gd name="T46" fmla="*/ 61 w 676"/>
                  <a:gd name="T47" fmla="*/ 637 h 676"/>
                  <a:gd name="T48" fmla="*/ 89 w 676"/>
                  <a:gd name="T49" fmla="*/ 655 h 676"/>
                  <a:gd name="T50" fmla="*/ 119 w 676"/>
                  <a:gd name="T51" fmla="*/ 668 h 676"/>
                  <a:gd name="T52" fmla="*/ 151 w 676"/>
                  <a:gd name="T53" fmla="*/ 674 h 676"/>
                  <a:gd name="T54" fmla="*/ 508 w 676"/>
                  <a:gd name="T55" fmla="*/ 676 h 676"/>
                  <a:gd name="T56" fmla="*/ 525 w 676"/>
                  <a:gd name="T57" fmla="*/ 674 h 676"/>
                  <a:gd name="T58" fmla="*/ 558 w 676"/>
                  <a:gd name="T59" fmla="*/ 668 h 676"/>
                  <a:gd name="T60" fmla="*/ 588 w 676"/>
                  <a:gd name="T61" fmla="*/ 655 h 676"/>
                  <a:gd name="T62" fmla="*/ 616 w 676"/>
                  <a:gd name="T63" fmla="*/ 637 h 676"/>
                  <a:gd name="T64" fmla="*/ 638 w 676"/>
                  <a:gd name="T65" fmla="*/ 614 h 676"/>
                  <a:gd name="T66" fmla="*/ 655 w 676"/>
                  <a:gd name="T67" fmla="*/ 588 h 676"/>
                  <a:gd name="T68" fmla="*/ 668 w 676"/>
                  <a:gd name="T69" fmla="*/ 557 h 676"/>
                  <a:gd name="T70" fmla="*/ 676 w 676"/>
                  <a:gd name="T71" fmla="*/ 525 h 676"/>
                  <a:gd name="T72" fmla="*/ 676 w 676"/>
                  <a:gd name="T73" fmla="*/ 168 h 676"/>
                  <a:gd name="T74" fmla="*/ 676 w 676"/>
                  <a:gd name="T75" fmla="*/ 151 h 676"/>
                  <a:gd name="T76" fmla="*/ 668 w 676"/>
                  <a:gd name="T77" fmla="*/ 117 h 676"/>
                  <a:gd name="T78" fmla="*/ 655 w 676"/>
                  <a:gd name="T79" fmla="*/ 87 h 676"/>
                  <a:gd name="T80" fmla="*/ 638 w 676"/>
                  <a:gd name="T81" fmla="*/ 61 h 676"/>
                  <a:gd name="T82" fmla="*/ 616 w 676"/>
                  <a:gd name="T83" fmla="*/ 37 h 676"/>
                  <a:gd name="T84" fmla="*/ 588 w 676"/>
                  <a:gd name="T85" fmla="*/ 20 h 676"/>
                  <a:gd name="T86" fmla="*/ 558 w 676"/>
                  <a:gd name="T87" fmla="*/ 7 h 676"/>
                  <a:gd name="T88" fmla="*/ 525 w 676"/>
                  <a:gd name="T89" fmla="*/ 0 h 676"/>
                  <a:gd name="T90" fmla="*/ 508 w 676"/>
                  <a:gd name="T91" fmla="*/ 0 h 67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76" h="676">
                    <a:moveTo>
                      <a:pt x="508" y="0"/>
                    </a:moveTo>
                    <a:lnTo>
                      <a:pt x="167" y="0"/>
                    </a:lnTo>
                    <a:lnTo>
                      <a:pt x="167" y="0"/>
                    </a:lnTo>
                    <a:lnTo>
                      <a:pt x="158" y="0"/>
                    </a:lnTo>
                    <a:lnTo>
                      <a:pt x="197" y="73"/>
                    </a:lnTo>
                    <a:lnTo>
                      <a:pt x="508" y="73"/>
                    </a:lnTo>
                    <a:lnTo>
                      <a:pt x="508" y="73"/>
                    </a:lnTo>
                    <a:lnTo>
                      <a:pt x="527" y="74"/>
                    </a:lnTo>
                    <a:lnTo>
                      <a:pt x="545" y="80"/>
                    </a:lnTo>
                    <a:lnTo>
                      <a:pt x="562" y="89"/>
                    </a:lnTo>
                    <a:lnTo>
                      <a:pt x="575" y="101"/>
                    </a:lnTo>
                    <a:lnTo>
                      <a:pt x="586" y="114"/>
                    </a:lnTo>
                    <a:lnTo>
                      <a:pt x="596" y="130"/>
                    </a:lnTo>
                    <a:lnTo>
                      <a:pt x="601" y="149"/>
                    </a:lnTo>
                    <a:lnTo>
                      <a:pt x="603" y="168"/>
                    </a:lnTo>
                    <a:lnTo>
                      <a:pt x="603" y="508"/>
                    </a:lnTo>
                    <a:lnTo>
                      <a:pt x="603" y="508"/>
                    </a:lnTo>
                    <a:lnTo>
                      <a:pt x="601" y="527"/>
                    </a:lnTo>
                    <a:lnTo>
                      <a:pt x="596" y="544"/>
                    </a:lnTo>
                    <a:lnTo>
                      <a:pt x="586" y="560"/>
                    </a:lnTo>
                    <a:lnTo>
                      <a:pt x="575" y="575"/>
                    </a:lnTo>
                    <a:lnTo>
                      <a:pt x="562" y="587"/>
                    </a:lnTo>
                    <a:lnTo>
                      <a:pt x="545" y="596"/>
                    </a:lnTo>
                    <a:lnTo>
                      <a:pt x="527" y="601"/>
                    </a:lnTo>
                    <a:lnTo>
                      <a:pt x="508" y="603"/>
                    </a:lnTo>
                    <a:lnTo>
                      <a:pt x="167" y="603"/>
                    </a:lnTo>
                    <a:lnTo>
                      <a:pt x="167" y="603"/>
                    </a:lnTo>
                    <a:lnTo>
                      <a:pt x="149" y="601"/>
                    </a:lnTo>
                    <a:lnTo>
                      <a:pt x="132" y="596"/>
                    </a:lnTo>
                    <a:lnTo>
                      <a:pt x="115" y="587"/>
                    </a:lnTo>
                    <a:lnTo>
                      <a:pt x="100" y="575"/>
                    </a:lnTo>
                    <a:lnTo>
                      <a:pt x="89" y="560"/>
                    </a:lnTo>
                    <a:lnTo>
                      <a:pt x="82" y="544"/>
                    </a:lnTo>
                    <a:lnTo>
                      <a:pt x="76" y="527"/>
                    </a:lnTo>
                    <a:lnTo>
                      <a:pt x="74" y="508"/>
                    </a:lnTo>
                    <a:lnTo>
                      <a:pt x="74" y="408"/>
                    </a:lnTo>
                    <a:lnTo>
                      <a:pt x="0" y="330"/>
                    </a:lnTo>
                    <a:lnTo>
                      <a:pt x="0" y="508"/>
                    </a:lnTo>
                    <a:lnTo>
                      <a:pt x="0" y="508"/>
                    </a:lnTo>
                    <a:lnTo>
                      <a:pt x="2" y="525"/>
                    </a:lnTo>
                    <a:lnTo>
                      <a:pt x="3" y="542"/>
                    </a:lnTo>
                    <a:lnTo>
                      <a:pt x="7" y="557"/>
                    </a:lnTo>
                    <a:lnTo>
                      <a:pt x="13" y="573"/>
                    </a:lnTo>
                    <a:lnTo>
                      <a:pt x="20" y="588"/>
                    </a:lnTo>
                    <a:lnTo>
                      <a:pt x="30" y="601"/>
                    </a:lnTo>
                    <a:lnTo>
                      <a:pt x="39" y="614"/>
                    </a:lnTo>
                    <a:lnTo>
                      <a:pt x="50" y="626"/>
                    </a:lnTo>
                    <a:lnTo>
                      <a:pt x="61" y="637"/>
                    </a:lnTo>
                    <a:lnTo>
                      <a:pt x="74" y="646"/>
                    </a:lnTo>
                    <a:lnTo>
                      <a:pt x="89" y="655"/>
                    </a:lnTo>
                    <a:lnTo>
                      <a:pt x="102" y="663"/>
                    </a:lnTo>
                    <a:lnTo>
                      <a:pt x="119" y="668"/>
                    </a:lnTo>
                    <a:lnTo>
                      <a:pt x="134" y="672"/>
                    </a:lnTo>
                    <a:lnTo>
                      <a:pt x="151" y="674"/>
                    </a:lnTo>
                    <a:lnTo>
                      <a:pt x="167" y="676"/>
                    </a:lnTo>
                    <a:lnTo>
                      <a:pt x="508" y="676"/>
                    </a:lnTo>
                    <a:lnTo>
                      <a:pt x="508" y="676"/>
                    </a:lnTo>
                    <a:lnTo>
                      <a:pt x="525" y="674"/>
                    </a:lnTo>
                    <a:lnTo>
                      <a:pt x="542" y="672"/>
                    </a:lnTo>
                    <a:lnTo>
                      <a:pt x="558" y="668"/>
                    </a:lnTo>
                    <a:lnTo>
                      <a:pt x="573" y="663"/>
                    </a:lnTo>
                    <a:lnTo>
                      <a:pt x="588" y="655"/>
                    </a:lnTo>
                    <a:lnTo>
                      <a:pt x="603" y="646"/>
                    </a:lnTo>
                    <a:lnTo>
                      <a:pt x="616" y="637"/>
                    </a:lnTo>
                    <a:lnTo>
                      <a:pt x="627" y="626"/>
                    </a:lnTo>
                    <a:lnTo>
                      <a:pt x="638" y="614"/>
                    </a:lnTo>
                    <a:lnTo>
                      <a:pt x="648" y="601"/>
                    </a:lnTo>
                    <a:lnTo>
                      <a:pt x="655" y="588"/>
                    </a:lnTo>
                    <a:lnTo>
                      <a:pt x="663" y="573"/>
                    </a:lnTo>
                    <a:lnTo>
                      <a:pt x="668" y="557"/>
                    </a:lnTo>
                    <a:lnTo>
                      <a:pt x="674" y="542"/>
                    </a:lnTo>
                    <a:lnTo>
                      <a:pt x="676" y="525"/>
                    </a:lnTo>
                    <a:lnTo>
                      <a:pt x="676" y="508"/>
                    </a:lnTo>
                    <a:lnTo>
                      <a:pt x="676" y="168"/>
                    </a:lnTo>
                    <a:lnTo>
                      <a:pt x="676" y="168"/>
                    </a:lnTo>
                    <a:lnTo>
                      <a:pt x="676" y="151"/>
                    </a:lnTo>
                    <a:lnTo>
                      <a:pt x="674" y="134"/>
                    </a:lnTo>
                    <a:lnTo>
                      <a:pt x="668" y="117"/>
                    </a:lnTo>
                    <a:lnTo>
                      <a:pt x="663" y="102"/>
                    </a:lnTo>
                    <a:lnTo>
                      <a:pt x="655" y="87"/>
                    </a:lnTo>
                    <a:lnTo>
                      <a:pt x="648" y="74"/>
                    </a:lnTo>
                    <a:lnTo>
                      <a:pt x="638" y="61"/>
                    </a:lnTo>
                    <a:lnTo>
                      <a:pt x="627" y="48"/>
                    </a:lnTo>
                    <a:lnTo>
                      <a:pt x="616" y="37"/>
                    </a:lnTo>
                    <a:lnTo>
                      <a:pt x="603" y="28"/>
                    </a:lnTo>
                    <a:lnTo>
                      <a:pt x="588" y="20"/>
                    </a:lnTo>
                    <a:lnTo>
                      <a:pt x="573" y="13"/>
                    </a:lnTo>
                    <a:lnTo>
                      <a:pt x="558" y="7"/>
                    </a:lnTo>
                    <a:lnTo>
                      <a:pt x="542" y="4"/>
                    </a:lnTo>
                    <a:lnTo>
                      <a:pt x="525" y="0"/>
                    </a:lnTo>
                    <a:lnTo>
                      <a:pt x="508" y="0"/>
                    </a:lnTo>
                    <a:lnTo>
                      <a:pt x="50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latin typeface="KoPub돋움체 Medium"/>
                  <a:ea typeface="KoPub돋움체 Medium"/>
                </a:endParaRPr>
              </a:p>
            </p:txBody>
          </p:sp>
          <p:sp>
            <p:nvSpPr>
              <p:cNvPr id="31" name="Freeform 33"/>
              <p:cNvSpPr/>
              <p:nvPr/>
            </p:nvSpPr>
            <p:spPr>
              <a:xfrm>
                <a:off x="434181" y="1820387"/>
                <a:ext cx="530226" cy="447675"/>
              </a:xfrm>
              <a:custGeom>
                <a:avLst/>
                <a:gdLst>
                  <a:gd name="T0" fmla="*/ 666 w 668"/>
                  <a:gd name="T1" fmla="*/ 13 h 564"/>
                  <a:gd name="T2" fmla="*/ 657 w 668"/>
                  <a:gd name="T3" fmla="*/ 4 h 564"/>
                  <a:gd name="T4" fmla="*/ 640 w 668"/>
                  <a:gd name="T5" fmla="*/ 0 h 564"/>
                  <a:gd name="T6" fmla="*/ 631 w 668"/>
                  <a:gd name="T7" fmla="*/ 0 h 564"/>
                  <a:gd name="T8" fmla="*/ 597 w 668"/>
                  <a:gd name="T9" fmla="*/ 9 h 564"/>
                  <a:gd name="T10" fmla="*/ 577 w 668"/>
                  <a:gd name="T11" fmla="*/ 22 h 564"/>
                  <a:gd name="T12" fmla="*/ 556 w 668"/>
                  <a:gd name="T13" fmla="*/ 39 h 564"/>
                  <a:gd name="T14" fmla="*/ 493 w 668"/>
                  <a:gd name="T15" fmla="*/ 114 h 564"/>
                  <a:gd name="T16" fmla="*/ 445 w 668"/>
                  <a:gd name="T17" fmla="*/ 179 h 564"/>
                  <a:gd name="T18" fmla="*/ 305 w 668"/>
                  <a:gd name="T19" fmla="*/ 386 h 564"/>
                  <a:gd name="T20" fmla="*/ 286 w 668"/>
                  <a:gd name="T21" fmla="*/ 413 h 564"/>
                  <a:gd name="T22" fmla="*/ 251 w 668"/>
                  <a:gd name="T23" fmla="*/ 363 h 564"/>
                  <a:gd name="T24" fmla="*/ 208 w 668"/>
                  <a:gd name="T25" fmla="*/ 315 h 564"/>
                  <a:gd name="T26" fmla="*/ 171 w 668"/>
                  <a:gd name="T27" fmla="*/ 287 h 564"/>
                  <a:gd name="T28" fmla="*/ 143 w 668"/>
                  <a:gd name="T29" fmla="*/ 272 h 564"/>
                  <a:gd name="T30" fmla="*/ 113 w 668"/>
                  <a:gd name="T31" fmla="*/ 265 h 564"/>
                  <a:gd name="T32" fmla="*/ 98 w 668"/>
                  <a:gd name="T33" fmla="*/ 261 h 564"/>
                  <a:gd name="T34" fmla="*/ 65 w 668"/>
                  <a:gd name="T35" fmla="*/ 266 h 564"/>
                  <a:gd name="T36" fmla="*/ 33 w 668"/>
                  <a:gd name="T37" fmla="*/ 281 h 564"/>
                  <a:gd name="T38" fmla="*/ 9 w 668"/>
                  <a:gd name="T39" fmla="*/ 304 h 564"/>
                  <a:gd name="T40" fmla="*/ 0 w 668"/>
                  <a:gd name="T41" fmla="*/ 324 h 564"/>
                  <a:gd name="T42" fmla="*/ 0 w 668"/>
                  <a:gd name="T43" fmla="*/ 332 h 564"/>
                  <a:gd name="T44" fmla="*/ 11 w 668"/>
                  <a:gd name="T45" fmla="*/ 343 h 564"/>
                  <a:gd name="T46" fmla="*/ 20 w 668"/>
                  <a:gd name="T47" fmla="*/ 345 h 564"/>
                  <a:gd name="T48" fmla="*/ 54 w 668"/>
                  <a:gd name="T49" fmla="*/ 354 h 564"/>
                  <a:gd name="T50" fmla="*/ 85 w 668"/>
                  <a:gd name="T51" fmla="*/ 374 h 564"/>
                  <a:gd name="T52" fmla="*/ 115 w 668"/>
                  <a:gd name="T53" fmla="*/ 402 h 564"/>
                  <a:gd name="T54" fmla="*/ 165 w 668"/>
                  <a:gd name="T55" fmla="*/ 467 h 564"/>
                  <a:gd name="T56" fmla="*/ 218 w 668"/>
                  <a:gd name="T57" fmla="*/ 553 h 564"/>
                  <a:gd name="T58" fmla="*/ 219 w 668"/>
                  <a:gd name="T59" fmla="*/ 557 h 564"/>
                  <a:gd name="T60" fmla="*/ 232 w 668"/>
                  <a:gd name="T61" fmla="*/ 564 h 564"/>
                  <a:gd name="T62" fmla="*/ 242 w 668"/>
                  <a:gd name="T63" fmla="*/ 564 h 564"/>
                  <a:gd name="T64" fmla="*/ 266 w 668"/>
                  <a:gd name="T65" fmla="*/ 561 h 564"/>
                  <a:gd name="T66" fmla="*/ 294 w 668"/>
                  <a:gd name="T67" fmla="*/ 549 h 564"/>
                  <a:gd name="T68" fmla="*/ 318 w 668"/>
                  <a:gd name="T69" fmla="*/ 533 h 564"/>
                  <a:gd name="T70" fmla="*/ 333 w 668"/>
                  <a:gd name="T71" fmla="*/ 516 h 564"/>
                  <a:gd name="T72" fmla="*/ 350 w 668"/>
                  <a:gd name="T73" fmla="*/ 482 h 564"/>
                  <a:gd name="T74" fmla="*/ 415 w 668"/>
                  <a:gd name="T75" fmla="*/ 378 h 564"/>
                  <a:gd name="T76" fmla="*/ 506 w 668"/>
                  <a:gd name="T77" fmla="*/ 240 h 564"/>
                  <a:gd name="T78" fmla="*/ 607 w 668"/>
                  <a:gd name="T79" fmla="*/ 104 h 564"/>
                  <a:gd name="T80" fmla="*/ 657 w 668"/>
                  <a:gd name="T81" fmla="*/ 45 h 564"/>
                  <a:gd name="T82" fmla="*/ 666 w 668"/>
                  <a:gd name="T83" fmla="*/ 28 h 564"/>
                  <a:gd name="T84" fmla="*/ 666 w 668"/>
                  <a:gd name="T85" fmla="*/ 13 h 5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68" h="564">
                    <a:moveTo>
                      <a:pt x="666" y="13"/>
                    </a:moveTo>
                    <a:lnTo>
                      <a:pt x="666" y="13"/>
                    </a:lnTo>
                    <a:lnTo>
                      <a:pt x="663" y="9"/>
                    </a:lnTo>
                    <a:lnTo>
                      <a:pt x="657" y="4"/>
                    </a:lnTo>
                    <a:lnTo>
                      <a:pt x="650" y="2"/>
                    </a:lnTo>
                    <a:lnTo>
                      <a:pt x="640" y="0"/>
                    </a:lnTo>
                    <a:lnTo>
                      <a:pt x="640" y="0"/>
                    </a:lnTo>
                    <a:lnTo>
                      <a:pt x="631" y="0"/>
                    </a:lnTo>
                    <a:lnTo>
                      <a:pt x="620" y="2"/>
                    </a:lnTo>
                    <a:lnTo>
                      <a:pt x="597" y="9"/>
                    </a:lnTo>
                    <a:lnTo>
                      <a:pt x="586" y="15"/>
                    </a:lnTo>
                    <a:lnTo>
                      <a:pt x="577" y="22"/>
                    </a:lnTo>
                    <a:lnTo>
                      <a:pt x="566" y="30"/>
                    </a:lnTo>
                    <a:lnTo>
                      <a:pt x="556" y="39"/>
                    </a:lnTo>
                    <a:lnTo>
                      <a:pt x="556" y="39"/>
                    </a:lnTo>
                    <a:lnTo>
                      <a:pt x="493" y="114"/>
                    </a:lnTo>
                    <a:lnTo>
                      <a:pt x="469" y="145"/>
                    </a:lnTo>
                    <a:lnTo>
                      <a:pt x="445" y="179"/>
                    </a:lnTo>
                    <a:lnTo>
                      <a:pt x="387" y="259"/>
                    </a:lnTo>
                    <a:lnTo>
                      <a:pt x="305" y="386"/>
                    </a:lnTo>
                    <a:lnTo>
                      <a:pt x="286" y="413"/>
                    </a:lnTo>
                    <a:lnTo>
                      <a:pt x="286" y="413"/>
                    </a:lnTo>
                    <a:lnTo>
                      <a:pt x="270" y="387"/>
                    </a:lnTo>
                    <a:lnTo>
                      <a:pt x="251" y="363"/>
                    </a:lnTo>
                    <a:lnTo>
                      <a:pt x="231" y="339"/>
                    </a:lnTo>
                    <a:lnTo>
                      <a:pt x="208" y="315"/>
                    </a:lnTo>
                    <a:lnTo>
                      <a:pt x="184" y="296"/>
                    </a:lnTo>
                    <a:lnTo>
                      <a:pt x="171" y="287"/>
                    </a:lnTo>
                    <a:lnTo>
                      <a:pt x="156" y="279"/>
                    </a:lnTo>
                    <a:lnTo>
                      <a:pt x="143" y="272"/>
                    </a:lnTo>
                    <a:lnTo>
                      <a:pt x="128" y="268"/>
                    </a:lnTo>
                    <a:lnTo>
                      <a:pt x="113" y="265"/>
                    </a:lnTo>
                    <a:lnTo>
                      <a:pt x="98" y="261"/>
                    </a:lnTo>
                    <a:lnTo>
                      <a:pt x="98" y="261"/>
                    </a:lnTo>
                    <a:lnTo>
                      <a:pt x="82" y="263"/>
                    </a:lnTo>
                    <a:lnTo>
                      <a:pt x="65" y="266"/>
                    </a:lnTo>
                    <a:lnTo>
                      <a:pt x="48" y="274"/>
                    </a:lnTo>
                    <a:lnTo>
                      <a:pt x="33" y="281"/>
                    </a:lnTo>
                    <a:lnTo>
                      <a:pt x="20" y="292"/>
                    </a:lnTo>
                    <a:lnTo>
                      <a:pt x="9" y="304"/>
                    </a:lnTo>
                    <a:lnTo>
                      <a:pt x="2" y="315"/>
                    </a:lnTo>
                    <a:lnTo>
                      <a:pt x="0" y="324"/>
                    </a:lnTo>
                    <a:lnTo>
                      <a:pt x="0" y="324"/>
                    </a:lnTo>
                    <a:lnTo>
                      <a:pt x="0" y="332"/>
                    </a:lnTo>
                    <a:lnTo>
                      <a:pt x="3" y="337"/>
                    </a:lnTo>
                    <a:lnTo>
                      <a:pt x="11" y="343"/>
                    </a:lnTo>
                    <a:lnTo>
                      <a:pt x="20" y="345"/>
                    </a:lnTo>
                    <a:lnTo>
                      <a:pt x="20" y="345"/>
                    </a:lnTo>
                    <a:lnTo>
                      <a:pt x="37" y="348"/>
                    </a:lnTo>
                    <a:lnTo>
                      <a:pt x="54" y="354"/>
                    </a:lnTo>
                    <a:lnTo>
                      <a:pt x="69" y="363"/>
                    </a:lnTo>
                    <a:lnTo>
                      <a:pt x="85" y="374"/>
                    </a:lnTo>
                    <a:lnTo>
                      <a:pt x="100" y="387"/>
                    </a:lnTo>
                    <a:lnTo>
                      <a:pt x="115" y="402"/>
                    </a:lnTo>
                    <a:lnTo>
                      <a:pt x="141" y="434"/>
                    </a:lnTo>
                    <a:lnTo>
                      <a:pt x="165" y="467"/>
                    </a:lnTo>
                    <a:lnTo>
                      <a:pt x="188" y="501"/>
                    </a:lnTo>
                    <a:lnTo>
                      <a:pt x="218" y="553"/>
                    </a:lnTo>
                    <a:lnTo>
                      <a:pt x="218" y="553"/>
                    </a:lnTo>
                    <a:lnTo>
                      <a:pt x="219" y="557"/>
                    </a:lnTo>
                    <a:lnTo>
                      <a:pt x="225" y="561"/>
                    </a:lnTo>
                    <a:lnTo>
                      <a:pt x="232" y="564"/>
                    </a:lnTo>
                    <a:lnTo>
                      <a:pt x="242" y="564"/>
                    </a:lnTo>
                    <a:lnTo>
                      <a:pt x="242" y="564"/>
                    </a:lnTo>
                    <a:lnTo>
                      <a:pt x="253" y="564"/>
                    </a:lnTo>
                    <a:lnTo>
                      <a:pt x="266" y="561"/>
                    </a:lnTo>
                    <a:lnTo>
                      <a:pt x="279" y="555"/>
                    </a:lnTo>
                    <a:lnTo>
                      <a:pt x="294" y="549"/>
                    </a:lnTo>
                    <a:lnTo>
                      <a:pt x="305" y="542"/>
                    </a:lnTo>
                    <a:lnTo>
                      <a:pt x="318" y="533"/>
                    </a:lnTo>
                    <a:lnTo>
                      <a:pt x="326" y="523"/>
                    </a:lnTo>
                    <a:lnTo>
                      <a:pt x="333" y="516"/>
                    </a:lnTo>
                    <a:lnTo>
                      <a:pt x="333" y="516"/>
                    </a:lnTo>
                    <a:lnTo>
                      <a:pt x="350" y="482"/>
                    </a:lnTo>
                    <a:lnTo>
                      <a:pt x="378" y="436"/>
                    </a:lnTo>
                    <a:lnTo>
                      <a:pt x="415" y="378"/>
                    </a:lnTo>
                    <a:lnTo>
                      <a:pt x="458" y="311"/>
                    </a:lnTo>
                    <a:lnTo>
                      <a:pt x="506" y="240"/>
                    </a:lnTo>
                    <a:lnTo>
                      <a:pt x="556" y="171"/>
                    </a:lnTo>
                    <a:lnTo>
                      <a:pt x="607" y="104"/>
                    </a:lnTo>
                    <a:lnTo>
                      <a:pt x="657" y="45"/>
                    </a:lnTo>
                    <a:lnTo>
                      <a:pt x="657" y="45"/>
                    </a:lnTo>
                    <a:lnTo>
                      <a:pt x="663" y="35"/>
                    </a:lnTo>
                    <a:lnTo>
                      <a:pt x="666" y="28"/>
                    </a:lnTo>
                    <a:lnTo>
                      <a:pt x="668" y="21"/>
                    </a:lnTo>
                    <a:lnTo>
                      <a:pt x="666" y="13"/>
                    </a:lnTo>
                    <a:lnTo>
                      <a:pt x="666" y="13"/>
                    </a:lnTo>
                    <a:close/>
                  </a:path>
                </a:pathLst>
              </a:custGeom>
              <a:solidFill>
                <a:srgbClr val="ed4d4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latin typeface="KoPub돋움체 Medium"/>
                  <a:ea typeface="KoPub돋움체 Medium"/>
                </a:endParaRPr>
              </a:p>
            </p:txBody>
          </p:sp>
        </p:grp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/>
              <a:t>· </a:t>
            </a:r>
            <a:fld id="{E06FA517-99C4-4931-8AF6-A43C2876D6DD}" type="slidenum">
              <a:rPr lang="en-US" altLang="en-US"/>
              <a:pPr lvl="0">
                <a:defRPr/>
              </a:pPr>
              <a:t>16</a:t>
            </a:fld>
            <a:r>
              <a:rPr lang="ko-KR" altLang="en-US"/>
              <a:t> </a:t>
            </a:r>
            <a:r>
              <a:rPr lang="en-US" altLang="ko-KR"/>
              <a:t>· </a:t>
            </a:r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사각형: 둥근 위쪽 모서리 2"/>
          <p:cNvSpPr/>
          <p:nvPr/>
        </p:nvSpPr>
        <p:spPr>
          <a:xfrm flipV="1">
            <a:off x="1350017" y="774983"/>
            <a:ext cx="2233981" cy="482847"/>
          </a:xfrm>
          <a:prstGeom prst="round2SameRect">
            <a:avLst>
              <a:gd name="adj1" fmla="val 32120"/>
              <a:gd name="adj2" fmla="val 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" name="사각형: 둥근 위쪽 모서리 4"/>
          <p:cNvSpPr/>
          <p:nvPr/>
        </p:nvSpPr>
        <p:spPr>
          <a:xfrm flipV="1">
            <a:off x="3765697" y="774983"/>
            <a:ext cx="2233981" cy="482847"/>
          </a:xfrm>
          <a:prstGeom prst="round2SameRect">
            <a:avLst>
              <a:gd name="adj1" fmla="val 32120"/>
              <a:gd name="adj2" fmla="val 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" name="사각형: 둥근 위쪽 모서리 5"/>
          <p:cNvSpPr/>
          <p:nvPr/>
        </p:nvSpPr>
        <p:spPr>
          <a:xfrm flipV="1">
            <a:off x="8597056" y="774983"/>
            <a:ext cx="2233981" cy="482847"/>
          </a:xfrm>
          <a:prstGeom prst="round2SameRect">
            <a:avLst>
              <a:gd name="adj1" fmla="val 32120"/>
              <a:gd name="adj2" fmla="val 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135020" y="827472"/>
            <a:ext cx="26239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ko-KR" altLang="en-US" sz="2000" kern="0" spc="-150">
                <a:solidFill>
                  <a:schemeClr val="bg1"/>
                </a:solidFill>
                <a:latin typeface="G마켓 산스 TTF Medium"/>
                <a:ea typeface="G마켓 산스 TTF Medium"/>
                <a:cs typeface="Arial"/>
              </a:rPr>
              <a:t>실시 주체</a:t>
            </a:r>
            <a:endParaRPr kumimoji="1" lang="ko-KR" altLang="en-US" sz="2000" kern="0" spc="-150">
              <a:solidFill>
                <a:schemeClr val="bg1"/>
              </a:solidFill>
              <a:latin typeface="G마켓 산스 TTF Medium"/>
              <a:ea typeface="G마켓 산스 TTF Medium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10797" y="827472"/>
            <a:ext cx="19258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ko-KR" altLang="en-US" sz="2000" kern="0" spc="-150">
                <a:solidFill>
                  <a:schemeClr val="bg1"/>
                </a:solidFill>
                <a:latin typeface="G마켓 산스 TTF Medium"/>
                <a:ea typeface="G마켓 산스 TTF Medium"/>
                <a:cs typeface="Arial"/>
              </a:rPr>
              <a:t>위험성평가 대상</a:t>
            </a:r>
            <a:endParaRPr kumimoji="1" lang="ko-KR" altLang="en-US" sz="2000" kern="0" spc="-150">
              <a:solidFill>
                <a:schemeClr val="bg1"/>
              </a:solidFill>
              <a:latin typeface="G마켓 산스 TTF Medium"/>
              <a:ea typeface="G마켓 산스 TTF Medium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777044" y="827472"/>
            <a:ext cx="18909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ko-KR" altLang="en-US" sz="2000" kern="0" spc="-150">
                <a:solidFill>
                  <a:schemeClr val="bg1"/>
                </a:solidFill>
                <a:latin typeface="G마켓 산스 TTF Medium"/>
                <a:ea typeface="G마켓 산스 TTF Medium"/>
                <a:cs typeface="Arial"/>
              </a:rPr>
              <a:t>위험성평가 시기</a:t>
            </a:r>
            <a:endParaRPr kumimoji="1" lang="ko-KR" altLang="en-US" sz="2000" kern="0" spc="-150">
              <a:solidFill>
                <a:schemeClr val="bg1"/>
              </a:solidFill>
              <a:latin typeface="G마켓 산스 TTF Medium"/>
              <a:ea typeface="G마켓 산스 TTF Medium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7788" y="388207"/>
            <a:ext cx="49125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Ⅲ. </a:t>
            </a:r>
            <a:r>
              <a:rPr lang="ko-KR" altLang="en-US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위험성평가 실시는 어떻게</a:t>
            </a:r>
            <a:r>
              <a:rPr lang="en-US" altLang="ko-KR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?</a:t>
            </a:r>
            <a:endParaRPr lang="en-US" altLang="ko-KR" spc="-7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" name="사각형: 둥근 위쪽 모서리 10"/>
          <p:cNvSpPr/>
          <p:nvPr/>
        </p:nvSpPr>
        <p:spPr>
          <a:xfrm flipV="1">
            <a:off x="6172481" y="774980"/>
            <a:ext cx="2233981" cy="578900"/>
          </a:xfrm>
          <a:prstGeom prst="round2SameRect">
            <a:avLst>
              <a:gd name="adj1" fmla="val 19993"/>
              <a:gd name="adj2" fmla="val 0"/>
            </a:avLst>
          </a:prstGeom>
          <a:solidFill>
            <a:srgbClr val="f8704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6152399" y="797448"/>
            <a:ext cx="22882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ko-KR" altLang="en-US" sz="3200" kern="0" spc="-150">
                <a:solidFill>
                  <a:schemeClr val="bg1"/>
                </a:solidFill>
                <a:latin typeface="G마켓 산스 TTF Bold"/>
                <a:ea typeface="G마켓 산스 TTF Bold"/>
                <a:cs typeface="Arial"/>
              </a:rPr>
              <a:t>근로자 참여</a:t>
            </a:r>
            <a:endParaRPr kumimoji="1" lang="ko-KR" altLang="en-US" sz="3200" kern="0" spc="-150">
              <a:solidFill>
                <a:schemeClr val="bg1"/>
              </a:solidFill>
              <a:latin typeface="G마켓 산스 TTF Bold"/>
              <a:ea typeface="G마켓 산스 TTF Bold"/>
              <a:cs typeface="Arial"/>
            </a:endParaRPr>
          </a:p>
        </p:txBody>
      </p:sp>
      <p:grpSp>
        <p:nvGrpSpPr>
          <p:cNvPr id="16" name="그룹 15"/>
          <p:cNvGrpSpPr/>
          <p:nvPr/>
        </p:nvGrpSpPr>
        <p:grpSpPr>
          <a:xfrm rot="0">
            <a:off x="1239154" y="1527547"/>
            <a:ext cx="4760524" cy="484490"/>
            <a:chOff x="1239154" y="1690107"/>
            <a:chExt cx="4760524" cy="484490"/>
          </a:xfrm>
        </p:grpSpPr>
        <p:sp>
          <p:nvSpPr>
            <p:cNvPr id="18" name="사각형: 둥근 모서리 17"/>
            <p:cNvSpPr/>
            <p:nvPr/>
          </p:nvSpPr>
          <p:spPr>
            <a:xfrm>
              <a:off x="1255747" y="1701338"/>
              <a:ext cx="4743931" cy="462731"/>
            </a:xfrm>
            <a:prstGeom prst="roundRect">
              <a:avLst>
                <a:gd name="adj" fmla="val 50000"/>
              </a:avLst>
            </a:prstGeom>
            <a:solidFill>
              <a:srgbClr val="7db63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tabLst>
                  <a:tab pos="182563" algn="l"/>
                </a:tabLst>
                <a:defRPr/>
              </a:pPr>
              <a:r>
                <a:rPr lang="ko-KR" altLang="en-US" sz="28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     근로자 참여의 방법</a:t>
              </a:r>
              <a:endParaRPr lang="ko-KR" altLang="en-US" sz="28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9" name="타원 18"/>
            <p:cNvSpPr/>
            <p:nvPr/>
          </p:nvSpPr>
          <p:spPr>
            <a:xfrm>
              <a:off x="1239154" y="1690107"/>
              <a:ext cx="484490" cy="484490"/>
            </a:xfrm>
            <a:prstGeom prst="ellipse">
              <a:avLst/>
            </a:prstGeom>
            <a:solidFill>
              <a:srgbClr val="7db638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0" name="이등변 삼각형 19"/>
            <p:cNvSpPr/>
            <p:nvPr/>
          </p:nvSpPr>
          <p:spPr>
            <a:xfrm rot="5400000">
              <a:off x="1411935" y="1832772"/>
              <a:ext cx="219700" cy="1893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21" name="사각형: 둥근 모서리 20"/>
          <p:cNvSpPr/>
          <p:nvPr/>
        </p:nvSpPr>
        <p:spPr>
          <a:xfrm>
            <a:off x="1449077" y="2265094"/>
            <a:ext cx="2233981" cy="1200329"/>
          </a:xfrm>
          <a:prstGeom prst="roundRect">
            <a:avLst>
              <a:gd name="adj" fmla="val 8033"/>
            </a:avLst>
          </a:prstGeom>
          <a:solidFill>
            <a:srgbClr val="43ac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1193675" y="2446357"/>
            <a:ext cx="2707978" cy="83099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ko-KR" altLang="en-US" sz="2400" mc:Ignorable="hp" hp:hslEmbossed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+mj-ea"/>
                <a:ea typeface="+mj-ea"/>
              </a:rPr>
              <a:t>근로자 안전보건</a:t>
            </a:r>
            <a:br>
              <a:rPr xmlns:mc="http://schemas.openxmlformats.org/markup-compatibility/2006" xmlns:hp="http://schemas.haansoft.com/office/presentation/8.0" lang="en-US" altLang="ko-KR" sz="2400" mc:Ignorable="hp" hp:hslEmbossed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+mj-ea"/>
                <a:ea typeface="+mj-ea"/>
              </a:rPr>
            </a:br>
            <a:r>
              <a:rPr xmlns:mc="http://schemas.openxmlformats.org/markup-compatibility/2006" xmlns:hp="http://schemas.haansoft.com/office/presentation/8.0" lang="ko-KR" altLang="en-US" sz="2400" mc:Ignorable="hp" hp:hslEmbossed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+mj-ea"/>
                <a:ea typeface="+mj-ea"/>
              </a:rPr>
              <a:t>제안제도</a:t>
            </a:r>
            <a:endParaRPr xmlns:mc="http://schemas.openxmlformats.org/markup-compatibility/2006" xmlns:hp="http://schemas.haansoft.com/office/presentation/8.0" lang="en-US" altLang="ko-KR" sz="2400" mc:Ignorable="hp" hp:hslEmbossed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5" name="사각형: 둥근 모서리 24"/>
          <p:cNvSpPr/>
          <p:nvPr/>
        </p:nvSpPr>
        <p:spPr>
          <a:xfrm>
            <a:off x="1449077" y="3706848"/>
            <a:ext cx="2233981" cy="1200329"/>
          </a:xfrm>
          <a:prstGeom prst="roundRect">
            <a:avLst>
              <a:gd name="adj" fmla="val 8541"/>
            </a:avLst>
          </a:prstGeom>
          <a:solidFill>
            <a:srgbClr val="f176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1193675" y="3903423"/>
            <a:ext cx="2707978" cy="83099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ko-KR" altLang="en-US" sz="2400" mc:Ignorable="hp" hp:hslEmbossed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+mj-ea"/>
                <a:ea typeface="+mj-ea"/>
              </a:rPr>
              <a:t>아차사고 발굴</a:t>
            </a:r>
            <a:br>
              <a:rPr xmlns:mc="http://schemas.openxmlformats.org/markup-compatibility/2006" xmlns:hp="http://schemas.haansoft.com/office/presentation/8.0" lang="en-US" altLang="ko-KR" sz="2400" mc:Ignorable="hp" hp:hslEmbossed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+mj-ea"/>
                <a:ea typeface="+mj-ea"/>
              </a:rPr>
            </a:br>
            <a:r>
              <a:rPr xmlns:mc="http://schemas.openxmlformats.org/markup-compatibility/2006" xmlns:hp="http://schemas.haansoft.com/office/presentation/8.0" lang="ko-KR" altLang="en-US" sz="2400" mc:Ignorable="hp" hp:hslEmbossed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+mj-ea"/>
                <a:ea typeface="+mj-ea"/>
              </a:rPr>
              <a:t>신고제도</a:t>
            </a:r>
            <a:endParaRPr xmlns:mc="http://schemas.openxmlformats.org/markup-compatibility/2006" xmlns:hp="http://schemas.haansoft.com/office/presentation/8.0" lang="en-US" altLang="ko-KR" sz="2400" mc:Ignorable="hp" hp:hslEmbossed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7" name="사각형: 둥근 모서리 26"/>
          <p:cNvSpPr/>
          <p:nvPr/>
        </p:nvSpPr>
        <p:spPr>
          <a:xfrm>
            <a:off x="1449077" y="5148603"/>
            <a:ext cx="2233981" cy="1200329"/>
          </a:xfrm>
          <a:prstGeom prst="roundRect">
            <a:avLst>
              <a:gd name="adj" fmla="val 9049"/>
            </a:avLst>
          </a:prstGeom>
          <a:solidFill>
            <a:srgbClr val="8571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1193675" y="5327015"/>
            <a:ext cx="2707978" cy="83099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xmlns:mc="http://schemas.openxmlformats.org/markup-compatibility/2006" xmlns:hp="http://schemas.haansoft.com/office/presentation/8.0" lang="ko-KR" altLang="en-US" sz="2400" mc:Ignorable="hp" hp:hslEmbossed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+mj-ea"/>
                <a:ea typeface="+mj-ea"/>
              </a:rPr>
              <a:t>근로자 안전 </a:t>
            </a:r>
            <a:br>
              <a:rPr xmlns:mc="http://schemas.openxmlformats.org/markup-compatibility/2006" xmlns:hp="http://schemas.haansoft.com/office/presentation/8.0" lang="en-US" altLang="ko-KR" sz="2400" mc:Ignorable="hp" hp:hslEmbossed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+mj-ea"/>
                <a:ea typeface="+mj-ea"/>
              </a:rPr>
            </a:br>
            <a:r>
              <a:rPr xmlns:mc="http://schemas.openxmlformats.org/markup-compatibility/2006" xmlns:hp="http://schemas.haansoft.com/office/presentation/8.0" lang="ko-KR" altLang="en-US" sz="2400" mc:Ignorable="hp" hp:hslEmbossed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+mj-ea"/>
                <a:ea typeface="+mj-ea"/>
              </a:rPr>
              <a:t>소통채널 운영</a:t>
            </a:r>
            <a:endParaRPr xmlns:mc="http://schemas.openxmlformats.org/markup-compatibility/2006" xmlns:hp="http://schemas.haansoft.com/office/presentation/8.0" lang="en-US" altLang="ko-KR" sz="2400" mc:Ignorable="hp" hp:hslEmbossed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4185666" y="2406100"/>
            <a:ext cx="7433310" cy="897170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>
              <a:lnSpc>
                <a:spcPts val="3200"/>
              </a:lnSpc>
              <a:spcBef>
                <a:spcPts val="0"/>
              </a:spcBef>
              <a:defRPr/>
            </a:pPr>
            <a:r>
              <a:rPr lang="ko-KR" altLang="en-US" sz="2000" spc="-100">
                <a:solidFill>
                  <a:srgbClr val="000066"/>
                </a:solidFill>
                <a:latin typeface="+mj-ea"/>
                <a:ea typeface="+mj-ea"/>
              </a:rPr>
              <a:t>근로자가 사업장 내 유해</a:t>
            </a:r>
            <a:r>
              <a:rPr lang="en-US" altLang="ko-KR" sz="2000" spc="-100">
                <a:solidFill>
                  <a:srgbClr val="000066"/>
                </a:solidFill>
                <a:latin typeface="+mj-ea"/>
                <a:ea typeface="+mj-ea"/>
              </a:rPr>
              <a:t>·</a:t>
            </a:r>
            <a:r>
              <a:rPr lang="ko-KR" altLang="en-US" sz="2000" spc="-100">
                <a:solidFill>
                  <a:srgbClr val="000066"/>
                </a:solidFill>
                <a:latin typeface="+mj-ea"/>
                <a:ea typeface="+mj-ea"/>
              </a:rPr>
              <a:t>위험요인을 발견하면 신고할 수 있도록 조치</a:t>
            </a:r>
            <a:endParaRPr lang="ko-KR" altLang="en-US" sz="2000">
              <a:solidFill>
                <a:srgbClr val="000066"/>
              </a:solidFill>
              <a:latin typeface="+mj-ea"/>
              <a:ea typeface="+mj-ea"/>
            </a:endParaRPr>
          </a:p>
          <a:p>
            <a:pPr>
              <a:lnSpc>
                <a:spcPts val="3200"/>
              </a:lnSpc>
              <a:defRPr/>
            </a:pPr>
            <a:r>
              <a:rPr lang="ko-KR" altLang="en-US" sz="2000">
                <a:solidFill>
                  <a:srgbClr val="000066"/>
                </a:solidFill>
                <a:latin typeface="+mj-ea"/>
                <a:ea typeface="+mj-ea"/>
              </a:rPr>
              <a:t>정기적 접수</a:t>
            </a:r>
            <a:r>
              <a:rPr lang="en-US" altLang="ko-KR" sz="2000">
                <a:solidFill>
                  <a:srgbClr val="000066"/>
                </a:solidFill>
                <a:latin typeface="+mj-ea"/>
                <a:ea typeface="+mj-ea"/>
              </a:rPr>
              <a:t>·</a:t>
            </a:r>
            <a:r>
              <a:rPr lang="ko-KR" altLang="en-US" sz="2000">
                <a:solidFill>
                  <a:srgbClr val="000066"/>
                </a:solidFill>
                <a:latin typeface="+mj-ea"/>
                <a:ea typeface="+mj-ea"/>
              </a:rPr>
              <a:t>검토</a:t>
            </a:r>
            <a:r>
              <a:rPr lang="en-US" altLang="ko-KR" sz="2000">
                <a:solidFill>
                  <a:srgbClr val="000066"/>
                </a:solidFill>
                <a:latin typeface="+mj-ea"/>
                <a:ea typeface="+mj-ea"/>
              </a:rPr>
              <a:t>, </a:t>
            </a:r>
            <a:r>
              <a:rPr lang="ko-KR" altLang="en-US" sz="2000">
                <a:solidFill>
                  <a:srgbClr val="000066"/>
                </a:solidFill>
                <a:latin typeface="+mj-ea"/>
                <a:ea typeface="+mj-ea"/>
              </a:rPr>
              <a:t>신고자에 인센티브 부여 권고</a:t>
            </a:r>
            <a:endParaRPr lang="ko-KR" altLang="en-US" sz="2000">
              <a:solidFill>
                <a:srgbClr val="ed4d4d"/>
              </a:solidFill>
              <a:latin typeface="+mj-ea"/>
              <a:ea typeface="+mj-ea"/>
            </a:endParaRPr>
          </a:p>
        </p:txBody>
      </p:sp>
      <p:grpSp>
        <p:nvGrpSpPr>
          <p:cNvPr id="30" name="그룹 29"/>
          <p:cNvGrpSpPr/>
          <p:nvPr/>
        </p:nvGrpSpPr>
        <p:grpSpPr>
          <a:xfrm rot="0">
            <a:off x="3945459" y="2573528"/>
            <a:ext cx="221919" cy="210110"/>
            <a:chOff x="346869" y="1820387"/>
            <a:chExt cx="617538" cy="584675"/>
          </a:xfrm>
          <a:solidFill>
            <a:srgbClr val="000000"/>
          </a:solidFill>
        </p:grpSpPr>
        <p:sp>
          <p:nvSpPr>
            <p:cNvPr id="31" name="Freeform 74"/>
            <p:cNvSpPr/>
            <p:nvPr/>
          </p:nvSpPr>
          <p:spPr>
            <a:xfrm flipH="1">
              <a:off x="346869" y="1868487"/>
              <a:ext cx="536575" cy="536575"/>
            </a:xfrm>
            <a:custGeom>
              <a:avLst/>
              <a:gdLst>
                <a:gd name="T0" fmla="*/ 167 w 676"/>
                <a:gd name="T1" fmla="*/ 0 h 676"/>
                <a:gd name="T2" fmla="*/ 158 w 676"/>
                <a:gd name="T3" fmla="*/ 0 h 676"/>
                <a:gd name="T4" fmla="*/ 508 w 676"/>
                <a:gd name="T5" fmla="*/ 73 h 676"/>
                <a:gd name="T6" fmla="*/ 527 w 676"/>
                <a:gd name="T7" fmla="*/ 74 h 676"/>
                <a:gd name="T8" fmla="*/ 562 w 676"/>
                <a:gd name="T9" fmla="*/ 89 h 676"/>
                <a:gd name="T10" fmla="*/ 586 w 676"/>
                <a:gd name="T11" fmla="*/ 114 h 676"/>
                <a:gd name="T12" fmla="*/ 601 w 676"/>
                <a:gd name="T13" fmla="*/ 149 h 676"/>
                <a:gd name="T14" fmla="*/ 603 w 676"/>
                <a:gd name="T15" fmla="*/ 508 h 676"/>
                <a:gd name="T16" fmla="*/ 601 w 676"/>
                <a:gd name="T17" fmla="*/ 527 h 676"/>
                <a:gd name="T18" fmla="*/ 586 w 676"/>
                <a:gd name="T19" fmla="*/ 560 h 676"/>
                <a:gd name="T20" fmla="*/ 562 w 676"/>
                <a:gd name="T21" fmla="*/ 587 h 676"/>
                <a:gd name="T22" fmla="*/ 527 w 676"/>
                <a:gd name="T23" fmla="*/ 601 h 676"/>
                <a:gd name="T24" fmla="*/ 167 w 676"/>
                <a:gd name="T25" fmla="*/ 603 h 676"/>
                <a:gd name="T26" fmla="*/ 149 w 676"/>
                <a:gd name="T27" fmla="*/ 601 h 676"/>
                <a:gd name="T28" fmla="*/ 115 w 676"/>
                <a:gd name="T29" fmla="*/ 587 h 676"/>
                <a:gd name="T30" fmla="*/ 89 w 676"/>
                <a:gd name="T31" fmla="*/ 560 h 676"/>
                <a:gd name="T32" fmla="*/ 76 w 676"/>
                <a:gd name="T33" fmla="*/ 527 h 676"/>
                <a:gd name="T34" fmla="*/ 74 w 676"/>
                <a:gd name="T35" fmla="*/ 408 h 676"/>
                <a:gd name="T36" fmla="*/ 0 w 676"/>
                <a:gd name="T37" fmla="*/ 508 h 676"/>
                <a:gd name="T38" fmla="*/ 2 w 676"/>
                <a:gd name="T39" fmla="*/ 525 h 676"/>
                <a:gd name="T40" fmla="*/ 7 w 676"/>
                <a:gd name="T41" fmla="*/ 557 h 676"/>
                <a:gd name="T42" fmla="*/ 20 w 676"/>
                <a:gd name="T43" fmla="*/ 588 h 676"/>
                <a:gd name="T44" fmla="*/ 39 w 676"/>
                <a:gd name="T45" fmla="*/ 614 h 676"/>
                <a:gd name="T46" fmla="*/ 61 w 676"/>
                <a:gd name="T47" fmla="*/ 637 h 676"/>
                <a:gd name="T48" fmla="*/ 89 w 676"/>
                <a:gd name="T49" fmla="*/ 655 h 676"/>
                <a:gd name="T50" fmla="*/ 119 w 676"/>
                <a:gd name="T51" fmla="*/ 668 h 676"/>
                <a:gd name="T52" fmla="*/ 151 w 676"/>
                <a:gd name="T53" fmla="*/ 674 h 676"/>
                <a:gd name="T54" fmla="*/ 508 w 676"/>
                <a:gd name="T55" fmla="*/ 676 h 676"/>
                <a:gd name="T56" fmla="*/ 525 w 676"/>
                <a:gd name="T57" fmla="*/ 674 h 676"/>
                <a:gd name="T58" fmla="*/ 558 w 676"/>
                <a:gd name="T59" fmla="*/ 668 h 676"/>
                <a:gd name="T60" fmla="*/ 588 w 676"/>
                <a:gd name="T61" fmla="*/ 655 h 676"/>
                <a:gd name="T62" fmla="*/ 616 w 676"/>
                <a:gd name="T63" fmla="*/ 637 h 676"/>
                <a:gd name="T64" fmla="*/ 638 w 676"/>
                <a:gd name="T65" fmla="*/ 614 h 676"/>
                <a:gd name="T66" fmla="*/ 655 w 676"/>
                <a:gd name="T67" fmla="*/ 588 h 676"/>
                <a:gd name="T68" fmla="*/ 668 w 676"/>
                <a:gd name="T69" fmla="*/ 557 h 676"/>
                <a:gd name="T70" fmla="*/ 676 w 676"/>
                <a:gd name="T71" fmla="*/ 525 h 676"/>
                <a:gd name="T72" fmla="*/ 676 w 676"/>
                <a:gd name="T73" fmla="*/ 168 h 676"/>
                <a:gd name="T74" fmla="*/ 676 w 676"/>
                <a:gd name="T75" fmla="*/ 151 h 676"/>
                <a:gd name="T76" fmla="*/ 668 w 676"/>
                <a:gd name="T77" fmla="*/ 117 h 676"/>
                <a:gd name="T78" fmla="*/ 655 w 676"/>
                <a:gd name="T79" fmla="*/ 87 h 676"/>
                <a:gd name="T80" fmla="*/ 638 w 676"/>
                <a:gd name="T81" fmla="*/ 61 h 676"/>
                <a:gd name="T82" fmla="*/ 616 w 676"/>
                <a:gd name="T83" fmla="*/ 37 h 676"/>
                <a:gd name="T84" fmla="*/ 588 w 676"/>
                <a:gd name="T85" fmla="*/ 20 h 676"/>
                <a:gd name="T86" fmla="*/ 558 w 676"/>
                <a:gd name="T87" fmla="*/ 7 h 676"/>
                <a:gd name="T88" fmla="*/ 525 w 676"/>
                <a:gd name="T89" fmla="*/ 0 h 676"/>
                <a:gd name="T90" fmla="*/ 508 w 676"/>
                <a:gd name="T91" fmla="*/ 0 h 6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76" h="676">
                  <a:moveTo>
                    <a:pt x="508" y="0"/>
                  </a:moveTo>
                  <a:lnTo>
                    <a:pt x="167" y="0"/>
                  </a:lnTo>
                  <a:lnTo>
                    <a:pt x="167" y="0"/>
                  </a:lnTo>
                  <a:lnTo>
                    <a:pt x="158" y="0"/>
                  </a:lnTo>
                  <a:lnTo>
                    <a:pt x="197" y="73"/>
                  </a:lnTo>
                  <a:lnTo>
                    <a:pt x="508" y="73"/>
                  </a:lnTo>
                  <a:lnTo>
                    <a:pt x="508" y="73"/>
                  </a:lnTo>
                  <a:lnTo>
                    <a:pt x="527" y="74"/>
                  </a:lnTo>
                  <a:lnTo>
                    <a:pt x="545" y="80"/>
                  </a:lnTo>
                  <a:lnTo>
                    <a:pt x="562" y="89"/>
                  </a:lnTo>
                  <a:lnTo>
                    <a:pt x="575" y="101"/>
                  </a:lnTo>
                  <a:lnTo>
                    <a:pt x="586" y="114"/>
                  </a:lnTo>
                  <a:lnTo>
                    <a:pt x="596" y="130"/>
                  </a:lnTo>
                  <a:lnTo>
                    <a:pt x="601" y="149"/>
                  </a:lnTo>
                  <a:lnTo>
                    <a:pt x="603" y="168"/>
                  </a:lnTo>
                  <a:lnTo>
                    <a:pt x="603" y="508"/>
                  </a:lnTo>
                  <a:lnTo>
                    <a:pt x="603" y="508"/>
                  </a:lnTo>
                  <a:lnTo>
                    <a:pt x="601" y="527"/>
                  </a:lnTo>
                  <a:lnTo>
                    <a:pt x="596" y="544"/>
                  </a:lnTo>
                  <a:lnTo>
                    <a:pt x="586" y="560"/>
                  </a:lnTo>
                  <a:lnTo>
                    <a:pt x="575" y="575"/>
                  </a:lnTo>
                  <a:lnTo>
                    <a:pt x="562" y="587"/>
                  </a:lnTo>
                  <a:lnTo>
                    <a:pt x="545" y="596"/>
                  </a:lnTo>
                  <a:lnTo>
                    <a:pt x="527" y="601"/>
                  </a:lnTo>
                  <a:lnTo>
                    <a:pt x="508" y="603"/>
                  </a:lnTo>
                  <a:lnTo>
                    <a:pt x="167" y="603"/>
                  </a:lnTo>
                  <a:lnTo>
                    <a:pt x="167" y="603"/>
                  </a:lnTo>
                  <a:lnTo>
                    <a:pt x="149" y="601"/>
                  </a:lnTo>
                  <a:lnTo>
                    <a:pt x="132" y="596"/>
                  </a:lnTo>
                  <a:lnTo>
                    <a:pt x="115" y="587"/>
                  </a:lnTo>
                  <a:lnTo>
                    <a:pt x="100" y="575"/>
                  </a:lnTo>
                  <a:lnTo>
                    <a:pt x="89" y="560"/>
                  </a:lnTo>
                  <a:lnTo>
                    <a:pt x="82" y="544"/>
                  </a:lnTo>
                  <a:lnTo>
                    <a:pt x="76" y="527"/>
                  </a:lnTo>
                  <a:lnTo>
                    <a:pt x="74" y="508"/>
                  </a:lnTo>
                  <a:lnTo>
                    <a:pt x="74" y="408"/>
                  </a:lnTo>
                  <a:lnTo>
                    <a:pt x="0" y="330"/>
                  </a:lnTo>
                  <a:lnTo>
                    <a:pt x="0" y="508"/>
                  </a:lnTo>
                  <a:lnTo>
                    <a:pt x="0" y="508"/>
                  </a:lnTo>
                  <a:lnTo>
                    <a:pt x="2" y="525"/>
                  </a:lnTo>
                  <a:lnTo>
                    <a:pt x="3" y="542"/>
                  </a:lnTo>
                  <a:lnTo>
                    <a:pt x="7" y="557"/>
                  </a:lnTo>
                  <a:lnTo>
                    <a:pt x="13" y="573"/>
                  </a:lnTo>
                  <a:lnTo>
                    <a:pt x="20" y="588"/>
                  </a:lnTo>
                  <a:lnTo>
                    <a:pt x="30" y="601"/>
                  </a:lnTo>
                  <a:lnTo>
                    <a:pt x="39" y="614"/>
                  </a:lnTo>
                  <a:lnTo>
                    <a:pt x="50" y="626"/>
                  </a:lnTo>
                  <a:lnTo>
                    <a:pt x="61" y="637"/>
                  </a:lnTo>
                  <a:lnTo>
                    <a:pt x="74" y="646"/>
                  </a:lnTo>
                  <a:lnTo>
                    <a:pt x="89" y="655"/>
                  </a:lnTo>
                  <a:lnTo>
                    <a:pt x="102" y="663"/>
                  </a:lnTo>
                  <a:lnTo>
                    <a:pt x="119" y="668"/>
                  </a:lnTo>
                  <a:lnTo>
                    <a:pt x="134" y="672"/>
                  </a:lnTo>
                  <a:lnTo>
                    <a:pt x="151" y="674"/>
                  </a:lnTo>
                  <a:lnTo>
                    <a:pt x="167" y="676"/>
                  </a:lnTo>
                  <a:lnTo>
                    <a:pt x="508" y="676"/>
                  </a:lnTo>
                  <a:lnTo>
                    <a:pt x="508" y="676"/>
                  </a:lnTo>
                  <a:lnTo>
                    <a:pt x="525" y="674"/>
                  </a:lnTo>
                  <a:lnTo>
                    <a:pt x="542" y="672"/>
                  </a:lnTo>
                  <a:lnTo>
                    <a:pt x="558" y="668"/>
                  </a:lnTo>
                  <a:lnTo>
                    <a:pt x="573" y="663"/>
                  </a:lnTo>
                  <a:lnTo>
                    <a:pt x="588" y="655"/>
                  </a:lnTo>
                  <a:lnTo>
                    <a:pt x="603" y="646"/>
                  </a:lnTo>
                  <a:lnTo>
                    <a:pt x="616" y="637"/>
                  </a:lnTo>
                  <a:lnTo>
                    <a:pt x="627" y="626"/>
                  </a:lnTo>
                  <a:lnTo>
                    <a:pt x="638" y="614"/>
                  </a:lnTo>
                  <a:lnTo>
                    <a:pt x="648" y="601"/>
                  </a:lnTo>
                  <a:lnTo>
                    <a:pt x="655" y="588"/>
                  </a:lnTo>
                  <a:lnTo>
                    <a:pt x="663" y="573"/>
                  </a:lnTo>
                  <a:lnTo>
                    <a:pt x="668" y="557"/>
                  </a:lnTo>
                  <a:lnTo>
                    <a:pt x="674" y="542"/>
                  </a:lnTo>
                  <a:lnTo>
                    <a:pt x="676" y="525"/>
                  </a:lnTo>
                  <a:lnTo>
                    <a:pt x="676" y="508"/>
                  </a:lnTo>
                  <a:lnTo>
                    <a:pt x="676" y="168"/>
                  </a:lnTo>
                  <a:lnTo>
                    <a:pt x="676" y="168"/>
                  </a:lnTo>
                  <a:lnTo>
                    <a:pt x="676" y="151"/>
                  </a:lnTo>
                  <a:lnTo>
                    <a:pt x="674" y="134"/>
                  </a:lnTo>
                  <a:lnTo>
                    <a:pt x="668" y="117"/>
                  </a:lnTo>
                  <a:lnTo>
                    <a:pt x="663" y="102"/>
                  </a:lnTo>
                  <a:lnTo>
                    <a:pt x="655" y="87"/>
                  </a:lnTo>
                  <a:lnTo>
                    <a:pt x="648" y="74"/>
                  </a:lnTo>
                  <a:lnTo>
                    <a:pt x="638" y="61"/>
                  </a:lnTo>
                  <a:lnTo>
                    <a:pt x="627" y="48"/>
                  </a:lnTo>
                  <a:lnTo>
                    <a:pt x="616" y="37"/>
                  </a:lnTo>
                  <a:lnTo>
                    <a:pt x="603" y="28"/>
                  </a:lnTo>
                  <a:lnTo>
                    <a:pt x="588" y="20"/>
                  </a:lnTo>
                  <a:lnTo>
                    <a:pt x="573" y="13"/>
                  </a:lnTo>
                  <a:lnTo>
                    <a:pt x="558" y="7"/>
                  </a:lnTo>
                  <a:lnTo>
                    <a:pt x="542" y="4"/>
                  </a:lnTo>
                  <a:lnTo>
                    <a:pt x="525" y="0"/>
                  </a:lnTo>
                  <a:lnTo>
                    <a:pt x="508" y="0"/>
                  </a:lnTo>
                  <a:lnTo>
                    <a:pt x="50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>
                <a:latin typeface="KoPub돋움체 Medium"/>
                <a:ea typeface="KoPub돋움체 Medium"/>
              </a:endParaRPr>
            </a:p>
          </p:txBody>
        </p:sp>
        <p:sp>
          <p:nvSpPr>
            <p:cNvPr id="32" name="Freeform 33"/>
            <p:cNvSpPr/>
            <p:nvPr/>
          </p:nvSpPr>
          <p:spPr>
            <a:xfrm>
              <a:off x="434181" y="1820387"/>
              <a:ext cx="530226" cy="447675"/>
            </a:xfrm>
            <a:custGeom>
              <a:avLst/>
              <a:gdLst>
                <a:gd name="T0" fmla="*/ 666 w 668"/>
                <a:gd name="T1" fmla="*/ 13 h 564"/>
                <a:gd name="T2" fmla="*/ 657 w 668"/>
                <a:gd name="T3" fmla="*/ 4 h 564"/>
                <a:gd name="T4" fmla="*/ 640 w 668"/>
                <a:gd name="T5" fmla="*/ 0 h 564"/>
                <a:gd name="T6" fmla="*/ 631 w 668"/>
                <a:gd name="T7" fmla="*/ 0 h 564"/>
                <a:gd name="T8" fmla="*/ 597 w 668"/>
                <a:gd name="T9" fmla="*/ 9 h 564"/>
                <a:gd name="T10" fmla="*/ 577 w 668"/>
                <a:gd name="T11" fmla="*/ 22 h 564"/>
                <a:gd name="T12" fmla="*/ 556 w 668"/>
                <a:gd name="T13" fmla="*/ 39 h 564"/>
                <a:gd name="T14" fmla="*/ 493 w 668"/>
                <a:gd name="T15" fmla="*/ 114 h 564"/>
                <a:gd name="T16" fmla="*/ 445 w 668"/>
                <a:gd name="T17" fmla="*/ 179 h 564"/>
                <a:gd name="T18" fmla="*/ 305 w 668"/>
                <a:gd name="T19" fmla="*/ 386 h 564"/>
                <a:gd name="T20" fmla="*/ 286 w 668"/>
                <a:gd name="T21" fmla="*/ 413 h 564"/>
                <a:gd name="T22" fmla="*/ 251 w 668"/>
                <a:gd name="T23" fmla="*/ 363 h 564"/>
                <a:gd name="T24" fmla="*/ 208 w 668"/>
                <a:gd name="T25" fmla="*/ 315 h 564"/>
                <a:gd name="T26" fmla="*/ 171 w 668"/>
                <a:gd name="T27" fmla="*/ 287 h 564"/>
                <a:gd name="T28" fmla="*/ 143 w 668"/>
                <a:gd name="T29" fmla="*/ 272 h 564"/>
                <a:gd name="T30" fmla="*/ 113 w 668"/>
                <a:gd name="T31" fmla="*/ 265 h 564"/>
                <a:gd name="T32" fmla="*/ 98 w 668"/>
                <a:gd name="T33" fmla="*/ 261 h 564"/>
                <a:gd name="T34" fmla="*/ 65 w 668"/>
                <a:gd name="T35" fmla="*/ 266 h 564"/>
                <a:gd name="T36" fmla="*/ 33 w 668"/>
                <a:gd name="T37" fmla="*/ 281 h 564"/>
                <a:gd name="T38" fmla="*/ 9 w 668"/>
                <a:gd name="T39" fmla="*/ 304 h 564"/>
                <a:gd name="T40" fmla="*/ 0 w 668"/>
                <a:gd name="T41" fmla="*/ 324 h 564"/>
                <a:gd name="T42" fmla="*/ 0 w 668"/>
                <a:gd name="T43" fmla="*/ 332 h 564"/>
                <a:gd name="T44" fmla="*/ 11 w 668"/>
                <a:gd name="T45" fmla="*/ 343 h 564"/>
                <a:gd name="T46" fmla="*/ 20 w 668"/>
                <a:gd name="T47" fmla="*/ 345 h 564"/>
                <a:gd name="T48" fmla="*/ 54 w 668"/>
                <a:gd name="T49" fmla="*/ 354 h 564"/>
                <a:gd name="T50" fmla="*/ 85 w 668"/>
                <a:gd name="T51" fmla="*/ 374 h 564"/>
                <a:gd name="T52" fmla="*/ 115 w 668"/>
                <a:gd name="T53" fmla="*/ 402 h 564"/>
                <a:gd name="T54" fmla="*/ 165 w 668"/>
                <a:gd name="T55" fmla="*/ 467 h 564"/>
                <a:gd name="T56" fmla="*/ 218 w 668"/>
                <a:gd name="T57" fmla="*/ 553 h 564"/>
                <a:gd name="T58" fmla="*/ 219 w 668"/>
                <a:gd name="T59" fmla="*/ 557 h 564"/>
                <a:gd name="T60" fmla="*/ 232 w 668"/>
                <a:gd name="T61" fmla="*/ 564 h 564"/>
                <a:gd name="T62" fmla="*/ 242 w 668"/>
                <a:gd name="T63" fmla="*/ 564 h 564"/>
                <a:gd name="T64" fmla="*/ 266 w 668"/>
                <a:gd name="T65" fmla="*/ 561 h 564"/>
                <a:gd name="T66" fmla="*/ 294 w 668"/>
                <a:gd name="T67" fmla="*/ 549 h 564"/>
                <a:gd name="T68" fmla="*/ 318 w 668"/>
                <a:gd name="T69" fmla="*/ 533 h 564"/>
                <a:gd name="T70" fmla="*/ 333 w 668"/>
                <a:gd name="T71" fmla="*/ 516 h 564"/>
                <a:gd name="T72" fmla="*/ 350 w 668"/>
                <a:gd name="T73" fmla="*/ 482 h 564"/>
                <a:gd name="T74" fmla="*/ 415 w 668"/>
                <a:gd name="T75" fmla="*/ 378 h 564"/>
                <a:gd name="T76" fmla="*/ 506 w 668"/>
                <a:gd name="T77" fmla="*/ 240 h 564"/>
                <a:gd name="T78" fmla="*/ 607 w 668"/>
                <a:gd name="T79" fmla="*/ 104 h 564"/>
                <a:gd name="T80" fmla="*/ 657 w 668"/>
                <a:gd name="T81" fmla="*/ 45 h 564"/>
                <a:gd name="T82" fmla="*/ 666 w 668"/>
                <a:gd name="T83" fmla="*/ 28 h 564"/>
                <a:gd name="T84" fmla="*/ 666 w 668"/>
                <a:gd name="T85" fmla="*/ 13 h 5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68" h="564">
                  <a:moveTo>
                    <a:pt x="666" y="13"/>
                  </a:moveTo>
                  <a:lnTo>
                    <a:pt x="666" y="13"/>
                  </a:lnTo>
                  <a:lnTo>
                    <a:pt x="663" y="9"/>
                  </a:lnTo>
                  <a:lnTo>
                    <a:pt x="657" y="4"/>
                  </a:lnTo>
                  <a:lnTo>
                    <a:pt x="650" y="2"/>
                  </a:lnTo>
                  <a:lnTo>
                    <a:pt x="640" y="0"/>
                  </a:lnTo>
                  <a:lnTo>
                    <a:pt x="640" y="0"/>
                  </a:lnTo>
                  <a:lnTo>
                    <a:pt x="631" y="0"/>
                  </a:lnTo>
                  <a:lnTo>
                    <a:pt x="620" y="2"/>
                  </a:lnTo>
                  <a:lnTo>
                    <a:pt x="597" y="9"/>
                  </a:lnTo>
                  <a:lnTo>
                    <a:pt x="586" y="15"/>
                  </a:lnTo>
                  <a:lnTo>
                    <a:pt x="577" y="22"/>
                  </a:lnTo>
                  <a:lnTo>
                    <a:pt x="566" y="30"/>
                  </a:lnTo>
                  <a:lnTo>
                    <a:pt x="556" y="39"/>
                  </a:lnTo>
                  <a:lnTo>
                    <a:pt x="556" y="39"/>
                  </a:lnTo>
                  <a:lnTo>
                    <a:pt x="493" y="114"/>
                  </a:lnTo>
                  <a:lnTo>
                    <a:pt x="469" y="145"/>
                  </a:lnTo>
                  <a:lnTo>
                    <a:pt x="445" y="179"/>
                  </a:lnTo>
                  <a:lnTo>
                    <a:pt x="387" y="259"/>
                  </a:lnTo>
                  <a:lnTo>
                    <a:pt x="305" y="386"/>
                  </a:lnTo>
                  <a:lnTo>
                    <a:pt x="286" y="413"/>
                  </a:lnTo>
                  <a:lnTo>
                    <a:pt x="286" y="413"/>
                  </a:lnTo>
                  <a:lnTo>
                    <a:pt x="270" y="387"/>
                  </a:lnTo>
                  <a:lnTo>
                    <a:pt x="251" y="363"/>
                  </a:lnTo>
                  <a:lnTo>
                    <a:pt x="231" y="339"/>
                  </a:lnTo>
                  <a:lnTo>
                    <a:pt x="208" y="315"/>
                  </a:lnTo>
                  <a:lnTo>
                    <a:pt x="184" y="296"/>
                  </a:lnTo>
                  <a:lnTo>
                    <a:pt x="171" y="287"/>
                  </a:lnTo>
                  <a:lnTo>
                    <a:pt x="156" y="279"/>
                  </a:lnTo>
                  <a:lnTo>
                    <a:pt x="143" y="272"/>
                  </a:lnTo>
                  <a:lnTo>
                    <a:pt x="128" y="268"/>
                  </a:lnTo>
                  <a:lnTo>
                    <a:pt x="113" y="265"/>
                  </a:lnTo>
                  <a:lnTo>
                    <a:pt x="98" y="261"/>
                  </a:lnTo>
                  <a:lnTo>
                    <a:pt x="98" y="261"/>
                  </a:lnTo>
                  <a:lnTo>
                    <a:pt x="82" y="263"/>
                  </a:lnTo>
                  <a:lnTo>
                    <a:pt x="65" y="266"/>
                  </a:lnTo>
                  <a:lnTo>
                    <a:pt x="48" y="274"/>
                  </a:lnTo>
                  <a:lnTo>
                    <a:pt x="33" y="281"/>
                  </a:lnTo>
                  <a:lnTo>
                    <a:pt x="20" y="292"/>
                  </a:lnTo>
                  <a:lnTo>
                    <a:pt x="9" y="304"/>
                  </a:lnTo>
                  <a:lnTo>
                    <a:pt x="2" y="315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0" y="332"/>
                  </a:lnTo>
                  <a:lnTo>
                    <a:pt x="3" y="337"/>
                  </a:lnTo>
                  <a:lnTo>
                    <a:pt x="11" y="343"/>
                  </a:lnTo>
                  <a:lnTo>
                    <a:pt x="20" y="345"/>
                  </a:lnTo>
                  <a:lnTo>
                    <a:pt x="20" y="345"/>
                  </a:lnTo>
                  <a:lnTo>
                    <a:pt x="37" y="348"/>
                  </a:lnTo>
                  <a:lnTo>
                    <a:pt x="54" y="354"/>
                  </a:lnTo>
                  <a:lnTo>
                    <a:pt x="69" y="363"/>
                  </a:lnTo>
                  <a:lnTo>
                    <a:pt x="85" y="374"/>
                  </a:lnTo>
                  <a:lnTo>
                    <a:pt x="100" y="387"/>
                  </a:lnTo>
                  <a:lnTo>
                    <a:pt x="115" y="402"/>
                  </a:lnTo>
                  <a:lnTo>
                    <a:pt x="141" y="434"/>
                  </a:lnTo>
                  <a:lnTo>
                    <a:pt x="165" y="467"/>
                  </a:lnTo>
                  <a:lnTo>
                    <a:pt x="188" y="501"/>
                  </a:lnTo>
                  <a:lnTo>
                    <a:pt x="218" y="553"/>
                  </a:lnTo>
                  <a:lnTo>
                    <a:pt x="218" y="553"/>
                  </a:lnTo>
                  <a:lnTo>
                    <a:pt x="219" y="557"/>
                  </a:lnTo>
                  <a:lnTo>
                    <a:pt x="225" y="561"/>
                  </a:lnTo>
                  <a:lnTo>
                    <a:pt x="232" y="564"/>
                  </a:lnTo>
                  <a:lnTo>
                    <a:pt x="242" y="564"/>
                  </a:lnTo>
                  <a:lnTo>
                    <a:pt x="242" y="564"/>
                  </a:lnTo>
                  <a:lnTo>
                    <a:pt x="253" y="564"/>
                  </a:lnTo>
                  <a:lnTo>
                    <a:pt x="266" y="561"/>
                  </a:lnTo>
                  <a:lnTo>
                    <a:pt x="279" y="555"/>
                  </a:lnTo>
                  <a:lnTo>
                    <a:pt x="294" y="549"/>
                  </a:lnTo>
                  <a:lnTo>
                    <a:pt x="305" y="542"/>
                  </a:lnTo>
                  <a:lnTo>
                    <a:pt x="318" y="533"/>
                  </a:lnTo>
                  <a:lnTo>
                    <a:pt x="326" y="523"/>
                  </a:lnTo>
                  <a:lnTo>
                    <a:pt x="333" y="516"/>
                  </a:lnTo>
                  <a:lnTo>
                    <a:pt x="333" y="516"/>
                  </a:lnTo>
                  <a:lnTo>
                    <a:pt x="350" y="482"/>
                  </a:lnTo>
                  <a:lnTo>
                    <a:pt x="378" y="436"/>
                  </a:lnTo>
                  <a:lnTo>
                    <a:pt x="415" y="378"/>
                  </a:lnTo>
                  <a:lnTo>
                    <a:pt x="458" y="311"/>
                  </a:lnTo>
                  <a:lnTo>
                    <a:pt x="506" y="240"/>
                  </a:lnTo>
                  <a:lnTo>
                    <a:pt x="556" y="171"/>
                  </a:lnTo>
                  <a:lnTo>
                    <a:pt x="607" y="104"/>
                  </a:lnTo>
                  <a:lnTo>
                    <a:pt x="657" y="45"/>
                  </a:lnTo>
                  <a:lnTo>
                    <a:pt x="657" y="45"/>
                  </a:lnTo>
                  <a:lnTo>
                    <a:pt x="663" y="35"/>
                  </a:lnTo>
                  <a:lnTo>
                    <a:pt x="666" y="28"/>
                  </a:lnTo>
                  <a:lnTo>
                    <a:pt x="668" y="21"/>
                  </a:lnTo>
                  <a:lnTo>
                    <a:pt x="666" y="13"/>
                  </a:lnTo>
                  <a:lnTo>
                    <a:pt x="666" y="13"/>
                  </a:lnTo>
                  <a:close/>
                </a:path>
              </a:pathLst>
            </a:custGeom>
            <a:solidFill>
              <a:srgbClr val="ed4d4d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>
                <a:latin typeface="KoPub돋움체 Medium"/>
                <a:ea typeface="KoPub돋움체 Medium"/>
              </a:endParaRPr>
            </a:p>
          </p:txBody>
        </p:sp>
      </p:grpSp>
      <p:grpSp>
        <p:nvGrpSpPr>
          <p:cNvPr id="33" name="그룹 32"/>
          <p:cNvGrpSpPr/>
          <p:nvPr/>
        </p:nvGrpSpPr>
        <p:grpSpPr>
          <a:xfrm rot="0">
            <a:off x="3945459" y="2957576"/>
            <a:ext cx="221919" cy="210110"/>
            <a:chOff x="346869" y="1820387"/>
            <a:chExt cx="617538" cy="584675"/>
          </a:xfrm>
          <a:solidFill>
            <a:srgbClr val="000000"/>
          </a:solidFill>
        </p:grpSpPr>
        <p:sp>
          <p:nvSpPr>
            <p:cNvPr id="34" name="Freeform 74"/>
            <p:cNvSpPr/>
            <p:nvPr/>
          </p:nvSpPr>
          <p:spPr>
            <a:xfrm flipH="1">
              <a:off x="346869" y="1868487"/>
              <a:ext cx="536575" cy="536575"/>
            </a:xfrm>
            <a:custGeom>
              <a:avLst/>
              <a:gdLst>
                <a:gd name="T0" fmla="*/ 167 w 676"/>
                <a:gd name="T1" fmla="*/ 0 h 676"/>
                <a:gd name="T2" fmla="*/ 158 w 676"/>
                <a:gd name="T3" fmla="*/ 0 h 676"/>
                <a:gd name="T4" fmla="*/ 508 w 676"/>
                <a:gd name="T5" fmla="*/ 73 h 676"/>
                <a:gd name="T6" fmla="*/ 527 w 676"/>
                <a:gd name="T7" fmla="*/ 74 h 676"/>
                <a:gd name="T8" fmla="*/ 562 w 676"/>
                <a:gd name="T9" fmla="*/ 89 h 676"/>
                <a:gd name="T10" fmla="*/ 586 w 676"/>
                <a:gd name="T11" fmla="*/ 114 h 676"/>
                <a:gd name="T12" fmla="*/ 601 w 676"/>
                <a:gd name="T13" fmla="*/ 149 h 676"/>
                <a:gd name="T14" fmla="*/ 603 w 676"/>
                <a:gd name="T15" fmla="*/ 508 h 676"/>
                <a:gd name="T16" fmla="*/ 601 w 676"/>
                <a:gd name="T17" fmla="*/ 527 h 676"/>
                <a:gd name="T18" fmla="*/ 586 w 676"/>
                <a:gd name="T19" fmla="*/ 560 h 676"/>
                <a:gd name="T20" fmla="*/ 562 w 676"/>
                <a:gd name="T21" fmla="*/ 587 h 676"/>
                <a:gd name="T22" fmla="*/ 527 w 676"/>
                <a:gd name="T23" fmla="*/ 601 h 676"/>
                <a:gd name="T24" fmla="*/ 167 w 676"/>
                <a:gd name="T25" fmla="*/ 603 h 676"/>
                <a:gd name="T26" fmla="*/ 149 w 676"/>
                <a:gd name="T27" fmla="*/ 601 h 676"/>
                <a:gd name="T28" fmla="*/ 115 w 676"/>
                <a:gd name="T29" fmla="*/ 587 h 676"/>
                <a:gd name="T30" fmla="*/ 89 w 676"/>
                <a:gd name="T31" fmla="*/ 560 h 676"/>
                <a:gd name="T32" fmla="*/ 76 w 676"/>
                <a:gd name="T33" fmla="*/ 527 h 676"/>
                <a:gd name="T34" fmla="*/ 74 w 676"/>
                <a:gd name="T35" fmla="*/ 408 h 676"/>
                <a:gd name="T36" fmla="*/ 0 w 676"/>
                <a:gd name="T37" fmla="*/ 508 h 676"/>
                <a:gd name="T38" fmla="*/ 2 w 676"/>
                <a:gd name="T39" fmla="*/ 525 h 676"/>
                <a:gd name="T40" fmla="*/ 7 w 676"/>
                <a:gd name="T41" fmla="*/ 557 h 676"/>
                <a:gd name="T42" fmla="*/ 20 w 676"/>
                <a:gd name="T43" fmla="*/ 588 h 676"/>
                <a:gd name="T44" fmla="*/ 39 w 676"/>
                <a:gd name="T45" fmla="*/ 614 h 676"/>
                <a:gd name="T46" fmla="*/ 61 w 676"/>
                <a:gd name="T47" fmla="*/ 637 h 676"/>
                <a:gd name="T48" fmla="*/ 89 w 676"/>
                <a:gd name="T49" fmla="*/ 655 h 676"/>
                <a:gd name="T50" fmla="*/ 119 w 676"/>
                <a:gd name="T51" fmla="*/ 668 h 676"/>
                <a:gd name="T52" fmla="*/ 151 w 676"/>
                <a:gd name="T53" fmla="*/ 674 h 676"/>
                <a:gd name="T54" fmla="*/ 508 w 676"/>
                <a:gd name="T55" fmla="*/ 676 h 676"/>
                <a:gd name="T56" fmla="*/ 525 w 676"/>
                <a:gd name="T57" fmla="*/ 674 h 676"/>
                <a:gd name="T58" fmla="*/ 558 w 676"/>
                <a:gd name="T59" fmla="*/ 668 h 676"/>
                <a:gd name="T60" fmla="*/ 588 w 676"/>
                <a:gd name="T61" fmla="*/ 655 h 676"/>
                <a:gd name="T62" fmla="*/ 616 w 676"/>
                <a:gd name="T63" fmla="*/ 637 h 676"/>
                <a:gd name="T64" fmla="*/ 638 w 676"/>
                <a:gd name="T65" fmla="*/ 614 h 676"/>
                <a:gd name="T66" fmla="*/ 655 w 676"/>
                <a:gd name="T67" fmla="*/ 588 h 676"/>
                <a:gd name="T68" fmla="*/ 668 w 676"/>
                <a:gd name="T69" fmla="*/ 557 h 676"/>
                <a:gd name="T70" fmla="*/ 676 w 676"/>
                <a:gd name="T71" fmla="*/ 525 h 676"/>
                <a:gd name="T72" fmla="*/ 676 w 676"/>
                <a:gd name="T73" fmla="*/ 168 h 676"/>
                <a:gd name="T74" fmla="*/ 676 w 676"/>
                <a:gd name="T75" fmla="*/ 151 h 676"/>
                <a:gd name="T76" fmla="*/ 668 w 676"/>
                <a:gd name="T77" fmla="*/ 117 h 676"/>
                <a:gd name="T78" fmla="*/ 655 w 676"/>
                <a:gd name="T79" fmla="*/ 87 h 676"/>
                <a:gd name="T80" fmla="*/ 638 w 676"/>
                <a:gd name="T81" fmla="*/ 61 h 676"/>
                <a:gd name="T82" fmla="*/ 616 w 676"/>
                <a:gd name="T83" fmla="*/ 37 h 676"/>
                <a:gd name="T84" fmla="*/ 588 w 676"/>
                <a:gd name="T85" fmla="*/ 20 h 676"/>
                <a:gd name="T86" fmla="*/ 558 w 676"/>
                <a:gd name="T87" fmla="*/ 7 h 676"/>
                <a:gd name="T88" fmla="*/ 525 w 676"/>
                <a:gd name="T89" fmla="*/ 0 h 676"/>
                <a:gd name="T90" fmla="*/ 508 w 676"/>
                <a:gd name="T91" fmla="*/ 0 h 6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76" h="676">
                  <a:moveTo>
                    <a:pt x="508" y="0"/>
                  </a:moveTo>
                  <a:lnTo>
                    <a:pt x="167" y="0"/>
                  </a:lnTo>
                  <a:lnTo>
                    <a:pt x="167" y="0"/>
                  </a:lnTo>
                  <a:lnTo>
                    <a:pt x="158" y="0"/>
                  </a:lnTo>
                  <a:lnTo>
                    <a:pt x="197" y="73"/>
                  </a:lnTo>
                  <a:lnTo>
                    <a:pt x="508" y="73"/>
                  </a:lnTo>
                  <a:lnTo>
                    <a:pt x="508" y="73"/>
                  </a:lnTo>
                  <a:lnTo>
                    <a:pt x="527" y="74"/>
                  </a:lnTo>
                  <a:lnTo>
                    <a:pt x="545" y="80"/>
                  </a:lnTo>
                  <a:lnTo>
                    <a:pt x="562" y="89"/>
                  </a:lnTo>
                  <a:lnTo>
                    <a:pt x="575" y="101"/>
                  </a:lnTo>
                  <a:lnTo>
                    <a:pt x="586" y="114"/>
                  </a:lnTo>
                  <a:lnTo>
                    <a:pt x="596" y="130"/>
                  </a:lnTo>
                  <a:lnTo>
                    <a:pt x="601" y="149"/>
                  </a:lnTo>
                  <a:lnTo>
                    <a:pt x="603" y="168"/>
                  </a:lnTo>
                  <a:lnTo>
                    <a:pt x="603" y="508"/>
                  </a:lnTo>
                  <a:lnTo>
                    <a:pt x="603" y="508"/>
                  </a:lnTo>
                  <a:lnTo>
                    <a:pt x="601" y="527"/>
                  </a:lnTo>
                  <a:lnTo>
                    <a:pt x="596" y="544"/>
                  </a:lnTo>
                  <a:lnTo>
                    <a:pt x="586" y="560"/>
                  </a:lnTo>
                  <a:lnTo>
                    <a:pt x="575" y="575"/>
                  </a:lnTo>
                  <a:lnTo>
                    <a:pt x="562" y="587"/>
                  </a:lnTo>
                  <a:lnTo>
                    <a:pt x="545" y="596"/>
                  </a:lnTo>
                  <a:lnTo>
                    <a:pt x="527" y="601"/>
                  </a:lnTo>
                  <a:lnTo>
                    <a:pt x="508" y="603"/>
                  </a:lnTo>
                  <a:lnTo>
                    <a:pt x="167" y="603"/>
                  </a:lnTo>
                  <a:lnTo>
                    <a:pt x="167" y="603"/>
                  </a:lnTo>
                  <a:lnTo>
                    <a:pt x="149" y="601"/>
                  </a:lnTo>
                  <a:lnTo>
                    <a:pt x="132" y="596"/>
                  </a:lnTo>
                  <a:lnTo>
                    <a:pt x="115" y="587"/>
                  </a:lnTo>
                  <a:lnTo>
                    <a:pt x="100" y="575"/>
                  </a:lnTo>
                  <a:lnTo>
                    <a:pt x="89" y="560"/>
                  </a:lnTo>
                  <a:lnTo>
                    <a:pt x="82" y="544"/>
                  </a:lnTo>
                  <a:lnTo>
                    <a:pt x="76" y="527"/>
                  </a:lnTo>
                  <a:lnTo>
                    <a:pt x="74" y="508"/>
                  </a:lnTo>
                  <a:lnTo>
                    <a:pt x="74" y="408"/>
                  </a:lnTo>
                  <a:lnTo>
                    <a:pt x="0" y="330"/>
                  </a:lnTo>
                  <a:lnTo>
                    <a:pt x="0" y="508"/>
                  </a:lnTo>
                  <a:lnTo>
                    <a:pt x="0" y="508"/>
                  </a:lnTo>
                  <a:lnTo>
                    <a:pt x="2" y="525"/>
                  </a:lnTo>
                  <a:lnTo>
                    <a:pt x="3" y="542"/>
                  </a:lnTo>
                  <a:lnTo>
                    <a:pt x="7" y="557"/>
                  </a:lnTo>
                  <a:lnTo>
                    <a:pt x="13" y="573"/>
                  </a:lnTo>
                  <a:lnTo>
                    <a:pt x="20" y="588"/>
                  </a:lnTo>
                  <a:lnTo>
                    <a:pt x="30" y="601"/>
                  </a:lnTo>
                  <a:lnTo>
                    <a:pt x="39" y="614"/>
                  </a:lnTo>
                  <a:lnTo>
                    <a:pt x="50" y="626"/>
                  </a:lnTo>
                  <a:lnTo>
                    <a:pt x="61" y="637"/>
                  </a:lnTo>
                  <a:lnTo>
                    <a:pt x="74" y="646"/>
                  </a:lnTo>
                  <a:lnTo>
                    <a:pt x="89" y="655"/>
                  </a:lnTo>
                  <a:lnTo>
                    <a:pt x="102" y="663"/>
                  </a:lnTo>
                  <a:lnTo>
                    <a:pt x="119" y="668"/>
                  </a:lnTo>
                  <a:lnTo>
                    <a:pt x="134" y="672"/>
                  </a:lnTo>
                  <a:lnTo>
                    <a:pt x="151" y="674"/>
                  </a:lnTo>
                  <a:lnTo>
                    <a:pt x="167" y="676"/>
                  </a:lnTo>
                  <a:lnTo>
                    <a:pt x="508" y="676"/>
                  </a:lnTo>
                  <a:lnTo>
                    <a:pt x="508" y="676"/>
                  </a:lnTo>
                  <a:lnTo>
                    <a:pt x="525" y="674"/>
                  </a:lnTo>
                  <a:lnTo>
                    <a:pt x="542" y="672"/>
                  </a:lnTo>
                  <a:lnTo>
                    <a:pt x="558" y="668"/>
                  </a:lnTo>
                  <a:lnTo>
                    <a:pt x="573" y="663"/>
                  </a:lnTo>
                  <a:lnTo>
                    <a:pt x="588" y="655"/>
                  </a:lnTo>
                  <a:lnTo>
                    <a:pt x="603" y="646"/>
                  </a:lnTo>
                  <a:lnTo>
                    <a:pt x="616" y="637"/>
                  </a:lnTo>
                  <a:lnTo>
                    <a:pt x="627" y="626"/>
                  </a:lnTo>
                  <a:lnTo>
                    <a:pt x="638" y="614"/>
                  </a:lnTo>
                  <a:lnTo>
                    <a:pt x="648" y="601"/>
                  </a:lnTo>
                  <a:lnTo>
                    <a:pt x="655" y="588"/>
                  </a:lnTo>
                  <a:lnTo>
                    <a:pt x="663" y="573"/>
                  </a:lnTo>
                  <a:lnTo>
                    <a:pt x="668" y="557"/>
                  </a:lnTo>
                  <a:lnTo>
                    <a:pt x="674" y="542"/>
                  </a:lnTo>
                  <a:lnTo>
                    <a:pt x="676" y="525"/>
                  </a:lnTo>
                  <a:lnTo>
                    <a:pt x="676" y="508"/>
                  </a:lnTo>
                  <a:lnTo>
                    <a:pt x="676" y="168"/>
                  </a:lnTo>
                  <a:lnTo>
                    <a:pt x="676" y="168"/>
                  </a:lnTo>
                  <a:lnTo>
                    <a:pt x="676" y="151"/>
                  </a:lnTo>
                  <a:lnTo>
                    <a:pt x="674" y="134"/>
                  </a:lnTo>
                  <a:lnTo>
                    <a:pt x="668" y="117"/>
                  </a:lnTo>
                  <a:lnTo>
                    <a:pt x="663" y="102"/>
                  </a:lnTo>
                  <a:lnTo>
                    <a:pt x="655" y="87"/>
                  </a:lnTo>
                  <a:lnTo>
                    <a:pt x="648" y="74"/>
                  </a:lnTo>
                  <a:lnTo>
                    <a:pt x="638" y="61"/>
                  </a:lnTo>
                  <a:lnTo>
                    <a:pt x="627" y="48"/>
                  </a:lnTo>
                  <a:lnTo>
                    <a:pt x="616" y="37"/>
                  </a:lnTo>
                  <a:lnTo>
                    <a:pt x="603" y="28"/>
                  </a:lnTo>
                  <a:lnTo>
                    <a:pt x="588" y="20"/>
                  </a:lnTo>
                  <a:lnTo>
                    <a:pt x="573" y="13"/>
                  </a:lnTo>
                  <a:lnTo>
                    <a:pt x="558" y="7"/>
                  </a:lnTo>
                  <a:lnTo>
                    <a:pt x="542" y="4"/>
                  </a:lnTo>
                  <a:lnTo>
                    <a:pt x="525" y="0"/>
                  </a:lnTo>
                  <a:lnTo>
                    <a:pt x="508" y="0"/>
                  </a:lnTo>
                  <a:lnTo>
                    <a:pt x="50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>
                <a:latin typeface="KoPub돋움체 Medium"/>
                <a:ea typeface="KoPub돋움체 Medium"/>
              </a:endParaRPr>
            </a:p>
          </p:txBody>
        </p:sp>
        <p:sp>
          <p:nvSpPr>
            <p:cNvPr id="35" name="Freeform 33"/>
            <p:cNvSpPr/>
            <p:nvPr/>
          </p:nvSpPr>
          <p:spPr>
            <a:xfrm>
              <a:off x="434181" y="1820387"/>
              <a:ext cx="530226" cy="447675"/>
            </a:xfrm>
            <a:custGeom>
              <a:avLst/>
              <a:gdLst>
                <a:gd name="T0" fmla="*/ 666 w 668"/>
                <a:gd name="T1" fmla="*/ 13 h 564"/>
                <a:gd name="T2" fmla="*/ 657 w 668"/>
                <a:gd name="T3" fmla="*/ 4 h 564"/>
                <a:gd name="T4" fmla="*/ 640 w 668"/>
                <a:gd name="T5" fmla="*/ 0 h 564"/>
                <a:gd name="T6" fmla="*/ 631 w 668"/>
                <a:gd name="T7" fmla="*/ 0 h 564"/>
                <a:gd name="T8" fmla="*/ 597 w 668"/>
                <a:gd name="T9" fmla="*/ 9 h 564"/>
                <a:gd name="T10" fmla="*/ 577 w 668"/>
                <a:gd name="T11" fmla="*/ 22 h 564"/>
                <a:gd name="T12" fmla="*/ 556 w 668"/>
                <a:gd name="T13" fmla="*/ 39 h 564"/>
                <a:gd name="T14" fmla="*/ 493 w 668"/>
                <a:gd name="T15" fmla="*/ 114 h 564"/>
                <a:gd name="T16" fmla="*/ 445 w 668"/>
                <a:gd name="T17" fmla="*/ 179 h 564"/>
                <a:gd name="T18" fmla="*/ 305 w 668"/>
                <a:gd name="T19" fmla="*/ 386 h 564"/>
                <a:gd name="T20" fmla="*/ 286 w 668"/>
                <a:gd name="T21" fmla="*/ 413 h 564"/>
                <a:gd name="T22" fmla="*/ 251 w 668"/>
                <a:gd name="T23" fmla="*/ 363 h 564"/>
                <a:gd name="T24" fmla="*/ 208 w 668"/>
                <a:gd name="T25" fmla="*/ 315 h 564"/>
                <a:gd name="T26" fmla="*/ 171 w 668"/>
                <a:gd name="T27" fmla="*/ 287 h 564"/>
                <a:gd name="T28" fmla="*/ 143 w 668"/>
                <a:gd name="T29" fmla="*/ 272 h 564"/>
                <a:gd name="T30" fmla="*/ 113 w 668"/>
                <a:gd name="T31" fmla="*/ 265 h 564"/>
                <a:gd name="T32" fmla="*/ 98 w 668"/>
                <a:gd name="T33" fmla="*/ 261 h 564"/>
                <a:gd name="T34" fmla="*/ 65 w 668"/>
                <a:gd name="T35" fmla="*/ 266 h 564"/>
                <a:gd name="T36" fmla="*/ 33 w 668"/>
                <a:gd name="T37" fmla="*/ 281 h 564"/>
                <a:gd name="T38" fmla="*/ 9 w 668"/>
                <a:gd name="T39" fmla="*/ 304 h 564"/>
                <a:gd name="T40" fmla="*/ 0 w 668"/>
                <a:gd name="T41" fmla="*/ 324 h 564"/>
                <a:gd name="T42" fmla="*/ 0 w 668"/>
                <a:gd name="T43" fmla="*/ 332 h 564"/>
                <a:gd name="T44" fmla="*/ 11 w 668"/>
                <a:gd name="T45" fmla="*/ 343 h 564"/>
                <a:gd name="T46" fmla="*/ 20 w 668"/>
                <a:gd name="T47" fmla="*/ 345 h 564"/>
                <a:gd name="T48" fmla="*/ 54 w 668"/>
                <a:gd name="T49" fmla="*/ 354 h 564"/>
                <a:gd name="T50" fmla="*/ 85 w 668"/>
                <a:gd name="T51" fmla="*/ 374 h 564"/>
                <a:gd name="T52" fmla="*/ 115 w 668"/>
                <a:gd name="T53" fmla="*/ 402 h 564"/>
                <a:gd name="T54" fmla="*/ 165 w 668"/>
                <a:gd name="T55" fmla="*/ 467 h 564"/>
                <a:gd name="T56" fmla="*/ 218 w 668"/>
                <a:gd name="T57" fmla="*/ 553 h 564"/>
                <a:gd name="T58" fmla="*/ 219 w 668"/>
                <a:gd name="T59" fmla="*/ 557 h 564"/>
                <a:gd name="T60" fmla="*/ 232 w 668"/>
                <a:gd name="T61" fmla="*/ 564 h 564"/>
                <a:gd name="T62" fmla="*/ 242 w 668"/>
                <a:gd name="T63" fmla="*/ 564 h 564"/>
                <a:gd name="T64" fmla="*/ 266 w 668"/>
                <a:gd name="T65" fmla="*/ 561 h 564"/>
                <a:gd name="T66" fmla="*/ 294 w 668"/>
                <a:gd name="T67" fmla="*/ 549 h 564"/>
                <a:gd name="T68" fmla="*/ 318 w 668"/>
                <a:gd name="T69" fmla="*/ 533 h 564"/>
                <a:gd name="T70" fmla="*/ 333 w 668"/>
                <a:gd name="T71" fmla="*/ 516 h 564"/>
                <a:gd name="T72" fmla="*/ 350 w 668"/>
                <a:gd name="T73" fmla="*/ 482 h 564"/>
                <a:gd name="T74" fmla="*/ 415 w 668"/>
                <a:gd name="T75" fmla="*/ 378 h 564"/>
                <a:gd name="T76" fmla="*/ 506 w 668"/>
                <a:gd name="T77" fmla="*/ 240 h 564"/>
                <a:gd name="T78" fmla="*/ 607 w 668"/>
                <a:gd name="T79" fmla="*/ 104 h 564"/>
                <a:gd name="T80" fmla="*/ 657 w 668"/>
                <a:gd name="T81" fmla="*/ 45 h 564"/>
                <a:gd name="T82" fmla="*/ 666 w 668"/>
                <a:gd name="T83" fmla="*/ 28 h 564"/>
                <a:gd name="T84" fmla="*/ 666 w 668"/>
                <a:gd name="T85" fmla="*/ 13 h 5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68" h="564">
                  <a:moveTo>
                    <a:pt x="666" y="13"/>
                  </a:moveTo>
                  <a:lnTo>
                    <a:pt x="666" y="13"/>
                  </a:lnTo>
                  <a:lnTo>
                    <a:pt x="663" y="9"/>
                  </a:lnTo>
                  <a:lnTo>
                    <a:pt x="657" y="4"/>
                  </a:lnTo>
                  <a:lnTo>
                    <a:pt x="650" y="2"/>
                  </a:lnTo>
                  <a:lnTo>
                    <a:pt x="640" y="0"/>
                  </a:lnTo>
                  <a:lnTo>
                    <a:pt x="640" y="0"/>
                  </a:lnTo>
                  <a:lnTo>
                    <a:pt x="631" y="0"/>
                  </a:lnTo>
                  <a:lnTo>
                    <a:pt x="620" y="2"/>
                  </a:lnTo>
                  <a:lnTo>
                    <a:pt x="597" y="9"/>
                  </a:lnTo>
                  <a:lnTo>
                    <a:pt x="586" y="15"/>
                  </a:lnTo>
                  <a:lnTo>
                    <a:pt x="577" y="22"/>
                  </a:lnTo>
                  <a:lnTo>
                    <a:pt x="566" y="30"/>
                  </a:lnTo>
                  <a:lnTo>
                    <a:pt x="556" y="39"/>
                  </a:lnTo>
                  <a:lnTo>
                    <a:pt x="556" y="39"/>
                  </a:lnTo>
                  <a:lnTo>
                    <a:pt x="493" y="114"/>
                  </a:lnTo>
                  <a:lnTo>
                    <a:pt x="469" y="145"/>
                  </a:lnTo>
                  <a:lnTo>
                    <a:pt x="445" y="179"/>
                  </a:lnTo>
                  <a:lnTo>
                    <a:pt x="387" y="259"/>
                  </a:lnTo>
                  <a:lnTo>
                    <a:pt x="305" y="386"/>
                  </a:lnTo>
                  <a:lnTo>
                    <a:pt x="286" y="413"/>
                  </a:lnTo>
                  <a:lnTo>
                    <a:pt x="286" y="413"/>
                  </a:lnTo>
                  <a:lnTo>
                    <a:pt x="270" y="387"/>
                  </a:lnTo>
                  <a:lnTo>
                    <a:pt x="251" y="363"/>
                  </a:lnTo>
                  <a:lnTo>
                    <a:pt x="231" y="339"/>
                  </a:lnTo>
                  <a:lnTo>
                    <a:pt x="208" y="315"/>
                  </a:lnTo>
                  <a:lnTo>
                    <a:pt x="184" y="296"/>
                  </a:lnTo>
                  <a:lnTo>
                    <a:pt x="171" y="287"/>
                  </a:lnTo>
                  <a:lnTo>
                    <a:pt x="156" y="279"/>
                  </a:lnTo>
                  <a:lnTo>
                    <a:pt x="143" y="272"/>
                  </a:lnTo>
                  <a:lnTo>
                    <a:pt x="128" y="268"/>
                  </a:lnTo>
                  <a:lnTo>
                    <a:pt x="113" y="265"/>
                  </a:lnTo>
                  <a:lnTo>
                    <a:pt x="98" y="261"/>
                  </a:lnTo>
                  <a:lnTo>
                    <a:pt x="98" y="261"/>
                  </a:lnTo>
                  <a:lnTo>
                    <a:pt x="82" y="263"/>
                  </a:lnTo>
                  <a:lnTo>
                    <a:pt x="65" y="266"/>
                  </a:lnTo>
                  <a:lnTo>
                    <a:pt x="48" y="274"/>
                  </a:lnTo>
                  <a:lnTo>
                    <a:pt x="33" y="281"/>
                  </a:lnTo>
                  <a:lnTo>
                    <a:pt x="20" y="292"/>
                  </a:lnTo>
                  <a:lnTo>
                    <a:pt x="9" y="304"/>
                  </a:lnTo>
                  <a:lnTo>
                    <a:pt x="2" y="315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0" y="332"/>
                  </a:lnTo>
                  <a:lnTo>
                    <a:pt x="3" y="337"/>
                  </a:lnTo>
                  <a:lnTo>
                    <a:pt x="11" y="343"/>
                  </a:lnTo>
                  <a:lnTo>
                    <a:pt x="20" y="345"/>
                  </a:lnTo>
                  <a:lnTo>
                    <a:pt x="20" y="345"/>
                  </a:lnTo>
                  <a:lnTo>
                    <a:pt x="37" y="348"/>
                  </a:lnTo>
                  <a:lnTo>
                    <a:pt x="54" y="354"/>
                  </a:lnTo>
                  <a:lnTo>
                    <a:pt x="69" y="363"/>
                  </a:lnTo>
                  <a:lnTo>
                    <a:pt x="85" y="374"/>
                  </a:lnTo>
                  <a:lnTo>
                    <a:pt x="100" y="387"/>
                  </a:lnTo>
                  <a:lnTo>
                    <a:pt x="115" y="402"/>
                  </a:lnTo>
                  <a:lnTo>
                    <a:pt x="141" y="434"/>
                  </a:lnTo>
                  <a:lnTo>
                    <a:pt x="165" y="467"/>
                  </a:lnTo>
                  <a:lnTo>
                    <a:pt x="188" y="501"/>
                  </a:lnTo>
                  <a:lnTo>
                    <a:pt x="218" y="553"/>
                  </a:lnTo>
                  <a:lnTo>
                    <a:pt x="218" y="553"/>
                  </a:lnTo>
                  <a:lnTo>
                    <a:pt x="219" y="557"/>
                  </a:lnTo>
                  <a:lnTo>
                    <a:pt x="225" y="561"/>
                  </a:lnTo>
                  <a:lnTo>
                    <a:pt x="232" y="564"/>
                  </a:lnTo>
                  <a:lnTo>
                    <a:pt x="242" y="564"/>
                  </a:lnTo>
                  <a:lnTo>
                    <a:pt x="242" y="564"/>
                  </a:lnTo>
                  <a:lnTo>
                    <a:pt x="253" y="564"/>
                  </a:lnTo>
                  <a:lnTo>
                    <a:pt x="266" y="561"/>
                  </a:lnTo>
                  <a:lnTo>
                    <a:pt x="279" y="555"/>
                  </a:lnTo>
                  <a:lnTo>
                    <a:pt x="294" y="549"/>
                  </a:lnTo>
                  <a:lnTo>
                    <a:pt x="305" y="542"/>
                  </a:lnTo>
                  <a:lnTo>
                    <a:pt x="318" y="533"/>
                  </a:lnTo>
                  <a:lnTo>
                    <a:pt x="326" y="523"/>
                  </a:lnTo>
                  <a:lnTo>
                    <a:pt x="333" y="516"/>
                  </a:lnTo>
                  <a:lnTo>
                    <a:pt x="333" y="516"/>
                  </a:lnTo>
                  <a:lnTo>
                    <a:pt x="350" y="482"/>
                  </a:lnTo>
                  <a:lnTo>
                    <a:pt x="378" y="436"/>
                  </a:lnTo>
                  <a:lnTo>
                    <a:pt x="415" y="378"/>
                  </a:lnTo>
                  <a:lnTo>
                    <a:pt x="458" y="311"/>
                  </a:lnTo>
                  <a:lnTo>
                    <a:pt x="506" y="240"/>
                  </a:lnTo>
                  <a:lnTo>
                    <a:pt x="556" y="171"/>
                  </a:lnTo>
                  <a:lnTo>
                    <a:pt x="607" y="104"/>
                  </a:lnTo>
                  <a:lnTo>
                    <a:pt x="657" y="45"/>
                  </a:lnTo>
                  <a:lnTo>
                    <a:pt x="657" y="45"/>
                  </a:lnTo>
                  <a:lnTo>
                    <a:pt x="663" y="35"/>
                  </a:lnTo>
                  <a:lnTo>
                    <a:pt x="666" y="28"/>
                  </a:lnTo>
                  <a:lnTo>
                    <a:pt x="668" y="21"/>
                  </a:lnTo>
                  <a:lnTo>
                    <a:pt x="666" y="13"/>
                  </a:lnTo>
                  <a:lnTo>
                    <a:pt x="666" y="13"/>
                  </a:lnTo>
                  <a:close/>
                </a:path>
              </a:pathLst>
            </a:custGeom>
            <a:solidFill>
              <a:srgbClr val="ed4d4d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>
                <a:latin typeface="KoPub돋움체 Medium"/>
                <a:ea typeface="KoPub돋움체 Medium"/>
              </a:endParaRPr>
            </a:p>
          </p:txBody>
        </p:sp>
      </p:grpSp>
      <p:sp>
        <p:nvSpPr>
          <p:cNvPr id="36" name="직사각형 35"/>
          <p:cNvSpPr/>
          <p:nvPr/>
        </p:nvSpPr>
        <p:spPr>
          <a:xfrm>
            <a:off x="4185666" y="3854462"/>
            <a:ext cx="7433310" cy="880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  <a:defRPr/>
            </a:pPr>
            <a:r>
              <a:rPr lang="ko-KR" altLang="en-US" sz="2000">
                <a:solidFill>
                  <a:srgbClr val="000066"/>
                </a:solidFill>
                <a:latin typeface="+mj-ea"/>
                <a:ea typeface="+mj-ea"/>
              </a:rPr>
              <a:t>오프라인 게시판</a:t>
            </a:r>
            <a:r>
              <a:rPr lang="en-US" altLang="ko-KR" sz="2000">
                <a:solidFill>
                  <a:srgbClr val="000066"/>
                </a:solidFill>
                <a:latin typeface="+mj-ea"/>
                <a:ea typeface="+mj-ea"/>
              </a:rPr>
              <a:t>, </a:t>
            </a:r>
            <a:r>
              <a:rPr lang="ko-KR" altLang="en-US" sz="2000">
                <a:solidFill>
                  <a:srgbClr val="000066"/>
                </a:solidFill>
                <a:latin typeface="+mj-ea"/>
                <a:ea typeface="+mj-ea"/>
              </a:rPr>
              <a:t>온라인 시스템 활용</a:t>
            </a:r>
            <a:r>
              <a:rPr lang="en-US" altLang="ko-KR" sz="2000">
                <a:solidFill>
                  <a:srgbClr val="000066"/>
                </a:solidFill>
                <a:latin typeface="+mj-ea"/>
                <a:ea typeface="+mj-ea"/>
              </a:rPr>
              <a:t>,</a:t>
            </a:r>
            <a:r>
              <a:rPr lang="ko-KR" altLang="en-US" sz="2000">
                <a:solidFill>
                  <a:srgbClr val="000066"/>
                </a:solidFill>
                <a:latin typeface="+mj-ea"/>
                <a:ea typeface="+mj-ea"/>
              </a:rPr>
              <a:t> 근로자들의 자유로운 신고 </a:t>
            </a:r>
            <a:endParaRPr lang="ko-KR" altLang="en-US" sz="2000">
              <a:solidFill>
                <a:srgbClr val="000066"/>
              </a:solidFill>
              <a:latin typeface="+mj-ea"/>
              <a:ea typeface="+mj-ea"/>
            </a:endParaRPr>
          </a:p>
          <a:p>
            <a:pPr>
              <a:lnSpc>
                <a:spcPts val="3200"/>
              </a:lnSpc>
              <a:defRPr/>
            </a:pPr>
            <a:r>
              <a:rPr lang="ko-KR" altLang="en-US" sz="2000">
                <a:solidFill>
                  <a:srgbClr val="000066"/>
                </a:solidFill>
                <a:latin typeface="+mn-ea"/>
              </a:rPr>
              <a:t>⇒ 아차사고 발생 시 유해</a:t>
            </a:r>
            <a:r>
              <a:rPr lang="en-US" altLang="ko-KR" sz="2000">
                <a:solidFill>
                  <a:srgbClr val="000066"/>
                </a:solidFill>
                <a:latin typeface="+mn-ea"/>
              </a:rPr>
              <a:t>·</a:t>
            </a:r>
            <a:r>
              <a:rPr lang="ko-KR" altLang="en-US" sz="2000">
                <a:solidFill>
                  <a:srgbClr val="000066"/>
                </a:solidFill>
                <a:latin typeface="+mn-ea"/>
              </a:rPr>
              <a:t>위험요인은 위험성평가를 통해 관리</a:t>
            </a:r>
            <a:endParaRPr lang="ko-KR" altLang="en-US" sz="2000">
              <a:solidFill>
                <a:srgbClr val="ed4d4d"/>
              </a:solidFill>
              <a:latin typeface="+mn-ea"/>
            </a:endParaRPr>
          </a:p>
        </p:txBody>
      </p:sp>
      <p:grpSp>
        <p:nvGrpSpPr>
          <p:cNvPr id="37" name="그룹 36"/>
          <p:cNvGrpSpPr/>
          <p:nvPr/>
        </p:nvGrpSpPr>
        <p:grpSpPr>
          <a:xfrm rot="0">
            <a:off x="3945459" y="4021890"/>
            <a:ext cx="221919" cy="210110"/>
            <a:chOff x="346869" y="1820387"/>
            <a:chExt cx="617538" cy="584675"/>
          </a:xfrm>
          <a:solidFill>
            <a:srgbClr val="000000"/>
          </a:solidFill>
        </p:grpSpPr>
        <p:sp>
          <p:nvSpPr>
            <p:cNvPr id="38" name="Freeform 74"/>
            <p:cNvSpPr/>
            <p:nvPr/>
          </p:nvSpPr>
          <p:spPr>
            <a:xfrm flipH="1">
              <a:off x="346869" y="1868487"/>
              <a:ext cx="536575" cy="536575"/>
            </a:xfrm>
            <a:custGeom>
              <a:avLst/>
              <a:gdLst>
                <a:gd name="T0" fmla="*/ 167 w 676"/>
                <a:gd name="T1" fmla="*/ 0 h 676"/>
                <a:gd name="T2" fmla="*/ 158 w 676"/>
                <a:gd name="T3" fmla="*/ 0 h 676"/>
                <a:gd name="T4" fmla="*/ 508 w 676"/>
                <a:gd name="T5" fmla="*/ 73 h 676"/>
                <a:gd name="T6" fmla="*/ 527 w 676"/>
                <a:gd name="T7" fmla="*/ 74 h 676"/>
                <a:gd name="T8" fmla="*/ 562 w 676"/>
                <a:gd name="T9" fmla="*/ 89 h 676"/>
                <a:gd name="T10" fmla="*/ 586 w 676"/>
                <a:gd name="T11" fmla="*/ 114 h 676"/>
                <a:gd name="T12" fmla="*/ 601 w 676"/>
                <a:gd name="T13" fmla="*/ 149 h 676"/>
                <a:gd name="T14" fmla="*/ 603 w 676"/>
                <a:gd name="T15" fmla="*/ 508 h 676"/>
                <a:gd name="T16" fmla="*/ 601 w 676"/>
                <a:gd name="T17" fmla="*/ 527 h 676"/>
                <a:gd name="T18" fmla="*/ 586 w 676"/>
                <a:gd name="T19" fmla="*/ 560 h 676"/>
                <a:gd name="T20" fmla="*/ 562 w 676"/>
                <a:gd name="T21" fmla="*/ 587 h 676"/>
                <a:gd name="T22" fmla="*/ 527 w 676"/>
                <a:gd name="T23" fmla="*/ 601 h 676"/>
                <a:gd name="T24" fmla="*/ 167 w 676"/>
                <a:gd name="T25" fmla="*/ 603 h 676"/>
                <a:gd name="T26" fmla="*/ 149 w 676"/>
                <a:gd name="T27" fmla="*/ 601 h 676"/>
                <a:gd name="T28" fmla="*/ 115 w 676"/>
                <a:gd name="T29" fmla="*/ 587 h 676"/>
                <a:gd name="T30" fmla="*/ 89 w 676"/>
                <a:gd name="T31" fmla="*/ 560 h 676"/>
                <a:gd name="T32" fmla="*/ 76 w 676"/>
                <a:gd name="T33" fmla="*/ 527 h 676"/>
                <a:gd name="T34" fmla="*/ 74 w 676"/>
                <a:gd name="T35" fmla="*/ 408 h 676"/>
                <a:gd name="T36" fmla="*/ 0 w 676"/>
                <a:gd name="T37" fmla="*/ 508 h 676"/>
                <a:gd name="T38" fmla="*/ 2 w 676"/>
                <a:gd name="T39" fmla="*/ 525 h 676"/>
                <a:gd name="T40" fmla="*/ 7 w 676"/>
                <a:gd name="T41" fmla="*/ 557 h 676"/>
                <a:gd name="T42" fmla="*/ 20 w 676"/>
                <a:gd name="T43" fmla="*/ 588 h 676"/>
                <a:gd name="T44" fmla="*/ 39 w 676"/>
                <a:gd name="T45" fmla="*/ 614 h 676"/>
                <a:gd name="T46" fmla="*/ 61 w 676"/>
                <a:gd name="T47" fmla="*/ 637 h 676"/>
                <a:gd name="T48" fmla="*/ 89 w 676"/>
                <a:gd name="T49" fmla="*/ 655 h 676"/>
                <a:gd name="T50" fmla="*/ 119 w 676"/>
                <a:gd name="T51" fmla="*/ 668 h 676"/>
                <a:gd name="T52" fmla="*/ 151 w 676"/>
                <a:gd name="T53" fmla="*/ 674 h 676"/>
                <a:gd name="T54" fmla="*/ 508 w 676"/>
                <a:gd name="T55" fmla="*/ 676 h 676"/>
                <a:gd name="T56" fmla="*/ 525 w 676"/>
                <a:gd name="T57" fmla="*/ 674 h 676"/>
                <a:gd name="T58" fmla="*/ 558 w 676"/>
                <a:gd name="T59" fmla="*/ 668 h 676"/>
                <a:gd name="T60" fmla="*/ 588 w 676"/>
                <a:gd name="T61" fmla="*/ 655 h 676"/>
                <a:gd name="T62" fmla="*/ 616 w 676"/>
                <a:gd name="T63" fmla="*/ 637 h 676"/>
                <a:gd name="T64" fmla="*/ 638 w 676"/>
                <a:gd name="T65" fmla="*/ 614 h 676"/>
                <a:gd name="T66" fmla="*/ 655 w 676"/>
                <a:gd name="T67" fmla="*/ 588 h 676"/>
                <a:gd name="T68" fmla="*/ 668 w 676"/>
                <a:gd name="T69" fmla="*/ 557 h 676"/>
                <a:gd name="T70" fmla="*/ 676 w 676"/>
                <a:gd name="T71" fmla="*/ 525 h 676"/>
                <a:gd name="T72" fmla="*/ 676 w 676"/>
                <a:gd name="T73" fmla="*/ 168 h 676"/>
                <a:gd name="T74" fmla="*/ 676 w 676"/>
                <a:gd name="T75" fmla="*/ 151 h 676"/>
                <a:gd name="T76" fmla="*/ 668 w 676"/>
                <a:gd name="T77" fmla="*/ 117 h 676"/>
                <a:gd name="T78" fmla="*/ 655 w 676"/>
                <a:gd name="T79" fmla="*/ 87 h 676"/>
                <a:gd name="T80" fmla="*/ 638 w 676"/>
                <a:gd name="T81" fmla="*/ 61 h 676"/>
                <a:gd name="T82" fmla="*/ 616 w 676"/>
                <a:gd name="T83" fmla="*/ 37 h 676"/>
                <a:gd name="T84" fmla="*/ 588 w 676"/>
                <a:gd name="T85" fmla="*/ 20 h 676"/>
                <a:gd name="T86" fmla="*/ 558 w 676"/>
                <a:gd name="T87" fmla="*/ 7 h 676"/>
                <a:gd name="T88" fmla="*/ 525 w 676"/>
                <a:gd name="T89" fmla="*/ 0 h 676"/>
                <a:gd name="T90" fmla="*/ 508 w 676"/>
                <a:gd name="T91" fmla="*/ 0 h 6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76" h="676">
                  <a:moveTo>
                    <a:pt x="508" y="0"/>
                  </a:moveTo>
                  <a:lnTo>
                    <a:pt x="167" y="0"/>
                  </a:lnTo>
                  <a:lnTo>
                    <a:pt x="167" y="0"/>
                  </a:lnTo>
                  <a:lnTo>
                    <a:pt x="158" y="0"/>
                  </a:lnTo>
                  <a:lnTo>
                    <a:pt x="197" y="73"/>
                  </a:lnTo>
                  <a:lnTo>
                    <a:pt x="508" y="73"/>
                  </a:lnTo>
                  <a:lnTo>
                    <a:pt x="508" y="73"/>
                  </a:lnTo>
                  <a:lnTo>
                    <a:pt x="527" y="74"/>
                  </a:lnTo>
                  <a:lnTo>
                    <a:pt x="545" y="80"/>
                  </a:lnTo>
                  <a:lnTo>
                    <a:pt x="562" y="89"/>
                  </a:lnTo>
                  <a:lnTo>
                    <a:pt x="575" y="101"/>
                  </a:lnTo>
                  <a:lnTo>
                    <a:pt x="586" y="114"/>
                  </a:lnTo>
                  <a:lnTo>
                    <a:pt x="596" y="130"/>
                  </a:lnTo>
                  <a:lnTo>
                    <a:pt x="601" y="149"/>
                  </a:lnTo>
                  <a:lnTo>
                    <a:pt x="603" y="168"/>
                  </a:lnTo>
                  <a:lnTo>
                    <a:pt x="603" y="508"/>
                  </a:lnTo>
                  <a:lnTo>
                    <a:pt x="603" y="508"/>
                  </a:lnTo>
                  <a:lnTo>
                    <a:pt x="601" y="527"/>
                  </a:lnTo>
                  <a:lnTo>
                    <a:pt x="596" y="544"/>
                  </a:lnTo>
                  <a:lnTo>
                    <a:pt x="586" y="560"/>
                  </a:lnTo>
                  <a:lnTo>
                    <a:pt x="575" y="575"/>
                  </a:lnTo>
                  <a:lnTo>
                    <a:pt x="562" y="587"/>
                  </a:lnTo>
                  <a:lnTo>
                    <a:pt x="545" y="596"/>
                  </a:lnTo>
                  <a:lnTo>
                    <a:pt x="527" y="601"/>
                  </a:lnTo>
                  <a:lnTo>
                    <a:pt x="508" y="603"/>
                  </a:lnTo>
                  <a:lnTo>
                    <a:pt x="167" y="603"/>
                  </a:lnTo>
                  <a:lnTo>
                    <a:pt x="167" y="603"/>
                  </a:lnTo>
                  <a:lnTo>
                    <a:pt x="149" y="601"/>
                  </a:lnTo>
                  <a:lnTo>
                    <a:pt x="132" y="596"/>
                  </a:lnTo>
                  <a:lnTo>
                    <a:pt x="115" y="587"/>
                  </a:lnTo>
                  <a:lnTo>
                    <a:pt x="100" y="575"/>
                  </a:lnTo>
                  <a:lnTo>
                    <a:pt x="89" y="560"/>
                  </a:lnTo>
                  <a:lnTo>
                    <a:pt x="82" y="544"/>
                  </a:lnTo>
                  <a:lnTo>
                    <a:pt x="76" y="527"/>
                  </a:lnTo>
                  <a:lnTo>
                    <a:pt x="74" y="508"/>
                  </a:lnTo>
                  <a:lnTo>
                    <a:pt x="74" y="408"/>
                  </a:lnTo>
                  <a:lnTo>
                    <a:pt x="0" y="330"/>
                  </a:lnTo>
                  <a:lnTo>
                    <a:pt x="0" y="508"/>
                  </a:lnTo>
                  <a:lnTo>
                    <a:pt x="0" y="508"/>
                  </a:lnTo>
                  <a:lnTo>
                    <a:pt x="2" y="525"/>
                  </a:lnTo>
                  <a:lnTo>
                    <a:pt x="3" y="542"/>
                  </a:lnTo>
                  <a:lnTo>
                    <a:pt x="7" y="557"/>
                  </a:lnTo>
                  <a:lnTo>
                    <a:pt x="13" y="573"/>
                  </a:lnTo>
                  <a:lnTo>
                    <a:pt x="20" y="588"/>
                  </a:lnTo>
                  <a:lnTo>
                    <a:pt x="30" y="601"/>
                  </a:lnTo>
                  <a:lnTo>
                    <a:pt x="39" y="614"/>
                  </a:lnTo>
                  <a:lnTo>
                    <a:pt x="50" y="626"/>
                  </a:lnTo>
                  <a:lnTo>
                    <a:pt x="61" y="637"/>
                  </a:lnTo>
                  <a:lnTo>
                    <a:pt x="74" y="646"/>
                  </a:lnTo>
                  <a:lnTo>
                    <a:pt x="89" y="655"/>
                  </a:lnTo>
                  <a:lnTo>
                    <a:pt x="102" y="663"/>
                  </a:lnTo>
                  <a:lnTo>
                    <a:pt x="119" y="668"/>
                  </a:lnTo>
                  <a:lnTo>
                    <a:pt x="134" y="672"/>
                  </a:lnTo>
                  <a:lnTo>
                    <a:pt x="151" y="674"/>
                  </a:lnTo>
                  <a:lnTo>
                    <a:pt x="167" y="676"/>
                  </a:lnTo>
                  <a:lnTo>
                    <a:pt x="508" y="676"/>
                  </a:lnTo>
                  <a:lnTo>
                    <a:pt x="508" y="676"/>
                  </a:lnTo>
                  <a:lnTo>
                    <a:pt x="525" y="674"/>
                  </a:lnTo>
                  <a:lnTo>
                    <a:pt x="542" y="672"/>
                  </a:lnTo>
                  <a:lnTo>
                    <a:pt x="558" y="668"/>
                  </a:lnTo>
                  <a:lnTo>
                    <a:pt x="573" y="663"/>
                  </a:lnTo>
                  <a:lnTo>
                    <a:pt x="588" y="655"/>
                  </a:lnTo>
                  <a:lnTo>
                    <a:pt x="603" y="646"/>
                  </a:lnTo>
                  <a:lnTo>
                    <a:pt x="616" y="637"/>
                  </a:lnTo>
                  <a:lnTo>
                    <a:pt x="627" y="626"/>
                  </a:lnTo>
                  <a:lnTo>
                    <a:pt x="638" y="614"/>
                  </a:lnTo>
                  <a:lnTo>
                    <a:pt x="648" y="601"/>
                  </a:lnTo>
                  <a:lnTo>
                    <a:pt x="655" y="588"/>
                  </a:lnTo>
                  <a:lnTo>
                    <a:pt x="663" y="573"/>
                  </a:lnTo>
                  <a:lnTo>
                    <a:pt x="668" y="557"/>
                  </a:lnTo>
                  <a:lnTo>
                    <a:pt x="674" y="542"/>
                  </a:lnTo>
                  <a:lnTo>
                    <a:pt x="676" y="525"/>
                  </a:lnTo>
                  <a:lnTo>
                    <a:pt x="676" y="508"/>
                  </a:lnTo>
                  <a:lnTo>
                    <a:pt x="676" y="168"/>
                  </a:lnTo>
                  <a:lnTo>
                    <a:pt x="676" y="168"/>
                  </a:lnTo>
                  <a:lnTo>
                    <a:pt x="676" y="151"/>
                  </a:lnTo>
                  <a:lnTo>
                    <a:pt x="674" y="134"/>
                  </a:lnTo>
                  <a:lnTo>
                    <a:pt x="668" y="117"/>
                  </a:lnTo>
                  <a:lnTo>
                    <a:pt x="663" y="102"/>
                  </a:lnTo>
                  <a:lnTo>
                    <a:pt x="655" y="87"/>
                  </a:lnTo>
                  <a:lnTo>
                    <a:pt x="648" y="74"/>
                  </a:lnTo>
                  <a:lnTo>
                    <a:pt x="638" y="61"/>
                  </a:lnTo>
                  <a:lnTo>
                    <a:pt x="627" y="48"/>
                  </a:lnTo>
                  <a:lnTo>
                    <a:pt x="616" y="37"/>
                  </a:lnTo>
                  <a:lnTo>
                    <a:pt x="603" y="28"/>
                  </a:lnTo>
                  <a:lnTo>
                    <a:pt x="588" y="20"/>
                  </a:lnTo>
                  <a:lnTo>
                    <a:pt x="573" y="13"/>
                  </a:lnTo>
                  <a:lnTo>
                    <a:pt x="558" y="7"/>
                  </a:lnTo>
                  <a:lnTo>
                    <a:pt x="542" y="4"/>
                  </a:lnTo>
                  <a:lnTo>
                    <a:pt x="525" y="0"/>
                  </a:lnTo>
                  <a:lnTo>
                    <a:pt x="508" y="0"/>
                  </a:lnTo>
                  <a:lnTo>
                    <a:pt x="50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>
                <a:latin typeface="KoPub돋움체 Medium"/>
                <a:ea typeface="KoPub돋움체 Medium"/>
              </a:endParaRPr>
            </a:p>
          </p:txBody>
        </p:sp>
        <p:sp>
          <p:nvSpPr>
            <p:cNvPr id="39" name="Freeform 33"/>
            <p:cNvSpPr/>
            <p:nvPr/>
          </p:nvSpPr>
          <p:spPr>
            <a:xfrm>
              <a:off x="434181" y="1820387"/>
              <a:ext cx="530226" cy="447675"/>
            </a:xfrm>
            <a:custGeom>
              <a:avLst/>
              <a:gdLst>
                <a:gd name="T0" fmla="*/ 666 w 668"/>
                <a:gd name="T1" fmla="*/ 13 h 564"/>
                <a:gd name="T2" fmla="*/ 657 w 668"/>
                <a:gd name="T3" fmla="*/ 4 h 564"/>
                <a:gd name="T4" fmla="*/ 640 w 668"/>
                <a:gd name="T5" fmla="*/ 0 h 564"/>
                <a:gd name="T6" fmla="*/ 631 w 668"/>
                <a:gd name="T7" fmla="*/ 0 h 564"/>
                <a:gd name="T8" fmla="*/ 597 w 668"/>
                <a:gd name="T9" fmla="*/ 9 h 564"/>
                <a:gd name="T10" fmla="*/ 577 w 668"/>
                <a:gd name="T11" fmla="*/ 22 h 564"/>
                <a:gd name="T12" fmla="*/ 556 w 668"/>
                <a:gd name="T13" fmla="*/ 39 h 564"/>
                <a:gd name="T14" fmla="*/ 493 w 668"/>
                <a:gd name="T15" fmla="*/ 114 h 564"/>
                <a:gd name="T16" fmla="*/ 445 w 668"/>
                <a:gd name="T17" fmla="*/ 179 h 564"/>
                <a:gd name="T18" fmla="*/ 305 w 668"/>
                <a:gd name="T19" fmla="*/ 386 h 564"/>
                <a:gd name="T20" fmla="*/ 286 w 668"/>
                <a:gd name="T21" fmla="*/ 413 h 564"/>
                <a:gd name="T22" fmla="*/ 251 w 668"/>
                <a:gd name="T23" fmla="*/ 363 h 564"/>
                <a:gd name="T24" fmla="*/ 208 w 668"/>
                <a:gd name="T25" fmla="*/ 315 h 564"/>
                <a:gd name="T26" fmla="*/ 171 w 668"/>
                <a:gd name="T27" fmla="*/ 287 h 564"/>
                <a:gd name="T28" fmla="*/ 143 w 668"/>
                <a:gd name="T29" fmla="*/ 272 h 564"/>
                <a:gd name="T30" fmla="*/ 113 w 668"/>
                <a:gd name="T31" fmla="*/ 265 h 564"/>
                <a:gd name="T32" fmla="*/ 98 w 668"/>
                <a:gd name="T33" fmla="*/ 261 h 564"/>
                <a:gd name="T34" fmla="*/ 65 w 668"/>
                <a:gd name="T35" fmla="*/ 266 h 564"/>
                <a:gd name="T36" fmla="*/ 33 w 668"/>
                <a:gd name="T37" fmla="*/ 281 h 564"/>
                <a:gd name="T38" fmla="*/ 9 w 668"/>
                <a:gd name="T39" fmla="*/ 304 h 564"/>
                <a:gd name="T40" fmla="*/ 0 w 668"/>
                <a:gd name="T41" fmla="*/ 324 h 564"/>
                <a:gd name="T42" fmla="*/ 0 w 668"/>
                <a:gd name="T43" fmla="*/ 332 h 564"/>
                <a:gd name="T44" fmla="*/ 11 w 668"/>
                <a:gd name="T45" fmla="*/ 343 h 564"/>
                <a:gd name="T46" fmla="*/ 20 w 668"/>
                <a:gd name="T47" fmla="*/ 345 h 564"/>
                <a:gd name="T48" fmla="*/ 54 w 668"/>
                <a:gd name="T49" fmla="*/ 354 h 564"/>
                <a:gd name="T50" fmla="*/ 85 w 668"/>
                <a:gd name="T51" fmla="*/ 374 h 564"/>
                <a:gd name="T52" fmla="*/ 115 w 668"/>
                <a:gd name="T53" fmla="*/ 402 h 564"/>
                <a:gd name="T54" fmla="*/ 165 w 668"/>
                <a:gd name="T55" fmla="*/ 467 h 564"/>
                <a:gd name="T56" fmla="*/ 218 w 668"/>
                <a:gd name="T57" fmla="*/ 553 h 564"/>
                <a:gd name="T58" fmla="*/ 219 w 668"/>
                <a:gd name="T59" fmla="*/ 557 h 564"/>
                <a:gd name="T60" fmla="*/ 232 w 668"/>
                <a:gd name="T61" fmla="*/ 564 h 564"/>
                <a:gd name="T62" fmla="*/ 242 w 668"/>
                <a:gd name="T63" fmla="*/ 564 h 564"/>
                <a:gd name="T64" fmla="*/ 266 w 668"/>
                <a:gd name="T65" fmla="*/ 561 h 564"/>
                <a:gd name="T66" fmla="*/ 294 w 668"/>
                <a:gd name="T67" fmla="*/ 549 h 564"/>
                <a:gd name="T68" fmla="*/ 318 w 668"/>
                <a:gd name="T69" fmla="*/ 533 h 564"/>
                <a:gd name="T70" fmla="*/ 333 w 668"/>
                <a:gd name="T71" fmla="*/ 516 h 564"/>
                <a:gd name="T72" fmla="*/ 350 w 668"/>
                <a:gd name="T73" fmla="*/ 482 h 564"/>
                <a:gd name="T74" fmla="*/ 415 w 668"/>
                <a:gd name="T75" fmla="*/ 378 h 564"/>
                <a:gd name="T76" fmla="*/ 506 w 668"/>
                <a:gd name="T77" fmla="*/ 240 h 564"/>
                <a:gd name="T78" fmla="*/ 607 w 668"/>
                <a:gd name="T79" fmla="*/ 104 h 564"/>
                <a:gd name="T80" fmla="*/ 657 w 668"/>
                <a:gd name="T81" fmla="*/ 45 h 564"/>
                <a:gd name="T82" fmla="*/ 666 w 668"/>
                <a:gd name="T83" fmla="*/ 28 h 564"/>
                <a:gd name="T84" fmla="*/ 666 w 668"/>
                <a:gd name="T85" fmla="*/ 13 h 5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68" h="564">
                  <a:moveTo>
                    <a:pt x="666" y="13"/>
                  </a:moveTo>
                  <a:lnTo>
                    <a:pt x="666" y="13"/>
                  </a:lnTo>
                  <a:lnTo>
                    <a:pt x="663" y="9"/>
                  </a:lnTo>
                  <a:lnTo>
                    <a:pt x="657" y="4"/>
                  </a:lnTo>
                  <a:lnTo>
                    <a:pt x="650" y="2"/>
                  </a:lnTo>
                  <a:lnTo>
                    <a:pt x="640" y="0"/>
                  </a:lnTo>
                  <a:lnTo>
                    <a:pt x="640" y="0"/>
                  </a:lnTo>
                  <a:lnTo>
                    <a:pt x="631" y="0"/>
                  </a:lnTo>
                  <a:lnTo>
                    <a:pt x="620" y="2"/>
                  </a:lnTo>
                  <a:lnTo>
                    <a:pt x="597" y="9"/>
                  </a:lnTo>
                  <a:lnTo>
                    <a:pt x="586" y="15"/>
                  </a:lnTo>
                  <a:lnTo>
                    <a:pt x="577" y="22"/>
                  </a:lnTo>
                  <a:lnTo>
                    <a:pt x="566" y="30"/>
                  </a:lnTo>
                  <a:lnTo>
                    <a:pt x="556" y="39"/>
                  </a:lnTo>
                  <a:lnTo>
                    <a:pt x="556" y="39"/>
                  </a:lnTo>
                  <a:lnTo>
                    <a:pt x="493" y="114"/>
                  </a:lnTo>
                  <a:lnTo>
                    <a:pt x="469" y="145"/>
                  </a:lnTo>
                  <a:lnTo>
                    <a:pt x="445" y="179"/>
                  </a:lnTo>
                  <a:lnTo>
                    <a:pt x="387" y="259"/>
                  </a:lnTo>
                  <a:lnTo>
                    <a:pt x="305" y="386"/>
                  </a:lnTo>
                  <a:lnTo>
                    <a:pt x="286" y="413"/>
                  </a:lnTo>
                  <a:lnTo>
                    <a:pt x="286" y="413"/>
                  </a:lnTo>
                  <a:lnTo>
                    <a:pt x="270" y="387"/>
                  </a:lnTo>
                  <a:lnTo>
                    <a:pt x="251" y="363"/>
                  </a:lnTo>
                  <a:lnTo>
                    <a:pt x="231" y="339"/>
                  </a:lnTo>
                  <a:lnTo>
                    <a:pt x="208" y="315"/>
                  </a:lnTo>
                  <a:lnTo>
                    <a:pt x="184" y="296"/>
                  </a:lnTo>
                  <a:lnTo>
                    <a:pt x="171" y="287"/>
                  </a:lnTo>
                  <a:lnTo>
                    <a:pt x="156" y="279"/>
                  </a:lnTo>
                  <a:lnTo>
                    <a:pt x="143" y="272"/>
                  </a:lnTo>
                  <a:lnTo>
                    <a:pt x="128" y="268"/>
                  </a:lnTo>
                  <a:lnTo>
                    <a:pt x="113" y="265"/>
                  </a:lnTo>
                  <a:lnTo>
                    <a:pt x="98" y="261"/>
                  </a:lnTo>
                  <a:lnTo>
                    <a:pt x="98" y="261"/>
                  </a:lnTo>
                  <a:lnTo>
                    <a:pt x="82" y="263"/>
                  </a:lnTo>
                  <a:lnTo>
                    <a:pt x="65" y="266"/>
                  </a:lnTo>
                  <a:lnTo>
                    <a:pt x="48" y="274"/>
                  </a:lnTo>
                  <a:lnTo>
                    <a:pt x="33" y="281"/>
                  </a:lnTo>
                  <a:lnTo>
                    <a:pt x="20" y="292"/>
                  </a:lnTo>
                  <a:lnTo>
                    <a:pt x="9" y="304"/>
                  </a:lnTo>
                  <a:lnTo>
                    <a:pt x="2" y="315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0" y="332"/>
                  </a:lnTo>
                  <a:lnTo>
                    <a:pt x="3" y="337"/>
                  </a:lnTo>
                  <a:lnTo>
                    <a:pt x="11" y="343"/>
                  </a:lnTo>
                  <a:lnTo>
                    <a:pt x="20" y="345"/>
                  </a:lnTo>
                  <a:lnTo>
                    <a:pt x="20" y="345"/>
                  </a:lnTo>
                  <a:lnTo>
                    <a:pt x="37" y="348"/>
                  </a:lnTo>
                  <a:lnTo>
                    <a:pt x="54" y="354"/>
                  </a:lnTo>
                  <a:lnTo>
                    <a:pt x="69" y="363"/>
                  </a:lnTo>
                  <a:lnTo>
                    <a:pt x="85" y="374"/>
                  </a:lnTo>
                  <a:lnTo>
                    <a:pt x="100" y="387"/>
                  </a:lnTo>
                  <a:lnTo>
                    <a:pt x="115" y="402"/>
                  </a:lnTo>
                  <a:lnTo>
                    <a:pt x="141" y="434"/>
                  </a:lnTo>
                  <a:lnTo>
                    <a:pt x="165" y="467"/>
                  </a:lnTo>
                  <a:lnTo>
                    <a:pt x="188" y="501"/>
                  </a:lnTo>
                  <a:lnTo>
                    <a:pt x="218" y="553"/>
                  </a:lnTo>
                  <a:lnTo>
                    <a:pt x="218" y="553"/>
                  </a:lnTo>
                  <a:lnTo>
                    <a:pt x="219" y="557"/>
                  </a:lnTo>
                  <a:lnTo>
                    <a:pt x="225" y="561"/>
                  </a:lnTo>
                  <a:lnTo>
                    <a:pt x="232" y="564"/>
                  </a:lnTo>
                  <a:lnTo>
                    <a:pt x="242" y="564"/>
                  </a:lnTo>
                  <a:lnTo>
                    <a:pt x="242" y="564"/>
                  </a:lnTo>
                  <a:lnTo>
                    <a:pt x="253" y="564"/>
                  </a:lnTo>
                  <a:lnTo>
                    <a:pt x="266" y="561"/>
                  </a:lnTo>
                  <a:lnTo>
                    <a:pt x="279" y="555"/>
                  </a:lnTo>
                  <a:lnTo>
                    <a:pt x="294" y="549"/>
                  </a:lnTo>
                  <a:lnTo>
                    <a:pt x="305" y="542"/>
                  </a:lnTo>
                  <a:lnTo>
                    <a:pt x="318" y="533"/>
                  </a:lnTo>
                  <a:lnTo>
                    <a:pt x="326" y="523"/>
                  </a:lnTo>
                  <a:lnTo>
                    <a:pt x="333" y="516"/>
                  </a:lnTo>
                  <a:lnTo>
                    <a:pt x="333" y="516"/>
                  </a:lnTo>
                  <a:lnTo>
                    <a:pt x="350" y="482"/>
                  </a:lnTo>
                  <a:lnTo>
                    <a:pt x="378" y="436"/>
                  </a:lnTo>
                  <a:lnTo>
                    <a:pt x="415" y="378"/>
                  </a:lnTo>
                  <a:lnTo>
                    <a:pt x="458" y="311"/>
                  </a:lnTo>
                  <a:lnTo>
                    <a:pt x="506" y="240"/>
                  </a:lnTo>
                  <a:lnTo>
                    <a:pt x="556" y="171"/>
                  </a:lnTo>
                  <a:lnTo>
                    <a:pt x="607" y="104"/>
                  </a:lnTo>
                  <a:lnTo>
                    <a:pt x="657" y="45"/>
                  </a:lnTo>
                  <a:lnTo>
                    <a:pt x="657" y="45"/>
                  </a:lnTo>
                  <a:lnTo>
                    <a:pt x="663" y="35"/>
                  </a:lnTo>
                  <a:lnTo>
                    <a:pt x="666" y="28"/>
                  </a:lnTo>
                  <a:lnTo>
                    <a:pt x="668" y="21"/>
                  </a:lnTo>
                  <a:lnTo>
                    <a:pt x="666" y="13"/>
                  </a:lnTo>
                  <a:lnTo>
                    <a:pt x="666" y="13"/>
                  </a:lnTo>
                  <a:close/>
                </a:path>
              </a:pathLst>
            </a:custGeom>
            <a:solidFill>
              <a:srgbClr val="ed4d4d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>
                <a:latin typeface="KoPub돋움체 Medium"/>
                <a:ea typeface="KoPub돋움체 Medium"/>
              </a:endParaRPr>
            </a:p>
          </p:txBody>
        </p:sp>
      </p:grpSp>
      <p:sp>
        <p:nvSpPr>
          <p:cNvPr id="43" name="직사각형 42"/>
          <p:cNvSpPr/>
          <p:nvPr/>
        </p:nvSpPr>
        <p:spPr>
          <a:xfrm>
            <a:off x="4185666" y="5256880"/>
            <a:ext cx="7433310" cy="894365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>
              <a:lnSpc>
                <a:spcPts val="3200"/>
              </a:lnSpc>
              <a:spcBef>
                <a:spcPts val="0"/>
              </a:spcBef>
              <a:defRPr/>
            </a:pPr>
            <a:r>
              <a:rPr lang="ko-KR" altLang="en-US" sz="2000" spc="-100">
                <a:solidFill>
                  <a:srgbClr val="000066"/>
                </a:solidFill>
                <a:latin typeface="+mj-ea"/>
                <a:ea typeface="+mj-ea"/>
              </a:rPr>
              <a:t>문자메시지</a:t>
            </a:r>
            <a:r>
              <a:rPr lang="en-US" altLang="ko-KR" sz="2000" spc="-100">
                <a:solidFill>
                  <a:srgbClr val="000066"/>
                </a:solidFill>
                <a:latin typeface="+mj-ea"/>
                <a:ea typeface="+mj-ea"/>
              </a:rPr>
              <a:t>, SNS</a:t>
            </a:r>
            <a:r>
              <a:rPr lang="ko-KR" altLang="en-US" sz="2000" spc="-100">
                <a:solidFill>
                  <a:srgbClr val="000066"/>
                </a:solidFill>
                <a:latin typeface="+mj-ea"/>
                <a:ea typeface="+mj-ea"/>
              </a:rPr>
              <a:t> 활용 </a:t>
            </a:r>
            <a:r>
              <a:rPr lang="ko-KR" altLang="en-US" sz="2000" spc="-100">
                <a:solidFill>
                  <a:srgbClr val="000066"/>
                </a:solidFill>
              </a:rPr>
              <a:t>⇒</a:t>
            </a:r>
            <a:r>
              <a:rPr lang="ko-KR" altLang="en-US" sz="2000" spc="-100">
                <a:solidFill>
                  <a:srgbClr val="000066"/>
                </a:solidFill>
                <a:latin typeface="+mn-ea"/>
              </a:rPr>
              <a:t> 유해</a:t>
            </a:r>
            <a:r>
              <a:rPr lang="en-US" altLang="ko-KR" sz="2000" spc="-100">
                <a:solidFill>
                  <a:srgbClr val="000066"/>
                </a:solidFill>
                <a:latin typeface="+mn-ea"/>
              </a:rPr>
              <a:t>·</a:t>
            </a:r>
            <a:r>
              <a:rPr lang="ko-KR" altLang="en-US" sz="2000" spc="-100">
                <a:solidFill>
                  <a:srgbClr val="000066"/>
                </a:solidFill>
                <a:latin typeface="+mn-ea"/>
              </a:rPr>
              <a:t>위험요인 사진 등 제보</a:t>
            </a:r>
            <a:r>
              <a:rPr lang="en-US" altLang="ko-KR" sz="2000" spc="-100">
                <a:solidFill>
                  <a:srgbClr val="000066"/>
                </a:solidFill>
                <a:latin typeface="+mn-ea"/>
              </a:rPr>
              <a:t>, </a:t>
            </a:r>
            <a:r>
              <a:rPr lang="ko-KR" altLang="en-US" sz="2000" spc="-100">
                <a:solidFill>
                  <a:srgbClr val="000066"/>
                </a:solidFill>
                <a:latin typeface="+mn-ea"/>
              </a:rPr>
              <a:t>조치결과 공유</a:t>
            </a:r>
            <a:endParaRPr lang="ko-KR" altLang="en-US" sz="2000">
              <a:solidFill>
                <a:srgbClr val="000066"/>
              </a:solidFill>
              <a:latin typeface="+mn-ea"/>
            </a:endParaRPr>
          </a:p>
          <a:p>
            <a:pPr>
              <a:lnSpc>
                <a:spcPts val="3200"/>
              </a:lnSpc>
              <a:defRPr/>
            </a:pPr>
            <a:r>
              <a:rPr lang="en-US" altLang="ko-KR" sz="2000">
                <a:solidFill>
                  <a:srgbClr val="000066"/>
                </a:solidFill>
                <a:latin typeface="+mj-ea"/>
                <a:ea typeface="+mj-ea"/>
              </a:rPr>
              <a:t>SNS</a:t>
            </a:r>
            <a:r>
              <a:rPr lang="ko-KR" altLang="en-US" sz="2000">
                <a:solidFill>
                  <a:srgbClr val="000066"/>
                </a:solidFill>
                <a:latin typeface="+mj-ea"/>
                <a:ea typeface="+mj-ea"/>
              </a:rPr>
              <a:t> 통한 안전보건정보 제공</a:t>
            </a:r>
            <a:endParaRPr lang="ko-KR" altLang="en-US" sz="2000">
              <a:solidFill>
                <a:srgbClr val="ed4d4d"/>
              </a:solidFill>
              <a:latin typeface="+mj-ea"/>
              <a:ea typeface="+mj-ea"/>
            </a:endParaRPr>
          </a:p>
        </p:txBody>
      </p:sp>
      <p:grpSp>
        <p:nvGrpSpPr>
          <p:cNvPr id="44" name="그룹 43"/>
          <p:cNvGrpSpPr/>
          <p:nvPr/>
        </p:nvGrpSpPr>
        <p:grpSpPr>
          <a:xfrm rot="0">
            <a:off x="3945459" y="5424308"/>
            <a:ext cx="221919" cy="210110"/>
            <a:chOff x="346869" y="1820387"/>
            <a:chExt cx="617538" cy="584675"/>
          </a:xfrm>
          <a:solidFill>
            <a:srgbClr val="000000"/>
          </a:solidFill>
        </p:grpSpPr>
        <p:sp>
          <p:nvSpPr>
            <p:cNvPr id="45" name="Freeform 74"/>
            <p:cNvSpPr/>
            <p:nvPr/>
          </p:nvSpPr>
          <p:spPr>
            <a:xfrm flipH="1">
              <a:off x="346869" y="1868487"/>
              <a:ext cx="536575" cy="536575"/>
            </a:xfrm>
            <a:custGeom>
              <a:avLst/>
              <a:gdLst>
                <a:gd name="T0" fmla="*/ 167 w 676"/>
                <a:gd name="T1" fmla="*/ 0 h 676"/>
                <a:gd name="T2" fmla="*/ 158 w 676"/>
                <a:gd name="T3" fmla="*/ 0 h 676"/>
                <a:gd name="T4" fmla="*/ 508 w 676"/>
                <a:gd name="T5" fmla="*/ 73 h 676"/>
                <a:gd name="T6" fmla="*/ 527 w 676"/>
                <a:gd name="T7" fmla="*/ 74 h 676"/>
                <a:gd name="T8" fmla="*/ 562 w 676"/>
                <a:gd name="T9" fmla="*/ 89 h 676"/>
                <a:gd name="T10" fmla="*/ 586 w 676"/>
                <a:gd name="T11" fmla="*/ 114 h 676"/>
                <a:gd name="T12" fmla="*/ 601 w 676"/>
                <a:gd name="T13" fmla="*/ 149 h 676"/>
                <a:gd name="T14" fmla="*/ 603 w 676"/>
                <a:gd name="T15" fmla="*/ 508 h 676"/>
                <a:gd name="T16" fmla="*/ 601 w 676"/>
                <a:gd name="T17" fmla="*/ 527 h 676"/>
                <a:gd name="T18" fmla="*/ 586 w 676"/>
                <a:gd name="T19" fmla="*/ 560 h 676"/>
                <a:gd name="T20" fmla="*/ 562 w 676"/>
                <a:gd name="T21" fmla="*/ 587 h 676"/>
                <a:gd name="T22" fmla="*/ 527 w 676"/>
                <a:gd name="T23" fmla="*/ 601 h 676"/>
                <a:gd name="T24" fmla="*/ 167 w 676"/>
                <a:gd name="T25" fmla="*/ 603 h 676"/>
                <a:gd name="T26" fmla="*/ 149 w 676"/>
                <a:gd name="T27" fmla="*/ 601 h 676"/>
                <a:gd name="T28" fmla="*/ 115 w 676"/>
                <a:gd name="T29" fmla="*/ 587 h 676"/>
                <a:gd name="T30" fmla="*/ 89 w 676"/>
                <a:gd name="T31" fmla="*/ 560 h 676"/>
                <a:gd name="T32" fmla="*/ 76 w 676"/>
                <a:gd name="T33" fmla="*/ 527 h 676"/>
                <a:gd name="T34" fmla="*/ 74 w 676"/>
                <a:gd name="T35" fmla="*/ 408 h 676"/>
                <a:gd name="T36" fmla="*/ 0 w 676"/>
                <a:gd name="T37" fmla="*/ 508 h 676"/>
                <a:gd name="T38" fmla="*/ 2 w 676"/>
                <a:gd name="T39" fmla="*/ 525 h 676"/>
                <a:gd name="T40" fmla="*/ 7 w 676"/>
                <a:gd name="T41" fmla="*/ 557 h 676"/>
                <a:gd name="T42" fmla="*/ 20 w 676"/>
                <a:gd name="T43" fmla="*/ 588 h 676"/>
                <a:gd name="T44" fmla="*/ 39 w 676"/>
                <a:gd name="T45" fmla="*/ 614 h 676"/>
                <a:gd name="T46" fmla="*/ 61 w 676"/>
                <a:gd name="T47" fmla="*/ 637 h 676"/>
                <a:gd name="T48" fmla="*/ 89 w 676"/>
                <a:gd name="T49" fmla="*/ 655 h 676"/>
                <a:gd name="T50" fmla="*/ 119 w 676"/>
                <a:gd name="T51" fmla="*/ 668 h 676"/>
                <a:gd name="T52" fmla="*/ 151 w 676"/>
                <a:gd name="T53" fmla="*/ 674 h 676"/>
                <a:gd name="T54" fmla="*/ 508 w 676"/>
                <a:gd name="T55" fmla="*/ 676 h 676"/>
                <a:gd name="T56" fmla="*/ 525 w 676"/>
                <a:gd name="T57" fmla="*/ 674 h 676"/>
                <a:gd name="T58" fmla="*/ 558 w 676"/>
                <a:gd name="T59" fmla="*/ 668 h 676"/>
                <a:gd name="T60" fmla="*/ 588 w 676"/>
                <a:gd name="T61" fmla="*/ 655 h 676"/>
                <a:gd name="T62" fmla="*/ 616 w 676"/>
                <a:gd name="T63" fmla="*/ 637 h 676"/>
                <a:gd name="T64" fmla="*/ 638 w 676"/>
                <a:gd name="T65" fmla="*/ 614 h 676"/>
                <a:gd name="T66" fmla="*/ 655 w 676"/>
                <a:gd name="T67" fmla="*/ 588 h 676"/>
                <a:gd name="T68" fmla="*/ 668 w 676"/>
                <a:gd name="T69" fmla="*/ 557 h 676"/>
                <a:gd name="T70" fmla="*/ 676 w 676"/>
                <a:gd name="T71" fmla="*/ 525 h 676"/>
                <a:gd name="T72" fmla="*/ 676 w 676"/>
                <a:gd name="T73" fmla="*/ 168 h 676"/>
                <a:gd name="T74" fmla="*/ 676 w 676"/>
                <a:gd name="T75" fmla="*/ 151 h 676"/>
                <a:gd name="T76" fmla="*/ 668 w 676"/>
                <a:gd name="T77" fmla="*/ 117 h 676"/>
                <a:gd name="T78" fmla="*/ 655 w 676"/>
                <a:gd name="T79" fmla="*/ 87 h 676"/>
                <a:gd name="T80" fmla="*/ 638 w 676"/>
                <a:gd name="T81" fmla="*/ 61 h 676"/>
                <a:gd name="T82" fmla="*/ 616 w 676"/>
                <a:gd name="T83" fmla="*/ 37 h 676"/>
                <a:gd name="T84" fmla="*/ 588 w 676"/>
                <a:gd name="T85" fmla="*/ 20 h 676"/>
                <a:gd name="T86" fmla="*/ 558 w 676"/>
                <a:gd name="T87" fmla="*/ 7 h 676"/>
                <a:gd name="T88" fmla="*/ 525 w 676"/>
                <a:gd name="T89" fmla="*/ 0 h 676"/>
                <a:gd name="T90" fmla="*/ 508 w 676"/>
                <a:gd name="T91" fmla="*/ 0 h 6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76" h="676">
                  <a:moveTo>
                    <a:pt x="508" y="0"/>
                  </a:moveTo>
                  <a:lnTo>
                    <a:pt x="167" y="0"/>
                  </a:lnTo>
                  <a:lnTo>
                    <a:pt x="167" y="0"/>
                  </a:lnTo>
                  <a:lnTo>
                    <a:pt x="158" y="0"/>
                  </a:lnTo>
                  <a:lnTo>
                    <a:pt x="197" y="73"/>
                  </a:lnTo>
                  <a:lnTo>
                    <a:pt x="508" y="73"/>
                  </a:lnTo>
                  <a:lnTo>
                    <a:pt x="508" y="73"/>
                  </a:lnTo>
                  <a:lnTo>
                    <a:pt x="527" y="74"/>
                  </a:lnTo>
                  <a:lnTo>
                    <a:pt x="545" y="80"/>
                  </a:lnTo>
                  <a:lnTo>
                    <a:pt x="562" y="89"/>
                  </a:lnTo>
                  <a:lnTo>
                    <a:pt x="575" y="101"/>
                  </a:lnTo>
                  <a:lnTo>
                    <a:pt x="586" y="114"/>
                  </a:lnTo>
                  <a:lnTo>
                    <a:pt x="596" y="130"/>
                  </a:lnTo>
                  <a:lnTo>
                    <a:pt x="601" y="149"/>
                  </a:lnTo>
                  <a:lnTo>
                    <a:pt x="603" y="168"/>
                  </a:lnTo>
                  <a:lnTo>
                    <a:pt x="603" y="508"/>
                  </a:lnTo>
                  <a:lnTo>
                    <a:pt x="603" y="508"/>
                  </a:lnTo>
                  <a:lnTo>
                    <a:pt x="601" y="527"/>
                  </a:lnTo>
                  <a:lnTo>
                    <a:pt x="596" y="544"/>
                  </a:lnTo>
                  <a:lnTo>
                    <a:pt x="586" y="560"/>
                  </a:lnTo>
                  <a:lnTo>
                    <a:pt x="575" y="575"/>
                  </a:lnTo>
                  <a:lnTo>
                    <a:pt x="562" y="587"/>
                  </a:lnTo>
                  <a:lnTo>
                    <a:pt x="545" y="596"/>
                  </a:lnTo>
                  <a:lnTo>
                    <a:pt x="527" y="601"/>
                  </a:lnTo>
                  <a:lnTo>
                    <a:pt x="508" y="603"/>
                  </a:lnTo>
                  <a:lnTo>
                    <a:pt x="167" y="603"/>
                  </a:lnTo>
                  <a:lnTo>
                    <a:pt x="167" y="603"/>
                  </a:lnTo>
                  <a:lnTo>
                    <a:pt x="149" y="601"/>
                  </a:lnTo>
                  <a:lnTo>
                    <a:pt x="132" y="596"/>
                  </a:lnTo>
                  <a:lnTo>
                    <a:pt x="115" y="587"/>
                  </a:lnTo>
                  <a:lnTo>
                    <a:pt x="100" y="575"/>
                  </a:lnTo>
                  <a:lnTo>
                    <a:pt x="89" y="560"/>
                  </a:lnTo>
                  <a:lnTo>
                    <a:pt x="82" y="544"/>
                  </a:lnTo>
                  <a:lnTo>
                    <a:pt x="76" y="527"/>
                  </a:lnTo>
                  <a:lnTo>
                    <a:pt x="74" y="508"/>
                  </a:lnTo>
                  <a:lnTo>
                    <a:pt x="74" y="408"/>
                  </a:lnTo>
                  <a:lnTo>
                    <a:pt x="0" y="330"/>
                  </a:lnTo>
                  <a:lnTo>
                    <a:pt x="0" y="508"/>
                  </a:lnTo>
                  <a:lnTo>
                    <a:pt x="0" y="508"/>
                  </a:lnTo>
                  <a:lnTo>
                    <a:pt x="2" y="525"/>
                  </a:lnTo>
                  <a:lnTo>
                    <a:pt x="3" y="542"/>
                  </a:lnTo>
                  <a:lnTo>
                    <a:pt x="7" y="557"/>
                  </a:lnTo>
                  <a:lnTo>
                    <a:pt x="13" y="573"/>
                  </a:lnTo>
                  <a:lnTo>
                    <a:pt x="20" y="588"/>
                  </a:lnTo>
                  <a:lnTo>
                    <a:pt x="30" y="601"/>
                  </a:lnTo>
                  <a:lnTo>
                    <a:pt x="39" y="614"/>
                  </a:lnTo>
                  <a:lnTo>
                    <a:pt x="50" y="626"/>
                  </a:lnTo>
                  <a:lnTo>
                    <a:pt x="61" y="637"/>
                  </a:lnTo>
                  <a:lnTo>
                    <a:pt x="74" y="646"/>
                  </a:lnTo>
                  <a:lnTo>
                    <a:pt x="89" y="655"/>
                  </a:lnTo>
                  <a:lnTo>
                    <a:pt x="102" y="663"/>
                  </a:lnTo>
                  <a:lnTo>
                    <a:pt x="119" y="668"/>
                  </a:lnTo>
                  <a:lnTo>
                    <a:pt x="134" y="672"/>
                  </a:lnTo>
                  <a:lnTo>
                    <a:pt x="151" y="674"/>
                  </a:lnTo>
                  <a:lnTo>
                    <a:pt x="167" y="676"/>
                  </a:lnTo>
                  <a:lnTo>
                    <a:pt x="508" y="676"/>
                  </a:lnTo>
                  <a:lnTo>
                    <a:pt x="508" y="676"/>
                  </a:lnTo>
                  <a:lnTo>
                    <a:pt x="525" y="674"/>
                  </a:lnTo>
                  <a:lnTo>
                    <a:pt x="542" y="672"/>
                  </a:lnTo>
                  <a:lnTo>
                    <a:pt x="558" y="668"/>
                  </a:lnTo>
                  <a:lnTo>
                    <a:pt x="573" y="663"/>
                  </a:lnTo>
                  <a:lnTo>
                    <a:pt x="588" y="655"/>
                  </a:lnTo>
                  <a:lnTo>
                    <a:pt x="603" y="646"/>
                  </a:lnTo>
                  <a:lnTo>
                    <a:pt x="616" y="637"/>
                  </a:lnTo>
                  <a:lnTo>
                    <a:pt x="627" y="626"/>
                  </a:lnTo>
                  <a:lnTo>
                    <a:pt x="638" y="614"/>
                  </a:lnTo>
                  <a:lnTo>
                    <a:pt x="648" y="601"/>
                  </a:lnTo>
                  <a:lnTo>
                    <a:pt x="655" y="588"/>
                  </a:lnTo>
                  <a:lnTo>
                    <a:pt x="663" y="573"/>
                  </a:lnTo>
                  <a:lnTo>
                    <a:pt x="668" y="557"/>
                  </a:lnTo>
                  <a:lnTo>
                    <a:pt x="674" y="542"/>
                  </a:lnTo>
                  <a:lnTo>
                    <a:pt x="676" y="525"/>
                  </a:lnTo>
                  <a:lnTo>
                    <a:pt x="676" y="508"/>
                  </a:lnTo>
                  <a:lnTo>
                    <a:pt x="676" y="168"/>
                  </a:lnTo>
                  <a:lnTo>
                    <a:pt x="676" y="168"/>
                  </a:lnTo>
                  <a:lnTo>
                    <a:pt x="676" y="151"/>
                  </a:lnTo>
                  <a:lnTo>
                    <a:pt x="674" y="134"/>
                  </a:lnTo>
                  <a:lnTo>
                    <a:pt x="668" y="117"/>
                  </a:lnTo>
                  <a:lnTo>
                    <a:pt x="663" y="102"/>
                  </a:lnTo>
                  <a:lnTo>
                    <a:pt x="655" y="87"/>
                  </a:lnTo>
                  <a:lnTo>
                    <a:pt x="648" y="74"/>
                  </a:lnTo>
                  <a:lnTo>
                    <a:pt x="638" y="61"/>
                  </a:lnTo>
                  <a:lnTo>
                    <a:pt x="627" y="48"/>
                  </a:lnTo>
                  <a:lnTo>
                    <a:pt x="616" y="37"/>
                  </a:lnTo>
                  <a:lnTo>
                    <a:pt x="603" y="28"/>
                  </a:lnTo>
                  <a:lnTo>
                    <a:pt x="588" y="20"/>
                  </a:lnTo>
                  <a:lnTo>
                    <a:pt x="573" y="13"/>
                  </a:lnTo>
                  <a:lnTo>
                    <a:pt x="558" y="7"/>
                  </a:lnTo>
                  <a:lnTo>
                    <a:pt x="542" y="4"/>
                  </a:lnTo>
                  <a:lnTo>
                    <a:pt x="525" y="0"/>
                  </a:lnTo>
                  <a:lnTo>
                    <a:pt x="508" y="0"/>
                  </a:lnTo>
                  <a:lnTo>
                    <a:pt x="50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>
                <a:latin typeface="KoPub돋움체 Medium"/>
                <a:ea typeface="KoPub돋움체 Medium"/>
              </a:endParaRPr>
            </a:p>
          </p:txBody>
        </p:sp>
        <p:sp>
          <p:nvSpPr>
            <p:cNvPr id="46" name="Freeform 33"/>
            <p:cNvSpPr/>
            <p:nvPr/>
          </p:nvSpPr>
          <p:spPr>
            <a:xfrm>
              <a:off x="434181" y="1820387"/>
              <a:ext cx="530226" cy="447675"/>
            </a:xfrm>
            <a:custGeom>
              <a:avLst/>
              <a:gdLst>
                <a:gd name="T0" fmla="*/ 666 w 668"/>
                <a:gd name="T1" fmla="*/ 13 h 564"/>
                <a:gd name="T2" fmla="*/ 657 w 668"/>
                <a:gd name="T3" fmla="*/ 4 h 564"/>
                <a:gd name="T4" fmla="*/ 640 w 668"/>
                <a:gd name="T5" fmla="*/ 0 h 564"/>
                <a:gd name="T6" fmla="*/ 631 w 668"/>
                <a:gd name="T7" fmla="*/ 0 h 564"/>
                <a:gd name="T8" fmla="*/ 597 w 668"/>
                <a:gd name="T9" fmla="*/ 9 h 564"/>
                <a:gd name="T10" fmla="*/ 577 w 668"/>
                <a:gd name="T11" fmla="*/ 22 h 564"/>
                <a:gd name="T12" fmla="*/ 556 w 668"/>
                <a:gd name="T13" fmla="*/ 39 h 564"/>
                <a:gd name="T14" fmla="*/ 493 w 668"/>
                <a:gd name="T15" fmla="*/ 114 h 564"/>
                <a:gd name="T16" fmla="*/ 445 w 668"/>
                <a:gd name="T17" fmla="*/ 179 h 564"/>
                <a:gd name="T18" fmla="*/ 305 w 668"/>
                <a:gd name="T19" fmla="*/ 386 h 564"/>
                <a:gd name="T20" fmla="*/ 286 w 668"/>
                <a:gd name="T21" fmla="*/ 413 h 564"/>
                <a:gd name="T22" fmla="*/ 251 w 668"/>
                <a:gd name="T23" fmla="*/ 363 h 564"/>
                <a:gd name="T24" fmla="*/ 208 w 668"/>
                <a:gd name="T25" fmla="*/ 315 h 564"/>
                <a:gd name="T26" fmla="*/ 171 w 668"/>
                <a:gd name="T27" fmla="*/ 287 h 564"/>
                <a:gd name="T28" fmla="*/ 143 w 668"/>
                <a:gd name="T29" fmla="*/ 272 h 564"/>
                <a:gd name="T30" fmla="*/ 113 w 668"/>
                <a:gd name="T31" fmla="*/ 265 h 564"/>
                <a:gd name="T32" fmla="*/ 98 w 668"/>
                <a:gd name="T33" fmla="*/ 261 h 564"/>
                <a:gd name="T34" fmla="*/ 65 w 668"/>
                <a:gd name="T35" fmla="*/ 266 h 564"/>
                <a:gd name="T36" fmla="*/ 33 w 668"/>
                <a:gd name="T37" fmla="*/ 281 h 564"/>
                <a:gd name="T38" fmla="*/ 9 w 668"/>
                <a:gd name="T39" fmla="*/ 304 h 564"/>
                <a:gd name="T40" fmla="*/ 0 w 668"/>
                <a:gd name="T41" fmla="*/ 324 h 564"/>
                <a:gd name="T42" fmla="*/ 0 w 668"/>
                <a:gd name="T43" fmla="*/ 332 h 564"/>
                <a:gd name="T44" fmla="*/ 11 w 668"/>
                <a:gd name="T45" fmla="*/ 343 h 564"/>
                <a:gd name="T46" fmla="*/ 20 w 668"/>
                <a:gd name="T47" fmla="*/ 345 h 564"/>
                <a:gd name="T48" fmla="*/ 54 w 668"/>
                <a:gd name="T49" fmla="*/ 354 h 564"/>
                <a:gd name="T50" fmla="*/ 85 w 668"/>
                <a:gd name="T51" fmla="*/ 374 h 564"/>
                <a:gd name="T52" fmla="*/ 115 w 668"/>
                <a:gd name="T53" fmla="*/ 402 h 564"/>
                <a:gd name="T54" fmla="*/ 165 w 668"/>
                <a:gd name="T55" fmla="*/ 467 h 564"/>
                <a:gd name="T56" fmla="*/ 218 w 668"/>
                <a:gd name="T57" fmla="*/ 553 h 564"/>
                <a:gd name="T58" fmla="*/ 219 w 668"/>
                <a:gd name="T59" fmla="*/ 557 h 564"/>
                <a:gd name="T60" fmla="*/ 232 w 668"/>
                <a:gd name="T61" fmla="*/ 564 h 564"/>
                <a:gd name="T62" fmla="*/ 242 w 668"/>
                <a:gd name="T63" fmla="*/ 564 h 564"/>
                <a:gd name="T64" fmla="*/ 266 w 668"/>
                <a:gd name="T65" fmla="*/ 561 h 564"/>
                <a:gd name="T66" fmla="*/ 294 w 668"/>
                <a:gd name="T67" fmla="*/ 549 h 564"/>
                <a:gd name="T68" fmla="*/ 318 w 668"/>
                <a:gd name="T69" fmla="*/ 533 h 564"/>
                <a:gd name="T70" fmla="*/ 333 w 668"/>
                <a:gd name="T71" fmla="*/ 516 h 564"/>
                <a:gd name="T72" fmla="*/ 350 w 668"/>
                <a:gd name="T73" fmla="*/ 482 h 564"/>
                <a:gd name="T74" fmla="*/ 415 w 668"/>
                <a:gd name="T75" fmla="*/ 378 h 564"/>
                <a:gd name="T76" fmla="*/ 506 w 668"/>
                <a:gd name="T77" fmla="*/ 240 h 564"/>
                <a:gd name="T78" fmla="*/ 607 w 668"/>
                <a:gd name="T79" fmla="*/ 104 h 564"/>
                <a:gd name="T80" fmla="*/ 657 w 668"/>
                <a:gd name="T81" fmla="*/ 45 h 564"/>
                <a:gd name="T82" fmla="*/ 666 w 668"/>
                <a:gd name="T83" fmla="*/ 28 h 564"/>
                <a:gd name="T84" fmla="*/ 666 w 668"/>
                <a:gd name="T85" fmla="*/ 13 h 5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68" h="564">
                  <a:moveTo>
                    <a:pt x="666" y="13"/>
                  </a:moveTo>
                  <a:lnTo>
                    <a:pt x="666" y="13"/>
                  </a:lnTo>
                  <a:lnTo>
                    <a:pt x="663" y="9"/>
                  </a:lnTo>
                  <a:lnTo>
                    <a:pt x="657" y="4"/>
                  </a:lnTo>
                  <a:lnTo>
                    <a:pt x="650" y="2"/>
                  </a:lnTo>
                  <a:lnTo>
                    <a:pt x="640" y="0"/>
                  </a:lnTo>
                  <a:lnTo>
                    <a:pt x="640" y="0"/>
                  </a:lnTo>
                  <a:lnTo>
                    <a:pt x="631" y="0"/>
                  </a:lnTo>
                  <a:lnTo>
                    <a:pt x="620" y="2"/>
                  </a:lnTo>
                  <a:lnTo>
                    <a:pt x="597" y="9"/>
                  </a:lnTo>
                  <a:lnTo>
                    <a:pt x="586" y="15"/>
                  </a:lnTo>
                  <a:lnTo>
                    <a:pt x="577" y="22"/>
                  </a:lnTo>
                  <a:lnTo>
                    <a:pt x="566" y="30"/>
                  </a:lnTo>
                  <a:lnTo>
                    <a:pt x="556" y="39"/>
                  </a:lnTo>
                  <a:lnTo>
                    <a:pt x="556" y="39"/>
                  </a:lnTo>
                  <a:lnTo>
                    <a:pt x="493" y="114"/>
                  </a:lnTo>
                  <a:lnTo>
                    <a:pt x="469" y="145"/>
                  </a:lnTo>
                  <a:lnTo>
                    <a:pt x="445" y="179"/>
                  </a:lnTo>
                  <a:lnTo>
                    <a:pt x="387" y="259"/>
                  </a:lnTo>
                  <a:lnTo>
                    <a:pt x="305" y="386"/>
                  </a:lnTo>
                  <a:lnTo>
                    <a:pt x="286" y="413"/>
                  </a:lnTo>
                  <a:lnTo>
                    <a:pt x="286" y="413"/>
                  </a:lnTo>
                  <a:lnTo>
                    <a:pt x="270" y="387"/>
                  </a:lnTo>
                  <a:lnTo>
                    <a:pt x="251" y="363"/>
                  </a:lnTo>
                  <a:lnTo>
                    <a:pt x="231" y="339"/>
                  </a:lnTo>
                  <a:lnTo>
                    <a:pt x="208" y="315"/>
                  </a:lnTo>
                  <a:lnTo>
                    <a:pt x="184" y="296"/>
                  </a:lnTo>
                  <a:lnTo>
                    <a:pt x="171" y="287"/>
                  </a:lnTo>
                  <a:lnTo>
                    <a:pt x="156" y="279"/>
                  </a:lnTo>
                  <a:lnTo>
                    <a:pt x="143" y="272"/>
                  </a:lnTo>
                  <a:lnTo>
                    <a:pt x="128" y="268"/>
                  </a:lnTo>
                  <a:lnTo>
                    <a:pt x="113" y="265"/>
                  </a:lnTo>
                  <a:lnTo>
                    <a:pt x="98" y="261"/>
                  </a:lnTo>
                  <a:lnTo>
                    <a:pt x="98" y="261"/>
                  </a:lnTo>
                  <a:lnTo>
                    <a:pt x="82" y="263"/>
                  </a:lnTo>
                  <a:lnTo>
                    <a:pt x="65" y="266"/>
                  </a:lnTo>
                  <a:lnTo>
                    <a:pt x="48" y="274"/>
                  </a:lnTo>
                  <a:lnTo>
                    <a:pt x="33" y="281"/>
                  </a:lnTo>
                  <a:lnTo>
                    <a:pt x="20" y="292"/>
                  </a:lnTo>
                  <a:lnTo>
                    <a:pt x="9" y="304"/>
                  </a:lnTo>
                  <a:lnTo>
                    <a:pt x="2" y="315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0" y="332"/>
                  </a:lnTo>
                  <a:lnTo>
                    <a:pt x="3" y="337"/>
                  </a:lnTo>
                  <a:lnTo>
                    <a:pt x="11" y="343"/>
                  </a:lnTo>
                  <a:lnTo>
                    <a:pt x="20" y="345"/>
                  </a:lnTo>
                  <a:lnTo>
                    <a:pt x="20" y="345"/>
                  </a:lnTo>
                  <a:lnTo>
                    <a:pt x="37" y="348"/>
                  </a:lnTo>
                  <a:lnTo>
                    <a:pt x="54" y="354"/>
                  </a:lnTo>
                  <a:lnTo>
                    <a:pt x="69" y="363"/>
                  </a:lnTo>
                  <a:lnTo>
                    <a:pt x="85" y="374"/>
                  </a:lnTo>
                  <a:lnTo>
                    <a:pt x="100" y="387"/>
                  </a:lnTo>
                  <a:lnTo>
                    <a:pt x="115" y="402"/>
                  </a:lnTo>
                  <a:lnTo>
                    <a:pt x="141" y="434"/>
                  </a:lnTo>
                  <a:lnTo>
                    <a:pt x="165" y="467"/>
                  </a:lnTo>
                  <a:lnTo>
                    <a:pt x="188" y="501"/>
                  </a:lnTo>
                  <a:lnTo>
                    <a:pt x="218" y="553"/>
                  </a:lnTo>
                  <a:lnTo>
                    <a:pt x="218" y="553"/>
                  </a:lnTo>
                  <a:lnTo>
                    <a:pt x="219" y="557"/>
                  </a:lnTo>
                  <a:lnTo>
                    <a:pt x="225" y="561"/>
                  </a:lnTo>
                  <a:lnTo>
                    <a:pt x="232" y="564"/>
                  </a:lnTo>
                  <a:lnTo>
                    <a:pt x="242" y="564"/>
                  </a:lnTo>
                  <a:lnTo>
                    <a:pt x="242" y="564"/>
                  </a:lnTo>
                  <a:lnTo>
                    <a:pt x="253" y="564"/>
                  </a:lnTo>
                  <a:lnTo>
                    <a:pt x="266" y="561"/>
                  </a:lnTo>
                  <a:lnTo>
                    <a:pt x="279" y="555"/>
                  </a:lnTo>
                  <a:lnTo>
                    <a:pt x="294" y="549"/>
                  </a:lnTo>
                  <a:lnTo>
                    <a:pt x="305" y="542"/>
                  </a:lnTo>
                  <a:lnTo>
                    <a:pt x="318" y="533"/>
                  </a:lnTo>
                  <a:lnTo>
                    <a:pt x="326" y="523"/>
                  </a:lnTo>
                  <a:lnTo>
                    <a:pt x="333" y="516"/>
                  </a:lnTo>
                  <a:lnTo>
                    <a:pt x="333" y="516"/>
                  </a:lnTo>
                  <a:lnTo>
                    <a:pt x="350" y="482"/>
                  </a:lnTo>
                  <a:lnTo>
                    <a:pt x="378" y="436"/>
                  </a:lnTo>
                  <a:lnTo>
                    <a:pt x="415" y="378"/>
                  </a:lnTo>
                  <a:lnTo>
                    <a:pt x="458" y="311"/>
                  </a:lnTo>
                  <a:lnTo>
                    <a:pt x="506" y="240"/>
                  </a:lnTo>
                  <a:lnTo>
                    <a:pt x="556" y="171"/>
                  </a:lnTo>
                  <a:lnTo>
                    <a:pt x="607" y="104"/>
                  </a:lnTo>
                  <a:lnTo>
                    <a:pt x="657" y="45"/>
                  </a:lnTo>
                  <a:lnTo>
                    <a:pt x="657" y="45"/>
                  </a:lnTo>
                  <a:lnTo>
                    <a:pt x="663" y="35"/>
                  </a:lnTo>
                  <a:lnTo>
                    <a:pt x="666" y="28"/>
                  </a:lnTo>
                  <a:lnTo>
                    <a:pt x="668" y="21"/>
                  </a:lnTo>
                  <a:lnTo>
                    <a:pt x="666" y="13"/>
                  </a:lnTo>
                  <a:lnTo>
                    <a:pt x="666" y="13"/>
                  </a:lnTo>
                  <a:close/>
                </a:path>
              </a:pathLst>
            </a:custGeom>
            <a:solidFill>
              <a:srgbClr val="ed4d4d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>
                <a:latin typeface="KoPub돋움체 Medium"/>
                <a:ea typeface="KoPub돋움체 Medium"/>
              </a:endParaRPr>
            </a:p>
          </p:txBody>
        </p:sp>
      </p:grpSp>
      <p:grpSp>
        <p:nvGrpSpPr>
          <p:cNvPr id="47" name="그룹 46"/>
          <p:cNvGrpSpPr/>
          <p:nvPr/>
        </p:nvGrpSpPr>
        <p:grpSpPr>
          <a:xfrm rot="0">
            <a:off x="3945459" y="5808356"/>
            <a:ext cx="221919" cy="210110"/>
            <a:chOff x="346869" y="1820387"/>
            <a:chExt cx="617538" cy="584675"/>
          </a:xfrm>
          <a:solidFill>
            <a:srgbClr val="000000"/>
          </a:solidFill>
        </p:grpSpPr>
        <p:sp>
          <p:nvSpPr>
            <p:cNvPr id="48" name="Freeform 74"/>
            <p:cNvSpPr/>
            <p:nvPr/>
          </p:nvSpPr>
          <p:spPr>
            <a:xfrm flipH="1">
              <a:off x="346869" y="1868487"/>
              <a:ext cx="536575" cy="536575"/>
            </a:xfrm>
            <a:custGeom>
              <a:avLst/>
              <a:gdLst>
                <a:gd name="T0" fmla="*/ 167 w 676"/>
                <a:gd name="T1" fmla="*/ 0 h 676"/>
                <a:gd name="T2" fmla="*/ 158 w 676"/>
                <a:gd name="T3" fmla="*/ 0 h 676"/>
                <a:gd name="T4" fmla="*/ 508 w 676"/>
                <a:gd name="T5" fmla="*/ 73 h 676"/>
                <a:gd name="T6" fmla="*/ 527 w 676"/>
                <a:gd name="T7" fmla="*/ 74 h 676"/>
                <a:gd name="T8" fmla="*/ 562 w 676"/>
                <a:gd name="T9" fmla="*/ 89 h 676"/>
                <a:gd name="T10" fmla="*/ 586 w 676"/>
                <a:gd name="T11" fmla="*/ 114 h 676"/>
                <a:gd name="T12" fmla="*/ 601 w 676"/>
                <a:gd name="T13" fmla="*/ 149 h 676"/>
                <a:gd name="T14" fmla="*/ 603 w 676"/>
                <a:gd name="T15" fmla="*/ 508 h 676"/>
                <a:gd name="T16" fmla="*/ 601 w 676"/>
                <a:gd name="T17" fmla="*/ 527 h 676"/>
                <a:gd name="T18" fmla="*/ 586 w 676"/>
                <a:gd name="T19" fmla="*/ 560 h 676"/>
                <a:gd name="T20" fmla="*/ 562 w 676"/>
                <a:gd name="T21" fmla="*/ 587 h 676"/>
                <a:gd name="T22" fmla="*/ 527 w 676"/>
                <a:gd name="T23" fmla="*/ 601 h 676"/>
                <a:gd name="T24" fmla="*/ 167 w 676"/>
                <a:gd name="T25" fmla="*/ 603 h 676"/>
                <a:gd name="T26" fmla="*/ 149 w 676"/>
                <a:gd name="T27" fmla="*/ 601 h 676"/>
                <a:gd name="T28" fmla="*/ 115 w 676"/>
                <a:gd name="T29" fmla="*/ 587 h 676"/>
                <a:gd name="T30" fmla="*/ 89 w 676"/>
                <a:gd name="T31" fmla="*/ 560 h 676"/>
                <a:gd name="T32" fmla="*/ 76 w 676"/>
                <a:gd name="T33" fmla="*/ 527 h 676"/>
                <a:gd name="T34" fmla="*/ 74 w 676"/>
                <a:gd name="T35" fmla="*/ 408 h 676"/>
                <a:gd name="T36" fmla="*/ 0 w 676"/>
                <a:gd name="T37" fmla="*/ 508 h 676"/>
                <a:gd name="T38" fmla="*/ 2 w 676"/>
                <a:gd name="T39" fmla="*/ 525 h 676"/>
                <a:gd name="T40" fmla="*/ 7 w 676"/>
                <a:gd name="T41" fmla="*/ 557 h 676"/>
                <a:gd name="T42" fmla="*/ 20 w 676"/>
                <a:gd name="T43" fmla="*/ 588 h 676"/>
                <a:gd name="T44" fmla="*/ 39 w 676"/>
                <a:gd name="T45" fmla="*/ 614 h 676"/>
                <a:gd name="T46" fmla="*/ 61 w 676"/>
                <a:gd name="T47" fmla="*/ 637 h 676"/>
                <a:gd name="T48" fmla="*/ 89 w 676"/>
                <a:gd name="T49" fmla="*/ 655 h 676"/>
                <a:gd name="T50" fmla="*/ 119 w 676"/>
                <a:gd name="T51" fmla="*/ 668 h 676"/>
                <a:gd name="T52" fmla="*/ 151 w 676"/>
                <a:gd name="T53" fmla="*/ 674 h 676"/>
                <a:gd name="T54" fmla="*/ 508 w 676"/>
                <a:gd name="T55" fmla="*/ 676 h 676"/>
                <a:gd name="T56" fmla="*/ 525 w 676"/>
                <a:gd name="T57" fmla="*/ 674 h 676"/>
                <a:gd name="T58" fmla="*/ 558 w 676"/>
                <a:gd name="T59" fmla="*/ 668 h 676"/>
                <a:gd name="T60" fmla="*/ 588 w 676"/>
                <a:gd name="T61" fmla="*/ 655 h 676"/>
                <a:gd name="T62" fmla="*/ 616 w 676"/>
                <a:gd name="T63" fmla="*/ 637 h 676"/>
                <a:gd name="T64" fmla="*/ 638 w 676"/>
                <a:gd name="T65" fmla="*/ 614 h 676"/>
                <a:gd name="T66" fmla="*/ 655 w 676"/>
                <a:gd name="T67" fmla="*/ 588 h 676"/>
                <a:gd name="T68" fmla="*/ 668 w 676"/>
                <a:gd name="T69" fmla="*/ 557 h 676"/>
                <a:gd name="T70" fmla="*/ 676 w 676"/>
                <a:gd name="T71" fmla="*/ 525 h 676"/>
                <a:gd name="T72" fmla="*/ 676 w 676"/>
                <a:gd name="T73" fmla="*/ 168 h 676"/>
                <a:gd name="T74" fmla="*/ 676 w 676"/>
                <a:gd name="T75" fmla="*/ 151 h 676"/>
                <a:gd name="T76" fmla="*/ 668 w 676"/>
                <a:gd name="T77" fmla="*/ 117 h 676"/>
                <a:gd name="T78" fmla="*/ 655 w 676"/>
                <a:gd name="T79" fmla="*/ 87 h 676"/>
                <a:gd name="T80" fmla="*/ 638 w 676"/>
                <a:gd name="T81" fmla="*/ 61 h 676"/>
                <a:gd name="T82" fmla="*/ 616 w 676"/>
                <a:gd name="T83" fmla="*/ 37 h 676"/>
                <a:gd name="T84" fmla="*/ 588 w 676"/>
                <a:gd name="T85" fmla="*/ 20 h 676"/>
                <a:gd name="T86" fmla="*/ 558 w 676"/>
                <a:gd name="T87" fmla="*/ 7 h 676"/>
                <a:gd name="T88" fmla="*/ 525 w 676"/>
                <a:gd name="T89" fmla="*/ 0 h 676"/>
                <a:gd name="T90" fmla="*/ 508 w 676"/>
                <a:gd name="T91" fmla="*/ 0 h 6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76" h="676">
                  <a:moveTo>
                    <a:pt x="508" y="0"/>
                  </a:moveTo>
                  <a:lnTo>
                    <a:pt x="167" y="0"/>
                  </a:lnTo>
                  <a:lnTo>
                    <a:pt x="167" y="0"/>
                  </a:lnTo>
                  <a:lnTo>
                    <a:pt x="158" y="0"/>
                  </a:lnTo>
                  <a:lnTo>
                    <a:pt x="197" y="73"/>
                  </a:lnTo>
                  <a:lnTo>
                    <a:pt x="508" y="73"/>
                  </a:lnTo>
                  <a:lnTo>
                    <a:pt x="508" y="73"/>
                  </a:lnTo>
                  <a:lnTo>
                    <a:pt x="527" y="74"/>
                  </a:lnTo>
                  <a:lnTo>
                    <a:pt x="545" y="80"/>
                  </a:lnTo>
                  <a:lnTo>
                    <a:pt x="562" y="89"/>
                  </a:lnTo>
                  <a:lnTo>
                    <a:pt x="575" y="101"/>
                  </a:lnTo>
                  <a:lnTo>
                    <a:pt x="586" y="114"/>
                  </a:lnTo>
                  <a:lnTo>
                    <a:pt x="596" y="130"/>
                  </a:lnTo>
                  <a:lnTo>
                    <a:pt x="601" y="149"/>
                  </a:lnTo>
                  <a:lnTo>
                    <a:pt x="603" y="168"/>
                  </a:lnTo>
                  <a:lnTo>
                    <a:pt x="603" y="508"/>
                  </a:lnTo>
                  <a:lnTo>
                    <a:pt x="603" y="508"/>
                  </a:lnTo>
                  <a:lnTo>
                    <a:pt x="601" y="527"/>
                  </a:lnTo>
                  <a:lnTo>
                    <a:pt x="596" y="544"/>
                  </a:lnTo>
                  <a:lnTo>
                    <a:pt x="586" y="560"/>
                  </a:lnTo>
                  <a:lnTo>
                    <a:pt x="575" y="575"/>
                  </a:lnTo>
                  <a:lnTo>
                    <a:pt x="562" y="587"/>
                  </a:lnTo>
                  <a:lnTo>
                    <a:pt x="545" y="596"/>
                  </a:lnTo>
                  <a:lnTo>
                    <a:pt x="527" y="601"/>
                  </a:lnTo>
                  <a:lnTo>
                    <a:pt x="508" y="603"/>
                  </a:lnTo>
                  <a:lnTo>
                    <a:pt x="167" y="603"/>
                  </a:lnTo>
                  <a:lnTo>
                    <a:pt x="167" y="603"/>
                  </a:lnTo>
                  <a:lnTo>
                    <a:pt x="149" y="601"/>
                  </a:lnTo>
                  <a:lnTo>
                    <a:pt x="132" y="596"/>
                  </a:lnTo>
                  <a:lnTo>
                    <a:pt x="115" y="587"/>
                  </a:lnTo>
                  <a:lnTo>
                    <a:pt x="100" y="575"/>
                  </a:lnTo>
                  <a:lnTo>
                    <a:pt x="89" y="560"/>
                  </a:lnTo>
                  <a:lnTo>
                    <a:pt x="82" y="544"/>
                  </a:lnTo>
                  <a:lnTo>
                    <a:pt x="76" y="527"/>
                  </a:lnTo>
                  <a:lnTo>
                    <a:pt x="74" y="508"/>
                  </a:lnTo>
                  <a:lnTo>
                    <a:pt x="74" y="408"/>
                  </a:lnTo>
                  <a:lnTo>
                    <a:pt x="0" y="330"/>
                  </a:lnTo>
                  <a:lnTo>
                    <a:pt x="0" y="508"/>
                  </a:lnTo>
                  <a:lnTo>
                    <a:pt x="0" y="508"/>
                  </a:lnTo>
                  <a:lnTo>
                    <a:pt x="2" y="525"/>
                  </a:lnTo>
                  <a:lnTo>
                    <a:pt x="3" y="542"/>
                  </a:lnTo>
                  <a:lnTo>
                    <a:pt x="7" y="557"/>
                  </a:lnTo>
                  <a:lnTo>
                    <a:pt x="13" y="573"/>
                  </a:lnTo>
                  <a:lnTo>
                    <a:pt x="20" y="588"/>
                  </a:lnTo>
                  <a:lnTo>
                    <a:pt x="30" y="601"/>
                  </a:lnTo>
                  <a:lnTo>
                    <a:pt x="39" y="614"/>
                  </a:lnTo>
                  <a:lnTo>
                    <a:pt x="50" y="626"/>
                  </a:lnTo>
                  <a:lnTo>
                    <a:pt x="61" y="637"/>
                  </a:lnTo>
                  <a:lnTo>
                    <a:pt x="74" y="646"/>
                  </a:lnTo>
                  <a:lnTo>
                    <a:pt x="89" y="655"/>
                  </a:lnTo>
                  <a:lnTo>
                    <a:pt x="102" y="663"/>
                  </a:lnTo>
                  <a:lnTo>
                    <a:pt x="119" y="668"/>
                  </a:lnTo>
                  <a:lnTo>
                    <a:pt x="134" y="672"/>
                  </a:lnTo>
                  <a:lnTo>
                    <a:pt x="151" y="674"/>
                  </a:lnTo>
                  <a:lnTo>
                    <a:pt x="167" y="676"/>
                  </a:lnTo>
                  <a:lnTo>
                    <a:pt x="508" y="676"/>
                  </a:lnTo>
                  <a:lnTo>
                    <a:pt x="508" y="676"/>
                  </a:lnTo>
                  <a:lnTo>
                    <a:pt x="525" y="674"/>
                  </a:lnTo>
                  <a:lnTo>
                    <a:pt x="542" y="672"/>
                  </a:lnTo>
                  <a:lnTo>
                    <a:pt x="558" y="668"/>
                  </a:lnTo>
                  <a:lnTo>
                    <a:pt x="573" y="663"/>
                  </a:lnTo>
                  <a:lnTo>
                    <a:pt x="588" y="655"/>
                  </a:lnTo>
                  <a:lnTo>
                    <a:pt x="603" y="646"/>
                  </a:lnTo>
                  <a:lnTo>
                    <a:pt x="616" y="637"/>
                  </a:lnTo>
                  <a:lnTo>
                    <a:pt x="627" y="626"/>
                  </a:lnTo>
                  <a:lnTo>
                    <a:pt x="638" y="614"/>
                  </a:lnTo>
                  <a:lnTo>
                    <a:pt x="648" y="601"/>
                  </a:lnTo>
                  <a:lnTo>
                    <a:pt x="655" y="588"/>
                  </a:lnTo>
                  <a:lnTo>
                    <a:pt x="663" y="573"/>
                  </a:lnTo>
                  <a:lnTo>
                    <a:pt x="668" y="557"/>
                  </a:lnTo>
                  <a:lnTo>
                    <a:pt x="674" y="542"/>
                  </a:lnTo>
                  <a:lnTo>
                    <a:pt x="676" y="525"/>
                  </a:lnTo>
                  <a:lnTo>
                    <a:pt x="676" y="508"/>
                  </a:lnTo>
                  <a:lnTo>
                    <a:pt x="676" y="168"/>
                  </a:lnTo>
                  <a:lnTo>
                    <a:pt x="676" y="168"/>
                  </a:lnTo>
                  <a:lnTo>
                    <a:pt x="676" y="151"/>
                  </a:lnTo>
                  <a:lnTo>
                    <a:pt x="674" y="134"/>
                  </a:lnTo>
                  <a:lnTo>
                    <a:pt x="668" y="117"/>
                  </a:lnTo>
                  <a:lnTo>
                    <a:pt x="663" y="102"/>
                  </a:lnTo>
                  <a:lnTo>
                    <a:pt x="655" y="87"/>
                  </a:lnTo>
                  <a:lnTo>
                    <a:pt x="648" y="74"/>
                  </a:lnTo>
                  <a:lnTo>
                    <a:pt x="638" y="61"/>
                  </a:lnTo>
                  <a:lnTo>
                    <a:pt x="627" y="48"/>
                  </a:lnTo>
                  <a:lnTo>
                    <a:pt x="616" y="37"/>
                  </a:lnTo>
                  <a:lnTo>
                    <a:pt x="603" y="28"/>
                  </a:lnTo>
                  <a:lnTo>
                    <a:pt x="588" y="20"/>
                  </a:lnTo>
                  <a:lnTo>
                    <a:pt x="573" y="13"/>
                  </a:lnTo>
                  <a:lnTo>
                    <a:pt x="558" y="7"/>
                  </a:lnTo>
                  <a:lnTo>
                    <a:pt x="542" y="4"/>
                  </a:lnTo>
                  <a:lnTo>
                    <a:pt x="525" y="0"/>
                  </a:lnTo>
                  <a:lnTo>
                    <a:pt x="508" y="0"/>
                  </a:lnTo>
                  <a:lnTo>
                    <a:pt x="50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>
                <a:latin typeface="KoPub돋움체 Medium"/>
                <a:ea typeface="KoPub돋움체 Medium"/>
              </a:endParaRPr>
            </a:p>
          </p:txBody>
        </p:sp>
        <p:sp>
          <p:nvSpPr>
            <p:cNvPr id="49" name="Freeform 33"/>
            <p:cNvSpPr/>
            <p:nvPr/>
          </p:nvSpPr>
          <p:spPr>
            <a:xfrm>
              <a:off x="434181" y="1820387"/>
              <a:ext cx="530226" cy="447675"/>
            </a:xfrm>
            <a:custGeom>
              <a:avLst/>
              <a:gdLst>
                <a:gd name="T0" fmla="*/ 666 w 668"/>
                <a:gd name="T1" fmla="*/ 13 h 564"/>
                <a:gd name="T2" fmla="*/ 657 w 668"/>
                <a:gd name="T3" fmla="*/ 4 h 564"/>
                <a:gd name="T4" fmla="*/ 640 w 668"/>
                <a:gd name="T5" fmla="*/ 0 h 564"/>
                <a:gd name="T6" fmla="*/ 631 w 668"/>
                <a:gd name="T7" fmla="*/ 0 h 564"/>
                <a:gd name="T8" fmla="*/ 597 w 668"/>
                <a:gd name="T9" fmla="*/ 9 h 564"/>
                <a:gd name="T10" fmla="*/ 577 w 668"/>
                <a:gd name="T11" fmla="*/ 22 h 564"/>
                <a:gd name="T12" fmla="*/ 556 w 668"/>
                <a:gd name="T13" fmla="*/ 39 h 564"/>
                <a:gd name="T14" fmla="*/ 493 w 668"/>
                <a:gd name="T15" fmla="*/ 114 h 564"/>
                <a:gd name="T16" fmla="*/ 445 w 668"/>
                <a:gd name="T17" fmla="*/ 179 h 564"/>
                <a:gd name="T18" fmla="*/ 305 w 668"/>
                <a:gd name="T19" fmla="*/ 386 h 564"/>
                <a:gd name="T20" fmla="*/ 286 w 668"/>
                <a:gd name="T21" fmla="*/ 413 h 564"/>
                <a:gd name="T22" fmla="*/ 251 w 668"/>
                <a:gd name="T23" fmla="*/ 363 h 564"/>
                <a:gd name="T24" fmla="*/ 208 w 668"/>
                <a:gd name="T25" fmla="*/ 315 h 564"/>
                <a:gd name="T26" fmla="*/ 171 w 668"/>
                <a:gd name="T27" fmla="*/ 287 h 564"/>
                <a:gd name="T28" fmla="*/ 143 w 668"/>
                <a:gd name="T29" fmla="*/ 272 h 564"/>
                <a:gd name="T30" fmla="*/ 113 w 668"/>
                <a:gd name="T31" fmla="*/ 265 h 564"/>
                <a:gd name="T32" fmla="*/ 98 w 668"/>
                <a:gd name="T33" fmla="*/ 261 h 564"/>
                <a:gd name="T34" fmla="*/ 65 w 668"/>
                <a:gd name="T35" fmla="*/ 266 h 564"/>
                <a:gd name="T36" fmla="*/ 33 w 668"/>
                <a:gd name="T37" fmla="*/ 281 h 564"/>
                <a:gd name="T38" fmla="*/ 9 w 668"/>
                <a:gd name="T39" fmla="*/ 304 h 564"/>
                <a:gd name="T40" fmla="*/ 0 w 668"/>
                <a:gd name="T41" fmla="*/ 324 h 564"/>
                <a:gd name="T42" fmla="*/ 0 w 668"/>
                <a:gd name="T43" fmla="*/ 332 h 564"/>
                <a:gd name="T44" fmla="*/ 11 w 668"/>
                <a:gd name="T45" fmla="*/ 343 h 564"/>
                <a:gd name="T46" fmla="*/ 20 w 668"/>
                <a:gd name="T47" fmla="*/ 345 h 564"/>
                <a:gd name="T48" fmla="*/ 54 w 668"/>
                <a:gd name="T49" fmla="*/ 354 h 564"/>
                <a:gd name="T50" fmla="*/ 85 w 668"/>
                <a:gd name="T51" fmla="*/ 374 h 564"/>
                <a:gd name="T52" fmla="*/ 115 w 668"/>
                <a:gd name="T53" fmla="*/ 402 h 564"/>
                <a:gd name="T54" fmla="*/ 165 w 668"/>
                <a:gd name="T55" fmla="*/ 467 h 564"/>
                <a:gd name="T56" fmla="*/ 218 w 668"/>
                <a:gd name="T57" fmla="*/ 553 h 564"/>
                <a:gd name="T58" fmla="*/ 219 w 668"/>
                <a:gd name="T59" fmla="*/ 557 h 564"/>
                <a:gd name="T60" fmla="*/ 232 w 668"/>
                <a:gd name="T61" fmla="*/ 564 h 564"/>
                <a:gd name="T62" fmla="*/ 242 w 668"/>
                <a:gd name="T63" fmla="*/ 564 h 564"/>
                <a:gd name="T64" fmla="*/ 266 w 668"/>
                <a:gd name="T65" fmla="*/ 561 h 564"/>
                <a:gd name="T66" fmla="*/ 294 w 668"/>
                <a:gd name="T67" fmla="*/ 549 h 564"/>
                <a:gd name="T68" fmla="*/ 318 w 668"/>
                <a:gd name="T69" fmla="*/ 533 h 564"/>
                <a:gd name="T70" fmla="*/ 333 w 668"/>
                <a:gd name="T71" fmla="*/ 516 h 564"/>
                <a:gd name="T72" fmla="*/ 350 w 668"/>
                <a:gd name="T73" fmla="*/ 482 h 564"/>
                <a:gd name="T74" fmla="*/ 415 w 668"/>
                <a:gd name="T75" fmla="*/ 378 h 564"/>
                <a:gd name="T76" fmla="*/ 506 w 668"/>
                <a:gd name="T77" fmla="*/ 240 h 564"/>
                <a:gd name="T78" fmla="*/ 607 w 668"/>
                <a:gd name="T79" fmla="*/ 104 h 564"/>
                <a:gd name="T80" fmla="*/ 657 w 668"/>
                <a:gd name="T81" fmla="*/ 45 h 564"/>
                <a:gd name="T82" fmla="*/ 666 w 668"/>
                <a:gd name="T83" fmla="*/ 28 h 564"/>
                <a:gd name="T84" fmla="*/ 666 w 668"/>
                <a:gd name="T85" fmla="*/ 13 h 5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68" h="564">
                  <a:moveTo>
                    <a:pt x="666" y="13"/>
                  </a:moveTo>
                  <a:lnTo>
                    <a:pt x="666" y="13"/>
                  </a:lnTo>
                  <a:lnTo>
                    <a:pt x="663" y="9"/>
                  </a:lnTo>
                  <a:lnTo>
                    <a:pt x="657" y="4"/>
                  </a:lnTo>
                  <a:lnTo>
                    <a:pt x="650" y="2"/>
                  </a:lnTo>
                  <a:lnTo>
                    <a:pt x="640" y="0"/>
                  </a:lnTo>
                  <a:lnTo>
                    <a:pt x="640" y="0"/>
                  </a:lnTo>
                  <a:lnTo>
                    <a:pt x="631" y="0"/>
                  </a:lnTo>
                  <a:lnTo>
                    <a:pt x="620" y="2"/>
                  </a:lnTo>
                  <a:lnTo>
                    <a:pt x="597" y="9"/>
                  </a:lnTo>
                  <a:lnTo>
                    <a:pt x="586" y="15"/>
                  </a:lnTo>
                  <a:lnTo>
                    <a:pt x="577" y="22"/>
                  </a:lnTo>
                  <a:lnTo>
                    <a:pt x="566" y="30"/>
                  </a:lnTo>
                  <a:lnTo>
                    <a:pt x="556" y="39"/>
                  </a:lnTo>
                  <a:lnTo>
                    <a:pt x="556" y="39"/>
                  </a:lnTo>
                  <a:lnTo>
                    <a:pt x="493" y="114"/>
                  </a:lnTo>
                  <a:lnTo>
                    <a:pt x="469" y="145"/>
                  </a:lnTo>
                  <a:lnTo>
                    <a:pt x="445" y="179"/>
                  </a:lnTo>
                  <a:lnTo>
                    <a:pt x="387" y="259"/>
                  </a:lnTo>
                  <a:lnTo>
                    <a:pt x="305" y="386"/>
                  </a:lnTo>
                  <a:lnTo>
                    <a:pt x="286" y="413"/>
                  </a:lnTo>
                  <a:lnTo>
                    <a:pt x="286" y="413"/>
                  </a:lnTo>
                  <a:lnTo>
                    <a:pt x="270" y="387"/>
                  </a:lnTo>
                  <a:lnTo>
                    <a:pt x="251" y="363"/>
                  </a:lnTo>
                  <a:lnTo>
                    <a:pt x="231" y="339"/>
                  </a:lnTo>
                  <a:lnTo>
                    <a:pt x="208" y="315"/>
                  </a:lnTo>
                  <a:lnTo>
                    <a:pt x="184" y="296"/>
                  </a:lnTo>
                  <a:lnTo>
                    <a:pt x="171" y="287"/>
                  </a:lnTo>
                  <a:lnTo>
                    <a:pt x="156" y="279"/>
                  </a:lnTo>
                  <a:lnTo>
                    <a:pt x="143" y="272"/>
                  </a:lnTo>
                  <a:lnTo>
                    <a:pt x="128" y="268"/>
                  </a:lnTo>
                  <a:lnTo>
                    <a:pt x="113" y="265"/>
                  </a:lnTo>
                  <a:lnTo>
                    <a:pt x="98" y="261"/>
                  </a:lnTo>
                  <a:lnTo>
                    <a:pt x="98" y="261"/>
                  </a:lnTo>
                  <a:lnTo>
                    <a:pt x="82" y="263"/>
                  </a:lnTo>
                  <a:lnTo>
                    <a:pt x="65" y="266"/>
                  </a:lnTo>
                  <a:lnTo>
                    <a:pt x="48" y="274"/>
                  </a:lnTo>
                  <a:lnTo>
                    <a:pt x="33" y="281"/>
                  </a:lnTo>
                  <a:lnTo>
                    <a:pt x="20" y="292"/>
                  </a:lnTo>
                  <a:lnTo>
                    <a:pt x="9" y="304"/>
                  </a:lnTo>
                  <a:lnTo>
                    <a:pt x="2" y="315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0" y="332"/>
                  </a:lnTo>
                  <a:lnTo>
                    <a:pt x="3" y="337"/>
                  </a:lnTo>
                  <a:lnTo>
                    <a:pt x="11" y="343"/>
                  </a:lnTo>
                  <a:lnTo>
                    <a:pt x="20" y="345"/>
                  </a:lnTo>
                  <a:lnTo>
                    <a:pt x="20" y="345"/>
                  </a:lnTo>
                  <a:lnTo>
                    <a:pt x="37" y="348"/>
                  </a:lnTo>
                  <a:lnTo>
                    <a:pt x="54" y="354"/>
                  </a:lnTo>
                  <a:lnTo>
                    <a:pt x="69" y="363"/>
                  </a:lnTo>
                  <a:lnTo>
                    <a:pt x="85" y="374"/>
                  </a:lnTo>
                  <a:lnTo>
                    <a:pt x="100" y="387"/>
                  </a:lnTo>
                  <a:lnTo>
                    <a:pt x="115" y="402"/>
                  </a:lnTo>
                  <a:lnTo>
                    <a:pt x="141" y="434"/>
                  </a:lnTo>
                  <a:lnTo>
                    <a:pt x="165" y="467"/>
                  </a:lnTo>
                  <a:lnTo>
                    <a:pt x="188" y="501"/>
                  </a:lnTo>
                  <a:lnTo>
                    <a:pt x="218" y="553"/>
                  </a:lnTo>
                  <a:lnTo>
                    <a:pt x="218" y="553"/>
                  </a:lnTo>
                  <a:lnTo>
                    <a:pt x="219" y="557"/>
                  </a:lnTo>
                  <a:lnTo>
                    <a:pt x="225" y="561"/>
                  </a:lnTo>
                  <a:lnTo>
                    <a:pt x="232" y="564"/>
                  </a:lnTo>
                  <a:lnTo>
                    <a:pt x="242" y="564"/>
                  </a:lnTo>
                  <a:lnTo>
                    <a:pt x="242" y="564"/>
                  </a:lnTo>
                  <a:lnTo>
                    <a:pt x="253" y="564"/>
                  </a:lnTo>
                  <a:lnTo>
                    <a:pt x="266" y="561"/>
                  </a:lnTo>
                  <a:lnTo>
                    <a:pt x="279" y="555"/>
                  </a:lnTo>
                  <a:lnTo>
                    <a:pt x="294" y="549"/>
                  </a:lnTo>
                  <a:lnTo>
                    <a:pt x="305" y="542"/>
                  </a:lnTo>
                  <a:lnTo>
                    <a:pt x="318" y="533"/>
                  </a:lnTo>
                  <a:lnTo>
                    <a:pt x="326" y="523"/>
                  </a:lnTo>
                  <a:lnTo>
                    <a:pt x="333" y="516"/>
                  </a:lnTo>
                  <a:lnTo>
                    <a:pt x="333" y="516"/>
                  </a:lnTo>
                  <a:lnTo>
                    <a:pt x="350" y="482"/>
                  </a:lnTo>
                  <a:lnTo>
                    <a:pt x="378" y="436"/>
                  </a:lnTo>
                  <a:lnTo>
                    <a:pt x="415" y="378"/>
                  </a:lnTo>
                  <a:lnTo>
                    <a:pt x="458" y="311"/>
                  </a:lnTo>
                  <a:lnTo>
                    <a:pt x="506" y="240"/>
                  </a:lnTo>
                  <a:lnTo>
                    <a:pt x="556" y="171"/>
                  </a:lnTo>
                  <a:lnTo>
                    <a:pt x="607" y="104"/>
                  </a:lnTo>
                  <a:lnTo>
                    <a:pt x="657" y="45"/>
                  </a:lnTo>
                  <a:lnTo>
                    <a:pt x="657" y="45"/>
                  </a:lnTo>
                  <a:lnTo>
                    <a:pt x="663" y="35"/>
                  </a:lnTo>
                  <a:lnTo>
                    <a:pt x="666" y="28"/>
                  </a:lnTo>
                  <a:lnTo>
                    <a:pt x="668" y="21"/>
                  </a:lnTo>
                  <a:lnTo>
                    <a:pt x="666" y="13"/>
                  </a:lnTo>
                  <a:lnTo>
                    <a:pt x="666" y="13"/>
                  </a:lnTo>
                  <a:close/>
                </a:path>
              </a:pathLst>
            </a:custGeom>
            <a:solidFill>
              <a:srgbClr val="ed4d4d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>
                <a:latin typeface="KoPub돋움체 Medium"/>
                <a:ea typeface="KoPub돋움체 Medium"/>
              </a:endParaRPr>
            </a:p>
          </p:txBody>
        </p:sp>
      </p:grpSp>
      <p:cxnSp>
        <p:nvCxnSpPr>
          <p:cNvPr id="51" name="직선 연결선 50"/>
          <p:cNvCxnSpPr/>
          <p:nvPr/>
        </p:nvCxnSpPr>
        <p:spPr>
          <a:xfrm>
            <a:off x="1508760" y="3581400"/>
            <a:ext cx="10094976" cy="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연결선 51"/>
          <p:cNvCxnSpPr/>
          <p:nvPr/>
        </p:nvCxnSpPr>
        <p:spPr>
          <a:xfrm>
            <a:off x="1508760" y="5013960"/>
            <a:ext cx="10094976" cy="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연결선 52"/>
          <p:cNvCxnSpPr/>
          <p:nvPr/>
        </p:nvCxnSpPr>
        <p:spPr>
          <a:xfrm>
            <a:off x="1508760" y="6470432"/>
            <a:ext cx="10094976" cy="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연결선 53"/>
          <p:cNvCxnSpPr/>
          <p:nvPr/>
        </p:nvCxnSpPr>
        <p:spPr>
          <a:xfrm>
            <a:off x="1508760" y="2158414"/>
            <a:ext cx="10094976" cy="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/>
              <a:t>· </a:t>
            </a:r>
            <a:fld id="{E06FA517-99C4-4931-8AF6-A43C2876D6DD}" type="slidenum">
              <a:rPr lang="en-US" altLang="en-US"/>
              <a:pPr lvl="0">
                <a:defRPr/>
              </a:pPr>
              <a:t>17</a:t>
            </a:fld>
            <a:r>
              <a:rPr lang="ko-KR" altLang="en-US"/>
              <a:t> </a:t>
            </a:r>
            <a:r>
              <a:rPr lang="en-US" altLang="ko-KR"/>
              <a:t>· </a:t>
            </a:r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그룹 28"/>
          <p:cNvGrpSpPr/>
          <p:nvPr/>
        </p:nvGrpSpPr>
        <p:grpSpPr>
          <a:xfrm rot="0">
            <a:off x="622300" y="5037316"/>
            <a:ext cx="11067152" cy="648863"/>
            <a:chOff x="622300" y="5037316"/>
            <a:chExt cx="11067152" cy="648863"/>
          </a:xfrm>
        </p:grpSpPr>
        <p:cxnSp>
          <p:nvCxnSpPr>
            <p:cNvPr id="8" name="직선 연결선 7"/>
            <p:cNvCxnSpPr/>
            <p:nvPr/>
          </p:nvCxnSpPr>
          <p:spPr>
            <a:xfrm>
              <a:off x="622300" y="5495991"/>
              <a:ext cx="10972800" cy="0"/>
            </a:xfrm>
            <a:prstGeom prst="line">
              <a:avLst/>
            </a:prstGeom>
            <a:ln w="101600" cap="rnd">
              <a:solidFill>
                <a:srgbClr val="2b72fe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/>
            <p:cNvCxnSpPr/>
            <p:nvPr/>
          </p:nvCxnSpPr>
          <p:spPr>
            <a:xfrm>
              <a:off x="11400700" y="5306344"/>
              <a:ext cx="288752" cy="184851"/>
            </a:xfrm>
            <a:prstGeom prst="line">
              <a:avLst/>
            </a:prstGeom>
            <a:ln w="101600" cap="rnd">
              <a:solidFill>
                <a:srgbClr val="2b72fe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6"/>
            <p:cNvCxnSpPr/>
            <p:nvPr/>
          </p:nvCxnSpPr>
          <p:spPr>
            <a:xfrm flipV="1">
              <a:off x="11400700" y="5501328"/>
              <a:ext cx="288752" cy="184851"/>
            </a:xfrm>
            <a:prstGeom prst="line">
              <a:avLst/>
            </a:prstGeom>
            <a:ln w="101600" cap="rnd">
              <a:solidFill>
                <a:srgbClr val="2b72fe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Freeform 9"/>
            <p:cNvSpPr>
              <a:spLocks noEditPoints="1"/>
            </p:cNvSpPr>
            <p:nvPr/>
          </p:nvSpPr>
          <p:spPr>
            <a:xfrm>
              <a:off x="634955" y="5037316"/>
              <a:ext cx="466469" cy="408160"/>
            </a:xfrm>
            <a:custGeom>
              <a:avLst/>
              <a:gdLst>
                <a:gd name="T0" fmla="*/ 2 w 512"/>
                <a:gd name="T1" fmla="*/ 432 h 448"/>
                <a:gd name="T2" fmla="*/ 128 w 512"/>
                <a:gd name="T3" fmla="*/ 448 h 448"/>
                <a:gd name="T4" fmla="*/ 128 w 512"/>
                <a:gd name="T5" fmla="*/ 352 h 448"/>
                <a:gd name="T6" fmla="*/ 128 w 512"/>
                <a:gd name="T7" fmla="*/ 288 h 448"/>
                <a:gd name="T8" fmla="*/ 128 w 512"/>
                <a:gd name="T9" fmla="*/ 224 h 448"/>
                <a:gd name="T10" fmla="*/ 128 w 512"/>
                <a:gd name="T11" fmla="*/ 160 h 448"/>
                <a:gd name="T12" fmla="*/ 16 w 512"/>
                <a:gd name="T13" fmla="*/ 130 h 448"/>
                <a:gd name="T14" fmla="*/ 0 w 512"/>
                <a:gd name="T15" fmla="*/ 154 h 448"/>
                <a:gd name="T16" fmla="*/ 32 w 512"/>
                <a:gd name="T17" fmla="*/ 192 h 448"/>
                <a:gd name="T18" fmla="*/ 64 w 512"/>
                <a:gd name="T19" fmla="*/ 256 h 448"/>
                <a:gd name="T20" fmla="*/ 64 w 512"/>
                <a:gd name="T21" fmla="*/ 288 h 448"/>
                <a:gd name="T22" fmla="*/ 32 w 512"/>
                <a:gd name="T23" fmla="*/ 352 h 448"/>
                <a:gd name="T24" fmla="*/ 32 w 512"/>
                <a:gd name="T25" fmla="*/ 352 h 448"/>
                <a:gd name="T26" fmla="*/ 510 w 512"/>
                <a:gd name="T27" fmla="*/ 432 h 448"/>
                <a:gd name="T28" fmla="*/ 384 w 512"/>
                <a:gd name="T29" fmla="*/ 448 h 448"/>
                <a:gd name="T30" fmla="*/ 384 w 512"/>
                <a:gd name="T31" fmla="*/ 352 h 448"/>
                <a:gd name="T32" fmla="*/ 384 w 512"/>
                <a:gd name="T33" fmla="*/ 304 h 448"/>
                <a:gd name="T34" fmla="*/ 384 w 512"/>
                <a:gd name="T35" fmla="*/ 256 h 448"/>
                <a:gd name="T36" fmla="*/ 384 w 512"/>
                <a:gd name="T37" fmla="*/ 208 h 448"/>
                <a:gd name="T38" fmla="*/ 384 w 512"/>
                <a:gd name="T39" fmla="*/ 160 h 448"/>
                <a:gd name="T40" fmla="*/ 384 w 512"/>
                <a:gd name="T41" fmla="*/ 112 h 448"/>
                <a:gd name="T42" fmla="*/ 496 w 512"/>
                <a:gd name="T43" fmla="*/ 82 h 448"/>
                <a:gd name="T44" fmla="*/ 512 w 512"/>
                <a:gd name="T45" fmla="*/ 106 h 448"/>
                <a:gd name="T46" fmla="*/ 368 w 512"/>
                <a:gd name="T47" fmla="*/ 256 h 448"/>
                <a:gd name="T48" fmla="*/ 368 w 512"/>
                <a:gd name="T49" fmla="*/ 160 h 448"/>
                <a:gd name="T50" fmla="*/ 368 w 512"/>
                <a:gd name="T51" fmla="*/ 26 h 448"/>
                <a:gd name="T52" fmla="*/ 342 w 512"/>
                <a:gd name="T53" fmla="*/ 0 h 448"/>
                <a:gd name="T54" fmla="*/ 152 w 512"/>
                <a:gd name="T55" fmla="*/ 8 h 448"/>
                <a:gd name="T56" fmla="*/ 368 w 512"/>
                <a:gd name="T57" fmla="*/ 448 h 448"/>
                <a:gd name="T58" fmla="*/ 208 w 512"/>
                <a:gd name="T59" fmla="*/ 400 h 448"/>
                <a:gd name="T60" fmla="*/ 208 w 512"/>
                <a:gd name="T61" fmla="*/ 400 h 448"/>
                <a:gd name="T62" fmla="*/ 208 w 512"/>
                <a:gd name="T63" fmla="*/ 272 h 448"/>
                <a:gd name="T64" fmla="*/ 176 w 512"/>
                <a:gd name="T65" fmla="*/ 192 h 448"/>
                <a:gd name="T66" fmla="*/ 176 w 512"/>
                <a:gd name="T67" fmla="*/ 160 h 448"/>
                <a:gd name="T68" fmla="*/ 208 w 512"/>
                <a:gd name="T69" fmla="*/ 80 h 448"/>
                <a:gd name="T70" fmla="*/ 208 w 512"/>
                <a:gd name="T71" fmla="*/ 80 h 448"/>
                <a:gd name="T72" fmla="*/ 272 w 512"/>
                <a:gd name="T73" fmla="*/ 352 h 448"/>
                <a:gd name="T74" fmla="*/ 240 w 512"/>
                <a:gd name="T75" fmla="*/ 272 h 448"/>
                <a:gd name="T76" fmla="*/ 240 w 512"/>
                <a:gd name="T77" fmla="*/ 240 h 448"/>
                <a:gd name="T78" fmla="*/ 272 w 512"/>
                <a:gd name="T79" fmla="*/ 160 h 448"/>
                <a:gd name="T80" fmla="*/ 272 w 512"/>
                <a:gd name="T81" fmla="*/ 160 h 448"/>
                <a:gd name="T82" fmla="*/ 272 w 512"/>
                <a:gd name="T83" fmla="*/ 32 h 448"/>
                <a:gd name="T84" fmla="*/ 304 w 512"/>
                <a:gd name="T85" fmla="*/ 352 h 448"/>
                <a:gd name="T86" fmla="*/ 304 w 512"/>
                <a:gd name="T87" fmla="*/ 320 h 448"/>
                <a:gd name="T88" fmla="*/ 336 w 512"/>
                <a:gd name="T89" fmla="*/ 240 h 448"/>
                <a:gd name="T90" fmla="*/ 336 w 512"/>
                <a:gd name="T91" fmla="*/ 240 h 448"/>
                <a:gd name="T92" fmla="*/ 336 w 512"/>
                <a:gd name="T93" fmla="*/ 112 h 448"/>
                <a:gd name="T94" fmla="*/ 304 w 512"/>
                <a:gd name="T95" fmla="*/ 32 h 4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12" h="448">
                  <a:moveTo>
                    <a:pt x="0" y="154"/>
                  </a:moveTo>
                  <a:lnTo>
                    <a:pt x="0" y="422"/>
                  </a:lnTo>
                  <a:lnTo>
                    <a:pt x="0" y="422"/>
                  </a:lnTo>
                  <a:lnTo>
                    <a:pt x="2" y="432"/>
                  </a:lnTo>
                  <a:lnTo>
                    <a:pt x="8" y="440"/>
                  </a:lnTo>
                  <a:lnTo>
                    <a:pt x="16" y="446"/>
                  </a:lnTo>
                  <a:lnTo>
                    <a:pt x="26" y="448"/>
                  </a:lnTo>
                  <a:lnTo>
                    <a:pt x="128" y="448"/>
                  </a:lnTo>
                  <a:lnTo>
                    <a:pt x="128" y="384"/>
                  </a:lnTo>
                  <a:lnTo>
                    <a:pt x="96" y="384"/>
                  </a:lnTo>
                  <a:lnTo>
                    <a:pt x="96" y="352"/>
                  </a:lnTo>
                  <a:lnTo>
                    <a:pt x="128" y="352"/>
                  </a:lnTo>
                  <a:lnTo>
                    <a:pt x="128" y="320"/>
                  </a:lnTo>
                  <a:lnTo>
                    <a:pt x="96" y="320"/>
                  </a:lnTo>
                  <a:lnTo>
                    <a:pt x="96" y="288"/>
                  </a:lnTo>
                  <a:lnTo>
                    <a:pt x="128" y="288"/>
                  </a:lnTo>
                  <a:lnTo>
                    <a:pt x="128" y="256"/>
                  </a:lnTo>
                  <a:lnTo>
                    <a:pt x="96" y="256"/>
                  </a:lnTo>
                  <a:lnTo>
                    <a:pt x="96" y="224"/>
                  </a:lnTo>
                  <a:lnTo>
                    <a:pt x="128" y="224"/>
                  </a:lnTo>
                  <a:lnTo>
                    <a:pt x="128" y="192"/>
                  </a:lnTo>
                  <a:lnTo>
                    <a:pt x="96" y="192"/>
                  </a:lnTo>
                  <a:lnTo>
                    <a:pt x="96" y="160"/>
                  </a:lnTo>
                  <a:lnTo>
                    <a:pt x="128" y="160"/>
                  </a:lnTo>
                  <a:lnTo>
                    <a:pt x="128" y="128"/>
                  </a:lnTo>
                  <a:lnTo>
                    <a:pt x="26" y="128"/>
                  </a:lnTo>
                  <a:lnTo>
                    <a:pt x="26" y="128"/>
                  </a:lnTo>
                  <a:lnTo>
                    <a:pt x="16" y="130"/>
                  </a:lnTo>
                  <a:lnTo>
                    <a:pt x="8" y="136"/>
                  </a:lnTo>
                  <a:lnTo>
                    <a:pt x="2" y="144"/>
                  </a:lnTo>
                  <a:lnTo>
                    <a:pt x="0" y="154"/>
                  </a:lnTo>
                  <a:lnTo>
                    <a:pt x="0" y="154"/>
                  </a:lnTo>
                  <a:close/>
                  <a:moveTo>
                    <a:pt x="32" y="160"/>
                  </a:moveTo>
                  <a:lnTo>
                    <a:pt x="64" y="160"/>
                  </a:lnTo>
                  <a:lnTo>
                    <a:pt x="64" y="192"/>
                  </a:lnTo>
                  <a:lnTo>
                    <a:pt x="32" y="192"/>
                  </a:lnTo>
                  <a:lnTo>
                    <a:pt x="32" y="160"/>
                  </a:lnTo>
                  <a:close/>
                  <a:moveTo>
                    <a:pt x="32" y="224"/>
                  </a:moveTo>
                  <a:lnTo>
                    <a:pt x="64" y="224"/>
                  </a:lnTo>
                  <a:lnTo>
                    <a:pt x="64" y="256"/>
                  </a:lnTo>
                  <a:lnTo>
                    <a:pt x="32" y="256"/>
                  </a:lnTo>
                  <a:lnTo>
                    <a:pt x="32" y="224"/>
                  </a:lnTo>
                  <a:close/>
                  <a:moveTo>
                    <a:pt x="32" y="288"/>
                  </a:moveTo>
                  <a:lnTo>
                    <a:pt x="64" y="288"/>
                  </a:lnTo>
                  <a:lnTo>
                    <a:pt x="64" y="320"/>
                  </a:lnTo>
                  <a:lnTo>
                    <a:pt x="32" y="320"/>
                  </a:lnTo>
                  <a:lnTo>
                    <a:pt x="32" y="288"/>
                  </a:lnTo>
                  <a:close/>
                  <a:moveTo>
                    <a:pt x="32" y="352"/>
                  </a:moveTo>
                  <a:lnTo>
                    <a:pt x="64" y="352"/>
                  </a:lnTo>
                  <a:lnTo>
                    <a:pt x="64" y="384"/>
                  </a:lnTo>
                  <a:lnTo>
                    <a:pt x="32" y="384"/>
                  </a:lnTo>
                  <a:lnTo>
                    <a:pt x="32" y="352"/>
                  </a:lnTo>
                  <a:close/>
                  <a:moveTo>
                    <a:pt x="512" y="106"/>
                  </a:moveTo>
                  <a:lnTo>
                    <a:pt x="512" y="422"/>
                  </a:lnTo>
                  <a:lnTo>
                    <a:pt x="512" y="422"/>
                  </a:lnTo>
                  <a:lnTo>
                    <a:pt x="510" y="432"/>
                  </a:lnTo>
                  <a:lnTo>
                    <a:pt x="504" y="440"/>
                  </a:lnTo>
                  <a:lnTo>
                    <a:pt x="496" y="446"/>
                  </a:lnTo>
                  <a:lnTo>
                    <a:pt x="486" y="448"/>
                  </a:lnTo>
                  <a:lnTo>
                    <a:pt x="384" y="448"/>
                  </a:lnTo>
                  <a:lnTo>
                    <a:pt x="384" y="368"/>
                  </a:lnTo>
                  <a:lnTo>
                    <a:pt x="480" y="368"/>
                  </a:lnTo>
                  <a:lnTo>
                    <a:pt x="480" y="352"/>
                  </a:lnTo>
                  <a:lnTo>
                    <a:pt x="384" y="352"/>
                  </a:lnTo>
                  <a:lnTo>
                    <a:pt x="384" y="320"/>
                  </a:lnTo>
                  <a:lnTo>
                    <a:pt x="480" y="320"/>
                  </a:lnTo>
                  <a:lnTo>
                    <a:pt x="480" y="304"/>
                  </a:lnTo>
                  <a:lnTo>
                    <a:pt x="384" y="304"/>
                  </a:lnTo>
                  <a:lnTo>
                    <a:pt x="384" y="272"/>
                  </a:lnTo>
                  <a:lnTo>
                    <a:pt x="480" y="272"/>
                  </a:lnTo>
                  <a:lnTo>
                    <a:pt x="480" y="256"/>
                  </a:lnTo>
                  <a:lnTo>
                    <a:pt x="384" y="256"/>
                  </a:lnTo>
                  <a:lnTo>
                    <a:pt x="384" y="224"/>
                  </a:lnTo>
                  <a:lnTo>
                    <a:pt x="480" y="224"/>
                  </a:lnTo>
                  <a:lnTo>
                    <a:pt x="480" y="208"/>
                  </a:lnTo>
                  <a:lnTo>
                    <a:pt x="384" y="208"/>
                  </a:lnTo>
                  <a:lnTo>
                    <a:pt x="384" y="176"/>
                  </a:lnTo>
                  <a:lnTo>
                    <a:pt x="480" y="176"/>
                  </a:lnTo>
                  <a:lnTo>
                    <a:pt x="480" y="160"/>
                  </a:lnTo>
                  <a:lnTo>
                    <a:pt x="384" y="160"/>
                  </a:lnTo>
                  <a:lnTo>
                    <a:pt x="384" y="128"/>
                  </a:lnTo>
                  <a:lnTo>
                    <a:pt x="480" y="128"/>
                  </a:lnTo>
                  <a:lnTo>
                    <a:pt x="480" y="112"/>
                  </a:lnTo>
                  <a:lnTo>
                    <a:pt x="384" y="112"/>
                  </a:lnTo>
                  <a:lnTo>
                    <a:pt x="384" y="80"/>
                  </a:lnTo>
                  <a:lnTo>
                    <a:pt x="486" y="80"/>
                  </a:lnTo>
                  <a:lnTo>
                    <a:pt x="486" y="80"/>
                  </a:lnTo>
                  <a:lnTo>
                    <a:pt x="496" y="82"/>
                  </a:lnTo>
                  <a:lnTo>
                    <a:pt x="504" y="88"/>
                  </a:lnTo>
                  <a:lnTo>
                    <a:pt x="510" y="96"/>
                  </a:lnTo>
                  <a:lnTo>
                    <a:pt x="512" y="106"/>
                  </a:lnTo>
                  <a:lnTo>
                    <a:pt x="512" y="106"/>
                  </a:lnTo>
                  <a:close/>
                  <a:moveTo>
                    <a:pt x="368" y="320"/>
                  </a:moveTo>
                  <a:lnTo>
                    <a:pt x="368" y="304"/>
                  </a:lnTo>
                  <a:lnTo>
                    <a:pt x="368" y="272"/>
                  </a:lnTo>
                  <a:lnTo>
                    <a:pt x="368" y="256"/>
                  </a:lnTo>
                  <a:lnTo>
                    <a:pt x="368" y="224"/>
                  </a:lnTo>
                  <a:lnTo>
                    <a:pt x="368" y="208"/>
                  </a:lnTo>
                  <a:lnTo>
                    <a:pt x="368" y="176"/>
                  </a:lnTo>
                  <a:lnTo>
                    <a:pt x="368" y="160"/>
                  </a:lnTo>
                  <a:lnTo>
                    <a:pt x="368" y="128"/>
                  </a:lnTo>
                  <a:lnTo>
                    <a:pt x="368" y="112"/>
                  </a:lnTo>
                  <a:lnTo>
                    <a:pt x="368" y="26"/>
                  </a:lnTo>
                  <a:lnTo>
                    <a:pt x="368" y="26"/>
                  </a:lnTo>
                  <a:lnTo>
                    <a:pt x="366" y="16"/>
                  </a:lnTo>
                  <a:lnTo>
                    <a:pt x="360" y="8"/>
                  </a:lnTo>
                  <a:lnTo>
                    <a:pt x="352" y="2"/>
                  </a:lnTo>
                  <a:lnTo>
                    <a:pt x="342" y="0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60" y="2"/>
                  </a:lnTo>
                  <a:lnTo>
                    <a:pt x="152" y="8"/>
                  </a:lnTo>
                  <a:lnTo>
                    <a:pt x="146" y="16"/>
                  </a:lnTo>
                  <a:lnTo>
                    <a:pt x="144" y="26"/>
                  </a:lnTo>
                  <a:lnTo>
                    <a:pt x="144" y="448"/>
                  </a:lnTo>
                  <a:lnTo>
                    <a:pt x="368" y="448"/>
                  </a:lnTo>
                  <a:lnTo>
                    <a:pt x="368" y="368"/>
                  </a:lnTo>
                  <a:lnTo>
                    <a:pt x="368" y="352"/>
                  </a:lnTo>
                  <a:lnTo>
                    <a:pt x="368" y="320"/>
                  </a:lnTo>
                  <a:close/>
                  <a:moveTo>
                    <a:pt x="208" y="400"/>
                  </a:moveTo>
                  <a:lnTo>
                    <a:pt x="176" y="400"/>
                  </a:lnTo>
                  <a:lnTo>
                    <a:pt x="176" y="352"/>
                  </a:lnTo>
                  <a:lnTo>
                    <a:pt x="208" y="352"/>
                  </a:lnTo>
                  <a:lnTo>
                    <a:pt x="208" y="400"/>
                  </a:lnTo>
                  <a:close/>
                  <a:moveTo>
                    <a:pt x="208" y="320"/>
                  </a:moveTo>
                  <a:lnTo>
                    <a:pt x="176" y="320"/>
                  </a:lnTo>
                  <a:lnTo>
                    <a:pt x="176" y="272"/>
                  </a:lnTo>
                  <a:lnTo>
                    <a:pt x="208" y="272"/>
                  </a:lnTo>
                  <a:lnTo>
                    <a:pt x="208" y="320"/>
                  </a:lnTo>
                  <a:close/>
                  <a:moveTo>
                    <a:pt x="208" y="240"/>
                  </a:moveTo>
                  <a:lnTo>
                    <a:pt x="176" y="240"/>
                  </a:lnTo>
                  <a:lnTo>
                    <a:pt x="176" y="192"/>
                  </a:lnTo>
                  <a:lnTo>
                    <a:pt x="208" y="192"/>
                  </a:lnTo>
                  <a:lnTo>
                    <a:pt x="208" y="240"/>
                  </a:lnTo>
                  <a:close/>
                  <a:moveTo>
                    <a:pt x="208" y="160"/>
                  </a:moveTo>
                  <a:lnTo>
                    <a:pt x="176" y="160"/>
                  </a:lnTo>
                  <a:lnTo>
                    <a:pt x="176" y="112"/>
                  </a:lnTo>
                  <a:lnTo>
                    <a:pt x="208" y="112"/>
                  </a:lnTo>
                  <a:lnTo>
                    <a:pt x="208" y="160"/>
                  </a:lnTo>
                  <a:close/>
                  <a:moveTo>
                    <a:pt x="208" y="80"/>
                  </a:moveTo>
                  <a:lnTo>
                    <a:pt x="176" y="80"/>
                  </a:lnTo>
                  <a:lnTo>
                    <a:pt x="176" y="32"/>
                  </a:lnTo>
                  <a:lnTo>
                    <a:pt x="208" y="32"/>
                  </a:lnTo>
                  <a:lnTo>
                    <a:pt x="208" y="80"/>
                  </a:lnTo>
                  <a:close/>
                  <a:moveTo>
                    <a:pt x="272" y="400"/>
                  </a:moveTo>
                  <a:lnTo>
                    <a:pt x="240" y="400"/>
                  </a:lnTo>
                  <a:lnTo>
                    <a:pt x="240" y="352"/>
                  </a:lnTo>
                  <a:lnTo>
                    <a:pt x="272" y="352"/>
                  </a:lnTo>
                  <a:lnTo>
                    <a:pt x="272" y="400"/>
                  </a:lnTo>
                  <a:close/>
                  <a:moveTo>
                    <a:pt x="272" y="320"/>
                  </a:moveTo>
                  <a:lnTo>
                    <a:pt x="240" y="320"/>
                  </a:lnTo>
                  <a:lnTo>
                    <a:pt x="240" y="272"/>
                  </a:lnTo>
                  <a:lnTo>
                    <a:pt x="272" y="272"/>
                  </a:lnTo>
                  <a:lnTo>
                    <a:pt x="272" y="320"/>
                  </a:lnTo>
                  <a:close/>
                  <a:moveTo>
                    <a:pt x="272" y="240"/>
                  </a:moveTo>
                  <a:lnTo>
                    <a:pt x="240" y="240"/>
                  </a:lnTo>
                  <a:lnTo>
                    <a:pt x="240" y="192"/>
                  </a:lnTo>
                  <a:lnTo>
                    <a:pt x="272" y="192"/>
                  </a:lnTo>
                  <a:lnTo>
                    <a:pt x="272" y="240"/>
                  </a:lnTo>
                  <a:close/>
                  <a:moveTo>
                    <a:pt x="272" y="160"/>
                  </a:moveTo>
                  <a:lnTo>
                    <a:pt x="240" y="160"/>
                  </a:lnTo>
                  <a:lnTo>
                    <a:pt x="240" y="112"/>
                  </a:lnTo>
                  <a:lnTo>
                    <a:pt x="272" y="112"/>
                  </a:lnTo>
                  <a:lnTo>
                    <a:pt x="272" y="160"/>
                  </a:lnTo>
                  <a:close/>
                  <a:moveTo>
                    <a:pt x="272" y="80"/>
                  </a:moveTo>
                  <a:lnTo>
                    <a:pt x="240" y="80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80"/>
                  </a:lnTo>
                  <a:close/>
                  <a:moveTo>
                    <a:pt x="336" y="400"/>
                  </a:moveTo>
                  <a:lnTo>
                    <a:pt x="304" y="400"/>
                  </a:lnTo>
                  <a:lnTo>
                    <a:pt x="304" y="352"/>
                  </a:lnTo>
                  <a:lnTo>
                    <a:pt x="336" y="352"/>
                  </a:lnTo>
                  <a:lnTo>
                    <a:pt x="336" y="400"/>
                  </a:lnTo>
                  <a:close/>
                  <a:moveTo>
                    <a:pt x="336" y="320"/>
                  </a:moveTo>
                  <a:lnTo>
                    <a:pt x="304" y="320"/>
                  </a:lnTo>
                  <a:lnTo>
                    <a:pt x="304" y="272"/>
                  </a:lnTo>
                  <a:lnTo>
                    <a:pt x="336" y="272"/>
                  </a:lnTo>
                  <a:lnTo>
                    <a:pt x="336" y="320"/>
                  </a:lnTo>
                  <a:close/>
                  <a:moveTo>
                    <a:pt x="336" y="240"/>
                  </a:moveTo>
                  <a:lnTo>
                    <a:pt x="304" y="240"/>
                  </a:lnTo>
                  <a:lnTo>
                    <a:pt x="304" y="192"/>
                  </a:lnTo>
                  <a:lnTo>
                    <a:pt x="336" y="192"/>
                  </a:lnTo>
                  <a:lnTo>
                    <a:pt x="336" y="240"/>
                  </a:lnTo>
                  <a:close/>
                  <a:moveTo>
                    <a:pt x="336" y="160"/>
                  </a:moveTo>
                  <a:lnTo>
                    <a:pt x="304" y="160"/>
                  </a:lnTo>
                  <a:lnTo>
                    <a:pt x="304" y="112"/>
                  </a:lnTo>
                  <a:lnTo>
                    <a:pt x="336" y="112"/>
                  </a:lnTo>
                  <a:lnTo>
                    <a:pt x="336" y="160"/>
                  </a:lnTo>
                  <a:close/>
                  <a:moveTo>
                    <a:pt x="336" y="80"/>
                  </a:moveTo>
                  <a:lnTo>
                    <a:pt x="304" y="80"/>
                  </a:lnTo>
                  <a:lnTo>
                    <a:pt x="304" y="32"/>
                  </a:lnTo>
                  <a:lnTo>
                    <a:pt x="336" y="32"/>
                  </a:lnTo>
                  <a:lnTo>
                    <a:pt x="336" y="80"/>
                  </a:lnTo>
                  <a:close/>
                </a:path>
              </a:pathLst>
            </a:custGeom>
            <a:solidFill>
              <a:srgbClr val="2b72fe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/>
            </a:p>
          </p:txBody>
        </p:sp>
      </p:grpSp>
      <p:cxnSp>
        <p:nvCxnSpPr>
          <p:cNvPr id="50" name="직선 화살표 연결선 49"/>
          <p:cNvCxnSpPr/>
          <p:nvPr/>
        </p:nvCxnSpPr>
        <p:spPr>
          <a:xfrm>
            <a:off x="4190594" y="4351889"/>
            <a:ext cx="0" cy="954230"/>
          </a:xfrm>
          <a:prstGeom prst="straightConnector1">
            <a:avLst/>
          </a:prstGeom>
          <a:ln w="57150">
            <a:solidFill>
              <a:srgbClr val="f1767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화살표 연결선 50"/>
          <p:cNvCxnSpPr/>
          <p:nvPr/>
        </p:nvCxnSpPr>
        <p:spPr>
          <a:xfrm>
            <a:off x="2088434" y="4351889"/>
            <a:ext cx="0" cy="954230"/>
          </a:xfrm>
          <a:prstGeom prst="straightConnector1">
            <a:avLst/>
          </a:prstGeom>
          <a:ln w="57150">
            <a:solidFill>
              <a:srgbClr val="7db6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화살표 연결선 51"/>
          <p:cNvCxnSpPr/>
          <p:nvPr/>
        </p:nvCxnSpPr>
        <p:spPr>
          <a:xfrm>
            <a:off x="8394914" y="4351889"/>
            <a:ext cx="0" cy="954230"/>
          </a:xfrm>
          <a:prstGeom prst="straightConnector1">
            <a:avLst/>
          </a:prstGeom>
          <a:ln w="57150">
            <a:solidFill>
              <a:srgbClr val="7db6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화살표 연결선 52"/>
          <p:cNvCxnSpPr/>
          <p:nvPr/>
        </p:nvCxnSpPr>
        <p:spPr>
          <a:xfrm>
            <a:off x="6292754" y="4351889"/>
            <a:ext cx="0" cy="954230"/>
          </a:xfrm>
          <a:prstGeom prst="straightConnector1">
            <a:avLst/>
          </a:prstGeom>
          <a:ln w="57150">
            <a:solidFill>
              <a:srgbClr val="8571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화살표 연결선 62"/>
          <p:cNvCxnSpPr/>
          <p:nvPr/>
        </p:nvCxnSpPr>
        <p:spPr>
          <a:xfrm>
            <a:off x="10497076" y="4333126"/>
            <a:ext cx="0" cy="954230"/>
          </a:xfrm>
          <a:prstGeom prst="straightConnector1">
            <a:avLst/>
          </a:prstGeom>
          <a:ln w="57150">
            <a:solidFill>
              <a:srgbClr val="4472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타원 53"/>
          <p:cNvSpPr/>
          <p:nvPr/>
        </p:nvSpPr>
        <p:spPr>
          <a:xfrm>
            <a:off x="1285545" y="2976239"/>
            <a:ext cx="1605779" cy="1605779"/>
          </a:xfrm>
          <a:prstGeom prst="ellipse">
            <a:avLst/>
          </a:prstGeom>
          <a:solidFill>
            <a:srgbClr val="7db6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5" name="타원 54"/>
          <p:cNvSpPr/>
          <p:nvPr/>
        </p:nvSpPr>
        <p:spPr>
          <a:xfrm>
            <a:off x="3387705" y="2976239"/>
            <a:ext cx="1605779" cy="1605779"/>
          </a:xfrm>
          <a:prstGeom prst="ellipse">
            <a:avLst/>
          </a:prstGeom>
          <a:solidFill>
            <a:srgbClr val="f176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6" name="타원 55"/>
          <p:cNvSpPr/>
          <p:nvPr/>
        </p:nvSpPr>
        <p:spPr>
          <a:xfrm>
            <a:off x="5489865" y="2976239"/>
            <a:ext cx="1605779" cy="1605779"/>
          </a:xfrm>
          <a:prstGeom prst="ellipse">
            <a:avLst/>
          </a:prstGeom>
          <a:solidFill>
            <a:srgbClr val="8571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7" name="타원 56"/>
          <p:cNvSpPr/>
          <p:nvPr/>
        </p:nvSpPr>
        <p:spPr>
          <a:xfrm>
            <a:off x="7592025" y="2976239"/>
            <a:ext cx="1605779" cy="1605779"/>
          </a:xfrm>
          <a:prstGeom prst="ellipse">
            <a:avLst/>
          </a:prstGeom>
          <a:solidFill>
            <a:srgbClr val="7db6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="horz" wrap="square" lIns="91440" tIns="45720" rIns="91440" bIns="45720" anchor="ctr" anchorCtr="0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4" name="타원 63"/>
          <p:cNvSpPr/>
          <p:nvPr/>
        </p:nvSpPr>
        <p:spPr>
          <a:xfrm>
            <a:off x="9694187" y="2976239"/>
            <a:ext cx="1605779" cy="160577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6253956" y="1803290"/>
            <a:ext cx="3524408" cy="6617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ts val="4500"/>
              </a:lnSpc>
              <a:tabLst>
                <a:tab pos="182563" algn="l"/>
              </a:tabLst>
              <a:defRPr/>
            </a:pPr>
            <a:r>
              <a:rPr lang="en-US" altLang="ko-KR" sz="280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“</a:t>
            </a:r>
            <a:r>
              <a:rPr lang="ko-KR" altLang="en-US" sz="280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최초</a:t>
            </a:r>
            <a:r>
              <a:rPr lang="en-US" altLang="ko-KR" sz="280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-</a:t>
            </a:r>
            <a:r>
              <a:rPr lang="ko-KR" altLang="en-US" sz="280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수시</a:t>
            </a:r>
            <a:r>
              <a:rPr lang="en-US" altLang="ko-KR" sz="280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-</a:t>
            </a:r>
            <a:r>
              <a:rPr lang="ko-KR" altLang="en-US" sz="280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정기평가</a:t>
            </a:r>
            <a:r>
              <a:rPr lang="en-US" altLang="ko-KR" sz="280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” </a:t>
            </a:r>
            <a:endParaRPr lang="ko-KR" altLang="en-US" sz="2800">
              <a:ln w="9525">
                <a:solidFill>
                  <a:srgbClr val="a1a1a1">
                    <a:alpha val="0"/>
                  </a:srgb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22" name="사각형: 둥근 위쪽 모서리 21"/>
          <p:cNvSpPr/>
          <p:nvPr/>
        </p:nvSpPr>
        <p:spPr>
          <a:xfrm flipV="1">
            <a:off x="8232463" y="787170"/>
            <a:ext cx="3022742" cy="584774"/>
          </a:xfrm>
          <a:prstGeom prst="round2SameRect">
            <a:avLst>
              <a:gd name="adj1" fmla="val 19993"/>
              <a:gd name="adj2" fmla="val 0"/>
            </a:avLst>
          </a:prstGeom>
          <a:solidFill>
            <a:srgbClr val="f8704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3" name="사각형: 둥근 위쪽 모서리 22"/>
          <p:cNvSpPr/>
          <p:nvPr/>
        </p:nvSpPr>
        <p:spPr>
          <a:xfrm flipV="1">
            <a:off x="5783970" y="774983"/>
            <a:ext cx="2233981" cy="482847"/>
          </a:xfrm>
          <a:prstGeom prst="round2SameRect">
            <a:avLst>
              <a:gd name="adj1" fmla="val 32120"/>
              <a:gd name="adj2" fmla="val 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" name="사각형: 둥근 위쪽 모서리 4"/>
          <p:cNvSpPr/>
          <p:nvPr/>
        </p:nvSpPr>
        <p:spPr>
          <a:xfrm flipV="1">
            <a:off x="969017" y="774983"/>
            <a:ext cx="2233981" cy="482847"/>
          </a:xfrm>
          <a:prstGeom prst="round2SameRect">
            <a:avLst>
              <a:gd name="adj1" fmla="val 32120"/>
              <a:gd name="adj2" fmla="val 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7" name="사각형: 둥근 위쪽 모서리 6"/>
          <p:cNvSpPr/>
          <p:nvPr/>
        </p:nvSpPr>
        <p:spPr>
          <a:xfrm flipV="1">
            <a:off x="3384697" y="774983"/>
            <a:ext cx="2233981" cy="482847"/>
          </a:xfrm>
          <a:prstGeom prst="round2SameRect">
            <a:avLst>
              <a:gd name="adj1" fmla="val 32120"/>
              <a:gd name="adj2" fmla="val 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754020" y="835828"/>
            <a:ext cx="26239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ko-KR" altLang="en-US" sz="2000" kern="0" spc="-150">
                <a:solidFill>
                  <a:schemeClr val="bg1"/>
                </a:solidFill>
                <a:latin typeface="G마켓 산스 TTF Medium"/>
                <a:ea typeface="G마켓 산스 TTF Medium"/>
                <a:cs typeface="Arial"/>
              </a:rPr>
              <a:t>실시 주체</a:t>
            </a:r>
            <a:endParaRPr kumimoji="1" lang="ko-KR" altLang="en-US" sz="2000" kern="0" spc="-150">
              <a:solidFill>
                <a:schemeClr val="bg1"/>
              </a:solidFill>
              <a:latin typeface="G마켓 산스 TTF Medium"/>
              <a:ea typeface="G마켓 산스 TTF Medium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29797" y="835828"/>
            <a:ext cx="19258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ko-KR" altLang="en-US" sz="2000" kern="0" spc="-150">
                <a:solidFill>
                  <a:schemeClr val="bg1"/>
                </a:solidFill>
                <a:latin typeface="G마켓 산스 TTF Medium"/>
                <a:ea typeface="G마켓 산스 TTF Medium"/>
                <a:cs typeface="Arial"/>
              </a:rPr>
              <a:t>위험성평가 대상</a:t>
            </a:r>
            <a:endParaRPr kumimoji="1" lang="ko-KR" altLang="en-US" sz="2000" kern="0" spc="-150">
              <a:solidFill>
                <a:schemeClr val="bg1"/>
              </a:solidFill>
              <a:latin typeface="G마켓 산스 TTF Medium"/>
              <a:ea typeface="G마켓 산스 TTF Medium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71399" y="835828"/>
            <a:ext cx="22882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ko-KR" altLang="en-US" sz="2000" kern="0" spc="-150">
                <a:solidFill>
                  <a:schemeClr val="bg1"/>
                </a:solidFill>
                <a:latin typeface="G마켓 산스 TTF Medium"/>
                <a:ea typeface="G마켓 산스 TTF Medium"/>
                <a:cs typeface="Arial"/>
              </a:rPr>
              <a:t>근로자 참여</a:t>
            </a:r>
            <a:endParaRPr kumimoji="1" lang="ko-KR" altLang="en-US" sz="2000" kern="0" spc="-150">
              <a:solidFill>
                <a:schemeClr val="bg1"/>
              </a:solidFill>
              <a:latin typeface="G마켓 산스 TTF Medium"/>
              <a:ea typeface="G마켓 산스 TTF Medium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49285" y="809184"/>
            <a:ext cx="30227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ko-KR" altLang="en-US" sz="3200" kern="0" spc="-150">
                <a:solidFill>
                  <a:schemeClr val="bg1"/>
                </a:solidFill>
                <a:latin typeface="G마켓 산스 TTF Bold"/>
                <a:ea typeface="G마켓 산스 TTF Bold"/>
                <a:cs typeface="Arial"/>
              </a:rPr>
              <a:t>위험성평가 시기</a:t>
            </a:r>
            <a:endParaRPr kumimoji="1" lang="ko-KR" altLang="en-US" sz="3200" kern="0" spc="-150">
              <a:solidFill>
                <a:schemeClr val="bg1"/>
              </a:solidFill>
              <a:latin typeface="G마켓 산스 TTF Bold"/>
              <a:ea typeface="G마켓 산스 TTF Bold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7788" y="388207"/>
            <a:ext cx="49125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Ⅲ. </a:t>
            </a:r>
            <a:r>
              <a:rPr lang="ko-KR" altLang="en-US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위험성평가 실시는 어떻게</a:t>
            </a:r>
            <a:r>
              <a:rPr lang="en-US" altLang="ko-KR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?</a:t>
            </a:r>
            <a:endParaRPr lang="en-US" altLang="ko-KR" spc="-7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5" name="그룹 14"/>
          <p:cNvGrpSpPr/>
          <p:nvPr/>
        </p:nvGrpSpPr>
        <p:grpSpPr>
          <a:xfrm rot="0">
            <a:off x="989680" y="1708727"/>
            <a:ext cx="4956627" cy="613116"/>
            <a:chOff x="1239154" y="1437999"/>
            <a:chExt cx="4956627" cy="574037"/>
          </a:xfrm>
        </p:grpSpPr>
        <p:sp>
          <p:nvSpPr>
            <p:cNvPr id="9" name="사각형: 둥근 모서리 8"/>
            <p:cNvSpPr/>
            <p:nvPr/>
          </p:nvSpPr>
          <p:spPr>
            <a:xfrm>
              <a:off x="1255747" y="1437999"/>
              <a:ext cx="4940034" cy="563509"/>
            </a:xfrm>
            <a:prstGeom prst="roundRect">
              <a:avLst>
                <a:gd name="adj" fmla="val 50000"/>
              </a:avLst>
            </a:prstGeom>
            <a:solidFill>
              <a:srgbClr val="2ec2d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tabLst>
                  <a:tab pos="182563" algn="l"/>
                </a:tabLst>
                <a:defRPr/>
              </a:pPr>
              <a:r>
                <a:rPr lang="ko-KR" altLang="en-US" sz="28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     일반적인 위험성평가 절차</a:t>
              </a:r>
              <a:endParaRPr lang="ko-KR" altLang="en-US" sz="28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0" name="타원 9"/>
            <p:cNvSpPr/>
            <p:nvPr/>
          </p:nvSpPr>
          <p:spPr>
            <a:xfrm>
              <a:off x="1239154" y="1527547"/>
              <a:ext cx="484490" cy="484490"/>
            </a:xfrm>
            <a:prstGeom prst="ellipse">
              <a:avLst/>
            </a:prstGeom>
            <a:solidFill>
              <a:srgbClr val="2ec2d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1" name="이등변 삼각형 10"/>
            <p:cNvSpPr/>
            <p:nvPr/>
          </p:nvSpPr>
          <p:spPr>
            <a:xfrm rot="5400000">
              <a:off x="1411935" y="1670212"/>
              <a:ext cx="219700" cy="1893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1415814" y="3559412"/>
            <a:ext cx="1345240" cy="461665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tabLst>
                <a:tab pos="182563" algn="l"/>
              </a:tabLst>
              <a:defRPr/>
            </a:pPr>
            <a:r>
              <a:rPr xmlns:mc="http://schemas.openxmlformats.org/markup-compatibility/2006" xmlns:hp="http://schemas.haansoft.com/office/presentation/8.0" lang="ko-KR" altLang="en-US" sz="2400" mc:Ignorable="hp" hp:hslEmbossed="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+mj-ea"/>
                <a:ea typeface="+mj-ea"/>
              </a:rPr>
              <a:t>최초 평가</a:t>
            </a:r>
            <a:endParaRPr xmlns:mc="http://schemas.openxmlformats.org/markup-compatibility/2006" xmlns:hp="http://schemas.haansoft.com/office/presentation/8.0" lang="ko-KR" altLang="en-US" sz="2400" mc:Ignorable="hp" hp:hslEmbossed="0">
              <a:ln w="9525">
                <a:solidFill>
                  <a:srgbClr val="a1a1a1">
                    <a:alpha val="0"/>
                  </a:srgb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720796" y="3559412"/>
            <a:ext cx="827470" cy="461665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tabLst>
                <a:tab pos="182563" algn="l"/>
              </a:tabLst>
              <a:defRPr/>
            </a:pPr>
            <a:r>
              <a:rPr xmlns:mc="http://schemas.openxmlformats.org/markup-compatibility/2006" xmlns:hp="http://schemas.haansoft.com/office/presentation/8.0" lang="en-US" altLang="ko-KR" sz="2400" mc:Ignorable="hp" hp:hslEmbossed="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+mj-ea"/>
                <a:ea typeface="+mj-ea"/>
              </a:rPr>
              <a:t>TBM</a:t>
            </a:r>
            <a:endParaRPr xmlns:mc="http://schemas.openxmlformats.org/markup-compatibility/2006" xmlns:hp="http://schemas.haansoft.com/office/presentation/8.0" lang="ko-KR" altLang="en-US" sz="2400" mc:Ignorable="hp" hp:hslEmbossed="0">
              <a:ln w="9525">
                <a:solidFill>
                  <a:srgbClr val="a1a1a1">
                    <a:alpha val="0"/>
                  </a:srgb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655708" y="3559412"/>
            <a:ext cx="1255472" cy="461665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tabLst>
                <a:tab pos="182563" algn="l"/>
              </a:tabLst>
              <a:defRPr/>
            </a:pPr>
            <a:r>
              <a:rPr xmlns:mc="http://schemas.openxmlformats.org/markup-compatibility/2006" xmlns:hp="http://schemas.haansoft.com/office/presentation/8.0" lang="ko-KR" altLang="en-US" sz="2400" mc:Ignorable="hp" hp:hslEmbossed="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+mj-ea"/>
                <a:ea typeface="+mj-ea"/>
              </a:rPr>
              <a:t>수시평가</a:t>
            </a:r>
            <a:endParaRPr xmlns:mc="http://schemas.openxmlformats.org/markup-compatibility/2006" xmlns:hp="http://schemas.haansoft.com/office/presentation/8.0" lang="ko-KR" altLang="en-US" sz="2400" mc:Ignorable="hp" hp:hslEmbossed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741775" y="3559412"/>
            <a:ext cx="1255472" cy="461665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tabLst>
                <a:tab pos="182563" algn="l"/>
              </a:tabLst>
              <a:defRPr/>
            </a:pPr>
            <a:r>
              <a:rPr xmlns:mc="http://schemas.openxmlformats.org/markup-compatibility/2006" xmlns:hp="http://schemas.haansoft.com/office/presentation/8.0" lang="ko-KR" altLang="en-US" sz="2400" mc:Ignorable="hp" hp:hslEmbossed="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+mj-ea"/>
                <a:ea typeface="+mj-ea"/>
              </a:rPr>
              <a:t>정기평가</a:t>
            </a:r>
            <a:endParaRPr xmlns:mc="http://schemas.openxmlformats.org/markup-compatibility/2006" xmlns:hp="http://schemas.haansoft.com/office/presentation/8.0" lang="ko-KR" altLang="en-US" mc:Ignorable="hp" hp:hslEmbossed="0">
              <a:ln w="9525">
                <a:solidFill>
                  <a:srgbClr val="a1a1a1">
                    <a:alpha val="0"/>
                  </a:srgb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1090691" y="5641028"/>
            <a:ext cx="1995486" cy="785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marL="0" marR="0" indent="0" algn="ctr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사업장 성립 후</a:t>
            </a:r>
            <a:br>
              <a:rPr lang="en-US" altLang="ko-KR" sz="20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</a:br>
            <a:r>
              <a:rPr lang="en-US" altLang="ko-KR" sz="20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1</a:t>
            </a:r>
            <a:r>
              <a:rPr lang="ko-KR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개월</a:t>
            </a:r>
            <a:endParaRPr lang="ko-KR" altLang="en-US" sz="200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3191395" y="5641028"/>
            <a:ext cx="1995486" cy="785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marL="0" marR="0" indent="0" algn="ctr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매일</a:t>
            </a:r>
            <a:endParaRPr lang="ko-KR" altLang="en-US" sz="200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5292098" y="5641028"/>
            <a:ext cx="1995486" cy="785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marL="0" marR="0" indent="0" algn="ctr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새로운 공정</a:t>
            </a:r>
            <a:br>
              <a:rPr lang="en-US" altLang="ko-KR" sz="20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</a:br>
            <a:r>
              <a:rPr lang="ko-KR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도입 등</a:t>
            </a:r>
            <a:endParaRPr lang="ko-KR" altLang="en-US" sz="200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7392802" y="5641028"/>
            <a:ext cx="1995486" cy="785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marL="0" marR="0" indent="0" algn="ctr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최초평가후</a:t>
            </a:r>
            <a:br>
              <a:rPr lang="en-US" altLang="ko-KR" sz="20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</a:br>
            <a:r>
              <a:rPr lang="en-US" altLang="ko-KR" sz="20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1</a:t>
            </a:r>
            <a:r>
              <a:rPr lang="ko-KR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년 되는 날</a:t>
            </a:r>
            <a:endParaRPr lang="ko-KR" altLang="en-US" sz="200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9499333" y="5641028"/>
            <a:ext cx="1995486" cy="785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marL="0" marR="0" indent="0" algn="ctr" latinLnBrk="0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중대재해</a:t>
            </a:r>
            <a:endParaRPr lang="ko-KR" altLang="en-US" sz="200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9860524" y="3225130"/>
            <a:ext cx="1273104" cy="1107996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tabLst>
                <a:tab pos="182563" algn="l"/>
              </a:tabLst>
              <a:defRPr/>
            </a:pPr>
            <a:r>
              <a:rPr xmlns:mc="http://schemas.openxmlformats.org/markup-compatibility/2006" xmlns:hp="http://schemas.haansoft.com/office/presentation/8.0" lang="ko-KR" altLang="en-US" sz="2400" mc:Ignorable="hp" hp:hslEmbossed="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+mj-ea"/>
                <a:ea typeface="+mj-ea"/>
              </a:rPr>
              <a:t>위험성</a:t>
            </a:r>
            <a:br>
              <a:rPr xmlns:mc="http://schemas.openxmlformats.org/markup-compatibility/2006" xmlns:hp="http://schemas.haansoft.com/office/presentation/8.0" lang="en-US" altLang="ko-KR" sz="2400" mc:Ignorable="hp" hp:hslEmbossed="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+mj-ea"/>
                <a:ea typeface="+mj-ea"/>
              </a:rPr>
            </a:br>
            <a:r>
              <a:rPr xmlns:mc="http://schemas.openxmlformats.org/markup-compatibility/2006" xmlns:hp="http://schemas.haansoft.com/office/presentation/8.0" lang="ko-KR" altLang="en-US" sz="2400" mc:Ignorable="hp" hp:hslEmbossed="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+mj-ea"/>
                <a:ea typeface="+mj-ea"/>
              </a:rPr>
              <a:t>재검토</a:t>
            </a:r>
            <a:br>
              <a:rPr xmlns:mc="http://schemas.openxmlformats.org/markup-compatibility/2006" xmlns:hp="http://schemas.haansoft.com/office/presentation/8.0" lang="ko-KR" altLang="en-US" sz="2400" mc:Ignorable="hp" hp:hslEmbossed="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+mj-ea"/>
                <a:ea typeface="+mj-ea"/>
              </a:rPr>
            </a:br>
            <a:r>
              <a:rPr xmlns:mc="http://schemas.openxmlformats.org/markup-compatibility/2006" xmlns:hp="http://schemas.haansoft.com/office/presentation/8.0" lang="en-US" altLang="ko-KR" mc:Ignorable="hp" hp:hslEmbossed="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+mj-ea"/>
                <a:ea typeface="+mj-ea"/>
              </a:rPr>
              <a:t>(=</a:t>
            </a:r>
            <a:r>
              <a:rPr xmlns:mc="http://schemas.openxmlformats.org/markup-compatibility/2006" xmlns:hp="http://schemas.haansoft.com/office/presentation/8.0" lang="ko-KR" altLang="en-US" mc:Ignorable="hp" hp:hslEmbossed="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+mj-ea"/>
                <a:ea typeface="+mj-ea"/>
              </a:rPr>
              <a:t>정기평가</a:t>
            </a:r>
            <a:r>
              <a:rPr xmlns:mc="http://schemas.openxmlformats.org/markup-compatibility/2006" xmlns:hp="http://schemas.haansoft.com/office/presentation/8.0" lang="en-US" altLang="ko-KR" mc:Ignorable="hp" hp:hslEmbossed="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+mj-ea"/>
                <a:ea typeface="+mj-ea"/>
              </a:rPr>
              <a:t>)</a:t>
            </a:r>
            <a:endParaRPr xmlns:mc="http://schemas.openxmlformats.org/markup-compatibility/2006" xmlns:hp="http://schemas.haansoft.com/office/presentation/8.0" lang="en-US" altLang="ko-KR" mc:Ignorable="hp" hp:hslEmbossed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" name="타원 3"/>
          <p:cNvSpPr/>
          <p:nvPr/>
        </p:nvSpPr>
        <p:spPr>
          <a:xfrm>
            <a:off x="1984294" y="5394960"/>
            <a:ext cx="208280" cy="208280"/>
          </a:xfrm>
          <a:prstGeom prst="ellipse">
            <a:avLst/>
          </a:prstGeom>
          <a:solidFill>
            <a:srgbClr val="7db638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>
            <a:off x="4076111" y="5394960"/>
            <a:ext cx="208280" cy="208280"/>
          </a:xfrm>
          <a:prstGeom prst="ellipse">
            <a:avLst/>
          </a:prstGeom>
          <a:solidFill>
            <a:srgbClr val="f17677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4" name="타원 13"/>
          <p:cNvSpPr/>
          <p:nvPr/>
        </p:nvSpPr>
        <p:spPr>
          <a:xfrm>
            <a:off x="6193321" y="5394960"/>
            <a:ext cx="208280" cy="208280"/>
          </a:xfrm>
          <a:prstGeom prst="ellipse">
            <a:avLst/>
          </a:prstGeom>
          <a:solidFill>
            <a:srgbClr val="8571d9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6" name="타원 15"/>
          <p:cNvSpPr/>
          <p:nvPr/>
        </p:nvSpPr>
        <p:spPr>
          <a:xfrm>
            <a:off x="8301645" y="5394960"/>
            <a:ext cx="208280" cy="208280"/>
          </a:xfrm>
          <a:prstGeom prst="ellipse">
            <a:avLst/>
          </a:prstGeom>
          <a:solidFill>
            <a:srgbClr val="7db638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10402349" y="5394960"/>
            <a:ext cx="208280" cy="208280"/>
          </a:xfrm>
          <a:prstGeom prst="ellipse">
            <a:avLst/>
          </a:prstGeom>
          <a:solidFill>
            <a:srgbClr val="4472c4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/>
              <a:t>· </a:t>
            </a:r>
            <a:fld id="{E06FA517-99C4-4931-8AF6-A43C2876D6DD}" type="slidenum">
              <a:rPr lang="en-US" altLang="en-US"/>
              <a:pPr lvl="0">
                <a:defRPr/>
              </a:pPr>
              <a:t>18</a:t>
            </a:fld>
            <a:r>
              <a:rPr lang="ko-KR" altLang="en-US"/>
              <a:t> </a:t>
            </a:r>
            <a:r>
              <a:rPr lang="en-US" altLang="ko-KR"/>
              <a:t>· </a:t>
            </a:r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2b72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자유형: 도형 22"/>
          <p:cNvSpPr/>
          <p:nvPr/>
        </p:nvSpPr>
        <p:spPr>
          <a:xfrm>
            <a:off x="4785360" y="0"/>
            <a:ext cx="7406641" cy="6858000"/>
          </a:xfrm>
          <a:custGeom>
            <a:avLst/>
            <a:gdLst>
              <a:gd name="connsiteX0" fmla="*/ 1231780 w 8692239"/>
              <a:gd name="connsiteY0" fmla="*/ 0 h 6858000"/>
              <a:gd name="connsiteX1" fmla="*/ 8692239 w 8692239"/>
              <a:gd name="connsiteY1" fmla="*/ 0 h 6858000"/>
              <a:gd name="connsiteX2" fmla="*/ 8692239 w 8692239"/>
              <a:gd name="connsiteY2" fmla="*/ 6858000 h 6858000"/>
              <a:gd name="connsiteX3" fmla="*/ 1211335 w 8692239"/>
              <a:gd name="connsiteY3" fmla="*/ 6858000 h 6858000"/>
              <a:gd name="connsiteX4" fmla="*/ 1123418 w 8692239"/>
              <a:gd name="connsiteY4" fmla="*/ 6758452 h 6858000"/>
              <a:gd name="connsiteX5" fmla="*/ 0 w 8692239"/>
              <a:gd name="connsiteY5" fmla="*/ 3440575 h 6858000"/>
              <a:gd name="connsiteX6" fmla="*/ 1123418 w 8692239"/>
              <a:gd name="connsiteY6" fmla="*/ 122698 h 6858000"/>
              <a:gd name="connsiteX7" fmla="*/ 1231780 w 8692239"/>
              <a:gd name="connsiteY7" fmla="*/ 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92239" h="6858000">
                <a:moveTo>
                  <a:pt x="1231780" y="0"/>
                </a:moveTo>
                <a:lnTo>
                  <a:pt x="8692239" y="0"/>
                </a:lnTo>
                <a:lnTo>
                  <a:pt x="8692239" y="6858000"/>
                </a:lnTo>
                <a:lnTo>
                  <a:pt x="1211335" y="6858000"/>
                </a:lnTo>
                <a:lnTo>
                  <a:pt x="1123418" y="6758452"/>
                </a:lnTo>
                <a:cubicBezTo>
                  <a:pt x="433279" y="5938515"/>
                  <a:pt x="0" y="4755687"/>
                  <a:pt x="0" y="3440575"/>
                </a:cubicBezTo>
                <a:cubicBezTo>
                  <a:pt x="0" y="2125464"/>
                  <a:pt x="433279" y="942635"/>
                  <a:pt x="1123418" y="122698"/>
                </a:cubicBezTo>
                <a:lnTo>
                  <a:pt x="123178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187924" y="3337762"/>
            <a:ext cx="5310070" cy="3724796"/>
          </a:xfrm>
          <a:prstGeom prst="rect">
            <a:avLst/>
          </a:prstGeom>
        </p:spPr>
      </p:pic>
      <p:grpSp>
        <p:nvGrpSpPr>
          <p:cNvPr id="26" name="그룹 25"/>
          <p:cNvGrpSpPr/>
          <p:nvPr/>
        </p:nvGrpSpPr>
        <p:grpSpPr>
          <a:xfrm rot="0">
            <a:off x="914342" y="1027192"/>
            <a:ext cx="4109343" cy="894953"/>
            <a:chOff x="914342" y="1027192"/>
            <a:chExt cx="4109343" cy="894953"/>
          </a:xfrm>
        </p:grpSpPr>
        <p:sp>
          <p:nvSpPr>
            <p:cNvPr id="27" name="TextBox 26"/>
            <p:cNvSpPr txBox="1"/>
            <p:nvPr userDrawn="1"/>
          </p:nvSpPr>
          <p:spPr>
            <a:xfrm>
              <a:off x="980382" y="1027192"/>
              <a:ext cx="4043303" cy="8949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lnSpc>
                  <a:spcPts val="3200"/>
                </a:lnSpc>
                <a:defRPr/>
              </a:pPr>
              <a:r>
                <a:rPr lang="ko-KR" altLang="en-US" sz="1600" b="1" spc="-15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n-ea"/>
                </a:rPr>
                <a:t>중소사업장에서도 쉽고 간편하게 실시할 수 있는 </a:t>
              </a:r>
              <a:endParaRPr lang="ko-KR" altLang="en-US" sz="1600" b="1" spc="-15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endParaRPr>
            </a:p>
            <a:p>
              <a:pPr lvl="0">
                <a:lnSpc>
                  <a:spcPts val="3200"/>
                </a:lnSpc>
                <a:defRPr/>
              </a:pPr>
              <a:r>
                <a:rPr lang="ko-KR" altLang="en-US" sz="2800" b="1" spc="-15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위험성평가</a:t>
              </a:r>
              <a:endParaRPr lang="en-US" altLang="ko-KR" sz="2800" b="1" spc="-15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cxnSp>
          <p:nvCxnSpPr>
            <p:cNvPr id="28" name="직선 연결선 27"/>
            <p:cNvCxnSpPr/>
            <p:nvPr userDrawn="1"/>
          </p:nvCxnSpPr>
          <p:spPr>
            <a:xfrm>
              <a:off x="914342" y="1192372"/>
              <a:ext cx="0" cy="66949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그룹 32"/>
          <p:cNvGrpSpPr/>
          <p:nvPr/>
        </p:nvGrpSpPr>
        <p:grpSpPr>
          <a:xfrm rot="0">
            <a:off x="5845642" y="1795273"/>
            <a:ext cx="6171098" cy="3822380"/>
            <a:chOff x="5835482" y="1856233"/>
            <a:chExt cx="6171098" cy="3822380"/>
          </a:xfrm>
        </p:grpSpPr>
        <p:sp>
          <p:nvSpPr>
            <p:cNvPr id="2" name="TextBox 1"/>
            <p:cNvSpPr txBox="1"/>
            <p:nvPr/>
          </p:nvSpPr>
          <p:spPr>
            <a:xfrm>
              <a:off x="6466657" y="1877569"/>
              <a:ext cx="4252143" cy="523220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kumimoji="1" lang="ko-KR" altLang="en-US" sz="2800" kern="0" spc="-150">
                  <a:solidFill>
                    <a:srgbClr val="000066"/>
                  </a:solidFill>
                  <a:latin typeface="+mj-ea"/>
                  <a:ea typeface="+mj-ea"/>
                  <a:cs typeface="Arial"/>
                </a:rPr>
                <a:t>위험성평가</a:t>
              </a:r>
              <a:r>
                <a:rPr kumimoji="1" lang="en-US" altLang="ko-KR" sz="2800" kern="0" spc="-150">
                  <a:solidFill>
                    <a:srgbClr val="000066"/>
                  </a:solidFill>
                  <a:latin typeface="+mj-ea"/>
                  <a:ea typeface="+mj-ea"/>
                  <a:cs typeface="Arial"/>
                </a:rPr>
                <a:t>, </a:t>
              </a:r>
              <a:r>
                <a:rPr kumimoji="1" lang="ko-KR" altLang="en-US" sz="2800" kern="0" spc="-150">
                  <a:solidFill>
                    <a:srgbClr val="000066"/>
                  </a:solidFill>
                  <a:latin typeface="+mj-ea"/>
                  <a:ea typeface="+mj-ea"/>
                  <a:cs typeface="Arial"/>
                </a:rPr>
                <a:t>왜 해야 하는가</a:t>
              </a:r>
              <a:r>
                <a:rPr kumimoji="1" lang="en-US" altLang="ko-KR" sz="2800" kern="0" spc="-150">
                  <a:solidFill>
                    <a:srgbClr val="000066"/>
                  </a:solidFill>
                  <a:latin typeface="+mj-ea"/>
                  <a:ea typeface="+mj-ea"/>
                  <a:cs typeface="Arial"/>
                </a:rPr>
                <a:t>?</a:t>
              </a:r>
              <a:endParaRPr kumimoji="1" lang="ko-KR" altLang="en-US" sz="2800" kern="0" spc="-150">
                <a:solidFill>
                  <a:srgbClr val="000066"/>
                </a:solidFill>
                <a:latin typeface="+mj-ea"/>
                <a:ea typeface="+mj-ea"/>
                <a:cs typeface="Arial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466656" y="2686970"/>
              <a:ext cx="4784940" cy="523220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lvl="0">
                <a:defRPr/>
              </a:pPr>
              <a:r>
                <a:rPr kumimoji="1" lang="ko-KR" altLang="en-US" sz="2800" kern="0" spc="-150">
                  <a:solidFill>
                    <a:srgbClr val="000066"/>
                  </a:solidFill>
                  <a:latin typeface="+mj-ea"/>
                  <a:ea typeface="+mj-ea"/>
                  <a:cs typeface="Arial"/>
                </a:rPr>
                <a:t>우리나라 위험성평가의 현주소</a:t>
              </a:r>
              <a:endParaRPr kumimoji="1" lang="ko-KR" altLang="en-US" sz="2800" kern="0" spc="-150">
                <a:solidFill>
                  <a:srgbClr val="000066"/>
                </a:solidFill>
                <a:latin typeface="+mj-ea"/>
                <a:ea typeface="+mj-ea"/>
                <a:cs typeface="Arial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466656" y="3496371"/>
              <a:ext cx="4063871" cy="523220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lvl="0">
                <a:defRPr/>
              </a:pPr>
              <a:r>
                <a:rPr kumimoji="1" lang="ko-KR" altLang="en-US" sz="2800" kern="0" spc="-150">
                  <a:solidFill>
                    <a:srgbClr val="000066"/>
                  </a:solidFill>
                  <a:latin typeface="+mj-ea"/>
                  <a:ea typeface="+mj-ea"/>
                  <a:cs typeface="Arial"/>
                </a:rPr>
                <a:t>위험성평가 실시는 어떻게</a:t>
              </a:r>
              <a:r>
                <a:rPr kumimoji="1" lang="en-US" altLang="ko-KR" sz="2800" kern="0" spc="-150">
                  <a:solidFill>
                    <a:srgbClr val="000066"/>
                  </a:solidFill>
                  <a:latin typeface="+mj-ea"/>
                  <a:ea typeface="+mj-ea"/>
                  <a:cs typeface="Arial"/>
                </a:rPr>
                <a:t>?</a:t>
              </a:r>
              <a:endParaRPr kumimoji="1" lang="ko-KR" altLang="en-US" sz="2800" kern="0" spc="-150">
                <a:solidFill>
                  <a:srgbClr val="000066"/>
                </a:solidFill>
                <a:latin typeface="+mj-ea"/>
                <a:ea typeface="+mj-ea"/>
                <a:cs typeface="Arial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466657" y="5115174"/>
              <a:ext cx="4797781" cy="523220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lvl="0">
                <a:defRPr/>
              </a:pPr>
              <a:r>
                <a:rPr kumimoji="1" lang="ko-KR" altLang="en-US" sz="2800" kern="0" spc="-150">
                  <a:solidFill>
                    <a:srgbClr val="000066"/>
                  </a:solidFill>
                  <a:latin typeface="+mj-ea"/>
                  <a:ea typeface="+mj-ea"/>
                  <a:cs typeface="Arial"/>
                </a:rPr>
                <a:t>위험성평가</a:t>
              </a:r>
              <a:r>
                <a:rPr kumimoji="1" lang="en-US" altLang="ko-KR" sz="2800" kern="0" spc="-150">
                  <a:solidFill>
                    <a:srgbClr val="000066"/>
                  </a:solidFill>
                  <a:latin typeface="+mj-ea"/>
                  <a:ea typeface="+mj-ea"/>
                  <a:cs typeface="Arial"/>
                </a:rPr>
                <a:t>, </a:t>
              </a:r>
              <a:r>
                <a:rPr kumimoji="1" lang="ko-KR" altLang="en-US" sz="2800" kern="0" spc="-150">
                  <a:solidFill>
                    <a:srgbClr val="000066"/>
                  </a:solidFill>
                  <a:latin typeface="+mj-ea"/>
                  <a:ea typeface="+mj-ea"/>
                  <a:cs typeface="Arial"/>
                </a:rPr>
                <a:t>도움이 필요하다면</a:t>
              </a:r>
              <a:r>
                <a:rPr kumimoji="1" lang="en-US" altLang="ko-KR" sz="2800" kern="0" spc="-150">
                  <a:solidFill>
                    <a:srgbClr val="000066"/>
                  </a:solidFill>
                  <a:latin typeface="+mj-ea"/>
                  <a:ea typeface="+mj-ea"/>
                  <a:cs typeface="Arial"/>
                </a:rPr>
                <a:t>?</a:t>
              </a:r>
              <a:endParaRPr kumimoji="1" lang="ko-KR" altLang="en-US" sz="2800" kern="0" spc="-150">
                <a:solidFill>
                  <a:srgbClr val="000066"/>
                </a:solidFill>
                <a:latin typeface="+mj-ea"/>
                <a:ea typeface="+mj-ea"/>
                <a:cs typeface="Arial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466657" y="4305772"/>
              <a:ext cx="5539923" cy="523220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lvl="0">
                <a:defRPr/>
              </a:pPr>
              <a:r>
                <a:rPr kumimoji="1" lang="ko-KR" altLang="en-US" sz="2800" kern="0" spc="-150">
                  <a:solidFill>
                    <a:srgbClr val="000066"/>
                  </a:solidFill>
                  <a:latin typeface="+mj-ea"/>
                  <a:ea typeface="+mj-ea"/>
                  <a:cs typeface="Arial"/>
                </a:rPr>
                <a:t>내실 있는 위험성평가를 위해서는</a:t>
              </a:r>
              <a:r>
                <a:rPr kumimoji="1" lang="en-US" altLang="ko-KR" sz="2800" kern="0" spc="-150">
                  <a:solidFill>
                    <a:srgbClr val="000066"/>
                  </a:solidFill>
                  <a:latin typeface="+mj-ea"/>
                  <a:ea typeface="+mj-ea"/>
                  <a:cs typeface="Arial"/>
                </a:rPr>
                <a:t>?</a:t>
              </a:r>
              <a:endParaRPr kumimoji="1" lang="en-US" altLang="ko-KR" sz="2800" kern="0" spc="-150">
                <a:solidFill>
                  <a:srgbClr val="000066"/>
                </a:solidFill>
                <a:latin typeface="+mj-ea"/>
                <a:ea typeface="+mj-ea"/>
                <a:cs typeface="Arial"/>
              </a:endParaRPr>
            </a:p>
          </p:txBody>
        </p:sp>
        <p:sp>
          <p:nvSpPr>
            <p:cNvPr id="15" name="타원 14"/>
            <p:cNvSpPr/>
            <p:nvPr/>
          </p:nvSpPr>
          <p:spPr>
            <a:xfrm>
              <a:off x="5872201" y="1892511"/>
              <a:ext cx="523220" cy="52322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9" name="타원 28"/>
            <p:cNvSpPr/>
            <p:nvPr/>
          </p:nvSpPr>
          <p:spPr>
            <a:xfrm>
              <a:off x="5872201" y="2699963"/>
              <a:ext cx="523220" cy="52322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30" name="타원 29"/>
            <p:cNvSpPr/>
            <p:nvPr/>
          </p:nvSpPr>
          <p:spPr>
            <a:xfrm>
              <a:off x="5872201" y="3507415"/>
              <a:ext cx="523220" cy="52322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31" name="타원 30"/>
            <p:cNvSpPr/>
            <p:nvPr/>
          </p:nvSpPr>
          <p:spPr>
            <a:xfrm>
              <a:off x="5872201" y="4314867"/>
              <a:ext cx="523220" cy="52322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32" name="타원 31"/>
            <p:cNvSpPr/>
            <p:nvPr/>
          </p:nvSpPr>
          <p:spPr>
            <a:xfrm>
              <a:off x="5872201" y="5122318"/>
              <a:ext cx="523220" cy="52322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982958" y="1856233"/>
              <a:ext cx="301686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kumimoji="1" lang="en-US" altLang="ko-KR" sz="3200" kern="0" spc="-150">
                  <a:solidFill>
                    <a:schemeClr val="bg1"/>
                  </a:solidFill>
                  <a:latin typeface="Times New Roman"/>
                  <a:ea typeface="G마켓 산스 TTF Bold"/>
                  <a:cs typeface="Times New Roman"/>
                </a:rPr>
                <a:t>Ⅰ</a:t>
              </a:r>
              <a:endParaRPr kumimoji="1" lang="ko-KR" altLang="en-US" sz="3200" kern="0" spc="-150">
                <a:solidFill>
                  <a:schemeClr val="bg1"/>
                </a:solidFill>
                <a:latin typeface="Times New Roman"/>
                <a:ea typeface="G마켓 산스 TTF Bold"/>
                <a:cs typeface="Times New Roman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18037" y="2665634"/>
              <a:ext cx="431529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kumimoji="1" lang="en-US" altLang="ko-KR" sz="3200" kern="0" spc="-150">
                  <a:solidFill>
                    <a:schemeClr val="bg1"/>
                  </a:solidFill>
                  <a:latin typeface="Times New Roman"/>
                  <a:ea typeface="G마켓 산스 TTF Bold"/>
                  <a:cs typeface="Times New Roman"/>
                </a:rPr>
                <a:t>Ⅱ</a:t>
              </a:r>
              <a:endParaRPr kumimoji="1" lang="ko-KR" altLang="en-US" sz="3200" kern="0" spc="-150">
                <a:solidFill>
                  <a:schemeClr val="bg1"/>
                </a:solidFill>
                <a:latin typeface="Times New Roman"/>
                <a:ea typeface="G마켓 산스 TTF Bold"/>
                <a:cs typeface="Times New Roman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853917" y="3475035"/>
              <a:ext cx="559770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kumimoji="1" lang="en-US" altLang="ko-KR" sz="3200" kern="0" spc="-150">
                  <a:solidFill>
                    <a:schemeClr val="bg1"/>
                  </a:solidFill>
                  <a:latin typeface="Times New Roman"/>
                  <a:ea typeface="G마켓 산스 TTF Bold"/>
                  <a:cs typeface="Times New Roman"/>
                </a:rPr>
                <a:t>Ⅲ</a:t>
              </a:r>
              <a:endParaRPr kumimoji="1" lang="ko-KR" altLang="en-US" sz="3200" kern="0" spc="-150">
                <a:solidFill>
                  <a:schemeClr val="bg1"/>
                </a:solidFill>
                <a:latin typeface="Times New Roman"/>
                <a:ea typeface="G마켓 산스 TTF Bold"/>
                <a:cs typeface="Times New Roman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02809" y="5093838"/>
              <a:ext cx="461986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kumimoji="1" lang="en-US" altLang="ko-KR" sz="3200" kern="0" spc="-150">
                  <a:solidFill>
                    <a:schemeClr val="bg1"/>
                  </a:solidFill>
                  <a:latin typeface="Times New Roman"/>
                  <a:ea typeface="G마켓 산스 TTF Bold"/>
                  <a:cs typeface="Times New Roman"/>
                </a:rPr>
                <a:t>Ⅴ</a:t>
              </a:r>
              <a:endParaRPr kumimoji="1" lang="ko-KR" altLang="en-US" sz="3200" kern="0" spc="-150">
                <a:solidFill>
                  <a:schemeClr val="bg1"/>
                </a:solidFill>
                <a:latin typeface="Times New Roman"/>
                <a:ea typeface="G마켓 산스 TTF Bold"/>
                <a:cs typeface="Times New Roman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35482" y="4284436"/>
              <a:ext cx="596638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kumimoji="1" lang="en-US" altLang="ko-KR" sz="3200" kern="0" spc="-150">
                  <a:solidFill>
                    <a:schemeClr val="bg1"/>
                  </a:solidFill>
                  <a:latin typeface="Times New Roman"/>
                  <a:ea typeface="G마켓 산스 TTF Bold"/>
                  <a:cs typeface="Times New Roman"/>
                </a:rPr>
                <a:t>Ⅳ</a:t>
              </a:r>
              <a:endParaRPr kumimoji="1" lang="ko-KR" altLang="en-US" sz="3200" kern="0" spc="-150">
                <a:solidFill>
                  <a:schemeClr val="bg1"/>
                </a:solidFill>
                <a:latin typeface="Times New Roman"/>
                <a:ea typeface="G마켓 산스 TTF Bold"/>
                <a:cs typeface="Times New Roman"/>
              </a:endParaRPr>
            </a:p>
          </p:txBody>
        </p:sp>
      </p:grpSp>
      <p:pic>
        <p:nvPicPr>
          <p:cNvPr id="35" name="그림 3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0254616" y="255676"/>
            <a:ext cx="1375409" cy="4092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 rot="0">
            <a:off x="622300" y="5037316"/>
            <a:ext cx="11067152" cy="648863"/>
            <a:chOff x="622300" y="5037316"/>
            <a:chExt cx="11067152" cy="648863"/>
          </a:xfrm>
        </p:grpSpPr>
        <p:cxnSp>
          <p:nvCxnSpPr>
            <p:cNvPr id="4" name="직선 연결선 3"/>
            <p:cNvCxnSpPr/>
            <p:nvPr/>
          </p:nvCxnSpPr>
          <p:spPr>
            <a:xfrm>
              <a:off x="622300" y="5495991"/>
              <a:ext cx="10972800" cy="0"/>
            </a:xfrm>
            <a:prstGeom prst="line">
              <a:avLst/>
            </a:prstGeom>
            <a:ln w="101600" cap="rnd">
              <a:solidFill>
                <a:srgbClr val="2b72fe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직선 연결선 4"/>
            <p:cNvCxnSpPr/>
            <p:nvPr/>
          </p:nvCxnSpPr>
          <p:spPr>
            <a:xfrm>
              <a:off x="11400700" y="5306344"/>
              <a:ext cx="288752" cy="184851"/>
            </a:xfrm>
            <a:prstGeom prst="line">
              <a:avLst/>
            </a:prstGeom>
            <a:ln w="101600" cap="rnd">
              <a:solidFill>
                <a:srgbClr val="2b72fe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직선 연결선 5"/>
            <p:cNvCxnSpPr/>
            <p:nvPr/>
          </p:nvCxnSpPr>
          <p:spPr>
            <a:xfrm flipV="1">
              <a:off x="11400700" y="5501328"/>
              <a:ext cx="288752" cy="184851"/>
            </a:xfrm>
            <a:prstGeom prst="line">
              <a:avLst/>
            </a:prstGeom>
            <a:ln w="101600" cap="rnd">
              <a:solidFill>
                <a:srgbClr val="2b72fe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 9"/>
            <p:cNvSpPr>
              <a:spLocks noEditPoints="1"/>
            </p:cNvSpPr>
            <p:nvPr/>
          </p:nvSpPr>
          <p:spPr>
            <a:xfrm>
              <a:off x="634955" y="5037316"/>
              <a:ext cx="466469" cy="408160"/>
            </a:xfrm>
            <a:custGeom>
              <a:avLst/>
              <a:gdLst>
                <a:gd name="T0" fmla="*/ 2 w 512"/>
                <a:gd name="T1" fmla="*/ 432 h 448"/>
                <a:gd name="T2" fmla="*/ 128 w 512"/>
                <a:gd name="T3" fmla="*/ 448 h 448"/>
                <a:gd name="T4" fmla="*/ 128 w 512"/>
                <a:gd name="T5" fmla="*/ 352 h 448"/>
                <a:gd name="T6" fmla="*/ 128 w 512"/>
                <a:gd name="T7" fmla="*/ 288 h 448"/>
                <a:gd name="T8" fmla="*/ 128 w 512"/>
                <a:gd name="T9" fmla="*/ 224 h 448"/>
                <a:gd name="T10" fmla="*/ 128 w 512"/>
                <a:gd name="T11" fmla="*/ 160 h 448"/>
                <a:gd name="T12" fmla="*/ 16 w 512"/>
                <a:gd name="T13" fmla="*/ 130 h 448"/>
                <a:gd name="T14" fmla="*/ 0 w 512"/>
                <a:gd name="T15" fmla="*/ 154 h 448"/>
                <a:gd name="T16" fmla="*/ 32 w 512"/>
                <a:gd name="T17" fmla="*/ 192 h 448"/>
                <a:gd name="T18" fmla="*/ 64 w 512"/>
                <a:gd name="T19" fmla="*/ 256 h 448"/>
                <a:gd name="T20" fmla="*/ 64 w 512"/>
                <a:gd name="T21" fmla="*/ 288 h 448"/>
                <a:gd name="T22" fmla="*/ 32 w 512"/>
                <a:gd name="T23" fmla="*/ 352 h 448"/>
                <a:gd name="T24" fmla="*/ 32 w 512"/>
                <a:gd name="T25" fmla="*/ 352 h 448"/>
                <a:gd name="T26" fmla="*/ 510 w 512"/>
                <a:gd name="T27" fmla="*/ 432 h 448"/>
                <a:gd name="T28" fmla="*/ 384 w 512"/>
                <a:gd name="T29" fmla="*/ 448 h 448"/>
                <a:gd name="T30" fmla="*/ 384 w 512"/>
                <a:gd name="T31" fmla="*/ 352 h 448"/>
                <a:gd name="T32" fmla="*/ 384 w 512"/>
                <a:gd name="T33" fmla="*/ 304 h 448"/>
                <a:gd name="T34" fmla="*/ 384 w 512"/>
                <a:gd name="T35" fmla="*/ 256 h 448"/>
                <a:gd name="T36" fmla="*/ 384 w 512"/>
                <a:gd name="T37" fmla="*/ 208 h 448"/>
                <a:gd name="T38" fmla="*/ 384 w 512"/>
                <a:gd name="T39" fmla="*/ 160 h 448"/>
                <a:gd name="T40" fmla="*/ 384 w 512"/>
                <a:gd name="T41" fmla="*/ 112 h 448"/>
                <a:gd name="T42" fmla="*/ 496 w 512"/>
                <a:gd name="T43" fmla="*/ 82 h 448"/>
                <a:gd name="T44" fmla="*/ 512 w 512"/>
                <a:gd name="T45" fmla="*/ 106 h 448"/>
                <a:gd name="T46" fmla="*/ 368 w 512"/>
                <a:gd name="T47" fmla="*/ 256 h 448"/>
                <a:gd name="T48" fmla="*/ 368 w 512"/>
                <a:gd name="T49" fmla="*/ 160 h 448"/>
                <a:gd name="T50" fmla="*/ 368 w 512"/>
                <a:gd name="T51" fmla="*/ 26 h 448"/>
                <a:gd name="T52" fmla="*/ 342 w 512"/>
                <a:gd name="T53" fmla="*/ 0 h 448"/>
                <a:gd name="T54" fmla="*/ 152 w 512"/>
                <a:gd name="T55" fmla="*/ 8 h 448"/>
                <a:gd name="T56" fmla="*/ 368 w 512"/>
                <a:gd name="T57" fmla="*/ 448 h 448"/>
                <a:gd name="T58" fmla="*/ 208 w 512"/>
                <a:gd name="T59" fmla="*/ 400 h 448"/>
                <a:gd name="T60" fmla="*/ 208 w 512"/>
                <a:gd name="T61" fmla="*/ 400 h 448"/>
                <a:gd name="T62" fmla="*/ 208 w 512"/>
                <a:gd name="T63" fmla="*/ 272 h 448"/>
                <a:gd name="T64" fmla="*/ 176 w 512"/>
                <a:gd name="T65" fmla="*/ 192 h 448"/>
                <a:gd name="T66" fmla="*/ 176 w 512"/>
                <a:gd name="T67" fmla="*/ 160 h 448"/>
                <a:gd name="T68" fmla="*/ 208 w 512"/>
                <a:gd name="T69" fmla="*/ 80 h 448"/>
                <a:gd name="T70" fmla="*/ 208 w 512"/>
                <a:gd name="T71" fmla="*/ 80 h 448"/>
                <a:gd name="T72" fmla="*/ 272 w 512"/>
                <a:gd name="T73" fmla="*/ 352 h 448"/>
                <a:gd name="T74" fmla="*/ 240 w 512"/>
                <a:gd name="T75" fmla="*/ 272 h 448"/>
                <a:gd name="T76" fmla="*/ 240 w 512"/>
                <a:gd name="T77" fmla="*/ 240 h 448"/>
                <a:gd name="T78" fmla="*/ 272 w 512"/>
                <a:gd name="T79" fmla="*/ 160 h 448"/>
                <a:gd name="T80" fmla="*/ 272 w 512"/>
                <a:gd name="T81" fmla="*/ 160 h 448"/>
                <a:gd name="T82" fmla="*/ 272 w 512"/>
                <a:gd name="T83" fmla="*/ 32 h 448"/>
                <a:gd name="T84" fmla="*/ 304 w 512"/>
                <a:gd name="T85" fmla="*/ 352 h 448"/>
                <a:gd name="T86" fmla="*/ 304 w 512"/>
                <a:gd name="T87" fmla="*/ 320 h 448"/>
                <a:gd name="T88" fmla="*/ 336 w 512"/>
                <a:gd name="T89" fmla="*/ 240 h 448"/>
                <a:gd name="T90" fmla="*/ 336 w 512"/>
                <a:gd name="T91" fmla="*/ 240 h 448"/>
                <a:gd name="T92" fmla="*/ 336 w 512"/>
                <a:gd name="T93" fmla="*/ 112 h 448"/>
                <a:gd name="T94" fmla="*/ 304 w 512"/>
                <a:gd name="T95" fmla="*/ 32 h 4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12" h="448">
                  <a:moveTo>
                    <a:pt x="0" y="154"/>
                  </a:moveTo>
                  <a:lnTo>
                    <a:pt x="0" y="422"/>
                  </a:lnTo>
                  <a:lnTo>
                    <a:pt x="0" y="422"/>
                  </a:lnTo>
                  <a:lnTo>
                    <a:pt x="2" y="432"/>
                  </a:lnTo>
                  <a:lnTo>
                    <a:pt x="8" y="440"/>
                  </a:lnTo>
                  <a:lnTo>
                    <a:pt x="16" y="446"/>
                  </a:lnTo>
                  <a:lnTo>
                    <a:pt x="26" y="448"/>
                  </a:lnTo>
                  <a:lnTo>
                    <a:pt x="128" y="448"/>
                  </a:lnTo>
                  <a:lnTo>
                    <a:pt x="128" y="384"/>
                  </a:lnTo>
                  <a:lnTo>
                    <a:pt x="96" y="384"/>
                  </a:lnTo>
                  <a:lnTo>
                    <a:pt x="96" y="352"/>
                  </a:lnTo>
                  <a:lnTo>
                    <a:pt x="128" y="352"/>
                  </a:lnTo>
                  <a:lnTo>
                    <a:pt x="128" y="320"/>
                  </a:lnTo>
                  <a:lnTo>
                    <a:pt x="96" y="320"/>
                  </a:lnTo>
                  <a:lnTo>
                    <a:pt x="96" y="288"/>
                  </a:lnTo>
                  <a:lnTo>
                    <a:pt x="128" y="288"/>
                  </a:lnTo>
                  <a:lnTo>
                    <a:pt x="128" y="256"/>
                  </a:lnTo>
                  <a:lnTo>
                    <a:pt x="96" y="256"/>
                  </a:lnTo>
                  <a:lnTo>
                    <a:pt x="96" y="224"/>
                  </a:lnTo>
                  <a:lnTo>
                    <a:pt x="128" y="224"/>
                  </a:lnTo>
                  <a:lnTo>
                    <a:pt x="128" y="192"/>
                  </a:lnTo>
                  <a:lnTo>
                    <a:pt x="96" y="192"/>
                  </a:lnTo>
                  <a:lnTo>
                    <a:pt x="96" y="160"/>
                  </a:lnTo>
                  <a:lnTo>
                    <a:pt x="128" y="160"/>
                  </a:lnTo>
                  <a:lnTo>
                    <a:pt x="128" y="128"/>
                  </a:lnTo>
                  <a:lnTo>
                    <a:pt x="26" y="128"/>
                  </a:lnTo>
                  <a:lnTo>
                    <a:pt x="26" y="128"/>
                  </a:lnTo>
                  <a:lnTo>
                    <a:pt x="16" y="130"/>
                  </a:lnTo>
                  <a:lnTo>
                    <a:pt x="8" y="136"/>
                  </a:lnTo>
                  <a:lnTo>
                    <a:pt x="2" y="144"/>
                  </a:lnTo>
                  <a:lnTo>
                    <a:pt x="0" y="154"/>
                  </a:lnTo>
                  <a:lnTo>
                    <a:pt x="0" y="154"/>
                  </a:lnTo>
                  <a:close/>
                  <a:moveTo>
                    <a:pt x="32" y="160"/>
                  </a:moveTo>
                  <a:lnTo>
                    <a:pt x="64" y="160"/>
                  </a:lnTo>
                  <a:lnTo>
                    <a:pt x="64" y="192"/>
                  </a:lnTo>
                  <a:lnTo>
                    <a:pt x="32" y="192"/>
                  </a:lnTo>
                  <a:lnTo>
                    <a:pt x="32" y="160"/>
                  </a:lnTo>
                  <a:close/>
                  <a:moveTo>
                    <a:pt x="32" y="224"/>
                  </a:moveTo>
                  <a:lnTo>
                    <a:pt x="64" y="224"/>
                  </a:lnTo>
                  <a:lnTo>
                    <a:pt x="64" y="256"/>
                  </a:lnTo>
                  <a:lnTo>
                    <a:pt x="32" y="256"/>
                  </a:lnTo>
                  <a:lnTo>
                    <a:pt x="32" y="224"/>
                  </a:lnTo>
                  <a:close/>
                  <a:moveTo>
                    <a:pt x="32" y="288"/>
                  </a:moveTo>
                  <a:lnTo>
                    <a:pt x="64" y="288"/>
                  </a:lnTo>
                  <a:lnTo>
                    <a:pt x="64" y="320"/>
                  </a:lnTo>
                  <a:lnTo>
                    <a:pt x="32" y="320"/>
                  </a:lnTo>
                  <a:lnTo>
                    <a:pt x="32" y="288"/>
                  </a:lnTo>
                  <a:close/>
                  <a:moveTo>
                    <a:pt x="32" y="352"/>
                  </a:moveTo>
                  <a:lnTo>
                    <a:pt x="64" y="352"/>
                  </a:lnTo>
                  <a:lnTo>
                    <a:pt x="64" y="384"/>
                  </a:lnTo>
                  <a:lnTo>
                    <a:pt x="32" y="384"/>
                  </a:lnTo>
                  <a:lnTo>
                    <a:pt x="32" y="352"/>
                  </a:lnTo>
                  <a:close/>
                  <a:moveTo>
                    <a:pt x="512" y="106"/>
                  </a:moveTo>
                  <a:lnTo>
                    <a:pt x="512" y="422"/>
                  </a:lnTo>
                  <a:lnTo>
                    <a:pt x="512" y="422"/>
                  </a:lnTo>
                  <a:lnTo>
                    <a:pt x="510" y="432"/>
                  </a:lnTo>
                  <a:lnTo>
                    <a:pt x="504" y="440"/>
                  </a:lnTo>
                  <a:lnTo>
                    <a:pt x="496" y="446"/>
                  </a:lnTo>
                  <a:lnTo>
                    <a:pt x="486" y="448"/>
                  </a:lnTo>
                  <a:lnTo>
                    <a:pt x="384" y="448"/>
                  </a:lnTo>
                  <a:lnTo>
                    <a:pt x="384" y="368"/>
                  </a:lnTo>
                  <a:lnTo>
                    <a:pt x="480" y="368"/>
                  </a:lnTo>
                  <a:lnTo>
                    <a:pt x="480" y="352"/>
                  </a:lnTo>
                  <a:lnTo>
                    <a:pt x="384" y="352"/>
                  </a:lnTo>
                  <a:lnTo>
                    <a:pt x="384" y="320"/>
                  </a:lnTo>
                  <a:lnTo>
                    <a:pt x="480" y="320"/>
                  </a:lnTo>
                  <a:lnTo>
                    <a:pt x="480" y="304"/>
                  </a:lnTo>
                  <a:lnTo>
                    <a:pt x="384" y="304"/>
                  </a:lnTo>
                  <a:lnTo>
                    <a:pt x="384" y="272"/>
                  </a:lnTo>
                  <a:lnTo>
                    <a:pt x="480" y="272"/>
                  </a:lnTo>
                  <a:lnTo>
                    <a:pt x="480" y="256"/>
                  </a:lnTo>
                  <a:lnTo>
                    <a:pt x="384" y="256"/>
                  </a:lnTo>
                  <a:lnTo>
                    <a:pt x="384" y="224"/>
                  </a:lnTo>
                  <a:lnTo>
                    <a:pt x="480" y="224"/>
                  </a:lnTo>
                  <a:lnTo>
                    <a:pt x="480" y="208"/>
                  </a:lnTo>
                  <a:lnTo>
                    <a:pt x="384" y="208"/>
                  </a:lnTo>
                  <a:lnTo>
                    <a:pt x="384" y="176"/>
                  </a:lnTo>
                  <a:lnTo>
                    <a:pt x="480" y="176"/>
                  </a:lnTo>
                  <a:lnTo>
                    <a:pt x="480" y="160"/>
                  </a:lnTo>
                  <a:lnTo>
                    <a:pt x="384" y="160"/>
                  </a:lnTo>
                  <a:lnTo>
                    <a:pt x="384" y="128"/>
                  </a:lnTo>
                  <a:lnTo>
                    <a:pt x="480" y="128"/>
                  </a:lnTo>
                  <a:lnTo>
                    <a:pt x="480" y="112"/>
                  </a:lnTo>
                  <a:lnTo>
                    <a:pt x="384" y="112"/>
                  </a:lnTo>
                  <a:lnTo>
                    <a:pt x="384" y="80"/>
                  </a:lnTo>
                  <a:lnTo>
                    <a:pt x="486" y="80"/>
                  </a:lnTo>
                  <a:lnTo>
                    <a:pt x="486" y="80"/>
                  </a:lnTo>
                  <a:lnTo>
                    <a:pt x="496" y="82"/>
                  </a:lnTo>
                  <a:lnTo>
                    <a:pt x="504" y="88"/>
                  </a:lnTo>
                  <a:lnTo>
                    <a:pt x="510" y="96"/>
                  </a:lnTo>
                  <a:lnTo>
                    <a:pt x="512" y="106"/>
                  </a:lnTo>
                  <a:lnTo>
                    <a:pt x="512" y="106"/>
                  </a:lnTo>
                  <a:close/>
                  <a:moveTo>
                    <a:pt x="368" y="320"/>
                  </a:moveTo>
                  <a:lnTo>
                    <a:pt x="368" y="304"/>
                  </a:lnTo>
                  <a:lnTo>
                    <a:pt x="368" y="272"/>
                  </a:lnTo>
                  <a:lnTo>
                    <a:pt x="368" y="256"/>
                  </a:lnTo>
                  <a:lnTo>
                    <a:pt x="368" y="224"/>
                  </a:lnTo>
                  <a:lnTo>
                    <a:pt x="368" y="208"/>
                  </a:lnTo>
                  <a:lnTo>
                    <a:pt x="368" y="176"/>
                  </a:lnTo>
                  <a:lnTo>
                    <a:pt x="368" y="160"/>
                  </a:lnTo>
                  <a:lnTo>
                    <a:pt x="368" y="128"/>
                  </a:lnTo>
                  <a:lnTo>
                    <a:pt x="368" y="112"/>
                  </a:lnTo>
                  <a:lnTo>
                    <a:pt x="368" y="26"/>
                  </a:lnTo>
                  <a:lnTo>
                    <a:pt x="368" y="26"/>
                  </a:lnTo>
                  <a:lnTo>
                    <a:pt x="366" y="16"/>
                  </a:lnTo>
                  <a:lnTo>
                    <a:pt x="360" y="8"/>
                  </a:lnTo>
                  <a:lnTo>
                    <a:pt x="352" y="2"/>
                  </a:lnTo>
                  <a:lnTo>
                    <a:pt x="342" y="0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60" y="2"/>
                  </a:lnTo>
                  <a:lnTo>
                    <a:pt x="152" y="8"/>
                  </a:lnTo>
                  <a:lnTo>
                    <a:pt x="146" y="16"/>
                  </a:lnTo>
                  <a:lnTo>
                    <a:pt x="144" y="26"/>
                  </a:lnTo>
                  <a:lnTo>
                    <a:pt x="144" y="448"/>
                  </a:lnTo>
                  <a:lnTo>
                    <a:pt x="368" y="448"/>
                  </a:lnTo>
                  <a:lnTo>
                    <a:pt x="368" y="368"/>
                  </a:lnTo>
                  <a:lnTo>
                    <a:pt x="368" y="352"/>
                  </a:lnTo>
                  <a:lnTo>
                    <a:pt x="368" y="320"/>
                  </a:lnTo>
                  <a:close/>
                  <a:moveTo>
                    <a:pt x="208" y="400"/>
                  </a:moveTo>
                  <a:lnTo>
                    <a:pt x="176" y="400"/>
                  </a:lnTo>
                  <a:lnTo>
                    <a:pt x="176" y="352"/>
                  </a:lnTo>
                  <a:lnTo>
                    <a:pt x="208" y="352"/>
                  </a:lnTo>
                  <a:lnTo>
                    <a:pt x="208" y="400"/>
                  </a:lnTo>
                  <a:close/>
                  <a:moveTo>
                    <a:pt x="208" y="320"/>
                  </a:moveTo>
                  <a:lnTo>
                    <a:pt x="176" y="320"/>
                  </a:lnTo>
                  <a:lnTo>
                    <a:pt x="176" y="272"/>
                  </a:lnTo>
                  <a:lnTo>
                    <a:pt x="208" y="272"/>
                  </a:lnTo>
                  <a:lnTo>
                    <a:pt x="208" y="320"/>
                  </a:lnTo>
                  <a:close/>
                  <a:moveTo>
                    <a:pt x="208" y="240"/>
                  </a:moveTo>
                  <a:lnTo>
                    <a:pt x="176" y="240"/>
                  </a:lnTo>
                  <a:lnTo>
                    <a:pt x="176" y="192"/>
                  </a:lnTo>
                  <a:lnTo>
                    <a:pt x="208" y="192"/>
                  </a:lnTo>
                  <a:lnTo>
                    <a:pt x="208" y="240"/>
                  </a:lnTo>
                  <a:close/>
                  <a:moveTo>
                    <a:pt x="208" y="160"/>
                  </a:moveTo>
                  <a:lnTo>
                    <a:pt x="176" y="160"/>
                  </a:lnTo>
                  <a:lnTo>
                    <a:pt x="176" y="112"/>
                  </a:lnTo>
                  <a:lnTo>
                    <a:pt x="208" y="112"/>
                  </a:lnTo>
                  <a:lnTo>
                    <a:pt x="208" y="160"/>
                  </a:lnTo>
                  <a:close/>
                  <a:moveTo>
                    <a:pt x="208" y="80"/>
                  </a:moveTo>
                  <a:lnTo>
                    <a:pt x="176" y="80"/>
                  </a:lnTo>
                  <a:lnTo>
                    <a:pt x="176" y="32"/>
                  </a:lnTo>
                  <a:lnTo>
                    <a:pt x="208" y="32"/>
                  </a:lnTo>
                  <a:lnTo>
                    <a:pt x="208" y="80"/>
                  </a:lnTo>
                  <a:close/>
                  <a:moveTo>
                    <a:pt x="272" y="400"/>
                  </a:moveTo>
                  <a:lnTo>
                    <a:pt x="240" y="400"/>
                  </a:lnTo>
                  <a:lnTo>
                    <a:pt x="240" y="352"/>
                  </a:lnTo>
                  <a:lnTo>
                    <a:pt x="272" y="352"/>
                  </a:lnTo>
                  <a:lnTo>
                    <a:pt x="272" y="400"/>
                  </a:lnTo>
                  <a:close/>
                  <a:moveTo>
                    <a:pt x="272" y="320"/>
                  </a:moveTo>
                  <a:lnTo>
                    <a:pt x="240" y="320"/>
                  </a:lnTo>
                  <a:lnTo>
                    <a:pt x="240" y="272"/>
                  </a:lnTo>
                  <a:lnTo>
                    <a:pt x="272" y="272"/>
                  </a:lnTo>
                  <a:lnTo>
                    <a:pt x="272" y="320"/>
                  </a:lnTo>
                  <a:close/>
                  <a:moveTo>
                    <a:pt x="272" y="240"/>
                  </a:moveTo>
                  <a:lnTo>
                    <a:pt x="240" y="240"/>
                  </a:lnTo>
                  <a:lnTo>
                    <a:pt x="240" y="192"/>
                  </a:lnTo>
                  <a:lnTo>
                    <a:pt x="272" y="192"/>
                  </a:lnTo>
                  <a:lnTo>
                    <a:pt x="272" y="240"/>
                  </a:lnTo>
                  <a:close/>
                  <a:moveTo>
                    <a:pt x="272" y="160"/>
                  </a:moveTo>
                  <a:lnTo>
                    <a:pt x="240" y="160"/>
                  </a:lnTo>
                  <a:lnTo>
                    <a:pt x="240" y="112"/>
                  </a:lnTo>
                  <a:lnTo>
                    <a:pt x="272" y="112"/>
                  </a:lnTo>
                  <a:lnTo>
                    <a:pt x="272" y="160"/>
                  </a:lnTo>
                  <a:close/>
                  <a:moveTo>
                    <a:pt x="272" y="80"/>
                  </a:moveTo>
                  <a:lnTo>
                    <a:pt x="240" y="80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80"/>
                  </a:lnTo>
                  <a:close/>
                  <a:moveTo>
                    <a:pt x="336" y="400"/>
                  </a:moveTo>
                  <a:lnTo>
                    <a:pt x="304" y="400"/>
                  </a:lnTo>
                  <a:lnTo>
                    <a:pt x="304" y="352"/>
                  </a:lnTo>
                  <a:lnTo>
                    <a:pt x="336" y="352"/>
                  </a:lnTo>
                  <a:lnTo>
                    <a:pt x="336" y="400"/>
                  </a:lnTo>
                  <a:close/>
                  <a:moveTo>
                    <a:pt x="336" y="320"/>
                  </a:moveTo>
                  <a:lnTo>
                    <a:pt x="304" y="320"/>
                  </a:lnTo>
                  <a:lnTo>
                    <a:pt x="304" y="272"/>
                  </a:lnTo>
                  <a:lnTo>
                    <a:pt x="336" y="272"/>
                  </a:lnTo>
                  <a:lnTo>
                    <a:pt x="336" y="320"/>
                  </a:lnTo>
                  <a:close/>
                  <a:moveTo>
                    <a:pt x="336" y="240"/>
                  </a:moveTo>
                  <a:lnTo>
                    <a:pt x="304" y="240"/>
                  </a:lnTo>
                  <a:lnTo>
                    <a:pt x="304" y="192"/>
                  </a:lnTo>
                  <a:lnTo>
                    <a:pt x="336" y="192"/>
                  </a:lnTo>
                  <a:lnTo>
                    <a:pt x="336" y="240"/>
                  </a:lnTo>
                  <a:close/>
                  <a:moveTo>
                    <a:pt x="336" y="160"/>
                  </a:moveTo>
                  <a:lnTo>
                    <a:pt x="304" y="160"/>
                  </a:lnTo>
                  <a:lnTo>
                    <a:pt x="304" y="112"/>
                  </a:lnTo>
                  <a:lnTo>
                    <a:pt x="336" y="112"/>
                  </a:lnTo>
                  <a:lnTo>
                    <a:pt x="336" y="160"/>
                  </a:lnTo>
                  <a:close/>
                  <a:moveTo>
                    <a:pt x="336" y="80"/>
                  </a:moveTo>
                  <a:lnTo>
                    <a:pt x="304" y="80"/>
                  </a:lnTo>
                  <a:lnTo>
                    <a:pt x="304" y="32"/>
                  </a:lnTo>
                  <a:lnTo>
                    <a:pt x="336" y="32"/>
                  </a:lnTo>
                  <a:lnTo>
                    <a:pt x="336" y="80"/>
                  </a:lnTo>
                  <a:close/>
                </a:path>
              </a:pathLst>
            </a:custGeom>
            <a:solidFill>
              <a:srgbClr val="2b72fe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/>
            </a:p>
          </p:txBody>
        </p:sp>
      </p:grpSp>
      <p:sp>
        <p:nvSpPr>
          <p:cNvPr id="7" name="사각형: 둥근 위쪽 모서리 6"/>
          <p:cNvSpPr/>
          <p:nvPr/>
        </p:nvSpPr>
        <p:spPr>
          <a:xfrm flipV="1">
            <a:off x="5783970" y="774983"/>
            <a:ext cx="2233981" cy="482847"/>
          </a:xfrm>
          <a:prstGeom prst="round2SameRect">
            <a:avLst>
              <a:gd name="adj1" fmla="val 32120"/>
              <a:gd name="adj2" fmla="val 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사각형: 둥근 위쪽 모서리 7"/>
          <p:cNvSpPr/>
          <p:nvPr/>
        </p:nvSpPr>
        <p:spPr>
          <a:xfrm flipV="1">
            <a:off x="969017" y="774983"/>
            <a:ext cx="2233981" cy="482847"/>
          </a:xfrm>
          <a:prstGeom prst="round2SameRect">
            <a:avLst>
              <a:gd name="adj1" fmla="val 32120"/>
              <a:gd name="adj2" fmla="val 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9" name="사각형: 둥근 위쪽 모서리 8"/>
          <p:cNvSpPr/>
          <p:nvPr/>
        </p:nvSpPr>
        <p:spPr>
          <a:xfrm flipV="1">
            <a:off x="3384697" y="774983"/>
            <a:ext cx="2233981" cy="482847"/>
          </a:xfrm>
          <a:prstGeom prst="round2SameRect">
            <a:avLst>
              <a:gd name="adj1" fmla="val 32120"/>
              <a:gd name="adj2" fmla="val 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754020" y="835828"/>
            <a:ext cx="26239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ko-KR" altLang="en-US" sz="2000" kern="0" spc="-150">
                <a:solidFill>
                  <a:schemeClr val="bg1"/>
                </a:solidFill>
                <a:latin typeface="G마켓 산스 TTF Medium"/>
                <a:ea typeface="G마켓 산스 TTF Medium"/>
                <a:cs typeface="Arial"/>
              </a:rPr>
              <a:t>실시 주체</a:t>
            </a:r>
            <a:endParaRPr kumimoji="1" lang="ko-KR" altLang="en-US" sz="2000" kern="0" spc="-150">
              <a:solidFill>
                <a:schemeClr val="bg1"/>
              </a:solidFill>
              <a:latin typeface="G마켓 산스 TTF Medium"/>
              <a:ea typeface="G마켓 산스 TTF Medium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29797" y="835828"/>
            <a:ext cx="19258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ko-KR" altLang="en-US" sz="2000" kern="0" spc="-150">
                <a:solidFill>
                  <a:schemeClr val="bg1"/>
                </a:solidFill>
                <a:latin typeface="G마켓 산스 TTF Medium"/>
                <a:ea typeface="G마켓 산스 TTF Medium"/>
                <a:cs typeface="Arial"/>
              </a:rPr>
              <a:t>위험성평가 대상</a:t>
            </a:r>
            <a:endParaRPr kumimoji="1" lang="ko-KR" altLang="en-US" sz="2000" kern="0" spc="-150">
              <a:solidFill>
                <a:schemeClr val="bg1"/>
              </a:solidFill>
              <a:latin typeface="G마켓 산스 TTF Medium"/>
              <a:ea typeface="G마켓 산스 TTF Medium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71399" y="835828"/>
            <a:ext cx="22882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ko-KR" altLang="en-US" sz="2000" kern="0" spc="-150">
                <a:solidFill>
                  <a:schemeClr val="bg1"/>
                </a:solidFill>
                <a:latin typeface="G마켓 산스 TTF Medium"/>
                <a:ea typeface="G마켓 산스 TTF Medium"/>
                <a:cs typeface="Arial"/>
              </a:rPr>
              <a:t>근로자 참여</a:t>
            </a:r>
            <a:endParaRPr kumimoji="1" lang="ko-KR" altLang="en-US" sz="2000" kern="0" spc="-150">
              <a:solidFill>
                <a:schemeClr val="bg1"/>
              </a:solidFill>
              <a:latin typeface="G마켓 산스 TTF Medium"/>
              <a:ea typeface="G마켓 산스 TTF Medium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7788" y="388207"/>
            <a:ext cx="49125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Ⅲ. </a:t>
            </a:r>
            <a:r>
              <a:rPr lang="ko-KR" altLang="en-US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위험성평가 실시는 어떻게</a:t>
            </a:r>
            <a:r>
              <a:rPr lang="en-US" altLang="ko-KR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?</a:t>
            </a:r>
            <a:endParaRPr lang="en-US" altLang="ko-KR" spc="-7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사각형: 둥근 위쪽 모서리 9"/>
          <p:cNvSpPr/>
          <p:nvPr/>
        </p:nvSpPr>
        <p:spPr>
          <a:xfrm flipV="1">
            <a:off x="8232463" y="787170"/>
            <a:ext cx="3022742" cy="584774"/>
          </a:xfrm>
          <a:prstGeom prst="round2SameRect">
            <a:avLst>
              <a:gd name="adj1" fmla="val 19993"/>
              <a:gd name="adj2" fmla="val 0"/>
            </a:avLst>
          </a:prstGeom>
          <a:solidFill>
            <a:srgbClr val="f8704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8249285" y="809184"/>
            <a:ext cx="30227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ko-KR" altLang="en-US" sz="3200" kern="0" spc="-150">
                <a:solidFill>
                  <a:schemeClr val="bg1"/>
                </a:solidFill>
                <a:latin typeface="G마켓 산스 TTF Bold"/>
                <a:ea typeface="G마켓 산스 TTF Bold"/>
                <a:cs typeface="Arial"/>
              </a:rPr>
              <a:t>위험성평가 시기</a:t>
            </a:r>
            <a:endParaRPr kumimoji="1" lang="ko-KR" altLang="en-US" sz="3200" kern="0" spc="-150">
              <a:solidFill>
                <a:schemeClr val="bg1"/>
              </a:solidFill>
              <a:latin typeface="G마켓 산스 TTF Bold"/>
              <a:ea typeface="G마켓 산스 TTF Bold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1751" y="1803290"/>
            <a:ext cx="2664512" cy="6230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ts val="4500"/>
              </a:lnSpc>
              <a:tabLst>
                <a:tab pos="182563" algn="l"/>
              </a:tabLst>
              <a:defRPr/>
            </a:pPr>
            <a:r>
              <a:rPr lang="ko-KR" altLang="en-US" sz="280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“최초</a:t>
            </a:r>
            <a:r>
              <a:rPr lang="en-US" altLang="ko-KR" sz="280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-</a:t>
            </a:r>
            <a:r>
              <a:rPr lang="ko-KR" altLang="en-US" sz="280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상시평가” </a:t>
            </a:r>
            <a:endParaRPr lang="ko-KR" altLang="en-US" sz="2800">
              <a:solidFill>
                <a:srgbClr val="002060"/>
              </a:solidFill>
              <a:latin typeface="+mj-ea"/>
              <a:ea typeface="+mj-ea"/>
            </a:endParaRPr>
          </a:p>
        </p:txBody>
      </p:sp>
      <p:grpSp>
        <p:nvGrpSpPr>
          <p:cNvPr id="14" name="그룹 13"/>
          <p:cNvGrpSpPr/>
          <p:nvPr/>
        </p:nvGrpSpPr>
        <p:grpSpPr>
          <a:xfrm rot="0">
            <a:off x="989680" y="1912060"/>
            <a:ext cx="4760524" cy="549857"/>
            <a:chOff x="1239154" y="1527547"/>
            <a:chExt cx="4760524" cy="484490"/>
          </a:xfrm>
        </p:grpSpPr>
        <p:sp>
          <p:nvSpPr>
            <p:cNvPr id="15" name="사각형: 둥근 모서리 14"/>
            <p:cNvSpPr/>
            <p:nvPr/>
          </p:nvSpPr>
          <p:spPr>
            <a:xfrm>
              <a:off x="1255747" y="1538778"/>
              <a:ext cx="4743931" cy="462731"/>
            </a:xfrm>
            <a:prstGeom prst="roundRect">
              <a:avLst>
                <a:gd name="adj" fmla="val 50000"/>
              </a:avLst>
            </a:prstGeom>
            <a:solidFill>
              <a:srgbClr val="2ec2d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tabLst>
                  <a:tab pos="182563" algn="l"/>
                </a:tabLst>
                <a:defRPr/>
              </a:pPr>
              <a:r>
                <a:rPr lang="ko-KR" altLang="en-US" sz="28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     상시평가 실시 사업장</a:t>
              </a:r>
              <a:endParaRPr lang="ko-KR" altLang="en-US" sz="28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6" name="타원 15"/>
            <p:cNvSpPr/>
            <p:nvPr/>
          </p:nvSpPr>
          <p:spPr>
            <a:xfrm>
              <a:off x="1239154" y="1527547"/>
              <a:ext cx="484490" cy="484490"/>
            </a:xfrm>
            <a:prstGeom prst="ellipse">
              <a:avLst/>
            </a:prstGeom>
            <a:solidFill>
              <a:srgbClr val="2ec2d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7" name="이등변 삼각형 16"/>
            <p:cNvSpPr/>
            <p:nvPr/>
          </p:nvSpPr>
          <p:spPr>
            <a:xfrm rot="5400000">
              <a:off x="1411935" y="1670212"/>
              <a:ext cx="219700" cy="1893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90" name="직사각형 89"/>
          <p:cNvSpPr/>
          <p:nvPr/>
        </p:nvSpPr>
        <p:spPr>
          <a:xfrm>
            <a:off x="1182130" y="5697819"/>
            <a:ext cx="2465309" cy="584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latinLnBrk="0">
              <a:defRPr/>
            </a:pPr>
            <a:r>
              <a:rPr lang="ko-KR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사업장 성립 후</a:t>
            </a:r>
            <a:br>
              <a:rPr lang="en-US" altLang="ko-KR" sz="20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</a:br>
            <a:r>
              <a:rPr lang="en-US" altLang="ko-KR" sz="20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1</a:t>
            </a:r>
            <a:r>
              <a:rPr lang="ko-KR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개월</a:t>
            </a:r>
            <a:endParaRPr lang="ko-KR" altLang="en-US" sz="200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91" name="직사각형 90"/>
          <p:cNvSpPr/>
          <p:nvPr/>
        </p:nvSpPr>
        <p:spPr>
          <a:xfrm>
            <a:off x="3777430" y="5697819"/>
            <a:ext cx="2465309" cy="584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latinLnBrk="0">
              <a:defRPr/>
            </a:pPr>
            <a:r>
              <a:rPr lang="ko-KR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매일</a:t>
            </a:r>
            <a:endParaRPr lang="ko-KR" altLang="en-US" sz="200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92" name="직사각형 91"/>
          <p:cNvSpPr/>
          <p:nvPr/>
        </p:nvSpPr>
        <p:spPr>
          <a:xfrm>
            <a:off x="6372730" y="5697819"/>
            <a:ext cx="2465309" cy="584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latinLnBrk="0">
              <a:defRPr/>
            </a:pPr>
            <a:r>
              <a:rPr lang="ko-KR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매주</a:t>
            </a:r>
            <a:endParaRPr lang="ko-KR" altLang="en-US" sz="200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93" name="직사각형 92"/>
          <p:cNvSpPr/>
          <p:nvPr/>
        </p:nvSpPr>
        <p:spPr>
          <a:xfrm>
            <a:off x="8968030" y="5697819"/>
            <a:ext cx="2465309" cy="584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latinLnBrk="0">
              <a:defRPr/>
            </a:pPr>
            <a:r>
              <a:rPr lang="ko-KR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매월</a:t>
            </a:r>
            <a:endParaRPr lang="ko-KR" altLang="en-US" sz="200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cxnSp>
        <p:nvCxnSpPr>
          <p:cNvPr id="107" name="직선 화살표 연결선 106"/>
          <p:cNvCxnSpPr/>
          <p:nvPr/>
        </p:nvCxnSpPr>
        <p:spPr>
          <a:xfrm>
            <a:off x="5012944" y="4288134"/>
            <a:ext cx="0" cy="954230"/>
          </a:xfrm>
          <a:prstGeom prst="straightConnector1">
            <a:avLst/>
          </a:prstGeom>
          <a:ln w="57150">
            <a:solidFill>
              <a:srgbClr val="2ec2d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직선 화살표 연결선 109"/>
          <p:cNvCxnSpPr/>
          <p:nvPr/>
        </p:nvCxnSpPr>
        <p:spPr>
          <a:xfrm>
            <a:off x="2378573" y="4288134"/>
            <a:ext cx="0" cy="954230"/>
          </a:xfrm>
          <a:prstGeom prst="straightConnector1">
            <a:avLst/>
          </a:prstGeom>
          <a:ln w="57150">
            <a:solidFill>
              <a:srgbClr val="7db6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직선 화살표 연결선 110"/>
          <p:cNvCxnSpPr/>
          <p:nvPr/>
        </p:nvCxnSpPr>
        <p:spPr>
          <a:xfrm>
            <a:off x="10202672" y="4288134"/>
            <a:ext cx="0" cy="954230"/>
          </a:xfrm>
          <a:prstGeom prst="straightConnector1">
            <a:avLst/>
          </a:prstGeom>
          <a:ln w="57150">
            <a:solidFill>
              <a:srgbClr val="2ec2d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직선 화살표 연결선 111"/>
          <p:cNvCxnSpPr/>
          <p:nvPr/>
        </p:nvCxnSpPr>
        <p:spPr>
          <a:xfrm>
            <a:off x="7608941" y="4288134"/>
            <a:ext cx="0" cy="954230"/>
          </a:xfrm>
          <a:prstGeom prst="straightConnector1">
            <a:avLst/>
          </a:prstGeom>
          <a:ln w="57150">
            <a:solidFill>
              <a:srgbClr val="2ec2d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타원 99"/>
          <p:cNvSpPr/>
          <p:nvPr/>
        </p:nvSpPr>
        <p:spPr>
          <a:xfrm>
            <a:off x="1367009" y="2767401"/>
            <a:ext cx="2141648" cy="2141648"/>
          </a:xfrm>
          <a:prstGeom prst="ellipse">
            <a:avLst/>
          </a:prstGeom>
          <a:solidFill>
            <a:srgbClr val="7db6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01" name="타원 100"/>
          <p:cNvSpPr/>
          <p:nvPr/>
        </p:nvSpPr>
        <p:spPr>
          <a:xfrm>
            <a:off x="3939260" y="2767401"/>
            <a:ext cx="2141648" cy="2141648"/>
          </a:xfrm>
          <a:prstGeom prst="ellipse">
            <a:avLst/>
          </a:prstGeom>
          <a:solidFill>
            <a:srgbClr val="2399a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02" name="타원 101"/>
          <p:cNvSpPr/>
          <p:nvPr/>
        </p:nvSpPr>
        <p:spPr>
          <a:xfrm>
            <a:off x="6534560" y="2767401"/>
            <a:ext cx="2141648" cy="2141648"/>
          </a:xfrm>
          <a:prstGeom prst="ellipse">
            <a:avLst/>
          </a:prstGeom>
          <a:solidFill>
            <a:srgbClr val="2399a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03" name="타원 102"/>
          <p:cNvSpPr/>
          <p:nvPr/>
        </p:nvSpPr>
        <p:spPr>
          <a:xfrm>
            <a:off x="9129860" y="2767401"/>
            <a:ext cx="2141648" cy="2141648"/>
          </a:xfrm>
          <a:prstGeom prst="ellipse">
            <a:avLst/>
          </a:prstGeom>
          <a:solidFill>
            <a:srgbClr val="2399a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74" name="TextBox 73"/>
          <p:cNvSpPr txBox="1"/>
          <p:nvPr/>
        </p:nvSpPr>
        <p:spPr>
          <a:xfrm>
            <a:off x="1742164" y="3576937"/>
            <a:ext cx="1345240" cy="461665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tabLst>
                <a:tab pos="182563" algn="l"/>
              </a:tabLst>
              <a:defRPr/>
            </a:pPr>
            <a:r>
              <a:rPr xmlns:mc="http://schemas.openxmlformats.org/markup-compatibility/2006" xmlns:hp="http://schemas.haansoft.com/office/presentation/8.0" lang="ko-KR" altLang="en-US" sz="2400" mc:Ignorable="hp" hp:hslEmbossed="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+mj-ea"/>
                <a:ea typeface="+mj-ea"/>
              </a:rPr>
              <a:t>최초 평가</a:t>
            </a:r>
            <a:endParaRPr xmlns:mc="http://schemas.openxmlformats.org/markup-compatibility/2006" xmlns:hp="http://schemas.haansoft.com/office/presentation/8.0" lang="ko-KR" altLang="en-US" sz="2400" mc:Ignorable="hp" hp:hslEmbossed="0">
              <a:ln w="9525">
                <a:solidFill>
                  <a:srgbClr val="a1a1a1">
                    <a:alpha val="0"/>
                  </a:srgb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187294" y="3382111"/>
            <a:ext cx="1612942" cy="830997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tabLst>
                <a:tab pos="182563" algn="l"/>
              </a:tabLst>
              <a:defRPr/>
            </a:pPr>
            <a:r>
              <a:rPr xmlns:mc="http://schemas.openxmlformats.org/markup-compatibility/2006" xmlns:hp="http://schemas.haansoft.com/office/presentation/8.0" lang="en-US" altLang="ko-KR" sz="2400" mc:Ignorable="hp" hp:hslEmbossed="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+mj-ea"/>
                <a:ea typeface="+mj-ea"/>
              </a:rPr>
              <a:t>TBM </a:t>
            </a:r>
            <a:r>
              <a:rPr xmlns:mc="http://schemas.openxmlformats.org/markup-compatibility/2006" xmlns:hp="http://schemas.haansoft.com/office/presentation/8.0" lang="ko-KR" altLang="en-US" sz="2400" mc:Ignorable="hp" hp:hslEmbossed="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+mj-ea"/>
                <a:ea typeface="+mj-ea"/>
              </a:rPr>
              <a:t>등 </a:t>
            </a:r>
            <a:br>
              <a:rPr xmlns:mc="http://schemas.openxmlformats.org/markup-compatibility/2006" xmlns:hp="http://schemas.haansoft.com/office/presentation/8.0" lang="ko-KR" altLang="en-US" sz="2400" mc:Ignorable="hp" hp:hslEmbossed="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+mj-ea"/>
                <a:ea typeface="+mj-ea"/>
              </a:rPr>
            </a:br>
            <a:r>
              <a:rPr xmlns:mc="http://schemas.openxmlformats.org/markup-compatibility/2006" xmlns:hp="http://schemas.haansoft.com/office/presentation/8.0" lang="ko-KR" altLang="en-US" sz="2400" mc:Ignorable="hp" hp:hslEmbossed="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+mj-ea"/>
                <a:ea typeface="+mj-ea"/>
              </a:rPr>
              <a:t>근로자 공유</a:t>
            </a:r>
            <a:endParaRPr xmlns:mc="http://schemas.openxmlformats.org/markup-compatibility/2006" xmlns:hp="http://schemas.haansoft.com/office/presentation/8.0" lang="ko-KR" altLang="en-US" sz="2400" mc:Ignorable="hp" hp:hslEmbossed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642924" y="3217765"/>
            <a:ext cx="1970411" cy="1200329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tabLst>
                <a:tab pos="182563" algn="l"/>
              </a:tabLst>
              <a:defRPr/>
            </a:pPr>
            <a:r>
              <a:rPr xmlns:mc="http://schemas.openxmlformats.org/markup-compatibility/2006" xmlns:hp="http://schemas.haansoft.com/office/presentation/8.0" lang="ko-KR" altLang="en-US" sz="2400" mc:Ignorable="hp" hp:hslEmbossed="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+mj-ea"/>
                <a:ea typeface="+mj-ea"/>
              </a:rPr>
              <a:t>관리감독자</a:t>
            </a:r>
            <a:r>
              <a:rPr xmlns:mc="http://schemas.openxmlformats.org/markup-compatibility/2006" xmlns:hp="http://schemas.haansoft.com/office/presentation/8.0" lang="en-US" altLang="ko-KR" sz="2400" mc:Ignorable="hp" hp:hslEmbossed="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+mj-ea"/>
                <a:ea typeface="+mj-ea"/>
              </a:rPr>
              <a:t>·</a:t>
            </a:r>
            <a:endParaRPr xmlns:mc="http://schemas.openxmlformats.org/markup-compatibility/2006" xmlns:hp="http://schemas.haansoft.com/office/presentation/8.0" lang="en-US" altLang="ko-KR" sz="2400" mc:Ignorable="hp" hp:hslEmbossed="0">
              <a:ln w="9525">
                <a:solidFill>
                  <a:srgbClr val="a1a1a1">
                    <a:alpha val="0"/>
                  </a:srgb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+mj-ea"/>
              <a:ea typeface="+mj-ea"/>
            </a:endParaRPr>
          </a:p>
          <a:p>
            <a:pPr algn="ctr">
              <a:tabLst>
                <a:tab pos="182563" algn="l"/>
              </a:tabLst>
              <a:defRPr/>
            </a:pPr>
            <a:r>
              <a:rPr xmlns:mc="http://schemas.openxmlformats.org/markup-compatibility/2006" xmlns:hp="http://schemas.haansoft.com/office/presentation/8.0" lang="ko-KR" altLang="en-US" sz="2400" mc:Ignorable="hp" hp:hslEmbossed="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+mj-ea"/>
                <a:ea typeface="+mj-ea"/>
              </a:rPr>
              <a:t>도급사업주 등 </a:t>
            </a:r>
            <a:br>
              <a:rPr xmlns:mc="http://schemas.openxmlformats.org/markup-compatibility/2006" xmlns:hp="http://schemas.haansoft.com/office/presentation/8.0" lang="ko-KR" altLang="en-US" sz="2400" mc:Ignorable="hp" hp:hslEmbossed="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+mj-ea"/>
                <a:ea typeface="+mj-ea"/>
              </a:rPr>
            </a:br>
            <a:r>
              <a:rPr xmlns:mc="http://schemas.openxmlformats.org/markup-compatibility/2006" xmlns:hp="http://schemas.haansoft.com/office/presentation/8.0" lang="ko-KR" altLang="en-US" sz="2400" mc:Ignorable="hp" hp:hslEmbossed="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+mj-ea"/>
                <a:ea typeface="+mj-ea"/>
              </a:rPr>
              <a:t>위험성 공유</a:t>
            </a:r>
            <a:endParaRPr xmlns:mc="http://schemas.openxmlformats.org/markup-compatibility/2006" xmlns:hp="http://schemas.haansoft.com/office/presentation/8.0" lang="ko-KR" altLang="en-US" sz="2400" mc:Ignorable="hp" hp:hslEmbossed="0">
              <a:ln w="9525">
                <a:solidFill>
                  <a:srgbClr val="a1a1a1">
                    <a:alpha val="0"/>
                  </a:srgb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9126512" y="3401538"/>
            <a:ext cx="2148345" cy="1015663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>
              <a:tabLst>
                <a:tab pos="182563" algn="l"/>
              </a:tabLst>
              <a:defRPr/>
            </a:pPr>
            <a:r>
              <a:rPr xmlns:mc="http://schemas.openxmlformats.org/markup-compatibility/2006" xmlns:hp="http://schemas.haansoft.com/office/presentation/8.0" lang="ko-KR" altLang="en-US" sz="2400" mc:Ignorable="hp" hp:hslEmbossed="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+mj-ea"/>
                <a:ea typeface="+mj-ea"/>
              </a:rPr>
              <a:t>사업장 순회점검</a:t>
            </a:r>
            <a:br>
              <a:rPr xmlns:mc="http://schemas.openxmlformats.org/markup-compatibility/2006" xmlns:hp="http://schemas.haansoft.com/office/presentation/8.0" lang="en-US" altLang="ko-KR" sz="2400" mc:Ignorable="hp" hp:hslEmbossed="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+mj-ea"/>
                <a:ea typeface="+mj-ea"/>
              </a:rPr>
            </a:br>
            <a:r>
              <a:rPr xmlns:mc="http://schemas.openxmlformats.org/markup-compatibility/2006" xmlns:hp="http://schemas.haansoft.com/office/presentation/8.0" lang="ko-KR" altLang="en-US" mc:Ignorable="hp" hp:hslEmbossed="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+mj-ea"/>
                <a:ea typeface="+mj-ea"/>
              </a:rPr>
              <a:t>유해</a:t>
            </a:r>
            <a:r>
              <a:rPr xmlns:mc="http://schemas.openxmlformats.org/markup-compatibility/2006" xmlns:hp="http://schemas.haansoft.com/office/presentation/8.0" lang="en-US" altLang="ko-KR" mc:Ignorable="hp" hp:hslEmbossed="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+mj-ea"/>
                <a:ea typeface="+mj-ea"/>
              </a:rPr>
              <a:t>·</a:t>
            </a:r>
            <a:r>
              <a:rPr xmlns:mc="http://schemas.openxmlformats.org/markup-compatibility/2006" xmlns:hp="http://schemas.haansoft.com/office/presentation/8.0" lang="ko-KR" altLang="en-US" mc:Ignorable="hp" hp:hslEmbossed="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+mj-ea"/>
                <a:ea typeface="+mj-ea"/>
              </a:rPr>
              <a:t>위험요인 발굴 </a:t>
            </a:r>
            <a:br>
              <a:rPr xmlns:mc="http://schemas.openxmlformats.org/markup-compatibility/2006" xmlns:hp="http://schemas.haansoft.com/office/presentation/8.0" lang="en-US" altLang="ko-KR" mc:Ignorable="hp" hp:hslEmbossed="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+mj-ea"/>
                <a:ea typeface="+mj-ea"/>
              </a:rPr>
            </a:br>
            <a:r>
              <a:rPr xmlns:mc="http://schemas.openxmlformats.org/markup-compatibility/2006" xmlns:hp="http://schemas.haansoft.com/office/presentation/8.0" lang="ko-KR" altLang="en-US" mc:Ignorable="hp" hp:hslEmbossed="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+mj-ea"/>
                <a:ea typeface="+mj-ea"/>
              </a:rPr>
              <a:t>및위험성 평가</a:t>
            </a:r>
            <a:endParaRPr xmlns:mc="http://schemas.openxmlformats.org/markup-compatibility/2006" xmlns:hp="http://schemas.haansoft.com/office/presentation/8.0" lang="ko-KR" altLang="en-US" mc:Ignorable="hp" hp:hslEmbossed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2264710" y="5394960"/>
            <a:ext cx="208280" cy="208280"/>
          </a:xfrm>
          <a:prstGeom prst="ellipse">
            <a:avLst/>
          </a:prstGeom>
          <a:solidFill>
            <a:srgbClr val="7db638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2" name="타원 21"/>
          <p:cNvSpPr/>
          <p:nvPr/>
        </p:nvSpPr>
        <p:spPr>
          <a:xfrm>
            <a:off x="4904865" y="5394960"/>
            <a:ext cx="208280" cy="208280"/>
          </a:xfrm>
          <a:prstGeom prst="ellipse">
            <a:avLst/>
          </a:prstGeom>
          <a:solidFill>
            <a:srgbClr val="2399a5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4" name="타원 23"/>
          <p:cNvSpPr/>
          <p:nvPr/>
        </p:nvSpPr>
        <p:spPr>
          <a:xfrm>
            <a:off x="7508864" y="5394960"/>
            <a:ext cx="208280" cy="208280"/>
          </a:xfrm>
          <a:prstGeom prst="ellipse">
            <a:avLst/>
          </a:prstGeom>
          <a:solidFill>
            <a:srgbClr val="2399a5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5" name="타원 24"/>
          <p:cNvSpPr/>
          <p:nvPr/>
        </p:nvSpPr>
        <p:spPr>
          <a:xfrm>
            <a:off x="10114943" y="5394960"/>
            <a:ext cx="208280" cy="208280"/>
          </a:xfrm>
          <a:prstGeom prst="ellipse">
            <a:avLst/>
          </a:prstGeom>
          <a:solidFill>
            <a:srgbClr val="2399a5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/>
              <a:t>· </a:t>
            </a:r>
            <a:fld id="{E06FA517-99C4-4931-8AF6-A43C2876D6DD}" type="slidenum">
              <a:rPr lang="en-US" altLang="en-US"/>
              <a:pPr lvl="0">
                <a:defRPr/>
              </a:pPr>
              <a:t>19</a:t>
            </a:fld>
            <a:r>
              <a:rPr lang="ko-KR" altLang="en-US"/>
              <a:t> </a:t>
            </a:r>
            <a:r>
              <a:rPr lang="en-US" altLang="ko-KR"/>
              <a:t>· </a:t>
            </a:r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사각형: 둥근 위쪽 모서리 4"/>
          <p:cNvSpPr/>
          <p:nvPr/>
        </p:nvSpPr>
        <p:spPr>
          <a:xfrm flipV="1">
            <a:off x="5783970" y="774983"/>
            <a:ext cx="2233981" cy="482847"/>
          </a:xfrm>
          <a:prstGeom prst="round2SameRect">
            <a:avLst>
              <a:gd name="adj1" fmla="val 32120"/>
              <a:gd name="adj2" fmla="val 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7" name="사각형: 둥근 위쪽 모서리 6"/>
          <p:cNvSpPr/>
          <p:nvPr/>
        </p:nvSpPr>
        <p:spPr>
          <a:xfrm flipV="1">
            <a:off x="969017" y="774983"/>
            <a:ext cx="2233981" cy="482847"/>
          </a:xfrm>
          <a:prstGeom prst="round2SameRect">
            <a:avLst>
              <a:gd name="adj1" fmla="val 32120"/>
              <a:gd name="adj2" fmla="val 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사각형: 둥근 위쪽 모서리 7"/>
          <p:cNvSpPr/>
          <p:nvPr/>
        </p:nvSpPr>
        <p:spPr>
          <a:xfrm flipV="1">
            <a:off x="3384697" y="774983"/>
            <a:ext cx="2233981" cy="482847"/>
          </a:xfrm>
          <a:prstGeom prst="round2SameRect">
            <a:avLst>
              <a:gd name="adj1" fmla="val 32120"/>
              <a:gd name="adj2" fmla="val 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754020" y="835828"/>
            <a:ext cx="26239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ko-KR" altLang="en-US" sz="2000" kern="0" spc="-150">
                <a:solidFill>
                  <a:schemeClr val="bg1"/>
                </a:solidFill>
                <a:latin typeface="G마켓 산스 TTF Medium"/>
                <a:ea typeface="G마켓 산스 TTF Medium"/>
                <a:cs typeface="Arial"/>
              </a:rPr>
              <a:t>실시 주체</a:t>
            </a:r>
            <a:endParaRPr kumimoji="1" lang="ko-KR" altLang="en-US" sz="2000" kern="0" spc="-150">
              <a:solidFill>
                <a:schemeClr val="bg1"/>
              </a:solidFill>
              <a:latin typeface="G마켓 산스 TTF Medium"/>
              <a:ea typeface="G마켓 산스 TTF Medium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29797" y="835828"/>
            <a:ext cx="19258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ko-KR" altLang="en-US" sz="2000" kern="0" spc="-150">
                <a:solidFill>
                  <a:schemeClr val="bg1"/>
                </a:solidFill>
                <a:latin typeface="G마켓 산스 TTF Medium"/>
                <a:ea typeface="G마켓 산스 TTF Medium"/>
                <a:cs typeface="Arial"/>
              </a:rPr>
              <a:t>위험성평가 대상</a:t>
            </a:r>
            <a:endParaRPr kumimoji="1" lang="ko-KR" altLang="en-US" sz="2000" kern="0" spc="-150">
              <a:solidFill>
                <a:schemeClr val="bg1"/>
              </a:solidFill>
              <a:latin typeface="G마켓 산스 TTF Medium"/>
              <a:ea typeface="G마켓 산스 TTF Medium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71399" y="835828"/>
            <a:ext cx="22882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ko-KR" altLang="en-US" sz="2000" kern="0" spc="-150">
                <a:solidFill>
                  <a:schemeClr val="bg1"/>
                </a:solidFill>
                <a:latin typeface="G마켓 산스 TTF Medium"/>
                <a:ea typeface="G마켓 산스 TTF Medium"/>
                <a:cs typeface="Arial"/>
              </a:rPr>
              <a:t>근로자 참여</a:t>
            </a:r>
            <a:endParaRPr kumimoji="1" lang="ko-KR" altLang="en-US" sz="2000" kern="0" spc="-150">
              <a:solidFill>
                <a:schemeClr val="bg1"/>
              </a:solidFill>
              <a:latin typeface="G마켓 산스 TTF Medium"/>
              <a:ea typeface="G마켓 산스 TTF Medium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7788" y="388207"/>
            <a:ext cx="49125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Ⅲ. </a:t>
            </a:r>
            <a:r>
              <a:rPr lang="ko-KR" altLang="en-US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위험성평가 실시는 어떻게</a:t>
            </a:r>
            <a:r>
              <a:rPr lang="en-US" altLang="ko-KR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?</a:t>
            </a:r>
            <a:endParaRPr lang="en-US" altLang="ko-KR" spc="-7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사각형: 둥근 위쪽 모서리 11"/>
          <p:cNvSpPr/>
          <p:nvPr/>
        </p:nvSpPr>
        <p:spPr>
          <a:xfrm flipV="1">
            <a:off x="8232463" y="787170"/>
            <a:ext cx="3022742" cy="584774"/>
          </a:xfrm>
          <a:prstGeom prst="round2SameRect">
            <a:avLst>
              <a:gd name="adj1" fmla="val 19993"/>
              <a:gd name="adj2" fmla="val 0"/>
            </a:avLst>
          </a:prstGeom>
          <a:solidFill>
            <a:srgbClr val="f8704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249285" y="809184"/>
            <a:ext cx="30227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ko-KR" altLang="en-US" sz="3200" kern="0" spc="-150">
                <a:solidFill>
                  <a:schemeClr val="bg1"/>
                </a:solidFill>
                <a:latin typeface="G마켓 산스 TTF Bold"/>
                <a:ea typeface="G마켓 산스 TTF Bold"/>
                <a:cs typeface="Arial"/>
              </a:rPr>
              <a:t>위험성평가 시기</a:t>
            </a:r>
            <a:endParaRPr kumimoji="1" lang="ko-KR" altLang="en-US" sz="3200" kern="0" spc="-150">
              <a:solidFill>
                <a:schemeClr val="bg1"/>
              </a:solidFill>
              <a:latin typeface="G마켓 산스 TTF Bold"/>
              <a:ea typeface="G마켓 산스 TTF Bold"/>
              <a:cs typeface="Arial"/>
            </a:endParaRPr>
          </a:p>
        </p:txBody>
      </p:sp>
      <p:grpSp>
        <p:nvGrpSpPr>
          <p:cNvPr id="67" name="그룹 66"/>
          <p:cNvGrpSpPr/>
          <p:nvPr/>
        </p:nvGrpSpPr>
        <p:grpSpPr>
          <a:xfrm rot="0">
            <a:off x="2868499" y="2924275"/>
            <a:ext cx="8957741" cy="1826325"/>
            <a:chOff x="2868499" y="4006797"/>
            <a:chExt cx="8957741" cy="1826325"/>
          </a:xfrm>
        </p:grpSpPr>
        <p:sp>
          <p:nvSpPr>
            <p:cNvPr id="32" name="직사각형 31"/>
            <p:cNvSpPr/>
            <p:nvPr/>
          </p:nvSpPr>
          <p:spPr>
            <a:xfrm>
              <a:off x="3108706" y="4006797"/>
              <a:ext cx="7433310" cy="4840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3200"/>
                </a:lnSpc>
                <a:defRPr/>
              </a:pPr>
              <a:r>
                <a:rPr lang="ko-KR" altLang="en-US" sz="2400">
                  <a:solidFill>
                    <a:srgbClr val="000066"/>
                  </a:solidFill>
                  <a:latin typeface="+mj-ea"/>
                  <a:ea typeface="+mj-ea"/>
                </a:rPr>
                <a:t>가급적 사업 개시 직후 착수</a:t>
              </a:r>
              <a:endParaRPr lang="ko-KR" altLang="en-US" sz="2400">
                <a:solidFill>
                  <a:srgbClr val="000066"/>
                </a:solidFill>
                <a:latin typeface="+mj-ea"/>
                <a:ea typeface="+mj-ea"/>
              </a:endParaRPr>
            </a:p>
          </p:txBody>
        </p:sp>
        <p:grpSp>
          <p:nvGrpSpPr>
            <p:cNvPr id="33" name="그룹 32"/>
            <p:cNvGrpSpPr/>
            <p:nvPr/>
          </p:nvGrpSpPr>
          <p:grpSpPr>
            <a:xfrm rot="0">
              <a:off x="2868499" y="4167452"/>
              <a:ext cx="221919" cy="210110"/>
              <a:chOff x="346869" y="1820387"/>
              <a:chExt cx="617538" cy="584675"/>
            </a:xfrm>
            <a:solidFill>
              <a:srgbClr val="000000"/>
            </a:solidFill>
          </p:grpSpPr>
          <p:sp>
            <p:nvSpPr>
              <p:cNvPr id="34" name="Freeform 74"/>
              <p:cNvSpPr/>
              <p:nvPr/>
            </p:nvSpPr>
            <p:spPr>
              <a:xfrm flipH="1">
                <a:off x="346869" y="1868487"/>
                <a:ext cx="536575" cy="536575"/>
              </a:xfrm>
              <a:custGeom>
                <a:avLst/>
                <a:gdLst>
                  <a:gd name="T0" fmla="*/ 167 w 676"/>
                  <a:gd name="T1" fmla="*/ 0 h 676"/>
                  <a:gd name="T2" fmla="*/ 158 w 676"/>
                  <a:gd name="T3" fmla="*/ 0 h 676"/>
                  <a:gd name="T4" fmla="*/ 508 w 676"/>
                  <a:gd name="T5" fmla="*/ 73 h 676"/>
                  <a:gd name="T6" fmla="*/ 527 w 676"/>
                  <a:gd name="T7" fmla="*/ 74 h 676"/>
                  <a:gd name="T8" fmla="*/ 562 w 676"/>
                  <a:gd name="T9" fmla="*/ 89 h 676"/>
                  <a:gd name="T10" fmla="*/ 586 w 676"/>
                  <a:gd name="T11" fmla="*/ 114 h 676"/>
                  <a:gd name="T12" fmla="*/ 601 w 676"/>
                  <a:gd name="T13" fmla="*/ 149 h 676"/>
                  <a:gd name="T14" fmla="*/ 603 w 676"/>
                  <a:gd name="T15" fmla="*/ 508 h 676"/>
                  <a:gd name="T16" fmla="*/ 601 w 676"/>
                  <a:gd name="T17" fmla="*/ 527 h 676"/>
                  <a:gd name="T18" fmla="*/ 586 w 676"/>
                  <a:gd name="T19" fmla="*/ 560 h 676"/>
                  <a:gd name="T20" fmla="*/ 562 w 676"/>
                  <a:gd name="T21" fmla="*/ 587 h 676"/>
                  <a:gd name="T22" fmla="*/ 527 w 676"/>
                  <a:gd name="T23" fmla="*/ 601 h 676"/>
                  <a:gd name="T24" fmla="*/ 167 w 676"/>
                  <a:gd name="T25" fmla="*/ 603 h 676"/>
                  <a:gd name="T26" fmla="*/ 149 w 676"/>
                  <a:gd name="T27" fmla="*/ 601 h 676"/>
                  <a:gd name="T28" fmla="*/ 115 w 676"/>
                  <a:gd name="T29" fmla="*/ 587 h 676"/>
                  <a:gd name="T30" fmla="*/ 89 w 676"/>
                  <a:gd name="T31" fmla="*/ 560 h 676"/>
                  <a:gd name="T32" fmla="*/ 76 w 676"/>
                  <a:gd name="T33" fmla="*/ 527 h 676"/>
                  <a:gd name="T34" fmla="*/ 74 w 676"/>
                  <a:gd name="T35" fmla="*/ 408 h 676"/>
                  <a:gd name="T36" fmla="*/ 0 w 676"/>
                  <a:gd name="T37" fmla="*/ 508 h 676"/>
                  <a:gd name="T38" fmla="*/ 2 w 676"/>
                  <a:gd name="T39" fmla="*/ 525 h 676"/>
                  <a:gd name="T40" fmla="*/ 7 w 676"/>
                  <a:gd name="T41" fmla="*/ 557 h 676"/>
                  <a:gd name="T42" fmla="*/ 20 w 676"/>
                  <a:gd name="T43" fmla="*/ 588 h 676"/>
                  <a:gd name="T44" fmla="*/ 39 w 676"/>
                  <a:gd name="T45" fmla="*/ 614 h 676"/>
                  <a:gd name="T46" fmla="*/ 61 w 676"/>
                  <a:gd name="T47" fmla="*/ 637 h 676"/>
                  <a:gd name="T48" fmla="*/ 89 w 676"/>
                  <a:gd name="T49" fmla="*/ 655 h 676"/>
                  <a:gd name="T50" fmla="*/ 119 w 676"/>
                  <a:gd name="T51" fmla="*/ 668 h 676"/>
                  <a:gd name="T52" fmla="*/ 151 w 676"/>
                  <a:gd name="T53" fmla="*/ 674 h 676"/>
                  <a:gd name="T54" fmla="*/ 508 w 676"/>
                  <a:gd name="T55" fmla="*/ 676 h 676"/>
                  <a:gd name="T56" fmla="*/ 525 w 676"/>
                  <a:gd name="T57" fmla="*/ 674 h 676"/>
                  <a:gd name="T58" fmla="*/ 558 w 676"/>
                  <a:gd name="T59" fmla="*/ 668 h 676"/>
                  <a:gd name="T60" fmla="*/ 588 w 676"/>
                  <a:gd name="T61" fmla="*/ 655 h 676"/>
                  <a:gd name="T62" fmla="*/ 616 w 676"/>
                  <a:gd name="T63" fmla="*/ 637 h 676"/>
                  <a:gd name="T64" fmla="*/ 638 w 676"/>
                  <a:gd name="T65" fmla="*/ 614 h 676"/>
                  <a:gd name="T66" fmla="*/ 655 w 676"/>
                  <a:gd name="T67" fmla="*/ 588 h 676"/>
                  <a:gd name="T68" fmla="*/ 668 w 676"/>
                  <a:gd name="T69" fmla="*/ 557 h 676"/>
                  <a:gd name="T70" fmla="*/ 676 w 676"/>
                  <a:gd name="T71" fmla="*/ 525 h 676"/>
                  <a:gd name="T72" fmla="*/ 676 w 676"/>
                  <a:gd name="T73" fmla="*/ 168 h 676"/>
                  <a:gd name="T74" fmla="*/ 676 w 676"/>
                  <a:gd name="T75" fmla="*/ 151 h 676"/>
                  <a:gd name="T76" fmla="*/ 668 w 676"/>
                  <a:gd name="T77" fmla="*/ 117 h 676"/>
                  <a:gd name="T78" fmla="*/ 655 w 676"/>
                  <a:gd name="T79" fmla="*/ 87 h 676"/>
                  <a:gd name="T80" fmla="*/ 638 w 676"/>
                  <a:gd name="T81" fmla="*/ 61 h 676"/>
                  <a:gd name="T82" fmla="*/ 616 w 676"/>
                  <a:gd name="T83" fmla="*/ 37 h 676"/>
                  <a:gd name="T84" fmla="*/ 588 w 676"/>
                  <a:gd name="T85" fmla="*/ 20 h 676"/>
                  <a:gd name="T86" fmla="*/ 558 w 676"/>
                  <a:gd name="T87" fmla="*/ 7 h 676"/>
                  <a:gd name="T88" fmla="*/ 525 w 676"/>
                  <a:gd name="T89" fmla="*/ 0 h 676"/>
                  <a:gd name="T90" fmla="*/ 508 w 676"/>
                  <a:gd name="T91" fmla="*/ 0 h 67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76" h="676">
                    <a:moveTo>
                      <a:pt x="508" y="0"/>
                    </a:moveTo>
                    <a:lnTo>
                      <a:pt x="167" y="0"/>
                    </a:lnTo>
                    <a:lnTo>
                      <a:pt x="167" y="0"/>
                    </a:lnTo>
                    <a:lnTo>
                      <a:pt x="158" y="0"/>
                    </a:lnTo>
                    <a:lnTo>
                      <a:pt x="197" y="73"/>
                    </a:lnTo>
                    <a:lnTo>
                      <a:pt x="508" y="73"/>
                    </a:lnTo>
                    <a:lnTo>
                      <a:pt x="508" y="73"/>
                    </a:lnTo>
                    <a:lnTo>
                      <a:pt x="527" y="74"/>
                    </a:lnTo>
                    <a:lnTo>
                      <a:pt x="545" y="80"/>
                    </a:lnTo>
                    <a:lnTo>
                      <a:pt x="562" y="89"/>
                    </a:lnTo>
                    <a:lnTo>
                      <a:pt x="575" y="101"/>
                    </a:lnTo>
                    <a:lnTo>
                      <a:pt x="586" y="114"/>
                    </a:lnTo>
                    <a:lnTo>
                      <a:pt x="596" y="130"/>
                    </a:lnTo>
                    <a:lnTo>
                      <a:pt x="601" y="149"/>
                    </a:lnTo>
                    <a:lnTo>
                      <a:pt x="603" y="168"/>
                    </a:lnTo>
                    <a:lnTo>
                      <a:pt x="603" y="508"/>
                    </a:lnTo>
                    <a:lnTo>
                      <a:pt x="603" y="508"/>
                    </a:lnTo>
                    <a:lnTo>
                      <a:pt x="601" y="527"/>
                    </a:lnTo>
                    <a:lnTo>
                      <a:pt x="596" y="544"/>
                    </a:lnTo>
                    <a:lnTo>
                      <a:pt x="586" y="560"/>
                    </a:lnTo>
                    <a:lnTo>
                      <a:pt x="575" y="575"/>
                    </a:lnTo>
                    <a:lnTo>
                      <a:pt x="562" y="587"/>
                    </a:lnTo>
                    <a:lnTo>
                      <a:pt x="545" y="596"/>
                    </a:lnTo>
                    <a:lnTo>
                      <a:pt x="527" y="601"/>
                    </a:lnTo>
                    <a:lnTo>
                      <a:pt x="508" y="603"/>
                    </a:lnTo>
                    <a:lnTo>
                      <a:pt x="167" y="603"/>
                    </a:lnTo>
                    <a:lnTo>
                      <a:pt x="167" y="603"/>
                    </a:lnTo>
                    <a:lnTo>
                      <a:pt x="149" y="601"/>
                    </a:lnTo>
                    <a:lnTo>
                      <a:pt x="132" y="596"/>
                    </a:lnTo>
                    <a:lnTo>
                      <a:pt x="115" y="587"/>
                    </a:lnTo>
                    <a:lnTo>
                      <a:pt x="100" y="575"/>
                    </a:lnTo>
                    <a:lnTo>
                      <a:pt x="89" y="560"/>
                    </a:lnTo>
                    <a:lnTo>
                      <a:pt x="82" y="544"/>
                    </a:lnTo>
                    <a:lnTo>
                      <a:pt x="76" y="527"/>
                    </a:lnTo>
                    <a:lnTo>
                      <a:pt x="74" y="508"/>
                    </a:lnTo>
                    <a:lnTo>
                      <a:pt x="74" y="408"/>
                    </a:lnTo>
                    <a:lnTo>
                      <a:pt x="0" y="330"/>
                    </a:lnTo>
                    <a:lnTo>
                      <a:pt x="0" y="508"/>
                    </a:lnTo>
                    <a:lnTo>
                      <a:pt x="0" y="508"/>
                    </a:lnTo>
                    <a:lnTo>
                      <a:pt x="2" y="525"/>
                    </a:lnTo>
                    <a:lnTo>
                      <a:pt x="3" y="542"/>
                    </a:lnTo>
                    <a:lnTo>
                      <a:pt x="7" y="557"/>
                    </a:lnTo>
                    <a:lnTo>
                      <a:pt x="13" y="573"/>
                    </a:lnTo>
                    <a:lnTo>
                      <a:pt x="20" y="588"/>
                    </a:lnTo>
                    <a:lnTo>
                      <a:pt x="30" y="601"/>
                    </a:lnTo>
                    <a:lnTo>
                      <a:pt x="39" y="614"/>
                    </a:lnTo>
                    <a:lnTo>
                      <a:pt x="50" y="626"/>
                    </a:lnTo>
                    <a:lnTo>
                      <a:pt x="61" y="637"/>
                    </a:lnTo>
                    <a:lnTo>
                      <a:pt x="74" y="646"/>
                    </a:lnTo>
                    <a:lnTo>
                      <a:pt x="89" y="655"/>
                    </a:lnTo>
                    <a:lnTo>
                      <a:pt x="102" y="663"/>
                    </a:lnTo>
                    <a:lnTo>
                      <a:pt x="119" y="668"/>
                    </a:lnTo>
                    <a:lnTo>
                      <a:pt x="134" y="672"/>
                    </a:lnTo>
                    <a:lnTo>
                      <a:pt x="151" y="674"/>
                    </a:lnTo>
                    <a:lnTo>
                      <a:pt x="167" y="676"/>
                    </a:lnTo>
                    <a:lnTo>
                      <a:pt x="508" y="676"/>
                    </a:lnTo>
                    <a:lnTo>
                      <a:pt x="508" y="676"/>
                    </a:lnTo>
                    <a:lnTo>
                      <a:pt x="525" y="674"/>
                    </a:lnTo>
                    <a:lnTo>
                      <a:pt x="542" y="672"/>
                    </a:lnTo>
                    <a:lnTo>
                      <a:pt x="558" y="668"/>
                    </a:lnTo>
                    <a:lnTo>
                      <a:pt x="573" y="663"/>
                    </a:lnTo>
                    <a:lnTo>
                      <a:pt x="588" y="655"/>
                    </a:lnTo>
                    <a:lnTo>
                      <a:pt x="603" y="646"/>
                    </a:lnTo>
                    <a:lnTo>
                      <a:pt x="616" y="637"/>
                    </a:lnTo>
                    <a:lnTo>
                      <a:pt x="627" y="626"/>
                    </a:lnTo>
                    <a:lnTo>
                      <a:pt x="638" y="614"/>
                    </a:lnTo>
                    <a:lnTo>
                      <a:pt x="648" y="601"/>
                    </a:lnTo>
                    <a:lnTo>
                      <a:pt x="655" y="588"/>
                    </a:lnTo>
                    <a:lnTo>
                      <a:pt x="663" y="573"/>
                    </a:lnTo>
                    <a:lnTo>
                      <a:pt x="668" y="557"/>
                    </a:lnTo>
                    <a:lnTo>
                      <a:pt x="674" y="542"/>
                    </a:lnTo>
                    <a:lnTo>
                      <a:pt x="676" y="525"/>
                    </a:lnTo>
                    <a:lnTo>
                      <a:pt x="676" y="508"/>
                    </a:lnTo>
                    <a:lnTo>
                      <a:pt x="676" y="168"/>
                    </a:lnTo>
                    <a:lnTo>
                      <a:pt x="676" y="168"/>
                    </a:lnTo>
                    <a:lnTo>
                      <a:pt x="676" y="151"/>
                    </a:lnTo>
                    <a:lnTo>
                      <a:pt x="674" y="134"/>
                    </a:lnTo>
                    <a:lnTo>
                      <a:pt x="668" y="117"/>
                    </a:lnTo>
                    <a:lnTo>
                      <a:pt x="663" y="102"/>
                    </a:lnTo>
                    <a:lnTo>
                      <a:pt x="655" y="87"/>
                    </a:lnTo>
                    <a:lnTo>
                      <a:pt x="648" y="74"/>
                    </a:lnTo>
                    <a:lnTo>
                      <a:pt x="638" y="61"/>
                    </a:lnTo>
                    <a:lnTo>
                      <a:pt x="627" y="48"/>
                    </a:lnTo>
                    <a:lnTo>
                      <a:pt x="616" y="37"/>
                    </a:lnTo>
                    <a:lnTo>
                      <a:pt x="603" y="28"/>
                    </a:lnTo>
                    <a:lnTo>
                      <a:pt x="588" y="20"/>
                    </a:lnTo>
                    <a:lnTo>
                      <a:pt x="573" y="13"/>
                    </a:lnTo>
                    <a:lnTo>
                      <a:pt x="558" y="7"/>
                    </a:lnTo>
                    <a:lnTo>
                      <a:pt x="542" y="4"/>
                    </a:lnTo>
                    <a:lnTo>
                      <a:pt x="525" y="0"/>
                    </a:lnTo>
                    <a:lnTo>
                      <a:pt x="508" y="0"/>
                    </a:lnTo>
                    <a:lnTo>
                      <a:pt x="50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latin typeface="KoPub돋움체 Medium"/>
                  <a:ea typeface="KoPub돋움체 Medium"/>
                </a:endParaRPr>
              </a:p>
            </p:txBody>
          </p:sp>
          <p:sp>
            <p:nvSpPr>
              <p:cNvPr id="35" name="Freeform 33"/>
              <p:cNvSpPr/>
              <p:nvPr/>
            </p:nvSpPr>
            <p:spPr>
              <a:xfrm>
                <a:off x="434181" y="1820387"/>
                <a:ext cx="530226" cy="447675"/>
              </a:xfrm>
              <a:custGeom>
                <a:avLst/>
                <a:gdLst>
                  <a:gd name="T0" fmla="*/ 666 w 668"/>
                  <a:gd name="T1" fmla="*/ 13 h 564"/>
                  <a:gd name="T2" fmla="*/ 657 w 668"/>
                  <a:gd name="T3" fmla="*/ 4 h 564"/>
                  <a:gd name="T4" fmla="*/ 640 w 668"/>
                  <a:gd name="T5" fmla="*/ 0 h 564"/>
                  <a:gd name="T6" fmla="*/ 631 w 668"/>
                  <a:gd name="T7" fmla="*/ 0 h 564"/>
                  <a:gd name="T8" fmla="*/ 597 w 668"/>
                  <a:gd name="T9" fmla="*/ 9 h 564"/>
                  <a:gd name="T10" fmla="*/ 577 w 668"/>
                  <a:gd name="T11" fmla="*/ 22 h 564"/>
                  <a:gd name="T12" fmla="*/ 556 w 668"/>
                  <a:gd name="T13" fmla="*/ 39 h 564"/>
                  <a:gd name="T14" fmla="*/ 493 w 668"/>
                  <a:gd name="T15" fmla="*/ 114 h 564"/>
                  <a:gd name="T16" fmla="*/ 445 w 668"/>
                  <a:gd name="T17" fmla="*/ 179 h 564"/>
                  <a:gd name="T18" fmla="*/ 305 w 668"/>
                  <a:gd name="T19" fmla="*/ 386 h 564"/>
                  <a:gd name="T20" fmla="*/ 286 w 668"/>
                  <a:gd name="T21" fmla="*/ 413 h 564"/>
                  <a:gd name="T22" fmla="*/ 251 w 668"/>
                  <a:gd name="T23" fmla="*/ 363 h 564"/>
                  <a:gd name="T24" fmla="*/ 208 w 668"/>
                  <a:gd name="T25" fmla="*/ 315 h 564"/>
                  <a:gd name="T26" fmla="*/ 171 w 668"/>
                  <a:gd name="T27" fmla="*/ 287 h 564"/>
                  <a:gd name="T28" fmla="*/ 143 w 668"/>
                  <a:gd name="T29" fmla="*/ 272 h 564"/>
                  <a:gd name="T30" fmla="*/ 113 w 668"/>
                  <a:gd name="T31" fmla="*/ 265 h 564"/>
                  <a:gd name="T32" fmla="*/ 98 w 668"/>
                  <a:gd name="T33" fmla="*/ 261 h 564"/>
                  <a:gd name="T34" fmla="*/ 65 w 668"/>
                  <a:gd name="T35" fmla="*/ 266 h 564"/>
                  <a:gd name="T36" fmla="*/ 33 w 668"/>
                  <a:gd name="T37" fmla="*/ 281 h 564"/>
                  <a:gd name="T38" fmla="*/ 9 w 668"/>
                  <a:gd name="T39" fmla="*/ 304 h 564"/>
                  <a:gd name="T40" fmla="*/ 0 w 668"/>
                  <a:gd name="T41" fmla="*/ 324 h 564"/>
                  <a:gd name="T42" fmla="*/ 0 w 668"/>
                  <a:gd name="T43" fmla="*/ 332 h 564"/>
                  <a:gd name="T44" fmla="*/ 11 w 668"/>
                  <a:gd name="T45" fmla="*/ 343 h 564"/>
                  <a:gd name="T46" fmla="*/ 20 w 668"/>
                  <a:gd name="T47" fmla="*/ 345 h 564"/>
                  <a:gd name="T48" fmla="*/ 54 w 668"/>
                  <a:gd name="T49" fmla="*/ 354 h 564"/>
                  <a:gd name="T50" fmla="*/ 85 w 668"/>
                  <a:gd name="T51" fmla="*/ 374 h 564"/>
                  <a:gd name="T52" fmla="*/ 115 w 668"/>
                  <a:gd name="T53" fmla="*/ 402 h 564"/>
                  <a:gd name="T54" fmla="*/ 165 w 668"/>
                  <a:gd name="T55" fmla="*/ 467 h 564"/>
                  <a:gd name="T56" fmla="*/ 218 w 668"/>
                  <a:gd name="T57" fmla="*/ 553 h 564"/>
                  <a:gd name="T58" fmla="*/ 219 w 668"/>
                  <a:gd name="T59" fmla="*/ 557 h 564"/>
                  <a:gd name="T60" fmla="*/ 232 w 668"/>
                  <a:gd name="T61" fmla="*/ 564 h 564"/>
                  <a:gd name="T62" fmla="*/ 242 w 668"/>
                  <a:gd name="T63" fmla="*/ 564 h 564"/>
                  <a:gd name="T64" fmla="*/ 266 w 668"/>
                  <a:gd name="T65" fmla="*/ 561 h 564"/>
                  <a:gd name="T66" fmla="*/ 294 w 668"/>
                  <a:gd name="T67" fmla="*/ 549 h 564"/>
                  <a:gd name="T68" fmla="*/ 318 w 668"/>
                  <a:gd name="T69" fmla="*/ 533 h 564"/>
                  <a:gd name="T70" fmla="*/ 333 w 668"/>
                  <a:gd name="T71" fmla="*/ 516 h 564"/>
                  <a:gd name="T72" fmla="*/ 350 w 668"/>
                  <a:gd name="T73" fmla="*/ 482 h 564"/>
                  <a:gd name="T74" fmla="*/ 415 w 668"/>
                  <a:gd name="T75" fmla="*/ 378 h 564"/>
                  <a:gd name="T76" fmla="*/ 506 w 668"/>
                  <a:gd name="T77" fmla="*/ 240 h 564"/>
                  <a:gd name="T78" fmla="*/ 607 w 668"/>
                  <a:gd name="T79" fmla="*/ 104 h 564"/>
                  <a:gd name="T80" fmla="*/ 657 w 668"/>
                  <a:gd name="T81" fmla="*/ 45 h 564"/>
                  <a:gd name="T82" fmla="*/ 666 w 668"/>
                  <a:gd name="T83" fmla="*/ 28 h 564"/>
                  <a:gd name="T84" fmla="*/ 666 w 668"/>
                  <a:gd name="T85" fmla="*/ 13 h 5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68" h="564">
                    <a:moveTo>
                      <a:pt x="666" y="13"/>
                    </a:moveTo>
                    <a:lnTo>
                      <a:pt x="666" y="13"/>
                    </a:lnTo>
                    <a:lnTo>
                      <a:pt x="663" y="9"/>
                    </a:lnTo>
                    <a:lnTo>
                      <a:pt x="657" y="4"/>
                    </a:lnTo>
                    <a:lnTo>
                      <a:pt x="650" y="2"/>
                    </a:lnTo>
                    <a:lnTo>
                      <a:pt x="640" y="0"/>
                    </a:lnTo>
                    <a:lnTo>
                      <a:pt x="640" y="0"/>
                    </a:lnTo>
                    <a:lnTo>
                      <a:pt x="631" y="0"/>
                    </a:lnTo>
                    <a:lnTo>
                      <a:pt x="620" y="2"/>
                    </a:lnTo>
                    <a:lnTo>
                      <a:pt x="597" y="9"/>
                    </a:lnTo>
                    <a:lnTo>
                      <a:pt x="586" y="15"/>
                    </a:lnTo>
                    <a:lnTo>
                      <a:pt x="577" y="22"/>
                    </a:lnTo>
                    <a:lnTo>
                      <a:pt x="566" y="30"/>
                    </a:lnTo>
                    <a:lnTo>
                      <a:pt x="556" y="39"/>
                    </a:lnTo>
                    <a:lnTo>
                      <a:pt x="556" y="39"/>
                    </a:lnTo>
                    <a:lnTo>
                      <a:pt x="493" y="114"/>
                    </a:lnTo>
                    <a:lnTo>
                      <a:pt x="469" y="145"/>
                    </a:lnTo>
                    <a:lnTo>
                      <a:pt x="445" y="179"/>
                    </a:lnTo>
                    <a:lnTo>
                      <a:pt x="387" y="259"/>
                    </a:lnTo>
                    <a:lnTo>
                      <a:pt x="305" y="386"/>
                    </a:lnTo>
                    <a:lnTo>
                      <a:pt x="286" y="413"/>
                    </a:lnTo>
                    <a:lnTo>
                      <a:pt x="286" y="413"/>
                    </a:lnTo>
                    <a:lnTo>
                      <a:pt x="270" y="387"/>
                    </a:lnTo>
                    <a:lnTo>
                      <a:pt x="251" y="363"/>
                    </a:lnTo>
                    <a:lnTo>
                      <a:pt x="231" y="339"/>
                    </a:lnTo>
                    <a:lnTo>
                      <a:pt x="208" y="315"/>
                    </a:lnTo>
                    <a:lnTo>
                      <a:pt x="184" y="296"/>
                    </a:lnTo>
                    <a:lnTo>
                      <a:pt x="171" y="287"/>
                    </a:lnTo>
                    <a:lnTo>
                      <a:pt x="156" y="279"/>
                    </a:lnTo>
                    <a:lnTo>
                      <a:pt x="143" y="272"/>
                    </a:lnTo>
                    <a:lnTo>
                      <a:pt x="128" y="268"/>
                    </a:lnTo>
                    <a:lnTo>
                      <a:pt x="113" y="265"/>
                    </a:lnTo>
                    <a:lnTo>
                      <a:pt x="98" y="261"/>
                    </a:lnTo>
                    <a:lnTo>
                      <a:pt x="98" y="261"/>
                    </a:lnTo>
                    <a:lnTo>
                      <a:pt x="82" y="263"/>
                    </a:lnTo>
                    <a:lnTo>
                      <a:pt x="65" y="266"/>
                    </a:lnTo>
                    <a:lnTo>
                      <a:pt x="48" y="274"/>
                    </a:lnTo>
                    <a:lnTo>
                      <a:pt x="33" y="281"/>
                    </a:lnTo>
                    <a:lnTo>
                      <a:pt x="20" y="292"/>
                    </a:lnTo>
                    <a:lnTo>
                      <a:pt x="9" y="304"/>
                    </a:lnTo>
                    <a:lnTo>
                      <a:pt x="2" y="315"/>
                    </a:lnTo>
                    <a:lnTo>
                      <a:pt x="0" y="324"/>
                    </a:lnTo>
                    <a:lnTo>
                      <a:pt x="0" y="324"/>
                    </a:lnTo>
                    <a:lnTo>
                      <a:pt x="0" y="332"/>
                    </a:lnTo>
                    <a:lnTo>
                      <a:pt x="3" y="337"/>
                    </a:lnTo>
                    <a:lnTo>
                      <a:pt x="11" y="343"/>
                    </a:lnTo>
                    <a:lnTo>
                      <a:pt x="20" y="345"/>
                    </a:lnTo>
                    <a:lnTo>
                      <a:pt x="20" y="345"/>
                    </a:lnTo>
                    <a:lnTo>
                      <a:pt x="37" y="348"/>
                    </a:lnTo>
                    <a:lnTo>
                      <a:pt x="54" y="354"/>
                    </a:lnTo>
                    <a:lnTo>
                      <a:pt x="69" y="363"/>
                    </a:lnTo>
                    <a:lnTo>
                      <a:pt x="85" y="374"/>
                    </a:lnTo>
                    <a:lnTo>
                      <a:pt x="100" y="387"/>
                    </a:lnTo>
                    <a:lnTo>
                      <a:pt x="115" y="402"/>
                    </a:lnTo>
                    <a:lnTo>
                      <a:pt x="141" y="434"/>
                    </a:lnTo>
                    <a:lnTo>
                      <a:pt x="165" y="467"/>
                    </a:lnTo>
                    <a:lnTo>
                      <a:pt x="188" y="501"/>
                    </a:lnTo>
                    <a:lnTo>
                      <a:pt x="218" y="553"/>
                    </a:lnTo>
                    <a:lnTo>
                      <a:pt x="218" y="553"/>
                    </a:lnTo>
                    <a:lnTo>
                      <a:pt x="219" y="557"/>
                    </a:lnTo>
                    <a:lnTo>
                      <a:pt x="225" y="561"/>
                    </a:lnTo>
                    <a:lnTo>
                      <a:pt x="232" y="564"/>
                    </a:lnTo>
                    <a:lnTo>
                      <a:pt x="242" y="564"/>
                    </a:lnTo>
                    <a:lnTo>
                      <a:pt x="242" y="564"/>
                    </a:lnTo>
                    <a:lnTo>
                      <a:pt x="253" y="564"/>
                    </a:lnTo>
                    <a:lnTo>
                      <a:pt x="266" y="561"/>
                    </a:lnTo>
                    <a:lnTo>
                      <a:pt x="279" y="555"/>
                    </a:lnTo>
                    <a:lnTo>
                      <a:pt x="294" y="549"/>
                    </a:lnTo>
                    <a:lnTo>
                      <a:pt x="305" y="542"/>
                    </a:lnTo>
                    <a:lnTo>
                      <a:pt x="318" y="533"/>
                    </a:lnTo>
                    <a:lnTo>
                      <a:pt x="326" y="523"/>
                    </a:lnTo>
                    <a:lnTo>
                      <a:pt x="333" y="516"/>
                    </a:lnTo>
                    <a:lnTo>
                      <a:pt x="333" y="516"/>
                    </a:lnTo>
                    <a:lnTo>
                      <a:pt x="350" y="482"/>
                    </a:lnTo>
                    <a:lnTo>
                      <a:pt x="378" y="436"/>
                    </a:lnTo>
                    <a:lnTo>
                      <a:pt x="415" y="378"/>
                    </a:lnTo>
                    <a:lnTo>
                      <a:pt x="458" y="311"/>
                    </a:lnTo>
                    <a:lnTo>
                      <a:pt x="506" y="240"/>
                    </a:lnTo>
                    <a:lnTo>
                      <a:pt x="556" y="171"/>
                    </a:lnTo>
                    <a:lnTo>
                      <a:pt x="607" y="104"/>
                    </a:lnTo>
                    <a:lnTo>
                      <a:pt x="657" y="45"/>
                    </a:lnTo>
                    <a:lnTo>
                      <a:pt x="657" y="45"/>
                    </a:lnTo>
                    <a:lnTo>
                      <a:pt x="663" y="35"/>
                    </a:lnTo>
                    <a:lnTo>
                      <a:pt x="666" y="28"/>
                    </a:lnTo>
                    <a:lnTo>
                      <a:pt x="668" y="21"/>
                    </a:lnTo>
                    <a:lnTo>
                      <a:pt x="666" y="13"/>
                    </a:lnTo>
                    <a:lnTo>
                      <a:pt x="666" y="13"/>
                    </a:lnTo>
                    <a:close/>
                  </a:path>
                </a:pathLst>
              </a:custGeom>
              <a:solidFill>
                <a:srgbClr val="ed4d4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latin typeface="KoPub돋움체 Medium"/>
                  <a:ea typeface="KoPub돋움체 Medium"/>
                </a:endParaRPr>
              </a:p>
            </p:txBody>
          </p:sp>
        </p:grpSp>
        <p:sp>
          <p:nvSpPr>
            <p:cNvPr id="36" name="직사각형 35"/>
            <p:cNvSpPr/>
            <p:nvPr/>
          </p:nvSpPr>
          <p:spPr>
            <a:xfrm>
              <a:off x="3108706" y="4677938"/>
              <a:ext cx="8717534" cy="4840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3200"/>
                </a:lnSpc>
                <a:defRPr/>
              </a:pPr>
              <a:r>
                <a:rPr lang="ko-KR" altLang="en-US" sz="2400">
                  <a:solidFill>
                    <a:srgbClr val="000066"/>
                  </a:solidFill>
                  <a:latin typeface="+mj-ea"/>
                  <a:ea typeface="+mj-ea"/>
                </a:rPr>
                <a:t>사업장 내 모든 유해</a:t>
              </a:r>
              <a:r>
                <a:rPr lang="en-US" altLang="ko-KR" sz="2400">
                  <a:solidFill>
                    <a:srgbClr val="000066"/>
                  </a:solidFill>
                  <a:latin typeface="+mj-ea"/>
                  <a:ea typeface="+mj-ea"/>
                </a:rPr>
                <a:t>·</a:t>
              </a:r>
              <a:r>
                <a:rPr lang="ko-KR" altLang="en-US" sz="2400">
                  <a:solidFill>
                    <a:srgbClr val="000066"/>
                  </a:solidFill>
                  <a:latin typeface="+mj-ea"/>
                  <a:ea typeface="+mj-ea"/>
                </a:rPr>
                <a:t>위험요인을 찾아내어 위험성 결정</a:t>
              </a:r>
              <a:endParaRPr lang="ko-KR" altLang="en-US" sz="2400">
                <a:solidFill>
                  <a:srgbClr val="000066"/>
                </a:solidFill>
                <a:latin typeface="+mj-ea"/>
                <a:ea typeface="+mj-ea"/>
              </a:endParaRPr>
            </a:p>
          </p:txBody>
        </p:sp>
        <p:grpSp>
          <p:nvGrpSpPr>
            <p:cNvPr id="37" name="그룹 36"/>
            <p:cNvGrpSpPr/>
            <p:nvPr/>
          </p:nvGrpSpPr>
          <p:grpSpPr>
            <a:xfrm rot="0">
              <a:off x="2868499" y="4831820"/>
              <a:ext cx="221919" cy="210110"/>
              <a:chOff x="346869" y="1820387"/>
              <a:chExt cx="617538" cy="584675"/>
            </a:xfrm>
            <a:solidFill>
              <a:srgbClr val="000000"/>
            </a:solidFill>
          </p:grpSpPr>
          <p:sp>
            <p:nvSpPr>
              <p:cNvPr id="38" name="Freeform 74"/>
              <p:cNvSpPr/>
              <p:nvPr/>
            </p:nvSpPr>
            <p:spPr>
              <a:xfrm flipH="1">
                <a:off x="346869" y="1868487"/>
                <a:ext cx="536575" cy="536575"/>
              </a:xfrm>
              <a:custGeom>
                <a:avLst/>
                <a:gdLst>
                  <a:gd name="T0" fmla="*/ 167 w 676"/>
                  <a:gd name="T1" fmla="*/ 0 h 676"/>
                  <a:gd name="T2" fmla="*/ 158 w 676"/>
                  <a:gd name="T3" fmla="*/ 0 h 676"/>
                  <a:gd name="T4" fmla="*/ 508 w 676"/>
                  <a:gd name="T5" fmla="*/ 73 h 676"/>
                  <a:gd name="T6" fmla="*/ 527 w 676"/>
                  <a:gd name="T7" fmla="*/ 74 h 676"/>
                  <a:gd name="T8" fmla="*/ 562 w 676"/>
                  <a:gd name="T9" fmla="*/ 89 h 676"/>
                  <a:gd name="T10" fmla="*/ 586 w 676"/>
                  <a:gd name="T11" fmla="*/ 114 h 676"/>
                  <a:gd name="T12" fmla="*/ 601 w 676"/>
                  <a:gd name="T13" fmla="*/ 149 h 676"/>
                  <a:gd name="T14" fmla="*/ 603 w 676"/>
                  <a:gd name="T15" fmla="*/ 508 h 676"/>
                  <a:gd name="T16" fmla="*/ 601 w 676"/>
                  <a:gd name="T17" fmla="*/ 527 h 676"/>
                  <a:gd name="T18" fmla="*/ 586 w 676"/>
                  <a:gd name="T19" fmla="*/ 560 h 676"/>
                  <a:gd name="T20" fmla="*/ 562 w 676"/>
                  <a:gd name="T21" fmla="*/ 587 h 676"/>
                  <a:gd name="T22" fmla="*/ 527 w 676"/>
                  <a:gd name="T23" fmla="*/ 601 h 676"/>
                  <a:gd name="T24" fmla="*/ 167 w 676"/>
                  <a:gd name="T25" fmla="*/ 603 h 676"/>
                  <a:gd name="T26" fmla="*/ 149 w 676"/>
                  <a:gd name="T27" fmla="*/ 601 h 676"/>
                  <a:gd name="T28" fmla="*/ 115 w 676"/>
                  <a:gd name="T29" fmla="*/ 587 h 676"/>
                  <a:gd name="T30" fmla="*/ 89 w 676"/>
                  <a:gd name="T31" fmla="*/ 560 h 676"/>
                  <a:gd name="T32" fmla="*/ 76 w 676"/>
                  <a:gd name="T33" fmla="*/ 527 h 676"/>
                  <a:gd name="T34" fmla="*/ 74 w 676"/>
                  <a:gd name="T35" fmla="*/ 408 h 676"/>
                  <a:gd name="T36" fmla="*/ 0 w 676"/>
                  <a:gd name="T37" fmla="*/ 508 h 676"/>
                  <a:gd name="T38" fmla="*/ 2 w 676"/>
                  <a:gd name="T39" fmla="*/ 525 h 676"/>
                  <a:gd name="T40" fmla="*/ 7 w 676"/>
                  <a:gd name="T41" fmla="*/ 557 h 676"/>
                  <a:gd name="T42" fmla="*/ 20 w 676"/>
                  <a:gd name="T43" fmla="*/ 588 h 676"/>
                  <a:gd name="T44" fmla="*/ 39 w 676"/>
                  <a:gd name="T45" fmla="*/ 614 h 676"/>
                  <a:gd name="T46" fmla="*/ 61 w 676"/>
                  <a:gd name="T47" fmla="*/ 637 h 676"/>
                  <a:gd name="T48" fmla="*/ 89 w 676"/>
                  <a:gd name="T49" fmla="*/ 655 h 676"/>
                  <a:gd name="T50" fmla="*/ 119 w 676"/>
                  <a:gd name="T51" fmla="*/ 668 h 676"/>
                  <a:gd name="T52" fmla="*/ 151 w 676"/>
                  <a:gd name="T53" fmla="*/ 674 h 676"/>
                  <a:gd name="T54" fmla="*/ 508 w 676"/>
                  <a:gd name="T55" fmla="*/ 676 h 676"/>
                  <a:gd name="T56" fmla="*/ 525 w 676"/>
                  <a:gd name="T57" fmla="*/ 674 h 676"/>
                  <a:gd name="T58" fmla="*/ 558 w 676"/>
                  <a:gd name="T59" fmla="*/ 668 h 676"/>
                  <a:gd name="T60" fmla="*/ 588 w 676"/>
                  <a:gd name="T61" fmla="*/ 655 h 676"/>
                  <a:gd name="T62" fmla="*/ 616 w 676"/>
                  <a:gd name="T63" fmla="*/ 637 h 676"/>
                  <a:gd name="T64" fmla="*/ 638 w 676"/>
                  <a:gd name="T65" fmla="*/ 614 h 676"/>
                  <a:gd name="T66" fmla="*/ 655 w 676"/>
                  <a:gd name="T67" fmla="*/ 588 h 676"/>
                  <a:gd name="T68" fmla="*/ 668 w 676"/>
                  <a:gd name="T69" fmla="*/ 557 h 676"/>
                  <a:gd name="T70" fmla="*/ 676 w 676"/>
                  <a:gd name="T71" fmla="*/ 525 h 676"/>
                  <a:gd name="T72" fmla="*/ 676 w 676"/>
                  <a:gd name="T73" fmla="*/ 168 h 676"/>
                  <a:gd name="T74" fmla="*/ 676 w 676"/>
                  <a:gd name="T75" fmla="*/ 151 h 676"/>
                  <a:gd name="T76" fmla="*/ 668 w 676"/>
                  <a:gd name="T77" fmla="*/ 117 h 676"/>
                  <a:gd name="T78" fmla="*/ 655 w 676"/>
                  <a:gd name="T79" fmla="*/ 87 h 676"/>
                  <a:gd name="T80" fmla="*/ 638 w 676"/>
                  <a:gd name="T81" fmla="*/ 61 h 676"/>
                  <a:gd name="T82" fmla="*/ 616 w 676"/>
                  <a:gd name="T83" fmla="*/ 37 h 676"/>
                  <a:gd name="T84" fmla="*/ 588 w 676"/>
                  <a:gd name="T85" fmla="*/ 20 h 676"/>
                  <a:gd name="T86" fmla="*/ 558 w 676"/>
                  <a:gd name="T87" fmla="*/ 7 h 676"/>
                  <a:gd name="T88" fmla="*/ 525 w 676"/>
                  <a:gd name="T89" fmla="*/ 0 h 676"/>
                  <a:gd name="T90" fmla="*/ 508 w 676"/>
                  <a:gd name="T91" fmla="*/ 0 h 67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76" h="676">
                    <a:moveTo>
                      <a:pt x="508" y="0"/>
                    </a:moveTo>
                    <a:lnTo>
                      <a:pt x="167" y="0"/>
                    </a:lnTo>
                    <a:lnTo>
                      <a:pt x="167" y="0"/>
                    </a:lnTo>
                    <a:lnTo>
                      <a:pt x="158" y="0"/>
                    </a:lnTo>
                    <a:lnTo>
                      <a:pt x="197" y="73"/>
                    </a:lnTo>
                    <a:lnTo>
                      <a:pt x="508" y="73"/>
                    </a:lnTo>
                    <a:lnTo>
                      <a:pt x="508" y="73"/>
                    </a:lnTo>
                    <a:lnTo>
                      <a:pt x="527" y="74"/>
                    </a:lnTo>
                    <a:lnTo>
                      <a:pt x="545" y="80"/>
                    </a:lnTo>
                    <a:lnTo>
                      <a:pt x="562" y="89"/>
                    </a:lnTo>
                    <a:lnTo>
                      <a:pt x="575" y="101"/>
                    </a:lnTo>
                    <a:lnTo>
                      <a:pt x="586" y="114"/>
                    </a:lnTo>
                    <a:lnTo>
                      <a:pt x="596" y="130"/>
                    </a:lnTo>
                    <a:lnTo>
                      <a:pt x="601" y="149"/>
                    </a:lnTo>
                    <a:lnTo>
                      <a:pt x="603" y="168"/>
                    </a:lnTo>
                    <a:lnTo>
                      <a:pt x="603" y="508"/>
                    </a:lnTo>
                    <a:lnTo>
                      <a:pt x="603" y="508"/>
                    </a:lnTo>
                    <a:lnTo>
                      <a:pt x="601" y="527"/>
                    </a:lnTo>
                    <a:lnTo>
                      <a:pt x="596" y="544"/>
                    </a:lnTo>
                    <a:lnTo>
                      <a:pt x="586" y="560"/>
                    </a:lnTo>
                    <a:lnTo>
                      <a:pt x="575" y="575"/>
                    </a:lnTo>
                    <a:lnTo>
                      <a:pt x="562" y="587"/>
                    </a:lnTo>
                    <a:lnTo>
                      <a:pt x="545" y="596"/>
                    </a:lnTo>
                    <a:lnTo>
                      <a:pt x="527" y="601"/>
                    </a:lnTo>
                    <a:lnTo>
                      <a:pt x="508" y="603"/>
                    </a:lnTo>
                    <a:lnTo>
                      <a:pt x="167" y="603"/>
                    </a:lnTo>
                    <a:lnTo>
                      <a:pt x="167" y="603"/>
                    </a:lnTo>
                    <a:lnTo>
                      <a:pt x="149" y="601"/>
                    </a:lnTo>
                    <a:lnTo>
                      <a:pt x="132" y="596"/>
                    </a:lnTo>
                    <a:lnTo>
                      <a:pt x="115" y="587"/>
                    </a:lnTo>
                    <a:lnTo>
                      <a:pt x="100" y="575"/>
                    </a:lnTo>
                    <a:lnTo>
                      <a:pt x="89" y="560"/>
                    </a:lnTo>
                    <a:lnTo>
                      <a:pt x="82" y="544"/>
                    </a:lnTo>
                    <a:lnTo>
                      <a:pt x="76" y="527"/>
                    </a:lnTo>
                    <a:lnTo>
                      <a:pt x="74" y="508"/>
                    </a:lnTo>
                    <a:lnTo>
                      <a:pt x="74" y="408"/>
                    </a:lnTo>
                    <a:lnTo>
                      <a:pt x="0" y="330"/>
                    </a:lnTo>
                    <a:lnTo>
                      <a:pt x="0" y="508"/>
                    </a:lnTo>
                    <a:lnTo>
                      <a:pt x="0" y="508"/>
                    </a:lnTo>
                    <a:lnTo>
                      <a:pt x="2" y="525"/>
                    </a:lnTo>
                    <a:lnTo>
                      <a:pt x="3" y="542"/>
                    </a:lnTo>
                    <a:lnTo>
                      <a:pt x="7" y="557"/>
                    </a:lnTo>
                    <a:lnTo>
                      <a:pt x="13" y="573"/>
                    </a:lnTo>
                    <a:lnTo>
                      <a:pt x="20" y="588"/>
                    </a:lnTo>
                    <a:lnTo>
                      <a:pt x="30" y="601"/>
                    </a:lnTo>
                    <a:lnTo>
                      <a:pt x="39" y="614"/>
                    </a:lnTo>
                    <a:lnTo>
                      <a:pt x="50" y="626"/>
                    </a:lnTo>
                    <a:lnTo>
                      <a:pt x="61" y="637"/>
                    </a:lnTo>
                    <a:lnTo>
                      <a:pt x="74" y="646"/>
                    </a:lnTo>
                    <a:lnTo>
                      <a:pt x="89" y="655"/>
                    </a:lnTo>
                    <a:lnTo>
                      <a:pt x="102" y="663"/>
                    </a:lnTo>
                    <a:lnTo>
                      <a:pt x="119" y="668"/>
                    </a:lnTo>
                    <a:lnTo>
                      <a:pt x="134" y="672"/>
                    </a:lnTo>
                    <a:lnTo>
                      <a:pt x="151" y="674"/>
                    </a:lnTo>
                    <a:lnTo>
                      <a:pt x="167" y="676"/>
                    </a:lnTo>
                    <a:lnTo>
                      <a:pt x="508" y="676"/>
                    </a:lnTo>
                    <a:lnTo>
                      <a:pt x="508" y="676"/>
                    </a:lnTo>
                    <a:lnTo>
                      <a:pt x="525" y="674"/>
                    </a:lnTo>
                    <a:lnTo>
                      <a:pt x="542" y="672"/>
                    </a:lnTo>
                    <a:lnTo>
                      <a:pt x="558" y="668"/>
                    </a:lnTo>
                    <a:lnTo>
                      <a:pt x="573" y="663"/>
                    </a:lnTo>
                    <a:lnTo>
                      <a:pt x="588" y="655"/>
                    </a:lnTo>
                    <a:lnTo>
                      <a:pt x="603" y="646"/>
                    </a:lnTo>
                    <a:lnTo>
                      <a:pt x="616" y="637"/>
                    </a:lnTo>
                    <a:lnTo>
                      <a:pt x="627" y="626"/>
                    </a:lnTo>
                    <a:lnTo>
                      <a:pt x="638" y="614"/>
                    </a:lnTo>
                    <a:lnTo>
                      <a:pt x="648" y="601"/>
                    </a:lnTo>
                    <a:lnTo>
                      <a:pt x="655" y="588"/>
                    </a:lnTo>
                    <a:lnTo>
                      <a:pt x="663" y="573"/>
                    </a:lnTo>
                    <a:lnTo>
                      <a:pt x="668" y="557"/>
                    </a:lnTo>
                    <a:lnTo>
                      <a:pt x="674" y="542"/>
                    </a:lnTo>
                    <a:lnTo>
                      <a:pt x="676" y="525"/>
                    </a:lnTo>
                    <a:lnTo>
                      <a:pt x="676" y="508"/>
                    </a:lnTo>
                    <a:lnTo>
                      <a:pt x="676" y="168"/>
                    </a:lnTo>
                    <a:lnTo>
                      <a:pt x="676" y="168"/>
                    </a:lnTo>
                    <a:lnTo>
                      <a:pt x="676" y="151"/>
                    </a:lnTo>
                    <a:lnTo>
                      <a:pt x="674" y="134"/>
                    </a:lnTo>
                    <a:lnTo>
                      <a:pt x="668" y="117"/>
                    </a:lnTo>
                    <a:lnTo>
                      <a:pt x="663" y="102"/>
                    </a:lnTo>
                    <a:lnTo>
                      <a:pt x="655" y="87"/>
                    </a:lnTo>
                    <a:lnTo>
                      <a:pt x="648" y="74"/>
                    </a:lnTo>
                    <a:lnTo>
                      <a:pt x="638" y="61"/>
                    </a:lnTo>
                    <a:lnTo>
                      <a:pt x="627" y="48"/>
                    </a:lnTo>
                    <a:lnTo>
                      <a:pt x="616" y="37"/>
                    </a:lnTo>
                    <a:lnTo>
                      <a:pt x="603" y="28"/>
                    </a:lnTo>
                    <a:lnTo>
                      <a:pt x="588" y="20"/>
                    </a:lnTo>
                    <a:lnTo>
                      <a:pt x="573" y="13"/>
                    </a:lnTo>
                    <a:lnTo>
                      <a:pt x="558" y="7"/>
                    </a:lnTo>
                    <a:lnTo>
                      <a:pt x="542" y="4"/>
                    </a:lnTo>
                    <a:lnTo>
                      <a:pt x="525" y="0"/>
                    </a:lnTo>
                    <a:lnTo>
                      <a:pt x="508" y="0"/>
                    </a:lnTo>
                    <a:lnTo>
                      <a:pt x="50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latin typeface="KoPub돋움체 Medium"/>
                  <a:ea typeface="KoPub돋움체 Medium"/>
                </a:endParaRPr>
              </a:p>
            </p:txBody>
          </p:sp>
          <p:sp>
            <p:nvSpPr>
              <p:cNvPr id="39" name="Freeform 33"/>
              <p:cNvSpPr/>
              <p:nvPr/>
            </p:nvSpPr>
            <p:spPr>
              <a:xfrm>
                <a:off x="434181" y="1820387"/>
                <a:ext cx="530226" cy="447675"/>
              </a:xfrm>
              <a:custGeom>
                <a:avLst/>
                <a:gdLst>
                  <a:gd name="T0" fmla="*/ 666 w 668"/>
                  <a:gd name="T1" fmla="*/ 13 h 564"/>
                  <a:gd name="T2" fmla="*/ 657 w 668"/>
                  <a:gd name="T3" fmla="*/ 4 h 564"/>
                  <a:gd name="T4" fmla="*/ 640 w 668"/>
                  <a:gd name="T5" fmla="*/ 0 h 564"/>
                  <a:gd name="T6" fmla="*/ 631 w 668"/>
                  <a:gd name="T7" fmla="*/ 0 h 564"/>
                  <a:gd name="T8" fmla="*/ 597 w 668"/>
                  <a:gd name="T9" fmla="*/ 9 h 564"/>
                  <a:gd name="T10" fmla="*/ 577 w 668"/>
                  <a:gd name="T11" fmla="*/ 22 h 564"/>
                  <a:gd name="T12" fmla="*/ 556 w 668"/>
                  <a:gd name="T13" fmla="*/ 39 h 564"/>
                  <a:gd name="T14" fmla="*/ 493 w 668"/>
                  <a:gd name="T15" fmla="*/ 114 h 564"/>
                  <a:gd name="T16" fmla="*/ 445 w 668"/>
                  <a:gd name="T17" fmla="*/ 179 h 564"/>
                  <a:gd name="T18" fmla="*/ 305 w 668"/>
                  <a:gd name="T19" fmla="*/ 386 h 564"/>
                  <a:gd name="T20" fmla="*/ 286 w 668"/>
                  <a:gd name="T21" fmla="*/ 413 h 564"/>
                  <a:gd name="T22" fmla="*/ 251 w 668"/>
                  <a:gd name="T23" fmla="*/ 363 h 564"/>
                  <a:gd name="T24" fmla="*/ 208 w 668"/>
                  <a:gd name="T25" fmla="*/ 315 h 564"/>
                  <a:gd name="T26" fmla="*/ 171 w 668"/>
                  <a:gd name="T27" fmla="*/ 287 h 564"/>
                  <a:gd name="T28" fmla="*/ 143 w 668"/>
                  <a:gd name="T29" fmla="*/ 272 h 564"/>
                  <a:gd name="T30" fmla="*/ 113 w 668"/>
                  <a:gd name="T31" fmla="*/ 265 h 564"/>
                  <a:gd name="T32" fmla="*/ 98 w 668"/>
                  <a:gd name="T33" fmla="*/ 261 h 564"/>
                  <a:gd name="T34" fmla="*/ 65 w 668"/>
                  <a:gd name="T35" fmla="*/ 266 h 564"/>
                  <a:gd name="T36" fmla="*/ 33 w 668"/>
                  <a:gd name="T37" fmla="*/ 281 h 564"/>
                  <a:gd name="T38" fmla="*/ 9 w 668"/>
                  <a:gd name="T39" fmla="*/ 304 h 564"/>
                  <a:gd name="T40" fmla="*/ 0 w 668"/>
                  <a:gd name="T41" fmla="*/ 324 h 564"/>
                  <a:gd name="T42" fmla="*/ 0 w 668"/>
                  <a:gd name="T43" fmla="*/ 332 h 564"/>
                  <a:gd name="T44" fmla="*/ 11 w 668"/>
                  <a:gd name="T45" fmla="*/ 343 h 564"/>
                  <a:gd name="T46" fmla="*/ 20 w 668"/>
                  <a:gd name="T47" fmla="*/ 345 h 564"/>
                  <a:gd name="T48" fmla="*/ 54 w 668"/>
                  <a:gd name="T49" fmla="*/ 354 h 564"/>
                  <a:gd name="T50" fmla="*/ 85 w 668"/>
                  <a:gd name="T51" fmla="*/ 374 h 564"/>
                  <a:gd name="T52" fmla="*/ 115 w 668"/>
                  <a:gd name="T53" fmla="*/ 402 h 564"/>
                  <a:gd name="T54" fmla="*/ 165 w 668"/>
                  <a:gd name="T55" fmla="*/ 467 h 564"/>
                  <a:gd name="T56" fmla="*/ 218 w 668"/>
                  <a:gd name="T57" fmla="*/ 553 h 564"/>
                  <a:gd name="T58" fmla="*/ 219 w 668"/>
                  <a:gd name="T59" fmla="*/ 557 h 564"/>
                  <a:gd name="T60" fmla="*/ 232 w 668"/>
                  <a:gd name="T61" fmla="*/ 564 h 564"/>
                  <a:gd name="T62" fmla="*/ 242 w 668"/>
                  <a:gd name="T63" fmla="*/ 564 h 564"/>
                  <a:gd name="T64" fmla="*/ 266 w 668"/>
                  <a:gd name="T65" fmla="*/ 561 h 564"/>
                  <a:gd name="T66" fmla="*/ 294 w 668"/>
                  <a:gd name="T67" fmla="*/ 549 h 564"/>
                  <a:gd name="T68" fmla="*/ 318 w 668"/>
                  <a:gd name="T69" fmla="*/ 533 h 564"/>
                  <a:gd name="T70" fmla="*/ 333 w 668"/>
                  <a:gd name="T71" fmla="*/ 516 h 564"/>
                  <a:gd name="T72" fmla="*/ 350 w 668"/>
                  <a:gd name="T73" fmla="*/ 482 h 564"/>
                  <a:gd name="T74" fmla="*/ 415 w 668"/>
                  <a:gd name="T75" fmla="*/ 378 h 564"/>
                  <a:gd name="T76" fmla="*/ 506 w 668"/>
                  <a:gd name="T77" fmla="*/ 240 h 564"/>
                  <a:gd name="T78" fmla="*/ 607 w 668"/>
                  <a:gd name="T79" fmla="*/ 104 h 564"/>
                  <a:gd name="T80" fmla="*/ 657 w 668"/>
                  <a:gd name="T81" fmla="*/ 45 h 564"/>
                  <a:gd name="T82" fmla="*/ 666 w 668"/>
                  <a:gd name="T83" fmla="*/ 28 h 564"/>
                  <a:gd name="T84" fmla="*/ 666 w 668"/>
                  <a:gd name="T85" fmla="*/ 13 h 5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68" h="564">
                    <a:moveTo>
                      <a:pt x="666" y="13"/>
                    </a:moveTo>
                    <a:lnTo>
                      <a:pt x="666" y="13"/>
                    </a:lnTo>
                    <a:lnTo>
                      <a:pt x="663" y="9"/>
                    </a:lnTo>
                    <a:lnTo>
                      <a:pt x="657" y="4"/>
                    </a:lnTo>
                    <a:lnTo>
                      <a:pt x="650" y="2"/>
                    </a:lnTo>
                    <a:lnTo>
                      <a:pt x="640" y="0"/>
                    </a:lnTo>
                    <a:lnTo>
                      <a:pt x="640" y="0"/>
                    </a:lnTo>
                    <a:lnTo>
                      <a:pt x="631" y="0"/>
                    </a:lnTo>
                    <a:lnTo>
                      <a:pt x="620" y="2"/>
                    </a:lnTo>
                    <a:lnTo>
                      <a:pt x="597" y="9"/>
                    </a:lnTo>
                    <a:lnTo>
                      <a:pt x="586" y="15"/>
                    </a:lnTo>
                    <a:lnTo>
                      <a:pt x="577" y="22"/>
                    </a:lnTo>
                    <a:lnTo>
                      <a:pt x="566" y="30"/>
                    </a:lnTo>
                    <a:lnTo>
                      <a:pt x="556" y="39"/>
                    </a:lnTo>
                    <a:lnTo>
                      <a:pt x="556" y="39"/>
                    </a:lnTo>
                    <a:lnTo>
                      <a:pt x="493" y="114"/>
                    </a:lnTo>
                    <a:lnTo>
                      <a:pt x="469" y="145"/>
                    </a:lnTo>
                    <a:lnTo>
                      <a:pt x="445" y="179"/>
                    </a:lnTo>
                    <a:lnTo>
                      <a:pt x="387" y="259"/>
                    </a:lnTo>
                    <a:lnTo>
                      <a:pt x="305" y="386"/>
                    </a:lnTo>
                    <a:lnTo>
                      <a:pt x="286" y="413"/>
                    </a:lnTo>
                    <a:lnTo>
                      <a:pt x="286" y="413"/>
                    </a:lnTo>
                    <a:lnTo>
                      <a:pt x="270" y="387"/>
                    </a:lnTo>
                    <a:lnTo>
                      <a:pt x="251" y="363"/>
                    </a:lnTo>
                    <a:lnTo>
                      <a:pt x="231" y="339"/>
                    </a:lnTo>
                    <a:lnTo>
                      <a:pt x="208" y="315"/>
                    </a:lnTo>
                    <a:lnTo>
                      <a:pt x="184" y="296"/>
                    </a:lnTo>
                    <a:lnTo>
                      <a:pt x="171" y="287"/>
                    </a:lnTo>
                    <a:lnTo>
                      <a:pt x="156" y="279"/>
                    </a:lnTo>
                    <a:lnTo>
                      <a:pt x="143" y="272"/>
                    </a:lnTo>
                    <a:lnTo>
                      <a:pt x="128" y="268"/>
                    </a:lnTo>
                    <a:lnTo>
                      <a:pt x="113" y="265"/>
                    </a:lnTo>
                    <a:lnTo>
                      <a:pt x="98" y="261"/>
                    </a:lnTo>
                    <a:lnTo>
                      <a:pt x="98" y="261"/>
                    </a:lnTo>
                    <a:lnTo>
                      <a:pt x="82" y="263"/>
                    </a:lnTo>
                    <a:lnTo>
                      <a:pt x="65" y="266"/>
                    </a:lnTo>
                    <a:lnTo>
                      <a:pt x="48" y="274"/>
                    </a:lnTo>
                    <a:lnTo>
                      <a:pt x="33" y="281"/>
                    </a:lnTo>
                    <a:lnTo>
                      <a:pt x="20" y="292"/>
                    </a:lnTo>
                    <a:lnTo>
                      <a:pt x="9" y="304"/>
                    </a:lnTo>
                    <a:lnTo>
                      <a:pt x="2" y="315"/>
                    </a:lnTo>
                    <a:lnTo>
                      <a:pt x="0" y="324"/>
                    </a:lnTo>
                    <a:lnTo>
                      <a:pt x="0" y="324"/>
                    </a:lnTo>
                    <a:lnTo>
                      <a:pt x="0" y="332"/>
                    </a:lnTo>
                    <a:lnTo>
                      <a:pt x="3" y="337"/>
                    </a:lnTo>
                    <a:lnTo>
                      <a:pt x="11" y="343"/>
                    </a:lnTo>
                    <a:lnTo>
                      <a:pt x="20" y="345"/>
                    </a:lnTo>
                    <a:lnTo>
                      <a:pt x="20" y="345"/>
                    </a:lnTo>
                    <a:lnTo>
                      <a:pt x="37" y="348"/>
                    </a:lnTo>
                    <a:lnTo>
                      <a:pt x="54" y="354"/>
                    </a:lnTo>
                    <a:lnTo>
                      <a:pt x="69" y="363"/>
                    </a:lnTo>
                    <a:lnTo>
                      <a:pt x="85" y="374"/>
                    </a:lnTo>
                    <a:lnTo>
                      <a:pt x="100" y="387"/>
                    </a:lnTo>
                    <a:lnTo>
                      <a:pt x="115" y="402"/>
                    </a:lnTo>
                    <a:lnTo>
                      <a:pt x="141" y="434"/>
                    </a:lnTo>
                    <a:lnTo>
                      <a:pt x="165" y="467"/>
                    </a:lnTo>
                    <a:lnTo>
                      <a:pt x="188" y="501"/>
                    </a:lnTo>
                    <a:lnTo>
                      <a:pt x="218" y="553"/>
                    </a:lnTo>
                    <a:lnTo>
                      <a:pt x="218" y="553"/>
                    </a:lnTo>
                    <a:lnTo>
                      <a:pt x="219" y="557"/>
                    </a:lnTo>
                    <a:lnTo>
                      <a:pt x="225" y="561"/>
                    </a:lnTo>
                    <a:lnTo>
                      <a:pt x="232" y="564"/>
                    </a:lnTo>
                    <a:lnTo>
                      <a:pt x="242" y="564"/>
                    </a:lnTo>
                    <a:lnTo>
                      <a:pt x="242" y="564"/>
                    </a:lnTo>
                    <a:lnTo>
                      <a:pt x="253" y="564"/>
                    </a:lnTo>
                    <a:lnTo>
                      <a:pt x="266" y="561"/>
                    </a:lnTo>
                    <a:lnTo>
                      <a:pt x="279" y="555"/>
                    </a:lnTo>
                    <a:lnTo>
                      <a:pt x="294" y="549"/>
                    </a:lnTo>
                    <a:lnTo>
                      <a:pt x="305" y="542"/>
                    </a:lnTo>
                    <a:lnTo>
                      <a:pt x="318" y="533"/>
                    </a:lnTo>
                    <a:lnTo>
                      <a:pt x="326" y="523"/>
                    </a:lnTo>
                    <a:lnTo>
                      <a:pt x="333" y="516"/>
                    </a:lnTo>
                    <a:lnTo>
                      <a:pt x="333" y="516"/>
                    </a:lnTo>
                    <a:lnTo>
                      <a:pt x="350" y="482"/>
                    </a:lnTo>
                    <a:lnTo>
                      <a:pt x="378" y="436"/>
                    </a:lnTo>
                    <a:lnTo>
                      <a:pt x="415" y="378"/>
                    </a:lnTo>
                    <a:lnTo>
                      <a:pt x="458" y="311"/>
                    </a:lnTo>
                    <a:lnTo>
                      <a:pt x="506" y="240"/>
                    </a:lnTo>
                    <a:lnTo>
                      <a:pt x="556" y="171"/>
                    </a:lnTo>
                    <a:lnTo>
                      <a:pt x="607" y="104"/>
                    </a:lnTo>
                    <a:lnTo>
                      <a:pt x="657" y="45"/>
                    </a:lnTo>
                    <a:lnTo>
                      <a:pt x="657" y="45"/>
                    </a:lnTo>
                    <a:lnTo>
                      <a:pt x="663" y="35"/>
                    </a:lnTo>
                    <a:lnTo>
                      <a:pt x="666" y="28"/>
                    </a:lnTo>
                    <a:lnTo>
                      <a:pt x="668" y="21"/>
                    </a:lnTo>
                    <a:lnTo>
                      <a:pt x="666" y="13"/>
                    </a:lnTo>
                    <a:lnTo>
                      <a:pt x="666" y="13"/>
                    </a:lnTo>
                    <a:close/>
                  </a:path>
                </a:pathLst>
              </a:custGeom>
              <a:solidFill>
                <a:srgbClr val="ed4d4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latin typeface="KoPub돋움체 Medium"/>
                  <a:ea typeface="KoPub돋움체 Medium"/>
                </a:endParaRPr>
              </a:p>
            </p:txBody>
          </p:sp>
        </p:grpSp>
        <p:sp>
          <p:nvSpPr>
            <p:cNvPr id="40" name="직사각형 39"/>
            <p:cNvSpPr/>
            <p:nvPr/>
          </p:nvSpPr>
          <p:spPr>
            <a:xfrm>
              <a:off x="3108706" y="5349079"/>
              <a:ext cx="8717534" cy="4840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3200"/>
                </a:lnSpc>
                <a:defRPr/>
              </a:pPr>
              <a:r>
                <a:rPr lang="ko-KR" altLang="en-US" sz="2400">
                  <a:solidFill>
                    <a:srgbClr val="000066"/>
                  </a:solidFill>
                  <a:latin typeface="+mj-ea"/>
                  <a:ea typeface="+mj-ea"/>
                </a:rPr>
                <a:t>위험성이 허용 가능한 수준을 벗어난 경우 위험성 감소대책 수립</a:t>
              </a:r>
              <a:r>
                <a:rPr lang="en-US" altLang="ko-KR" sz="2400">
                  <a:solidFill>
                    <a:srgbClr val="000066"/>
                  </a:solidFill>
                  <a:latin typeface="+mj-ea"/>
                  <a:ea typeface="+mj-ea"/>
                </a:rPr>
                <a:t>·</a:t>
              </a:r>
              <a:r>
                <a:rPr lang="ko-KR" altLang="en-US" sz="2400">
                  <a:solidFill>
                    <a:srgbClr val="000066"/>
                  </a:solidFill>
                  <a:latin typeface="+mj-ea"/>
                  <a:ea typeface="+mj-ea"/>
                </a:rPr>
                <a:t>실행</a:t>
              </a:r>
              <a:endParaRPr lang="ko-KR" altLang="en-US" sz="2400">
                <a:solidFill>
                  <a:srgbClr val="000066"/>
                </a:solidFill>
                <a:latin typeface="+mj-ea"/>
                <a:ea typeface="+mj-ea"/>
              </a:endParaRPr>
            </a:p>
          </p:txBody>
        </p:sp>
        <p:grpSp>
          <p:nvGrpSpPr>
            <p:cNvPr id="41" name="그룹 40"/>
            <p:cNvGrpSpPr/>
            <p:nvPr/>
          </p:nvGrpSpPr>
          <p:grpSpPr>
            <a:xfrm rot="0">
              <a:off x="2868499" y="5496187"/>
              <a:ext cx="221919" cy="210110"/>
              <a:chOff x="346869" y="1820387"/>
              <a:chExt cx="617538" cy="584675"/>
            </a:xfrm>
            <a:solidFill>
              <a:srgbClr val="000000"/>
            </a:solidFill>
          </p:grpSpPr>
          <p:sp>
            <p:nvSpPr>
              <p:cNvPr id="42" name="Freeform 74"/>
              <p:cNvSpPr/>
              <p:nvPr/>
            </p:nvSpPr>
            <p:spPr>
              <a:xfrm flipH="1">
                <a:off x="346869" y="1868487"/>
                <a:ext cx="536575" cy="536575"/>
              </a:xfrm>
              <a:custGeom>
                <a:avLst/>
                <a:gdLst>
                  <a:gd name="T0" fmla="*/ 167 w 676"/>
                  <a:gd name="T1" fmla="*/ 0 h 676"/>
                  <a:gd name="T2" fmla="*/ 158 w 676"/>
                  <a:gd name="T3" fmla="*/ 0 h 676"/>
                  <a:gd name="T4" fmla="*/ 508 w 676"/>
                  <a:gd name="T5" fmla="*/ 73 h 676"/>
                  <a:gd name="T6" fmla="*/ 527 w 676"/>
                  <a:gd name="T7" fmla="*/ 74 h 676"/>
                  <a:gd name="T8" fmla="*/ 562 w 676"/>
                  <a:gd name="T9" fmla="*/ 89 h 676"/>
                  <a:gd name="T10" fmla="*/ 586 w 676"/>
                  <a:gd name="T11" fmla="*/ 114 h 676"/>
                  <a:gd name="T12" fmla="*/ 601 w 676"/>
                  <a:gd name="T13" fmla="*/ 149 h 676"/>
                  <a:gd name="T14" fmla="*/ 603 w 676"/>
                  <a:gd name="T15" fmla="*/ 508 h 676"/>
                  <a:gd name="T16" fmla="*/ 601 w 676"/>
                  <a:gd name="T17" fmla="*/ 527 h 676"/>
                  <a:gd name="T18" fmla="*/ 586 w 676"/>
                  <a:gd name="T19" fmla="*/ 560 h 676"/>
                  <a:gd name="T20" fmla="*/ 562 w 676"/>
                  <a:gd name="T21" fmla="*/ 587 h 676"/>
                  <a:gd name="T22" fmla="*/ 527 w 676"/>
                  <a:gd name="T23" fmla="*/ 601 h 676"/>
                  <a:gd name="T24" fmla="*/ 167 w 676"/>
                  <a:gd name="T25" fmla="*/ 603 h 676"/>
                  <a:gd name="T26" fmla="*/ 149 w 676"/>
                  <a:gd name="T27" fmla="*/ 601 h 676"/>
                  <a:gd name="T28" fmla="*/ 115 w 676"/>
                  <a:gd name="T29" fmla="*/ 587 h 676"/>
                  <a:gd name="T30" fmla="*/ 89 w 676"/>
                  <a:gd name="T31" fmla="*/ 560 h 676"/>
                  <a:gd name="T32" fmla="*/ 76 w 676"/>
                  <a:gd name="T33" fmla="*/ 527 h 676"/>
                  <a:gd name="T34" fmla="*/ 74 w 676"/>
                  <a:gd name="T35" fmla="*/ 408 h 676"/>
                  <a:gd name="T36" fmla="*/ 0 w 676"/>
                  <a:gd name="T37" fmla="*/ 508 h 676"/>
                  <a:gd name="T38" fmla="*/ 2 w 676"/>
                  <a:gd name="T39" fmla="*/ 525 h 676"/>
                  <a:gd name="T40" fmla="*/ 7 w 676"/>
                  <a:gd name="T41" fmla="*/ 557 h 676"/>
                  <a:gd name="T42" fmla="*/ 20 w 676"/>
                  <a:gd name="T43" fmla="*/ 588 h 676"/>
                  <a:gd name="T44" fmla="*/ 39 w 676"/>
                  <a:gd name="T45" fmla="*/ 614 h 676"/>
                  <a:gd name="T46" fmla="*/ 61 w 676"/>
                  <a:gd name="T47" fmla="*/ 637 h 676"/>
                  <a:gd name="T48" fmla="*/ 89 w 676"/>
                  <a:gd name="T49" fmla="*/ 655 h 676"/>
                  <a:gd name="T50" fmla="*/ 119 w 676"/>
                  <a:gd name="T51" fmla="*/ 668 h 676"/>
                  <a:gd name="T52" fmla="*/ 151 w 676"/>
                  <a:gd name="T53" fmla="*/ 674 h 676"/>
                  <a:gd name="T54" fmla="*/ 508 w 676"/>
                  <a:gd name="T55" fmla="*/ 676 h 676"/>
                  <a:gd name="T56" fmla="*/ 525 w 676"/>
                  <a:gd name="T57" fmla="*/ 674 h 676"/>
                  <a:gd name="T58" fmla="*/ 558 w 676"/>
                  <a:gd name="T59" fmla="*/ 668 h 676"/>
                  <a:gd name="T60" fmla="*/ 588 w 676"/>
                  <a:gd name="T61" fmla="*/ 655 h 676"/>
                  <a:gd name="T62" fmla="*/ 616 w 676"/>
                  <a:gd name="T63" fmla="*/ 637 h 676"/>
                  <a:gd name="T64" fmla="*/ 638 w 676"/>
                  <a:gd name="T65" fmla="*/ 614 h 676"/>
                  <a:gd name="T66" fmla="*/ 655 w 676"/>
                  <a:gd name="T67" fmla="*/ 588 h 676"/>
                  <a:gd name="T68" fmla="*/ 668 w 676"/>
                  <a:gd name="T69" fmla="*/ 557 h 676"/>
                  <a:gd name="T70" fmla="*/ 676 w 676"/>
                  <a:gd name="T71" fmla="*/ 525 h 676"/>
                  <a:gd name="T72" fmla="*/ 676 w 676"/>
                  <a:gd name="T73" fmla="*/ 168 h 676"/>
                  <a:gd name="T74" fmla="*/ 676 w 676"/>
                  <a:gd name="T75" fmla="*/ 151 h 676"/>
                  <a:gd name="T76" fmla="*/ 668 w 676"/>
                  <a:gd name="T77" fmla="*/ 117 h 676"/>
                  <a:gd name="T78" fmla="*/ 655 w 676"/>
                  <a:gd name="T79" fmla="*/ 87 h 676"/>
                  <a:gd name="T80" fmla="*/ 638 w 676"/>
                  <a:gd name="T81" fmla="*/ 61 h 676"/>
                  <a:gd name="T82" fmla="*/ 616 w 676"/>
                  <a:gd name="T83" fmla="*/ 37 h 676"/>
                  <a:gd name="T84" fmla="*/ 588 w 676"/>
                  <a:gd name="T85" fmla="*/ 20 h 676"/>
                  <a:gd name="T86" fmla="*/ 558 w 676"/>
                  <a:gd name="T87" fmla="*/ 7 h 676"/>
                  <a:gd name="T88" fmla="*/ 525 w 676"/>
                  <a:gd name="T89" fmla="*/ 0 h 676"/>
                  <a:gd name="T90" fmla="*/ 508 w 676"/>
                  <a:gd name="T91" fmla="*/ 0 h 67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76" h="676">
                    <a:moveTo>
                      <a:pt x="508" y="0"/>
                    </a:moveTo>
                    <a:lnTo>
                      <a:pt x="167" y="0"/>
                    </a:lnTo>
                    <a:lnTo>
                      <a:pt x="167" y="0"/>
                    </a:lnTo>
                    <a:lnTo>
                      <a:pt x="158" y="0"/>
                    </a:lnTo>
                    <a:lnTo>
                      <a:pt x="197" y="73"/>
                    </a:lnTo>
                    <a:lnTo>
                      <a:pt x="508" y="73"/>
                    </a:lnTo>
                    <a:lnTo>
                      <a:pt x="508" y="73"/>
                    </a:lnTo>
                    <a:lnTo>
                      <a:pt x="527" y="74"/>
                    </a:lnTo>
                    <a:lnTo>
                      <a:pt x="545" y="80"/>
                    </a:lnTo>
                    <a:lnTo>
                      <a:pt x="562" y="89"/>
                    </a:lnTo>
                    <a:lnTo>
                      <a:pt x="575" y="101"/>
                    </a:lnTo>
                    <a:lnTo>
                      <a:pt x="586" y="114"/>
                    </a:lnTo>
                    <a:lnTo>
                      <a:pt x="596" y="130"/>
                    </a:lnTo>
                    <a:lnTo>
                      <a:pt x="601" y="149"/>
                    </a:lnTo>
                    <a:lnTo>
                      <a:pt x="603" y="168"/>
                    </a:lnTo>
                    <a:lnTo>
                      <a:pt x="603" y="508"/>
                    </a:lnTo>
                    <a:lnTo>
                      <a:pt x="603" y="508"/>
                    </a:lnTo>
                    <a:lnTo>
                      <a:pt x="601" y="527"/>
                    </a:lnTo>
                    <a:lnTo>
                      <a:pt x="596" y="544"/>
                    </a:lnTo>
                    <a:lnTo>
                      <a:pt x="586" y="560"/>
                    </a:lnTo>
                    <a:lnTo>
                      <a:pt x="575" y="575"/>
                    </a:lnTo>
                    <a:lnTo>
                      <a:pt x="562" y="587"/>
                    </a:lnTo>
                    <a:lnTo>
                      <a:pt x="545" y="596"/>
                    </a:lnTo>
                    <a:lnTo>
                      <a:pt x="527" y="601"/>
                    </a:lnTo>
                    <a:lnTo>
                      <a:pt x="508" y="603"/>
                    </a:lnTo>
                    <a:lnTo>
                      <a:pt x="167" y="603"/>
                    </a:lnTo>
                    <a:lnTo>
                      <a:pt x="167" y="603"/>
                    </a:lnTo>
                    <a:lnTo>
                      <a:pt x="149" y="601"/>
                    </a:lnTo>
                    <a:lnTo>
                      <a:pt x="132" y="596"/>
                    </a:lnTo>
                    <a:lnTo>
                      <a:pt x="115" y="587"/>
                    </a:lnTo>
                    <a:lnTo>
                      <a:pt x="100" y="575"/>
                    </a:lnTo>
                    <a:lnTo>
                      <a:pt x="89" y="560"/>
                    </a:lnTo>
                    <a:lnTo>
                      <a:pt x="82" y="544"/>
                    </a:lnTo>
                    <a:lnTo>
                      <a:pt x="76" y="527"/>
                    </a:lnTo>
                    <a:lnTo>
                      <a:pt x="74" y="508"/>
                    </a:lnTo>
                    <a:lnTo>
                      <a:pt x="74" y="408"/>
                    </a:lnTo>
                    <a:lnTo>
                      <a:pt x="0" y="330"/>
                    </a:lnTo>
                    <a:lnTo>
                      <a:pt x="0" y="508"/>
                    </a:lnTo>
                    <a:lnTo>
                      <a:pt x="0" y="508"/>
                    </a:lnTo>
                    <a:lnTo>
                      <a:pt x="2" y="525"/>
                    </a:lnTo>
                    <a:lnTo>
                      <a:pt x="3" y="542"/>
                    </a:lnTo>
                    <a:lnTo>
                      <a:pt x="7" y="557"/>
                    </a:lnTo>
                    <a:lnTo>
                      <a:pt x="13" y="573"/>
                    </a:lnTo>
                    <a:lnTo>
                      <a:pt x="20" y="588"/>
                    </a:lnTo>
                    <a:lnTo>
                      <a:pt x="30" y="601"/>
                    </a:lnTo>
                    <a:lnTo>
                      <a:pt x="39" y="614"/>
                    </a:lnTo>
                    <a:lnTo>
                      <a:pt x="50" y="626"/>
                    </a:lnTo>
                    <a:lnTo>
                      <a:pt x="61" y="637"/>
                    </a:lnTo>
                    <a:lnTo>
                      <a:pt x="74" y="646"/>
                    </a:lnTo>
                    <a:lnTo>
                      <a:pt x="89" y="655"/>
                    </a:lnTo>
                    <a:lnTo>
                      <a:pt x="102" y="663"/>
                    </a:lnTo>
                    <a:lnTo>
                      <a:pt x="119" y="668"/>
                    </a:lnTo>
                    <a:lnTo>
                      <a:pt x="134" y="672"/>
                    </a:lnTo>
                    <a:lnTo>
                      <a:pt x="151" y="674"/>
                    </a:lnTo>
                    <a:lnTo>
                      <a:pt x="167" y="676"/>
                    </a:lnTo>
                    <a:lnTo>
                      <a:pt x="508" y="676"/>
                    </a:lnTo>
                    <a:lnTo>
                      <a:pt x="508" y="676"/>
                    </a:lnTo>
                    <a:lnTo>
                      <a:pt x="525" y="674"/>
                    </a:lnTo>
                    <a:lnTo>
                      <a:pt x="542" y="672"/>
                    </a:lnTo>
                    <a:lnTo>
                      <a:pt x="558" y="668"/>
                    </a:lnTo>
                    <a:lnTo>
                      <a:pt x="573" y="663"/>
                    </a:lnTo>
                    <a:lnTo>
                      <a:pt x="588" y="655"/>
                    </a:lnTo>
                    <a:lnTo>
                      <a:pt x="603" y="646"/>
                    </a:lnTo>
                    <a:lnTo>
                      <a:pt x="616" y="637"/>
                    </a:lnTo>
                    <a:lnTo>
                      <a:pt x="627" y="626"/>
                    </a:lnTo>
                    <a:lnTo>
                      <a:pt x="638" y="614"/>
                    </a:lnTo>
                    <a:lnTo>
                      <a:pt x="648" y="601"/>
                    </a:lnTo>
                    <a:lnTo>
                      <a:pt x="655" y="588"/>
                    </a:lnTo>
                    <a:lnTo>
                      <a:pt x="663" y="573"/>
                    </a:lnTo>
                    <a:lnTo>
                      <a:pt x="668" y="557"/>
                    </a:lnTo>
                    <a:lnTo>
                      <a:pt x="674" y="542"/>
                    </a:lnTo>
                    <a:lnTo>
                      <a:pt x="676" y="525"/>
                    </a:lnTo>
                    <a:lnTo>
                      <a:pt x="676" y="508"/>
                    </a:lnTo>
                    <a:lnTo>
                      <a:pt x="676" y="168"/>
                    </a:lnTo>
                    <a:lnTo>
                      <a:pt x="676" y="168"/>
                    </a:lnTo>
                    <a:lnTo>
                      <a:pt x="676" y="151"/>
                    </a:lnTo>
                    <a:lnTo>
                      <a:pt x="674" y="134"/>
                    </a:lnTo>
                    <a:lnTo>
                      <a:pt x="668" y="117"/>
                    </a:lnTo>
                    <a:lnTo>
                      <a:pt x="663" y="102"/>
                    </a:lnTo>
                    <a:lnTo>
                      <a:pt x="655" y="87"/>
                    </a:lnTo>
                    <a:lnTo>
                      <a:pt x="648" y="74"/>
                    </a:lnTo>
                    <a:lnTo>
                      <a:pt x="638" y="61"/>
                    </a:lnTo>
                    <a:lnTo>
                      <a:pt x="627" y="48"/>
                    </a:lnTo>
                    <a:lnTo>
                      <a:pt x="616" y="37"/>
                    </a:lnTo>
                    <a:lnTo>
                      <a:pt x="603" y="28"/>
                    </a:lnTo>
                    <a:lnTo>
                      <a:pt x="588" y="20"/>
                    </a:lnTo>
                    <a:lnTo>
                      <a:pt x="573" y="13"/>
                    </a:lnTo>
                    <a:lnTo>
                      <a:pt x="558" y="7"/>
                    </a:lnTo>
                    <a:lnTo>
                      <a:pt x="542" y="4"/>
                    </a:lnTo>
                    <a:lnTo>
                      <a:pt x="525" y="0"/>
                    </a:lnTo>
                    <a:lnTo>
                      <a:pt x="508" y="0"/>
                    </a:lnTo>
                    <a:lnTo>
                      <a:pt x="50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latin typeface="KoPub돋움체 Medium"/>
                  <a:ea typeface="KoPub돋움체 Medium"/>
                </a:endParaRPr>
              </a:p>
            </p:txBody>
          </p:sp>
          <p:sp>
            <p:nvSpPr>
              <p:cNvPr id="43" name="Freeform 33"/>
              <p:cNvSpPr/>
              <p:nvPr/>
            </p:nvSpPr>
            <p:spPr>
              <a:xfrm>
                <a:off x="434181" y="1820387"/>
                <a:ext cx="530226" cy="447675"/>
              </a:xfrm>
              <a:custGeom>
                <a:avLst/>
                <a:gdLst>
                  <a:gd name="T0" fmla="*/ 666 w 668"/>
                  <a:gd name="T1" fmla="*/ 13 h 564"/>
                  <a:gd name="T2" fmla="*/ 657 w 668"/>
                  <a:gd name="T3" fmla="*/ 4 h 564"/>
                  <a:gd name="T4" fmla="*/ 640 w 668"/>
                  <a:gd name="T5" fmla="*/ 0 h 564"/>
                  <a:gd name="T6" fmla="*/ 631 w 668"/>
                  <a:gd name="T7" fmla="*/ 0 h 564"/>
                  <a:gd name="T8" fmla="*/ 597 w 668"/>
                  <a:gd name="T9" fmla="*/ 9 h 564"/>
                  <a:gd name="T10" fmla="*/ 577 w 668"/>
                  <a:gd name="T11" fmla="*/ 22 h 564"/>
                  <a:gd name="T12" fmla="*/ 556 w 668"/>
                  <a:gd name="T13" fmla="*/ 39 h 564"/>
                  <a:gd name="T14" fmla="*/ 493 w 668"/>
                  <a:gd name="T15" fmla="*/ 114 h 564"/>
                  <a:gd name="T16" fmla="*/ 445 w 668"/>
                  <a:gd name="T17" fmla="*/ 179 h 564"/>
                  <a:gd name="T18" fmla="*/ 305 w 668"/>
                  <a:gd name="T19" fmla="*/ 386 h 564"/>
                  <a:gd name="T20" fmla="*/ 286 w 668"/>
                  <a:gd name="T21" fmla="*/ 413 h 564"/>
                  <a:gd name="T22" fmla="*/ 251 w 668"/>
                  <a:gd name="T23" fmla="*/ 363 h 564"/>
                  <a:gd name="T24" fmla="*/ 208 w 668"/>
                  <a:gd name="T25" fmla="*/ 315 h 564"/>
                  <a:gd name="T26" fmla="*/ 171 w 668"/>
                  <a:gd name="T27" fmla="*/ 287 h 564"/>
                  <a:gd name="T28" fmla="*/ 143 w 668"/>
                  <a:gd name="T29" fmla="*/ 272 h 564"/>
                  <a:gd name="T30" fmla="*/ 113 w 668"/>
                  <a:gd name="T31" fmla="*/ 265 h 564"/>
                  <a:gd name="T32" fmla="*/ 98 w 668"/>
                  <a:gd name="T33" fmla="*/ 261 h 564"/>
                  <a:gd name="T34" fmla="*/ 65 w 668"/>
                  <a:gd name="T35" fmla="*/ 266 h 564"/>
                  <a:gd name="T36" fmla="*/ 33 w 668"/>
                  <a:gd name="T37" fmla="*/ 281 h 564"/>
                  <a:gd name="T38" fmla="*/ 9 w 668"/>
                  <a:gd name="T39" fmla="*/ 304 h 564"/>
                  <a:gd name="T40" fmla="*/ 0 w 668"/>
                  <a:gd name="T41" fmla="*/ 324 h 564"/>
                  <a:gd name="T42" fmla="*/ 0 w 668"/>
                  <a:gd name="T43" fmla="*/ 332 h 564"/>
                  <a:gd name="T44" fmla="*/ 11 w 668"/>
                  <a:gd name="T45" fmla="*/ 343 h 564"/>
                  <a:gd name="T46" fmla="*/ 20 w 668"/>
                  <a:gd name="T47" fmla="*/ 345 h 564"/>
                  <a:gd name="T48" fmla="*/ 54 w 668"/>
                  <a:gd name="T49" fmla="*/ 354 h 564"/>
                  <a:gd name="T50" fmla="*/ 85 w 668"/>
                  <a:gd name="T51" fmla="*/ 374 h 564"/>
                  <a:gd name="T52" fmla="*/ 115 w 668"/>
                  <a:gd name="T53" fmla="*/ 402 h 564"/>
                  <a:gd name="T54" fmla="*/ 165 w 668"/>
                  <a:gd name="T55" fmla="*/ 467 h 564"/>
                  <a:gd name="T56" fmla="*/ 218 w 668"/>
                  <a:gd name="T57" fmla="*/ 553 h 564"/>
                  <a:gd name="T58" fmla="*/ 219 w 668"/>
                  <a:gd name="T59" fmla="*/ 557 h 564"/>
                  <a:gd name="T60" fmla="*/ 232 w 668"/>
                  <a:gd name="T61" fmla="*/ 564 h 564"/>
                  <a:gd name="T62" fmla="*/ 242 w 668"/>
                  <a:gd name="T63" fmla="*/ 564 h 564"/>
                  <a:gd name="T64" fmla="*/ 266 w 668"/>
                  <a:gd name="T65" fmla="*/ 561 h 564"/>
                  <a:gd name="T66" fmla="*/ 294 w 668"/>
                  <a:gd name="T67" fmla="*/ 549 h 564"/>
                  <a:gd name="T68" fmla="*/ 318 w 668"/>
                  <a:gd name="T69" fmla="*/ 533 h 564"/>
                  <a:gd name="T70" fmla="*/ 333 w 668"/>
                  <a:gd name="T71" fmla="*/ 516 h 564"/>
                  <a:gd name="T72" fmla="*/ 350 w 668"/>
                  <a:gd name="T73" fmla="*/ 482 h 564"/>
                  <a:gd name="T74" fmla="*/ 415 w 668"/>
                  <a:gd name="T75" fmla="*/ 378 h 564"/>
                  <a:gd name="T76" fmla="*/ 506 w 668"/>
                  <a:gd name="T77" fmla="*/ 240 h 564"/>
                  <a:gd name="T78" fmla="*/ 607 w 668"/>
                  <a:gd name="T79" fmla="*/ 104 h 564"/>
                  <a:gd name="T80" fmla="*/ 657 w 668"/>
                  <a:gd name="T81" fmla="*/ 45 h 564"/>
                  <a:gd name="T82" fmla="*/ 666 w 668"/>
                  <a:gd name="T83" fmla="*/ 28 h 564"/>
                  <a:gd name="T84" fmla="*/ 666 w 668"/>
                  <a:gd name="T85" fmla="*/ 13 h 5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68" h="564">
                    <a:moveTo>
                      <a:pt x="666" y="13"/>
                    </a:moveTo>
                    <a:lnTo>
                      <a:pt x="666" y="13"/>
                    </a:lnTo>
                    <a:lnTo>
                      <a:pt x="663" y="9"/>
                    </a:lnTo>
                    <a:lnTo>
                      <a:pt x="657" y="4"/>
                    </a:lnTo>
                    <a:lnTo>
                      <a:pt x="650" y="2"/>
                    </a:lnTo>
                    <a:lnTo>
                      <a:pt x="640" y="0"/>
                    </a:lnTo>
                    <a:lnTo>
                      <a:pt x="640" y="0"/>
                    </a:lnTo>
                    <a:lnTo>
                      <a:pt x="631" y="0"/>
                    </a:lnTo>
                    <a:lnTo>
                      <a:pt x="620" y="2"/>
                    </a:lnTo>
                    <a:lnTo>
                      <a:pt x="597" y="9"/>
                    </a:lnTo>
                    <a:lnTo>
                      <a:pt x="586" y="15"/>
                    </a:lnTo>
                    <a:lnTo>
                      <a:pt x="577" y="22"/>
                    </a:lnTo>
                    <a:lnTo>
                      <a:pt x="566" y="30"/>
                    </a:lnTo>
                    <a:lnTo>
                      <a:pt x="556" y="39"/>
                    </a:lnTo>
                    <a:lnTo>
                      <a:pt x="556" y="39"/>
                    </a:lnTo>
                    <a:lnTo>
                      <a:pt x="493" y="114"/>
                    </a:lnTo>
                    <a:lnTo>
                      <a:pt x="469" y="145"/>
                    </a:lnTo>
                    <a:lnTo>
                      <a:pt x="445" y="179"/>
                    </a:lnTo>
                    <a:lnTo>
                      <a:pt x="387" y="259"/>
                    </a:lnTo>
                    <a:lnTo>
                      <a:pt x="305" y="386"/>
                    </a:lnTo>
                    <a:lnTo>
                      <a:pt x="286" y="413"/>
                    </a:lnTo>
                    <a:lnTo>
                      <a:pt x="286" y="413"/>
                    </a:lnTo>
                    <a:lnTo>
                      <a:pt x="270" y="387"/>
                    </a:lnTo>
                    <a:lnTo>
                      <a:pt x="251" y="363"/>
                    </a:lnTo>
                    <a:lnTo>
                      <a:pt x="231" y="339"/>
                    </a:lnTo>
                    <a:lnTo>
                      <a:pt x="208" y="315"/>
                    </a:lnTo>
                    <a:lnTo>
                      <a:pt x="184" y="296"/>
                    </a:lnTo>
                    <a:lnTo>
                      <a:pt x="171" y="287"/>
                    </a:lnTo>
                    <a:lnTo>
                      <a:pt x="156" y="279"/>
                    </a:lnTo>
                    <a:lnTo>
                      <a:pt x="143" y="272"/>
                    </a:lnTo>
                    <a:lnTo>
                      <a:pt x="128" y="268"/>
                    </a:lnTo>
                    <a:lnTo>
                      <a:pt x="113" y="265"/>
                    </a:lnTo>
                    <a:lnTo>
                      <a:pt x="98" y="261"/>
                    </a:lnTo>
                    <a:lnTo>
                      <a:pt x="98" y="261"/>
                    </a:lnTo>
                    <a:lnTo>
                      <a:pt x="82" y="263"/>
                    </a:lnTo>
                    <a:lnTo>
                      <a:pt x="65" y="266"/>
                    </a:lnTo>
                    <a:lnTo>
                      <a:pt x="48" y="274"/>
                    </a:lnTo>
                    <a:lnTo>
                      <a:pt x="33" y="281"/>
                    </a:lnTo>
                    <a:lnTo>
                      <a:pt x="20" y="292"/>
                    </a:lnTo>
                    <a:lnTo>
                      <a:pt x="9" y="304"/>
                    </a:lnTo>
                    <a:lnTo>
                      <a:pt x="2" y="315"/>
                    </a:lnTo>
                    <a:lnTo>
                      <a:pt x="0" y="324"/>
                    </a:lnTo>
                    <a:lnTo>
                      <a:pt x="0" y="324"/>
                    </a:lnTo>
                    <a:lnTo>
                      <a:pt x="0" y="332"/>
                    </a:lnTo>
                    <a:lnTo>
                      <a:pt x="3" y="337"/>
                    </a:lnTo>
                    <a:lnTo>
                      <a:pt x="11" y="343"/>
                    </a:lnTo>
                    <a:lnTo>
                      <a:pt x="20" y="345"/>
                    </a:lnTo>
                    <a:lnTo>
                      <a:pt x="20" y="345"/>
                    </a:lnTo>
                    <a:lnTo>
                      <a:pt x="37" y="348"/>
                    </a:lnTo>
                    <a:lnTo>
                      <a:pt x="54" y="354"/>
                    </a:lnTo>
                    <a:lnTo>
                      <a:pt x="69" y="363"/>
                    </a:lnTo>
                    <a:lnTo>
                      <a:pt x="85" y="374"/>
                    </a:lnTo>
                    <a:lnTo>
                      <a:pt x="100" y="387"/>
                    </a:lnTo>
                    <a:lnTo>
                      <a:pt x="115" y="402"/>
                    </a:lnTo>
                    <a:lnTo>
                      <a:pt x="141" y="434"/>
                    </a:lnTo>
                    <a:lnTo>
                      <a:pt x="165" y="467"/>
                    </a:lnTo>
                    <a:lnTo>
                      <a:pt x="188" y="501"/>
                    </a:lnTo>
                    <a:lnTo>
                      <a:pt x="218" y="553"/>
                    </a:lnTo>
                    <a:lnTo>
                      <a:pt x="218" y="553"/>
                    </a:lnTo>
                    <a:lnTo>
                      <a:pt x="219" y="557"/>
                    </a:lnTo>
                    <a:lnTo>
                      <a:pt x="225" y="561"/>
                    </a:lnTo>
                    <a:lnTo>
                      <a:pt x="232" y="564"/>
                    </a:lnTo>
                    <a:lnTo>
                      <a:pt x="242" y="564"/>
                    </a:lnTo>
                    <a:lnTo>
                      <a:pt x="242" y="564"/>
                    </a:lnTo>
                    <a:lnTo>
                      <a:pt x="253" y="564"/>
                    </a:lnTo>
                    <a:lnTo>
                      <a:pt x="266" y="561"/>
                    </a:lnTo>
                    <a:lnTo>
                      <a:pt x="279" y="555"/>
                    </a:lnTo>
                    <a:lnTo>
                      <a:pt x="294" y="549"/>
                    </a:lnTo>
                    <a:lnTo>
                      <a:pt x="305" y="542"/>
                    </a:lnTo>
                    <a:lnTo>
                      <a:pt x="318" y="533"/>
                    </a:lnTo>
                    <a:lnTo>
                      <a:pt x="326" y="523"/>
                    </a:lnTo>
                    <a:lnTo>
                      <a:pt x="333" y="516"/>
                    </a:lnTo>
                    <a:lnTo>
                      <a:pt x="333" y="516"/>
                    </a:lnTo>
                    <a:lnTo>
                      <a:pt x="350" y="482"/>
                    </a:lnTo>
                    <a:lnTo>
                      <a:pt x="378" y="436"/>
                    </a:lnTo>
                    <a:lnTo>
                      <a:pt x="415" y="378"/>
                    </a:lnTo>
                    <a:lnTo>
                      <a:pt x="458" y="311"/>
                    </a:lnTo>
                    <a:lnTo>
                      <a:pt x="506" y="240"/>
                    </a:lnTo>
                    <a:lnTo>
                      <a:pt x="556" y="171"/>
                    </a:lnTo>
                    <a:lnTo>
                      <a:pt x="607" y="104"/>
                    </a:lnTo>
                    <a:lnTo>
                      <a:pt x="657" y="45"/>
                    </a:lnTo>
                    <a:lnTo>
                      <a:pt x="657" y="45"/>
                    </a:lnTo>
                    <a:lnTo>
                      <a:pt x="663" y="35"/>
                    </a:lnTo>
                    <a:lnTo>
                      <a:pt x="666" y="28"/>
                    </a:lnTo>
                    <a:lnTo>
                      <a:pt x="668" y="21"/>
                    </a:lnTo>
                    <a:lnTo>
                      <a:pt x="666" y="13"/>
                    </a:lnTo>
                    <a:lnTo>
                      <a:pt x="666" y="13"/>
                    </a:lnTo>
                    <a:close/>
                  </a:path>
                </a:pathLst>
              </a:custGeom>
              <a:solidFill>
                <a:srgbClr val="ed4d4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>
                  <a:latin typeface="KoPub돋움체 Medium"/>
                  <a:ea typeface="KoPub돋움체 Medium"/>
                </a:endParaRPr>
              </a:p>
            </p:txBody>
          </p:sp>
        </p:grpSp>
      </p:grpSp>
      <p:grpSp>
        <p:nvGrpSpPr>
          <p:cNvPr id="59" name="그룹 58"/>
          <p:cNvGrpSpPr/>
          <p:nvPr/>
        </p:nvGrpSpPr>
        <p:grpSpPr>
          <a:xfrm rot="0">
            <a:off x="879145" y="1568572"/>
            <a:ext cx="10490435" cy="1605779"/>
            <a:chOff x="879145" y="1568572"/>
            <a:chExt cx="10490435" cy="1605779"/>
          </a:xfrm>
        </p:grpSpPr>
        <p:cxnSp>
          <p:nvCxnSpPr>
            <p:cNvPr id="60" name="직선 연결선 59"/>
            <p:cNvCxnSpPr/>
            <p:nvPr/>
          </p:nvCxnSpPr>
          <p:spPr>
            <a:xfrm>
              <a:off x="969017" y="2644188"/>
              <a:ext cx="1030301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타원 60"/>
            <p:cNvSpPr/>
            <p:nvPr/>
          </p:nvSpPr>
          <p:spPr>
            <a:xfrm>
              <a:off x="11191780" y="2555288"/>
              <a:ext cx="177800" cy="1778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grpSp>
          <p:nvGrpSpPr>
            <p:cNvPr id="62" name="그룹 61"/>
            <p:cNvGrpSpPr/>
            <p:nvPr/>
          </p:nvGrpSpPr>
          <p:grpSpPr>
            <a:xfrm rot="0">
              <a:off x="879145" y="1568572"/>
              <a:ext cx="1605779" cy="1605779"/>
              <a:chOff x="879145" y="1543459"/>
              <a:chExt cx="1605779" cy="1605779"/>
            </a:xfrm>
          </p:grpSpPr>
          <p:sp>
            <p:nvSpPr>
              <p:cNvPr id="63" name="타원 62"/>
              <p:cNvSpPr/>
              <p:nvPr/>
            </p:nvSpPr>
            <p:spPr>
              <a:xfrm>
                <a:off x="879145" y="1543459"/>
                <a:ext cx="1605779" cy="1605779"/>
              </a:xfrm>
              <a:prstGeom prst="ellipse">
                <a:avLst/>
              </a:prstGeom>
              <a:solidFill>
                <a:srgbClr val="7db63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911321" y="2081195"/>
                <a:ext cx="1539204" cy="523220"/>
              </a:xfrm>
              <a:prstGeom prst="rect">
                <a:avLst/>
              </a:prstGeom>
              <a:noFill/>
            </p:spPr>
            <p:txBody>
              <a:bodyPr wrap="none" anchor="ctr">
                <a:spAutoFit/>
              </a:bodyPr>
              <a:lstStyle/>
              <a:p>
                <a:pPr algn="ctr">
                  <a:tabLst>
                    <a:tab pos="182563" algn="l"/>
                  </a:tabLst>
                  <a:defRPr/>
                </a:pPr>
                <a:r>
                  <a:rPr xmlns:mc="http://schemas.openxmlformats.org/markup-compatibility/2006" xmlns:hp="http://schemas.haansoft.com/office/presentation/8.0" lang="ko-KR" altLang="en-US" sz="2800" mc:Ignorable="hp" hp:hslEmbossed="0">
                    <a:ln w="9525">
                      <a:solidFill>
                        <a:srgbClr val="a1a1a1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40"/>
                        </a:srgbClr>
                      </a:outerShdw>
                    </a:effectLst>
                    <a:latin typeface="+mj-ea"/>
                    <a:ea typeface="+mj-ea"/>
                  </a:rPr>
                  <a:t>최초 평가</a:t>
                </a:r>
                <a:endParaRPr xmlns:mc="http://schemas.openxmlformats.org/markup-compatibility/2006" xmlns:hp="http://schemas.haansoft.com/office/presentation/8.0" lang="ko-KR" altLang="en-US" sz="2800" mc:Ignorable="hp" hp:hslEmbossed="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+mj-ea"/>
                  <a:ea typeface="+mj-ea"/>
                </a:endParaRPr>
              </a:p>
            </p:txBody>
          </p:sp>
        </p:grpSp>
      </p:grpSp>
      <p:sp>
        <p:nvSpPr>
          <p:cNvPr id="66" name="TextBox 65"/>
          <p:cNvSpPr txBox="1"/>
          <p:nvPr/>
        </p:nvSpPr>
        <p:spPr>
          <a:xfrm>
            <a:off x="2740312" y="2103166"/>
            <a:ext cx="8986867" cy="495254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>
              <a:lnSpc>
                <a:spcPts val="3200"/>
              </a:lnSpc>
              <a:spcBef>
                <a:spcPts val="0"/>
              </a:spcBef>
              <a:defRPr/>
            </a:pPr>
            <a:r>
              <a:rPr lang="ko-KR" altLang="en-US" sz="2400" spc="-10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사업장이 성립된 날</a:t>
            </a:r>
            <a:r>
              <a:rPr lang="en-US" altLang="ko-KR" sz="2400" spc="-10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(</a:t>
            </a:r>
            <a:r>
              <a:rPr lang="ko-KR" altLang="en-US" sz="2400" spc="-10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사업개시일</a:t>
            </a:r>
            <a:r>
              <a:rPr lang="en-US" altLang="ko-KR" sz="2400" spc="-10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, </a:t>
            </a:r>
            <a:r>
              <a:rPr lang="ko-KR" altLang="en-US" sz="2400" spc="-10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실제 착공일</a:t>
            </a:r>
            <a:r>
              <a:rPr lang="en-US" altLang="ko-KR" sz="2400" spc="-10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)</a:t>
            </a:r>
            <a:r>
              <a:rPr lang="ko-KR" altLang="en-US" sz="2400" spc="-10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로부터 </a:t>
            </a:r>
            <a:r>
              <a:rPr lang="en-US" altLang="ko-KR" sz="2400" spc="-10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1</a:t>
            </a:r>
            <a:r>
              <a:rPr lang="ko-KR" altLang="en-US" sz="2400" spc="-10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개월 이내 착수</a:t>
            </a:r>
            <a:endParaRPr lang="ko-KR" altLang="en-US" sz="2400" spc="-100">
              <a:solidFill>
                <a:schemeClr val="accent6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/>
              <a:t>· </a:t>
            </a:r>
            <a:fld id="{E06FA517-99C4-4931-8AF6-A43C2876D6DD}" type="slidenum">
              <a:rPr lang="en-US" altLang="en-US"/>
              <a:pPr lvl="0">
                <a:defRPr/>
              </a:pPr>
              <a:t>20</a:t>
            </a:fld>
            <a:r>
              <a:rPr lang="ko-KR" altLang="en-US"/>
              <a:t> </a:t>
            </a:r>
            <a:r>
              <a:rPr lang="en-US" altLang="ko-KR"/>
              <a:t>· </a:t>
            </a:r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직선 연결선 55"/>
          <p:cNvCxnSpPr/>
          <p:nvPr/>
        </p:nvCxnSpPr>
        <p:spPr>
          <a:xfrm>
            <a:off x="969017" y="3052220"/>
            <a:ext cx="10303010" cy="0"/>
          </a:xfrm>
          <a:prstGeom prst="line">
            <a:avLst/>
          </a:prstGeom>
          <a:ln w="38100">
            <a:solidFill>
              <a:srgbClr val="8571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타원 56"/>
          <p:cNvSpPr/>
          <p:nvPr/>
        </p:nvSpPr>
        <p:spPr>
          <a:xfrm>
            <a:off x="11191780" y="2963320"/>
            <a:ext cx="177800" cy="177800"/>
          </a:xfrm>
          <a:prstGeom prst="ellipse">
            <a:avLst/>
          </a:prstGeom>
          <a:solidFill>
            <a:srgbClr val="8571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grpSp>
        <p:nvGrpSpPr>
          <p:cNvPr id="53" name="그룹 52"/>
          <p:cNvGrpSpPr/>
          <p:nvPr/>
        </p:nvGrpSpPr>
        <p:grpSpPr>
          <a:xfrm rot="0">
            <a:off x="879145" y="1976604"/>
            <a:ext cx="1605779" cy="1605779"/>
            <a:chOff x="879145" y="1543459"/>
            <a:chExt cx="1605779" cy="1605779"/>
          </a:xfrm>
        </p:grpSpPr>
        <p:sp>
          <p:nvSpPr>
            <p:cNvPr id="54" name="타원 53"/>
            <p:cNvSpPr/>
            <p:nvPr/>
          </p:nvSpPr>
          <p:spPr>
            <a:xfrm>
              <a:off x="879145" y="1543459"/>
              <a:ext cx="1605779" cy="1605779"/>
            </a:xfrm>
            <a:prstGeom prst="ellipse">
              <a:avLst/>
            </a:prstGeom>
            <a:solidFill>
              <a:srgbClr val="8571d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911321" y="2081195"/>
              <a:ext cx="1539204" cy="523220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algn="ctr">
                <a:tabLst>
                  <a:tab pos="182563" algn="l"/>
                </a:tabLst>
                <a:defRPr/>
              </a:pPr>
              <a:r>
                <a:rPr xmlns:mc="http://schemas.openxmlformats.org/markup-compatibility/2006" xmlns:hp="http://schemas.haansoft.com/office/presentation/8.0" lang="ko-KR" altLang="en-US" sz="2800" mc:Ignorable="hp" hp:hslEmbossed="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+mj-ea"/>
                  <a:ea typeface="+mj-ea"/>
                </a:rPr>
                <a:t>수시 평가</a:t>
              </a:r>
              <a:endParaRPr xmlns:mc="http://schemas.openxmlformats.org/markup-compatibility/2006" xmlns:hp="http://schemas.haansoft.com/office/presentation/8.0" lang="ko-KR" altLang="en-US" sz="2800" mc:Ignorable="hp" hp:hslEmbossed="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+mj-ea"/>
                <a:ea typeface="+mj-ea"/>
              </a:endParaRPr>
            </a:p>
          </p:txBody>
        </p:sp>
      </p:grpSp>
      <p:sp>
        <p:nvSpPr>
          <p:cNvPr id="5" name="사각형: 둥근 위쪽 모서리 4"/>
          <p:cNvSpPr/>
          <p:nvPr/>
        </p:nvSpPr>
        <p:spPr>
          <a:xfrm flipV="1">
            <a:off x="5783970" y="774983"/>
            <a:ext cx="2233981" cy="482847"/>
          </a:xfrm>
          <a:prstGeom prst="round2SameRect">
            <a:avLst>
              <a:gd name="adj1" fmla="val 32120"/>
              <a:gd name="adj2" fmla="val 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7" name="사각형: 둥근 위쪽 모서리 6"/>
          <p:cNvSpPr/>
          <p:nvPr/>
        </p:nvSpPr>
        <p:spPr>
          <a:xfrm flipV="1">
            <a:off x="969017" y="774983"/>
            <a:ext cx="2233981" cy="482847"/>
          </a:xfrm>
          <a:prstGeom prst="round2SameRect">
            <a:avLst>
              <a:gd name="adj1" fmla="val 32120"/>
              <a:gd name="adj2" fmla="val 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사각형: 둥근 위쪽 모서리 7"/>
          <p:cNvSpPr/>
          <p:nvPr/>
        </p:nvSpPr>
        <p:spPr>
          <a:xfrm flipV="1">
            <a:off x="3384697" y="774983"/>
            <a:ext cx="2233981" cy="482847"/>
          </a:xfrm>
          <a:prstGeom prst="round2SameRect">
            <a:avLst>
              <a:gd name="adj1" fmla="val 32120"/>
              <a:gd name="adj2" fmla="val 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754020" y="835828"/>
            <a:ext cx="26239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ko-KR" altLang="en-US" sz="2000" kern="0" spc="-150">
                <a:solidFill>
                  <a:schemeClr val="bg1"/>
                </a:solidFill>
                <a:latin typeface="G마켓 산스 TTF Medium"/>
                <a:ea typeface="G마켓 산스 TTF Medium"/>
                <a:cs typeface="Arial"/>
              </a:rPr>
              <a:t>실시 주체</a:t>
            </a:r>
            <a:endParaRPr kumimoji="1" lang="ko-KR" altLang="en-US" sz="2000" kern="0" spc="-150">
              <a:solidFill>
                <a:schemeClr val="bg1"/>
              </a:solidFill>
              <a:latin typeface="G마켓 산스 TTF Medium"/>
              <a:ea typeface="G마켓 산스 TTF Medium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29797" y="835828"/>
            <a:ext cx="19258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ko-KR" altLang="en-US" sz="2000" kern="0" spc="-150">
                <a:solidFill>
                  <a:schemeClr val="bg1"/>
                </a:solidFill>
                <a:latin typeface="G마켓 산스 TTF Medium"/>
                <a:ea typeface="G마켓 산스 TTF Medium"/>
                <a:cs typeface="Arial"/>
              </a:rPr>
              <a:t>위험성평가 대상</a:t>
            </a:r>
            <a:endParaRPr kumimoji="1" lang="ko-KR" altLang="en-US" sz="2000" kern="0" spc="-150">
              <a:solidFill>
                <a:schemeClr val="bg1"/>
              </a:solidFill>
              <a:latin typeface="G마켓 산스 TTF Medium"/>
              <a:ea typeface="G마켓 산스 TTF Medium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71399" y="835828"/>
            <a:ext cx="22882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ko-KR" altLang="en-US" sz="2000" kern="0" spc="-150">
                <a:solidFill>
                  <a:schemeClr val="bg1"/>
                </a:solidFill>
                <a:latin typeface="G마켓 산스 TTF Medium"/>
                <a:ea typeface="G마켓 산스 TTF Medium"/>
                <a:cs typeface="Arial"/>
              </a:rPr>
              <a:t>근로자 참여</a:t>
            </a:r>
            <a:endParaRPr kumimoji="1" lang="ko-KR" altLang="en-US" sz="2000" kern="0" spc="-150">
              <a:solidFill>
                <a:schemeClr val="bg1"/>
              </a:solidFill>
              <a:latin typeface="G마켓 산스 TTF Medium"/>
              <a:ea typeface="G마켓 산스 TTF Medium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7788" y="388207"/>
            <a:ext cx="49125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Ⅲ. </a:t>
            </a:r>
            <a:r>
              <a:rPr lang="ko-KR" altLang="en-US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위험성평가 실시는 어떻게</a:t>
            </a:r>
            <a:r>
              <a:rPr lang="en-US" altLang="ko-KR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?</a:t>
            </a:r>
            <a:endParaRPr lang="en-US" altLang="ko-KR" spc="-7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사각형: 둥근 위쪽 모서리 9"/>
          <p:cNvSpPr/>
          <p:nvPr/>
        </p:nvSpPr>
        <p:spPr>
          <a:xfrm flipV="1">
            <a:off x="8232463" y="787170"/>
            <a:ext cx="3022742" cy="584774"/>
          </a:xfrm>
          <a:prstGeom prst="round2SameRect">
            <a:avLst>
              <a:gd name="adj1" fmla="val 19993"/>
              <a:gd name="adj2" fmla="val 0"/>
            </a:avLst>
          </a:prstGeom>
          <a:solidFill>
            <a:srgbClr val="f8704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249285" y="809184"/>
            <a:ext cx="30227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ko-KR" altLang="en-US" sz="3200" kern="0" spc="-150">
                <a:solidFill>
                  <a:schemeClr val="bg1"/>
                </a:solidFill>
                <a:latin typeface="G마켓 산스 TTF Bold"/>
                <a:ea typeface="G마켓 산스 TTF Bold"/>
                <a:cs typeface="Arial"/>
              </a:rPr>
              <a:t>위험성평가 시기</a:t>
            </a:r>
            <a:endParaRPr kumimoji="1" lang="ko-KR" altLang="en-US" sz="3200" kern="0" spc="-150">
              <a:solidFill>
                <a:schemeClr val="bg1"/>
              </a:solidFill>
              <a:latin typeface="G마켓 산스 TTF Bold"/>
              <a:ea typeface="G마켓 산스 TTF Bold"/>
              <a:cs typeface="Arial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2881187" y="3226039"/>
            <a:ext cx="8435784" cy="2496581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>
              <a:lnSpc>
                <a:spcPts val="3800"/>
              </a:lnSpc>
              <a:defRPr/>
            </a:pPr>
            <a:r>
              <a:rPr lang="ko-KR" altLang="en-US" sz="2200">
                <a:solidFill>
                  <a:srgbClr val="000066"/>
                </a:solidFill>
                <a:latin typeface="+mj-ea"/>
                <a:ea typeface="+mj-ea"/>
              </a:rPr>
              <a:t>① 사업장 건설물의 설치</a:t>
            </a:r>
            <a:r>
              <a:rPr lang="en-US" altLang="ko-KR" sz="2200">
                <a:solidFill>
                  <a:srgbClr val="000066"/>
                </a:solidFill>
                <a:latin typeface="+mj-ea"/>
                <a:ea typeface="+mj-ea"/>
              </a:rPr>
              <a:t>, </a:t>
            </a:r>
            <a:r>
              <a:rPr lang="ko-KR" altLang="en-US" sz="2200">
                <a:solidFill>
                  <a:srgbClr val="000066"/>
                </a:solidFill>
                <a:latin typeface="+mj-ea"/>
                <a:ea typeface="+mj-ea"/>
              </a:rPr>
              <a:t>이전</a:t>
            </a:r>
            <a:r>
              <a:rPr lang="en-US" altLang="ko-KR" sz="2200">
                <a:solidFill>
                  <a:srgbClr val="000066"/>
                </a:solidFill>
                <a:latin typeface="+mj-ea"/>
                <a:ea typeface="+mj-ea"/>
              </a:rPr>
              <a:t>, </a:t>
            </a:r>
            <a:r>
              <a:rPr lang="ko-KR" altLang="en-US" sz="2200">
                <a:solidFill>
                  <a:srgbClr val="000066"/>
                </a:solidFill>
                <a:latin typeface="+mj-ea"/>
                <a:ea typeface="+mj-ea"/>
              </a:rPr>
              <a:t>변경 또는 해체</a:t>
            </a:r>
            <a:endParaRPr lang="ko-KR" altLang="en-US" sz="2200">
              <a:solidFill>
                <a:srgbClr val="000066"/>
              </a:solidFill>
              <a:latin typeface="+mj-ea"/>
              <a:ea typeface="+mj-ea"/>
            </a:endParaRPr>
          </a:p>
          <a:p>
            <a:pPr>
              <a:lnSpc>
                <a:spcPts val="3800"/>
              </a:lnSpc>
              <a:defRPr/>
            </a:pPr>
            <a:r>
              <a:rPr lang="en-US" altLang="ko-KR" sz="2200">
                <a:solidFill>
                  <a:srgbClr val="000066"/>
                </a:solidFill>
                <a:latin typeface="+mj-ea"/>
                <a:ea typeface="+mj-ea"/>
              </a:rPr>
              <a:t>② </a:t>
            </a:r>
            <a:r>
              <a:rPr lang="ko-KR" altLang="en-US" sz="2200">
                <a:solidFill>
                  <a:srgbClr val="000066"/>
                </a:solidFill>
                <a:latin typeface="+mj-ea"/>
                <a:ea typeface="+mj-ea"/>
              </a:rPr>
              <a:t>기계</a:t>
            </a:r>
            <a:r>
              <a:rPr lang="en-US" altLang="ko-KR" sz="2200">
                <a:solidFill>
                  <a:srgbClr val="000066"/>
                </a:solidFill>
                <a:latin typeface="+mj-ea"/>
                <a:ea typeface="+mj-ea"/>
              </a:rPr>
              <a:t>·</a:t>
            </a:r>
            <a:r>
              <a:rPr lang="ko-KR" altLang="en-US" sz="2200">
                <a:solidFill>
                  <a:srgbClr val="000066"/>
                </a:solidFill>
                <a:latin typeface="+mj-ea"/>
                <a:ea typeface="+mj-ea"/>
              </a:rPr>
              <a:t>기구</a:t>
            </a:r>
            <a:r>
              <a:rPr lang="en-US" altLang="ko-KR" sz="2200">
                <a:solidFill>
                  <a:srgbClr val="000066"/>
                </a:solidFill>
                <a:latin typeface="+mj-ea"/>
                <a:ea typeface="+mj-ea"/>
              </a:rPr>
              <a:t>, </a:t>
            </a:r>
            <a:r>
              <a:rPr lang="ko-KR" altLang="en-US" sz="2200">
                <a:solidFill>
                  <a:srgbClr val="000066"/>
                </a:solidFill>
                <a:latin typeface="+mj-ea"/>
                <a:ea typeface="+mj-ea"/>
              </a:rPr>
              <a:t>설비</a:t>
            </a:r>
            <a:r>
              <a:rPr lang="en-US" altLang="ko-KR" sz="2200">
                <a:solidFill>
                  <a:srgbClr val="000066"/>
                </a:solidFill>
                <a:latin typeface="+mj-ea"/>
                <a:ea typeface="+mj-ea"/>
              </a:rPr>
              <a:t>, </a:t>
            </a:r>
            <a:r>
              <a:rPr lang="ko-KR" altLang="en-US" sz="2200">
                <a:solidFill>
                  <a:srgbClr val="000066"/>
                </a:solidFill>
                <a:latin typeface="+mj-ea"/>
                <a:ea typeface="+mj-ea"/>
              </a:rPr>
              <a:t>원재료의 신규도입 또는 변경</a:t>
            </a:r>
            <a:endParaRPr lang="ko-KR" altLang="en-US" sz="2200">
              <a:solidFill>
                <a:srgbClr val="000066"/>
              </a:solidFill>
              <a:latin typeface="+mj-ea"/>
              <a:ea typeface="+mj-ea"/>
            </a:endParaRPr>
          </a:p>
          <a:p>
            <a:pPr>
              <a:lnSpc>
                <a:spcPts val="3800"/>
              </a:lnSpc>
              <a:defRPr/>
            </a:pPr>
            <a:r>
              <a:rPr lang="ko-KR" altLang="en-US" sz="2200">
                <a:solidFill>
                  <a:srgbClr val="000066"/>
                </a:solidFill>
                <a:latin typeface="+mj-ea"/>
                <a:ea typeface="+mj-ea"/>
              </a:rPr>
              <a:t>③ 건설물</a:t>
            </a:r>
            <a:r>
              <a:rPr lang="en-US" altLang="ko-KR" sz="2200">
                <a:solidFill>
                  <a:srgbClr val="000066"/>
                </a:solidFill>
                <a:latin typeface="+mj-ea"/>
                <a:ea typeface="+mj-ea"/>
              </a:rPr>
              <a:t>, </a:t>
            </a:r>
            <a:r>
              <a:rPr lang="ko-KR" altLang="en-US" sz="2200">
                <a:solidFill>
                  <a:srgbClr val="000066"/>
                </a:solidFill>
                <a:latin typeface="+mj-ea"/>
                <a:ea typeface="+mj-ea"/>
              </a:rPr>
              <a:t>기계</a:t>
            </a:r>
            <a:r>
              <a:rPr lang="en-US" altLang="ko-KR" sz="2200">
                <a:solidFill>
                  <a:srgbClr val="000066"/>
                </a:solidFill>
                <a:latin typeface="+mj-ea"/>
                <a:ea typeface="+mj-ea"/>
              </a:rPr>
              <a:t>·</a:t>
            </a:r>
            <a:r>
              <a:rPr lang="ko-KR" altLang="en-US" sz="2200">
                <a:solidFill>
                  <a:srgbClr val="000066"/>
                </a:solidFill>
                <a:latin typeface="+mj-ea"/>
                <a:ea typeface="+mj-ea"/>
              </a:rPr>
              <a:t>기구</a:t>
            </a:r>
            <a:r>
              <a:rPr lang="en-US" altLang="ko-KR" sz="2200">
                <a:solidFill>
                  <a:srgbClr val="000066"/>
                </a:solidFill>
                <a:latin typeface="+mj-ea"/>
                <a:ea typeface="+mj-ea"/>
              </a:rPr>
              <a:t>, </a:t>
            </a:r>
            <a:r>
              <a:rPr lang="ko-KR" altLang="en-US" sz="2200">
                <a:solidFill>
                  <a:srgbClr val="000066"/>
                </a:solidFill>
                <a:latin typeface="+mj-ea"/>
                <a:ea typeface="+mj-ea"/>
              </a:rPr>
              <a:t>설비 등의 정비 또는 보수</a:t>
            </a:r>
            <a:endParaRPr lang="ko-KR" altLang="en-US" sz="2200">
              <a:solidFill>
                <a:srgbClr val="000066"/>
              </a:solidFill>
              <a:latin typeface="+mj-ea"/>
              <a:ea typeface="+mj-ea"/>
            </a:endParaRPr>
          </a:p>
          <a:p>
            <a:pPr>
              <a:lnSpc>
                <a:spcPts val="3800"/>
              </a:lnSpc>
              <a:defRPr/>
            </a:pPr>
            <a:r>
              <a:rPr lang="en-US" altLang="ko-KR" sz="2200">
                <a:solidFill>
                  <a:srgbClr val="000066"/>
                </a:solidFill>
                <a:latin typeface="+mj-ea"/>
                <a:ea typeface="+mj-ea"/>
              </a:rPr>
              <a:t>④ </a:t>
            </a:r>
            <a:r>
              <a:rPr lang="ko-KR" altLang="en-US" sz="2200">
                <a:solidFill>
                  <a:srgbClr val="000066"/>
                </a:solidFill>
                <a:latin typeface="+mj-ea"/>
                <a:ea typeface="+mj-ea"/>
              </a:rPr>
              <a:t>작업방법 또는 작업절차의 신규도입 또는 변경</a:t>
            </a:r>
            <a:endParaRPr lang="ko-KR" altLang="en-US" sz="2200">
              <a:solidFill>
                <a:srgbClr val="000066"/>
              </a:solidFill>
              <a:latin typeface="+mj-ea"/>
              <a:ea typeface="+mj-ea"/>
            </a:endParaRPr>
          </a:p>
          <a:p>
            <a:pPr>
              <a:lnSpc>
                <a:spcPts val="3800"/>
              </a:lnSpc>
              <a:spcBef>
                <a:spcPts val="0"/>
              </a:spcBef>
              <a:defRPr/>
            </a:pPr>
            <a:r>
              <a:rPr lang="ko-KR" altLang="en-US" sz="2200">
                <a:solidFill>
                  <a:srgbClr val="000066"/>
                </a:solidFill>
                <a:latin typeface="+mj-ea"/>
                <a:ea typeface="+mj-ea"/>
              </a:rPr>
              <a:t>⑤ </a:t>
            </a:r>
            <a:r>
              <a:rPr lang="ko-KR" altLang="en-US" sz="2200" spc="-100">
                <a:solidFill>
                  <a:srgbClr val="000066"/>
                </a:solidFill>
                <a:latin typeface="+mj-ea"/>
                <a:ea typeface="+mj-ea"/>
              </a:rPr>
              <a:t>중대산업사고 또는 산업재해</a:t>
            </a:r>
            <a:r>
              <a:rPr lang="en-US" altLang="ko-KR" sz="2200" spc="-100">
                <a:solidFill>
                  <a:srgbClr val="000066"/>
                </a:solidFill>
                <a:latin typeface="+mj-ea"/>
                <a:ea typeface="+mj-ea"/>
              </a:rPr>
              <a:t>(</a:t>
            </a:r>
            <a:r>
              <a:rPr lang="ko-KR" altLang="en-US" sz="2200" spc="-100">
                <a:solidFill>
                  <a:srgbClr val="000066"/>
                </a:solidFill>
                <a:latin typeface="+mj-ea"/>
                <a:ea typeface="+mj-ea"/>
              </a:rPr>
              <a:t>휴업 이상의 요양을 요하는 경우</a:t>
            </a:r>
            <a:r>
              <a:rPr lang="en-US" altLang="ko-KR" sz="2200" spc="-100">
                <a:solidFill>
                  <a:srgbClr val="000066"/>
                </a:solidFill>
                <a:latin typeface="+mj-ea"/>
                <a:ea typeface="+mj-ea"/>
              </a:rPr>
              <a:t>) </a:t>
            </a:r>
            <a:r>
              <a:rPr lang="ko-KR" altLang="en-US" sz="2200" spc="-100">
                <a:solidFill>
                  <a:srgbClr val="000066"/>
                </a:solidFill>
                <a:latin typeface="+mj-ea"/>
                <a:ea typeface="+mj-ea"/>
              </a:rPr>
              <a:t>발생</a:t>
            </a:r>
            <a:endParaRPr lang="ko-KR" altLang="en-US" sz="2200" spc="-100">
              <a:solidFill>
                <a:srgbClr val="000066"/>
              </a:solidFill>
              <a:latin typeface="+mj-ea"/>
              <a:ea typeface="+mj-ea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820226" y="1641814"/>
            <a:ext cx="8371554" cy="1304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  <a:defRPr/>
            </a:pPr>
            <a:r>
              <a:rPr lang="ko-KR" altLang="en-US" sz="2400">
                <a:solidFill>
                  <a:srgbClr val="583dcb"/>
                </a:solidFill>
                <a:latin typeface="+mn-ea"/>
              </a:rPr>
              <a:t>건설물 설치</a:t>
            </a:r>
            <a:r>
              <a:rPr lang="en-US" altLang="ko-KR" sz="2400">
                <a:solidFill>
                  <a:srgbClr val="583dcb"/>
                </a:solidFill>
                <a:latin typeface="+mn-ea"/>
              </a:rPr>
              <a:t>, </a:t>
            </a:r>
            <a:r>
              <a:rPr lang="ko-KR" altLang="en-US" sz="2400">
                <a:solidFill>
                  <a:srgbClr val="583dcb"/>
                </a:solidFill>
                <a:latin typeface="+mn-ea"/>
              </a:rPr>
              <a:t>기계</a:t>
            </a:r>
            <a:r>
              <a:rPr lang="en-US" altLang="ko-KR" sz="2400">
                <a:solidFill>
                  <a:srgbClr val="583dcb"/>
                </a:solidFill>
                <a:latin typeface="+mn-ea"/>
              </a:rPr>
              <a:t>·</a:t>
            </a:r>
            <a:r>
              <a:rPr lang="ko-KR" altLang="en-US" sz="2400">
                <a:solidFill>
                  <a:srgbClr val="583dcb"/>
                </a:solidFill>
                <a:latin typeface="+mn-ea"/>
              </a:rPr>
              <a:t>기구</a:t>
            </a:r>
            <a:r>
              <a:rPr lang="en-US" altLang="ko-KR" sz="2400">
                <a:solidFill>
                  <a:srgbClr val="583dcb"/>
                </a:solidFill>
                <a:latin typeface="+mn-ea"/>
              </a:rPr>
              <a:t>, </a:t>
            </a:r>
            <a:r>
              <a:rPr lang="ko-KR" altLang="en-US" sz="2400">
                <a:solidFill>
                  <a:srgbClr val="583dcb"/>
                </a:solidFill>
                <a:latin typeface="+mn-ea"/>
              </a:rPr>
              <a:t>설비</a:t>
            </a:r>
            <a:r>
              <a:rPr lang="en-US" altLang="ko-KR" sz="2400">
                <a:solidFill>
                  <a:srgbClr val="583dcb"/>
                </a:solidFill>
                <a:latin typeface="+mn-ea"/>
              </a:rPr>
              <a:t>, </a:t>
            </a:r>
            <a:r>
              <a:rPr lang="ko-KR" altLang="en-US" sz="2400">
                <a:solidFill>
                  <a:srgbClr val="583dcb"/>
                </a:solidFill>
                <a:latin typeface="+mn-ea"/>
              </a:rPr>
              <a:t>원재료 등의 신규도입</a:t>
            </a:r>
            <a:r>
              <a:rPr lang="en-US" altLang="ko-KR" sz="2400">
                <a:solidFill>
                  <a:srgbClr val="583dcb"/>
                </a:solidFill>
                <a:latin typeface="+mn-ea"/>
              </a:rPr>
              <a:t> </a:t>
            </a:r>
            <a:r>
              <a:rPr lang="ko-KR" altLang="en-US" sz="2400">
                <a:solidFill>
                  <a:srgbClr val="583dcb"/>
                </a:solidFill>
                <a:latin typeface="+mn-ea"/>
              </a:rPr>
              <a:t>또는 변경</a:t>
            </a:r>
            <a:r>
              <a:rPr lang="en-US" altLang="ko-KR" sz="2400">
                <a:solidFill>
                  <a:srgbClr val="583dcb"/>
                </a:solidFill>
                <a:latin typeface="+mn-ea"/>
              </a:rPr>
              <a:t>,</a:t>
            </a:r>
            <a:endParaRPr lang="en-US" altLang="ko-KR" sz="2400">
              <a:solidFill>
                <a:srgbClr val="583dcb"/>
              </a:solidFill>
              <a:latin typeface="+mn-ea"/>
            </a:endParaRPr>
          </a:p>
          <a:p>
            <a:pPr>
              <a:lnSpc>
                <a:spcPts val="3200"/>
              </a:lnSpc>
              <a:defRPr/>
            </a:pPr>
            <a:r>
              <a:rPr lang="ko-KR" altLang="en-US" sz="2400">
                <a:solidFill>
                  <a:srgbClr val="583dcb"/>
                </a:solidFill>
                <a:latin typeface="+mn-ea"/>
              </a:rPr>
              <a:t>작업방법 변경 등이 있어 </a:t>
            </a:r>
            <a:r>
              <a:rPr lang="ko-KR" altLang="en-US" sz="2400">
                <a:solidFill>
                  <a:srgbClr val="583dcb"/>
                </a:solidFill>
                <a:latin typeface="+mj-ea"/>
                <a:ea typeface="+mj-ea"/>
              </a:rPr>
              <a:t>유해</a:t>
            </a:r>
            <a:r>
              <a:rPr lang="en-US" altLang="ko-KR" sz="2400">
                <a:solidFill>
                  <a:srgbClr val="583dcb"/>
                </a:solidFill>
                <a:latin typeface="+mj-ea"/>
                <a:ea typeface="+mj-ea"/>
              </a:rPr>
              <a:t>·</a:t>
            </a:r>
            <a:r>
              <a:rPr lang="ko-KR" altLang="en-US" sz="2400">
                <a:solidFill>
                  <a:srgbClr val="583dcb"/>
                </a:solidFill>
                <a:latin typeface="+mj-ea"/>
                <a:ea typeface="+mj-ea"/>
              </a:rPr>
              <a:t>위험요인이 새로 생기거나 </a:t>
            </a:r>
            <a:endParaRPr lang="ko-KR" altLang="en-US" sz="2400">
              <a:solidFill>
                <a:srgbClr val="583dcb"/>
              </a:solidFill>
              <a:latin typeface="+mj-ea"/>
              <a:ea typeface="+mj-ea"/>
            </a:endParaRPr>
          </a:p>
          <a:p>
            <a:pPr>
              <a:lnSpc>
                <a:spcPts val="3200"/>
              </a:lnSpc>
              <a:defRPr/>
            </a:pPr>
            <a:r>
              <a:rPr lang="ko-KR" altLang="en-US" sz="2400">
                <a:solidFill>
                  <a:srgbClr val="583dcb"/>
                </a:solidFill>
                <a:latin typeface="+mj-ea"/>
                <a:ea typeface="+mj-ea"/>
              </a:rPr>
              <a:t>기존 유해</a:t>
            </a:r>
            <a:r>
              <a:rPr lang="en-US" altLang="ko-KR" sz="2400">
                <a:solidFill>
                  <a:srgbClr val="583dcb"/>
                </a:solidFill>
                <a:latin typeface="+mj-ea"/>
                <a:ea typeface="+mj-ea"/>
              </a:rPr>
              <a:t>·</a:t>
            </a:r>
            <a:r>
              <a:rPr lang="ko-KR" altLang="en-US" sz="2400">
                <a:solidFill>
                  <a:srgbClr val="583dcb"/>
                </a:solidFill>
                <a:latin typeface="+mj-ea"/>
                <a:ea typeface="+mj-ea"/>
              </a:rPr>
              <a:t>위험요인의 위험성이 변경되는 경우 </a:t>
            </a:r>
            <a:r>
              <a:rPr lang="ko-KR" altLang="en-US" sz="2400">
                <a:solidFill>
                  <a:srgbClr val="583dcb"/>
                </a:solidFill>
                <a:latin typeface="+mn-ea"/>
              </a:rPr>
              <a:t>실시</a:t>
            </a:r>
            <a:endParaRPr lang="en-US" altLang="ko-KR" sz="2400">
              <a:solidFill>
                <a:srgbClr val="583dcb"/>
              </a:solidFill>
              <a:latin typeface="+mn-ea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/>
              <a:t>· </a:t>
            </a:r>
            <a:fld id="{E06FA517-99C4-4931-8AF6-A43C2876D6DD}" type="slidenum">
              <a:rPr lang="en-US" altLang="en-US"/>
              <a:pPr lvl="0">
                <a:defRPr/>
              </a:pPr>
              <a:t>21</a:t>
            </a:fld>
            <a:r>
              <a:rPr lang="ko-KR" altLang="en-US"/>
              <a:t> </a:t>
            </a:r>
            <a:r>
              <a:rPr lang="en-US" altLang="ko-KR"/>
              <a:t>· </a:t>
            </a:r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사각형: 둥근 위쪽 모서리 4"/>
          <p:cNvSpPr/>
          <p:nvPr/>
        </p:nvSpPr>
        <p:spPr>
          <a:xfrm flipV="1">
            <a:off x="5783970" y="774983"/>
            <a:ext cx="2233981" cy="482847"/>
          </a:xfrm>
          <a:prstGeom prst="round2SameRect">
            <a:avLst>
              <a:gd name="adj1" fmla="val 32120"/>
              <a:gd name="adj2" fmla="val 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7" name="사각형: 둥근 위쪽 모서리 6"/>
          <p:cNvSpPr/>
          <p:nvPr/>
        </p:nvSpPr>
        <p:spPr>
          <a:xfrm flipV="1">
            <a:off x="969017" y="774983"/>
            <a:ext cx="2233981" cy="482847"/>
          </a:xfrm>
          <a:prstGeom prst="round2SameRect">
            <a:avLst>
              <a:gd name="adj1" fmla="val 32120"/>
              <a:gd name="adj2" fmla="val 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사각형: 둥근 위쪽 모서리 7"/>
          <p:cNvSpPr/>
          <p:nvPr/>
        </p:nvSpPr>
        <p:spPr>
          <a:xfrm flipV="1">
            <a:off x="3384697" y="774983"/>
            <a:ext cx="2233981" cy="482847"/>
          </a:xfrm>
          <a:prstGeom prst="round2SameRect">
            <a:avLst>
              <a:gd name="adj1" fmla="val 32120"/>
              <a:gd name="adj2" fmla="val 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754020" y="835828"/>
            <a:ext cx="26239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ko-KR" altLang="en-US" sz="2000" kern="0" spc="-150">
                <a:solidFill>
                  <a:schemeClr val="bg1"/>
                </a:solidFill>
                <a:latin typeface="G마켓 산스 TTF Medium"/>
                <a:ea typeface="G마켓 산스 TTF Medium"/>
                <a:cs typeface="Arial"/>
              </a:rPr>
              <a:t>실시 주체</a:t>
            </a:r>
            <a:endParaRPr kumimoji="1" lang="ko-KR" altLang="en-US" sz="2000" kern="0" spc="-150">
              <a:solidFill>
                <a:schemeClr val="bg1"/>
              </a:solidFill>
              <a:latin typeface="G마켓 산스 TTF Medium"/>
              <a:ea typeface="G마켓 산스 TTF Medium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29797" y="835828"/>
            <a:ext cx="19258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ko-KR" altLang="en-US" sz="2000" kern="0" spc="-150">
                <a:solidFill>
                  <a:schemeClr val="bg1"/>
                </a:solidFill>
                <a:latin typeface="G마켓 산스 TTF Medium"/>
                <a:ea typeface="G마켓 산스 TTF Medium"/>
                <a:cs typeface="Arial"/>
              </a:rPr>
              <a:t>위험성평가 대상</a:t>
            </a:r>
            <a:endParaRPr kumimoji="1" lang="ko-KR" altLang="en-US" sz="2000" kern="0" spc="-150">
              <a:solidFill>
                <a:schemeClr val="bg1"/>
              </a:solidFill>
              <a:latin typeface="G마켓 산스 TTF Medium"/>
              <a:ea typeface="G마켓 산스 TTF Medium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71399" y="835828"/>
            <a:ext cx="22882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ko-KR" altLang="en-US" sz="2000" kern="0" spc="-150">
                <a:solidFill>
                  <a:schemeClr val="bg1"/>
                </a:solidFill>
                <a:latin typeface="G마켓 산스 TTF Medium"/>
                <a:ea typeface="G마켓 산스 TTF Medium"/>
                <a:cs typeface="Arial"/>
              </a:rPr>
              <a:t>근로자 참여</a:t>
            </a:r>
            <a:endParaRPr kumimoji="1" lang="ko-KR" altLang="en-US" sz="2000" kern="0" spc="-150">
              <a:solidFill>
                <a:schemeClr val="bg1"/>
              </a:solidFill>
              <a:latin typeface="G마켓 산스 TTF Medium"/>
              <a:ea typeface="G마켓 산스 TTF Medium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7788" y="388207"/>
            <a:ext cx="49125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Ⅲ. </a:t>
            </a:r>
            <a:r>
              <a:rPr lang="ko-KR" altLang="en-US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위험성평가 실시는 어떻게</a:t>
            </a:r>
            <a:r>
              <a:rPr lang="en-US" altLang="ko-KR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?</a:t>
            </a:r>
            <a:endParaRPr lang="en-US" altLang="ko-KR" spc="-7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5" name="사각형: 둥근 위쪽 모서리 14"/>
          <p:cNvSpPr/>
          <p:nvPr/>
        </p:nvSpPr>
        <p:spPr>
          <a:xfrm flipV="1">
            <a:off x="8232463" y="787170"/>
            <a:ext cx="3022742" cy="584774"/>
          </a:xfrm>
          <a:prstGeom prst="round2SameRect">
            <a:avLst>
              <a:gd name="adj1" fmla="val 19993"/>
              <a:gd name="adj2" fmla="val 0"/>
            </a:avLst>
          </a:prstGeom>
          <a:solidFill>
            <a:srgbClr val="f8704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8249285" y="809184"/>
            <a:ext cx="30227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ko-KR" altLang="en-US" sz="3200" kern="0" spc="-150">
                <a:solidFill>
                  <a:schemeClr val="bg1"/>
                </a:solidFill>
                <a:latin typeface="G마켓 산스 TTF Bold"/>
                <a:ea typeface="G마켓 산스 TTF Bold"/>
                <a:cs typeface="Arial"/>
              </a:rPr>
              <a:t>위험성평가 시기</a:t>
            </a:r>
            <a:endParaRPr kumimoji="1" lang="ko-KR" altLang="en-US" sz="3200" kern="0" spc="-150">
              <a:solidFill>
                <a:schemeClr val="bg1"/>
              </a:solidFill>
              <a:latin typeface="G마켓 산스 TTF Bold"/>
              <a:ea typeface="G마켓 산스 TTF Bold"/>
              <a:cs typeface="Arial"/>
            </a:endParaRPr>
          </a:p>
        </p:txBody>
      </p:sp>
      <p:cxnSp>
        <p:nvCxnSpPr>
          <p:cNvPr id="17" name="직선 연결선 16"/>
          <p:cNvCxnSpPr/>
          <p:nvPr/>
        </p:nvCxnSpPr>
        <p:spPr>
          <a:xfrm>
            <a:off x="969017" y="3062380"/>
            <a:ext cx="10303010" cy="0"/>
          </a:xfrm>
          <a:prstGeom prst="line">
            <a:avLst/>
          </a:prstGeom>
          <a:ln w="38100">
            <a:solidFill>
              <a:srgbClr val="f17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타원 17"/>
          <p:cNvSpPr/>
          <p:nvPr/>
        </p:nvSpPr>
        <p:spPr>
          <a:xfrm>
            <a:off x="11191780" y="2973480"/>
            <a:ext cx="177800" cy="177800"/>
          </a:xfrm>
          <a:prstGeom prst="ellipse">
            <a:avLst/>
          </a:prstGeom>
          <a:solidFill>
            <a:srgbClr val="f176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grpSp>
        <p:nvGrpSpPr>
          <p:cNvPr id="19" name="그룹 18"/>
          <p:cNvGrpSpPr/>
          <p:nvPr/>
        </p:nvGrpSpPr>
        <p:grpSpPr>
          <a:xfrm rot="0">
            <a:off x="879145" y="1986764"/>
            <a:ext cx="1605779" cy="1605779"/>
            <a:chOff x="879145" y="1543459"/>
            <a:chExt cx="1605779" cy="1605779"/>
          </a:xfrm>
        </p:grpSpPr>
        <p:sp>
          <p:nvSpPr>
            <p:cNvPr id="20" name="타원 19"/>
            <p:cNvSpPr/>
            <p:nvPr/>
          </p:nvSpPr>
          <p:spPr>
            <a:xfrm>
              <a:off x="879145" y="1543459"/>
              <a:ext cx="1605779" cy="1605779"/>
            </a:xfrm>
            <a:prstGeom prst="ellipse">
              <a:avLst/>
            </a:prstGeom>
            <a:solidFill>
              <a:srgbClr val="f1767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11322" y="2081195"/>
              <a:ext cx="1539204" cy="523220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algn="ctr">
                <a:tabLst>
                  <a:tab pos="182563" algn="l"/>
                </a:tabLst>
                <a:defRPr/>
              </a:pPr>
              <a:r>
                <a:rPr xmlns:mc="http://schemas.openxmlformats.org/markup-compatibility/2006" xmlns:hp="http://schemas.haansoft.com/office/presentation/8.0" lang="ko-KR" altLang="en-US" sz="2800" mc:Ignorable="hp" hp:hslEmbossed="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+mj-ea"/>
                  <a:ea typeface="+mj-ea"/>
                </a:rPr>
                <a:t>정기 평가</a:t>
              </a:r>
              <a:endParaRPr xmlns:mc="http://schemas.openxmlformats.org/markup-compatibility/2006" xmlns:hp="http://schemas.haansoft.com/office/presentation/8.0" lang="ko-KR" altLang="en-US" sz="2800" mc:Ignorable="hp" hp:hslEmbossed="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+mj-ea"/>
                <a:ea typeface="+mj-ea"/>
              </a:endParaRPr>
            </a:p>
          </p:txBody>
        </p:sp>
      </p:grpSp>
      <p:sp>
        <p:nvSpPr>
          <p:cNvPr id="22" name="직사각형 21"/>
          <p:cNvSpPr/>
          <p:nvPr/>
        </p:nvSpPr>
        <p:spPr>
          <a:xfrm>
            <a:off x="2881187" y="3236199"/>
            <a:ext cx="7959534" cy="1022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  <a:defRPr/>
            </a:pPr>
            <a:r>
              <a:rPr lang="ko-KR" altLang="en-US" sz="2200">
                <a:solidFill>
                  <a:srgbClr val="000066"/>
                </a:solidFill>
                <a:latin typeface="+mj-ea"/>
                <a:ea typeface="+mj-ea"/>
              </a:rPr>
              <a:t>① 위험성평가에서 빠진 유해</a:t>
            </a:r>
            <a:r>
              <a:rPr lang="en-US" altLang="ko-KR" sz="2200">
                <a:solidFill>
                  <a:srgbClr val="000066"/>
                </a:solidFill>
                <a:latin typeface="+mj-ea"/>
                <a:ea typeface="+mj-ea"/>
              </a:rPr>
              <a:t>·</a:t>
            </a:r>
            <a:r>
              <a:rPr lang="ko-KR" altLang="en-US" sz="2200">
                <a:solidFill>
                  <a:srgbClr val="000066"/>
                </a:solidFill>
                <a:latin typeface="+mj-ea"/>
                <a:ea typeface="+mj-ea"/>
              </a:rPr>
              <a:t>위험요인이 없는지 점검하여 </a:t>
            </a:r>
            <a:br>
              <a:rPr lang="en-US" altLang="ko-KR" sz="2200">
                <a:solidFill>
                  <a:srgbClr val="000066"/>
                </a:solidFill>
                <a:latin typeface="+mj-ea"/>
                <a:ea typeface="+mj-ea"/>
              </a:rPr>
            </a:br>
            <a:r>
              <a:rPr lang="en-US" altLang="ko-KR" sz="2200">
                <a:solidFill>
                  <a:srgbClr val="000066"/>
                </a:solidFill>
                <a:latin typeface="+mj-ea"/>
                <a:ea typeface="+mj-ea"/>
              </a:rPr>
              <a:t>    </a:t>
            </a:r>
            <a:r>
              <a:rPr lang="ko-KR" altLang="en-US" sz="2200">
                <a:solidFill>
                  <a:srgbClr val="ed5151"/>
                </a:solidFill>
                <a:latin typeface="+mj-ea"/>
                <a:ea typeface="+mj-ea"/>
              </a:rPr>
              <a:t>누락된 유해</a:t>
            </a:r>
            <a:r>
              <a:rPr lang="en-US" altLang="ko-KR" sz="2200">
                <a:solidFill>
                  <a:srgbClr val="ed5151"/>
                </a:solidFill>
                <a:latin typeface="+mj-ea"/>
                <a:ea typeface="+mj-ea"/>
              </a:rPr>
              <a:t>·</a:t>
            </a:r>
            <a:r>
              <a:rPr lang="ko-KR" altLang="en-US" sz="2200">
                <a:solidFill>
                  <a:srgbClr val="ed5151"/>
                </a:solidFill>
                <a:latin typeface="+mj-ea"/>
                <a:ea typeface="+mj-ea"/>
              </a:rPr>
              <a:t>위험 요인</a:t>
            </a:r>
            <a:r>
              <a:rPr lang="ko-KR" altLang="en-US" sz="2200">
                <a:solidFill>
                  <a:srgbClr val="000066"/>
                </a:solidFill>
                <a:latin typeface="+mj-ea"/>
                <a:ea typeface="+mj-ea"/>
              </a:rPr>
              <a:t>이 있다면 위험성평가 실시</a:t>
            </a:r>
            <a:endParaRPr lang="ko-KR" altLang="en-US" sz="2200">
              <a:solidFill>
                <a:srgbClr val="000066"/>
              </a:solidFill>
              <a:latin typeface="+mj-ea"/>
              <a:ea typeface="+mj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20226" y="2088779"/>
            <a:ext cx="8371554" cy="894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  <a:defRPr/>
            </a:pPr>
            <a:r>
              <a:rPr lang="ko-KR" altLang="en-US" sz="2400">
                <a:solidFill>
                  <a:srgbClr val="ed5151"/>
                </a:solidFill>
                <a:latin typeface="+mj-ea"/>
                <a:ea typeface="+mj-ea"/>
              </a:rPr>
              <a:t>그간 실시한 최초평가와 수시평가의 적정성을 </a:t>
            </a:r>
            <a:endParaRPr lang="ko-KR" altLang="en-US" sz="2400">
              <a:solidFill>
                <a:srgbClr val="ed5151"/>
              </a:solidFill>
              <a:latin typeface="+mj-ea"/>
              <a:ea typeface="+mj-ea"/>
            </a:endParaRPr>
          </a:p>
          <a:p>
            <a:pPr>
              <a:lnSpc>
                <a:spcPts val="3200"/>
              </a:lnSpc>
              <a:defRPr/>
            </a:pPr>
            <a:r>
              <a:rPr lang="ko-KR" altLang="en-US" sz="2400">
                <a:solidFill>
                  <a:srgbClr val="ed5151"/>
                </a:solidFill>
                <a:latin typeface="+mj-ea"/>
                <a:ea typeface="+mj-ea"/>
              </a:rPr>
              <a:t>최초평가를 실시한 날로부터 </a:t>
            </a:r>
            <a:r>
              <a:rPr lang="en-US" altLang="ko-KR" sz="2400">
                <a:solidFill>
                  <a:srgbClr val="ed5151"/>
                </a:solidFill>
                <a:latin typeface="+mj-ea"/>
                <a:ea typeface="+mj-ea"/>
              </a:rPr>
              <a:t>1</a:t>
            </a:r>
            <a:r>
              <a:rPr lang="ko-KR" altLang="en-US" sz="2400">
                <a:solidFill>
                  <a:srgbClr val="ed5151"/>
                </a:solidFill>
                <a:latin typeface="+mj-ea"/>
                <a:ea typeface="+mj-ea"/>
              </a:rPr>
              <a:t>년마다 재검토</a:t>
            </a:r>
            <a:endParaRPr lang="ko-KR" altLang="en-US" sz="2400">
              <a:solidFill>
                <a:srgbClr val="ed5151"/>
              </a:solidFill>
              <a:latin typeface="+mj-ea"/>
              <a:ea typeface="+mj-ea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2881186" y="4503882"/>
            <a:ext cx="8685973" cy="1047288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>
              <a:lnSpc>
                <a:spcPts val="3800"/>
              </a:lnSpc>
              <a:spcBef>
                <a:spcPts val="0"/>
              </a:spcBef>
              <a:defRPr/>
            </a:pPr>
            <a:r>
              <a:rPr lang="ko-KR" altLang="en-US" sz="2200">
                <a:solidFill>
                  <a:srgbClr val="000066"/>
                </a:solidFill>
                <a:latin typeface="+mj-ea"/>
                <a:ea typeface="+mj-ea"/>
              </a:rPr>
              <a:t>② </a:t>
            </a:r>
            <a:r>
              <a:rPr lang="ko-KR" altLang="en-US" sz="2200" spc="-200">
                <a:solidFill>
                  <a:srgbClr val="000066"/>
                </a:solidFill>
                <a:latin typeface="+mj-ea"/>
                <a:ea typeface="+mj-ea"/>
              </a:rPr>
              <a:t>파악할 수 있는 모든 유해</a:t>
            </a:r>
            <a:r>
              <a:rPr lang="en-US" altLang="ko-KR" sz="2200" spc="-200">
                <a:solidFill>
                  <a:srgbClr val="000066"/>
                </a:solidFill>
                <a:latin typeface="+mj-ea"/>
                <a:ea typeface="+mj-ea"/>
              </a:rPr>
              <a:t>·</a:t>
            </a:r>
            <a:r>
              <a:rPr lang="ko-KR" altLang="en-US" sz="2200" spc="-200">
                <a:solidFill>
                  <a:srgbClr val="000066"/>
                </a:solidFill>
                <a:latin typeface="+mj-ea"/>
                <a:ea typeface="+mj-ea"/>
              </a:rPr>
              <a:t>위험요인에 대해 위험성평가가 실시되어 있다면</a:t>
            </a:r>
            <a:r>
              <a:rPr lang="en-US" altLang="ko-KR" sz="2200" spc="-200">
                <a:solidFill>
                  <a:srgbClr val="000066"/>
                </a:solidFill>
                <a:latin typeface="+mj-ea"/>
                <a:ea typeface="+mj-ea"/>
              </a:rPr>
              <a:t>, </a:t>
            </a:r>
            <a:br>
              <a:rPr lang="en-US" altLang="ko-KR" sz="2200">
                <a:solidFill>
                  <a:srgbClr val="000066"/>
                </a:solidFill>
                <a:latin typeface="+mj-ea"/>
                <a:ea typeface="+mj-ea"/>
              </a:rPr>
            </a:br>
            <a:r>
              <a:rPr lang="en-US" altLang="ko-KR" sz="2200">
                <a:solidFill>
                  <a:srgbClr val="000066"/>
                </a:solidFill>
                <a:latin typeface="+mj-ea"/>
                <a:ea typeface="+mj-ea"/>
              </a:rPr>
              <a:t>   </a:t>
            </a:r>
            <a:r>
              <a:rPr lang="ko-KR" altLang="en-US" sz="2200">
                <a:solidFill>
                  <a:srgbClr val="ed5151"/>
                </a:solidFill>
                <a:latin typeface="+mj-ea"/>
                <a:ea typeface="+mj-ea"/>
              </a:rPr>
              <a:t>유해</a:t>
            </a:r>
            <a:r>
              <a:rPr lang="en-US" altLang="ko-KR" sz="2200">
                <a:solidFill>
                  <a:srgbClr val="ed5151"/>
                </a:solidFill>
                <a:latin typeface="+mj-ea"/>
                <a:ea typeface="+mj-ea"/>
              </a:rPr>
              <a:t>·</a:t>
            </a:r>
            <a:r>
              <a:rPr lang="ko-KR" altLang="en-US" sz="2200">
                <a:solidFill>
                  <a:srgbClr val="ed5151"/>
                </a:solidFill>
                <a:latin typeface="+mj-ea"/>
                <a:ea typeface="+mj-ea"/>
              </a:rPr>
              <a:t>위험요인별 위험성의 수준</a:t>
            </a:r>
            <a:r>
              <a:rPr lang="ko-KR" altLang="en-US" sz="2200">
                <a:solidFill>
                  <a:srgbClr val="000066"/>
                </a:solidFill>
                <a:latin typeface="+mj-ea"/>
                <a:ea typeface="+mj-ea"/>
              </a:rPr>
              <a:t>이 제대로 결정되어 있는지 점검 </a:t>
            </a:r>
            <a:endParaRPr lang="ko-KR" altLang="en-US" sz="2200">
              <a:solidFill>
                <a:srgbClr val="000066"/>
              </a:solidFill>
              <a:latin typeface="+mj-ea"/>
              <a:ea typeface="+mj-ea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/>
              <a:t>· </a:t>
            </a:r>
            <a:fld id="{E06FA517-99C4-4931-8AF6-A43C2876D6DD}" type="slidenum">
              <a:rPr lang="en-US" altLang="en-US"/>
              <a:pPr lvl="0">
                <a:defRPr/>
              </a:pPr>
              <a:t>22</a:t>
            </a:fld>
            <a:r>
              <a:rPr lang="ko-KR" altLang="en-US"/>
              <a:t> </a:t>
            </a:r>
            <a:r>
              <a:rPr lang="en-US" altLang="ko-KR"/>
              <a:t>· </a:t>
            </a:r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사각형: 둥근 위쪽 모서리 4"/>
          <p:cNvSpPr/>
          <p:nvPr/>
        </p:nvSpPr>
        <p:spPr>
          <a:xfrm flipV="1">
            <a:off x="5783970" y="774983"/>
            <a:ext cx="2233981" cy="482847"/>
          </a:xfrm>
          <a:prstGeom prst="round2SameRect">
            <a:avLst>
              <a:gd name="adj1" fmla="val 32120"/>
              <a:gd name="adj2" fmla="val 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7" name="사각형: 둥근 위쪽 모서리 6"/>
          <p:cNvSpPr/>
          <p:nvPr/>
        </p:nvSpPr>
        <p:spPr>
          <a:xfrm flipV="1">
            <a:off x="969017" y="774983"/>
            <a:ext cx="2233981" cy="482847"/>
          </a:xfrm>
          <a:prstGeom prst="round2SameRect">
            <a:avLst>
              <a:gd name="adj1" fmla="val 32120"/>
              <a:gd name="adj2" fmla="val 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사각형: 둥근 위쪽 모서리 7"/>
          <p:cNvSpPr/>
          <p:nvPr/>
        </p:nvSpPr>
        <p:spPr>
          <a:xfrm flipV="1">
            <a:off x="3384697" y="774983"/>
            <a:ext cx="2233981" cy="482847"/>
          </a:xfrm>
          <a:prstGeom prst="round2SameRect">
            <a:avLst>
              <a:gd name="adj1" fmla="val 32120"/>
              <a:gd name="adj2" fmla="val 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754020" y="835828"/>
            <a:ext cx="26239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ko-KR" altLang="en-US" sz="2000" kern="0" spc="-150">
                <a:solidFill>
                  <a:schemeClr val="bg1"/>
                </a:solidFill>
                <a:latin typeface="G마켓 산스 TTF Medium"/>
                <a:ea typeface="G마켓 산스 TTF Medium"/>
                <a:cs typeface="Arial"/>
              </a:rPr>
              <a:t>실시 주체</a:t>
            </a:r>
            <a:endParaRPr kumimoji="1" lang="ko-KR" altLang="en-US" sz="2000" kern="0" spc="-150">
              <a:solidFill>
                <a:schemeClr val="bg1"/>
              </a:solidFill>
              <a:latin typeface="G마켓 산스 TTF Medium"/>
              <a:ea typeface="G마켓 산스 TTF Medium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29797" y="835828"/>
            <a:ext cx="19258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ko-KR" altLang="en-US" sz="2000" kern="0" spc="-150">
                <a:solidFill>
                  <a:schemeClr val="bg1"/>
                </a:solidFill>
                <a:latin typeface="G마켓 산스 TTF Medium"/>
                <a:ea typeface="G마켓 산스 TTF Medium"/>
                <a:cs typeface="Arial"/>
              </a:rPr>
              <a:t>위험성평가 대상</a:t>
            </a:r>
            <a:endParaRPr kumimoji="1" lang="ko-KR" altLang="en-US" sz="2000" kern="0" spc="-150">
              <a:solidFill>
                <a:schemeClr val="bg1"/>
              </a:solidFill>
              <a:latin typeface="G마켓 산스 TTF Medium"/>
              <a:ea typeface="G마켓 산스 TTF Medium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71399" y="835828"/>
            <a:ext cx="22882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ko-KR" altLang="en-US" sz="2000" kern="0" spc="-150">
                <a:solidFill>
                  <a:schemeClr val="bg1"/>
                </a:solidFill>
                <a:latin typeface="G마켓 산스 TTF Medium"/>
                <a:ea typeface="G마켓 산스 TTF Medium"/>
                <a:cs typeface="Arial"/>
              </a:rPr>
              <a:t>근로자 참여</a:t>
            </a:r>
            <a:endParaRPr kumimoji="1" lang="ko-KR" altLang="en-US" sz="2000" kern="0" spc="-150">
              <a:solidFill>
                <a:schemeClr val="bg1"/>
              </a:solidFill>
              <a:latin typeface="G마켓 산스 TTF Medium"/>
              <a:ea typeface="G마켓 산스 TTF Medium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7788" y="388207"/>
            <a:ext cx="49125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Ⅲ. </a:t>
            </a:r>
            <a:r>
              <a:rPr lang="ko-KR" altLang="en-US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위험성평가 실시는 어떻게</a:t>
            </a:r>
            <a:r>
              <a:rPr lang="en-US" altLang="ko-KR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?</a:t>
            </a:r>
            <a:endParaRPr lang="en-US" altLang="ko-KR" spc="-7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사각형: 둥근 위쪽 모서리 11"/>
          <p:cNvSpPr/>
          <p:nvPr/>
        </p:nvSpPr>
        <p:spPr>
          <a:xfrm flipV="1">
            <a:off x="8232463" y="787170"/>
            <a:ext cx="3022742" cy="584774"/>
          </a:xfrm>
          <a:prstGeom prst="round2SameRect">
            <a:avLst>
              <a:gd name="adj1" fmla="val 19993"/>
              <a:gd name="adj2" fmla="val 0"/>
            </a:avLst>
          </a:prstGeom>
          <a:solidFill>
            <a:srgbClr val="f8704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249285" y="809184"/>
            <a:ext cx="30227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ko-KR" altLang="en-US" sz="3200" kern="0" spc="-150">
                <a:solidFill>
                  <a:schemeClr val="bg1"/>
                </a:solidFill>
                <a:latin typeface="G마켓 산스 TTF Bold"/>
                <a:ea typeface="G마켓 산스 TTF Bold"/>
                <a:cs typeface="Arial"/>
              </a:rPr>
              <a:t>위험성평가 시기</a:t>
            </a:r>
            <a:endParaRPr kumimoji="1" lang="ko-KR" altLang="en-US" sz="3200" kern="0" spc="-150">
              <a:solidFill>
                <a:schemeClr val="bg1"/>
              </a:solidFill>
              <a:latin typeface="G마켓 산스 TTF Bold"/>
              <a:ea typeface="G마켓 산스 TTF Bold"/>
              <a:cs typeface="Arial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969017" y="3062380"/>
            <a:ext cx="10303010" cy="0"/>
          </a:xfrm>
          <a:prstGeom prst="line">
            <a:avLst/>
          </a:prstGeom>
          <a:ln w="38100">
            <a:solidFill>
              <a:srgbClr val="2ec2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타원 18"/>
          <p:cNvSpPr/>
          <p:nvPr/>
        </p:nvSpPr>
        <p:spPr>
          <a:xfrm>
            <a:off x="11191780" y="2973480"/>
            <a:ext cx="177800" cy="177800"/>
          </a:xfrm>
          <a:prstGeom prst="ellipse">
            <a:avLst/>
          </a:prstGeom>
          <a:solidFill>
            <a:srgbClr val="2ec2d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grpSp>
        <p:nvGrpSpPr>
          <p:cNvPr id="20" name="그룹 19"/>
          <p:cNvGrpSpPr/>
          <p:nvPr/>
        </p:nvGrpSpPr>
        <p:grpSpPr>
          <a:xfrm rot="0">
            <a:off x="879145" y="1986764"/>
            <a:ext cx="1605779" cy="1605779"/>
            <a:chOff x="879145" y="1543459"/>
            <a:chExt cx="1605779" cy="1605779"/>
          </a:xfrm>
        </p:grpSpPr>
        <p:sp>
          <p:nvSpPr>
            <p:cNvPr id="21" name="타원 20"/>
            <p:cNvSpPr/>
            <p:nvPr/>
          </p:nvSpPr>
          <p:spPr>
            <a:xfrm>
              <a:off x="879145" y="1543459"/>
              <a:ext cx="1605779" cy="1605779"/>
            </a:xfrm>
            <a:prstGeom prst="ellipse">
              <a:avLst/>
            </a:prstGeom>
            <a:solidFill>
              <a:srgbClr val="2399a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11322" y="2081195"/>
              <a:ext cx="1539204" cy="523220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algn="ctr">
                <a:tabLst>
                  <a:tab pos="182563" algn="l"/>
                </a:tabLst>
                <a:defRPr/>
              </a:pPr>
              <a:r>
                <a:rPr xmlns:mc="http://schemas.openxmlformats.org/markup-compatibility/2006" xmlns:hp="http://schemas.haansoft.com/office/presentation/8.0" lang="ko-KR" altLang="en-US" sz="2800" mc:Ignorable="hp" hp:hslEmbossed="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+mj-ea"/>
                  <a:ea typeface="+mj-ea"/>
                </a:rPr>
                <a:t>상시 평가</a:t>
              </a:r>
              <a:endParaRPr xmlns:mc="http://schemas.openxmlformats.org/markup-compatibility/2006" xmlns:hp="http://schemas.haansoft.com/office/presentation/8.0" lang="ko-KR" altLang="en-US" sz="2800" mc:Ignorable="hp" hp:hslEmbossed="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+mj-ea"/>
                <a:ea typeface="+mj-ea"/>
              </a:endParaRPr>
            </a:p>
          </p:txBody>
        </p:sp>
      </p:grpSp>
      <p:sp>
        <p:nvSpPr>
          <p:cNvPr id="23" name="직사각형 22"/>
          <p:cNvSpPr/>
          <p:nvPr/>
        </p:nvSpPr>
        <p:spPr>
          <a:xfrm>
            <a:off x="2881187" y="3236199"/>
            <a:ext cx="8258358" cy="571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  <a:defRPr/>
            </a:pPr>
            <a:r>
              <a:rPr lang="ko-KR" altLang="en-US" sz="2200">
                <a:solidFill>
                  <a:srgbClr val="000066"/>
                </a:solidFill>
                <a:latin typeface="+mj-ea"/>
                <a:ea typeface="+mj-ea"/>
              </a:rPr>
              <a:t>① 상시평가를 채택하는 경우 수시</a:t>
            </a:r>
            <a:r>
              <a:rPr lang="en-US" altLang="ko-KR" sz="2200">
                <a:solidFill>
                  <a:srgbClr val="000066"/>
                </a:solidFill>
                <a:latin typeface="+mj-ea"/>
                <a:ea typeface="+mj-ea"/>
              </a:rPr>
              <a:t>·</a:t>
            </a:r>
            <a:r>
              <a:rPr lang="ko-KR" altLang="en-US" sz="2200">
                <a:solidFill>
                  <a:srgbClr val="000066"/>
                </a:solidFill>
                <a:latin typeface="+mj-ea"/>
                <a:ea typeface="+mj-ea"/>
              </a:rPr>
              <a:t>정기평가를 실시한 것으로 간주</a:t>
            </a:r>
            <a:endParaRPr lang="ko-KR" altLang="en-US" sz="2200">
              <a:solidFill>
                <a:srgbClr val="000066"/>
              </a:solidFill>
              <a:latin typeface="+mj-ea"/>
              <a:ea typeface="+mj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20226" y="2058007"/>
            <a:ext cx="8935070" cy="892838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>
              <a:lnSpc>
                <a:spcPts val="3200"/>
              </a:lnSpc>
              <a:spcBef>
                <a:spcPts val="0"/>
              </a:spcBef>
              <a:defRPr/>
            </a:pPr>
            <a:r>
              <a:rPr lang="ko-KR" altLang="en-US" sz="2400" spc="-200">
                <a:solidFill>
                  <a:srgbClr val="2399a5"/>
                </a:solidFill>
                <a:latin typeface="+mj-ea"/>
                <a:ea typeface="+mj-ea"/>
              </a:rPr>
              <a:t>건설업과 같이 유해</a:t>
            </a:r>
            <a:r>
              <a:rPr lang="en-US" altLang="ko-KR" sz="2400" spc="-200">
                <a:solidFill>
                  <a:srgbClr val="2399a5"/>
                </a:solidFill>
                <a:latin typeface="+mj-ea"/>
                <a:ea typeface="+mj-ea"/>
              </a:rPr>
              <a:t>·</a:t>
            </a:r>
            <a:r>
              <a:rPr lang="ko-KR" altLang="en-US" sz="2400" spc="-200">
                <a:solidFill>
                  <a:srgbClr val="2399a5"/>
                </a:solidFill>
                <a:latin typeface="+mj-ea"/>
                <a:ea typeface="+mj-ea"/>
              </a:rPr>
              <a:t>위험요인의 변동이 잦아 수시평가가 어려운 사업장</a:t>
            </a:r>
            <a:r>
              <a:rPr lang="en-US" altLang="ko-KR" sz="2400" spc="-200">
                <a:solidFill>
                  <a:srgbClr val="2399a5"/>
                </a:solidFill>
                <a:latin typeface="+mj-ea"/>
                <a:ea typeface="+mj-ea"/>
              </a:rPr>
              <a:t>,</a:t>
            </a:r>
            <a:r>
              <a:rPr lang="ko-KR" altLang="en-US" sz="2400" spc="-200">
                <a:solidFill>
                  <a:srgbClr val="2399a5"/>
                </a:solidFill>
                <a:latin typeface="+mj-ea"/>
                <a:ea typeface="+mj-ea"/>
              </a:rPr>
              <a:t>  주기적이고 면밀한 안전관리활동을 실시하는 경우 위험성평가로 인정</a:t>
            </a:r>
            <a:endParaRPr lang="ko-KR" altLang="en-US" sz="2400" spc="-200">
              <a:solidFill>
                <a:srgbClr val="2399a5"/>
              </a:solidFill>
              <a:latin typeface="+mj-ea"/>
              <a:ea typeface="+mj-ea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2881186" y="3890537"/>
            <a:ext cx="8685973" cy="534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  <a:defRPr/>
            </a:pPr>
            <a:r>
              <a:rPr lang="ko-KR" altLang="en-US" sz="2200">
                <a:solidFill>
                  <a:srgbClr val="000066"/>
                </a:solidFill>
                <a:latin typeface="+mj-ea"/>
                <a:ea typeface="+mj-ea"/>
              </a:rPr>
              <a:t>② 상시평가를 채택하는 경우에도 최초평가는 실시하여야 함</a:t>
            </a:r>
            <a:endParaRPr lang="ko-KR" altLang="en-US" sz="2200">
              <a:solidFill>
                <a:srgbClr val="000066"/>
              </a:solidFill>
              <a:latin typeface="+mj-ea"/>
              <a:ea typeface="+mj-ea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/>
              <a:t>· </a:t>
            </a:r>
            <a:fld id="{E06FA517-99C4-4931-8AF6-A43C2876D6DD}" type="slidenum">
              <a:rPr lang="en-US" altLang="en-US"/>
              <a:pPr lvl="0">
                <a:defRPr/>
              </a:pPr>
              <a:t>23</a:t>
            </a:fld>
            <a:r>
              <a:rPr lang="ko-KR" altLang="en-US"/>
              <a:t> </a:t>
            </a:r>
            <a:r>
              <a:rPr lang="en-US" altLang="ko-KR"/>
              <a:t>· </a:t>
            </a:r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사각형: 둥근 모서리 60">
            <a:extLst>
              <a:ext uri="{FF2B5EF4-FFF2-40B4-BE49-F238E27FC236}">
                <a16:creationId xmlns:a16="http://schemas.microsoft.com/office/drawing/2014/main" id="{C7C7423B-F94B-9B00-2125-D98667E4B44A}"/>
              </a:ext>
            </a:extLst>
          </p:cNvPr>
          <p:cNvSpPr/>
          <p:nvPr/>
        </p:nvSpPr>
        <p:spPr>
          <a:xfrm>
            <a:off x="956081" y="2482724"/>
            <a:ext cx="3573158" cy="3664666"/>
          </a:xfrm>
          <a:prstGeom prst="roundRect">
            <a:avLst>
              <a:gd name="adj" fmla="val 3318"/>
            </a:avLst>
          </a:prstGeom>
          <a:solidFill>
            <a:srgbClr val="F17677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사각형: 둥근 모서리 61">
            <a:extLst>
              <a:ext uri="{FF2B5EF4-FFF2-40B4-BE49-F238E27FC236}">
                <a16:creationId xmlns:a16="http://schemas.microsoft.com/office/drawing/2014/main" id="{0CED0261-ECB2-6E79-E457-350518CDA272}"/>
              </a:ext>
            </a:extLst>
          </p:cNvPr>
          <p:cNvSpPr/>
          <p:nvPr/>
        </p:nvSpPr>
        <p:spPr>
          <a:xfrm>
            <a:off x="4575870" y="2482724"/>
            <a:ext cx="3573158" cy="3664666"/>
          </a:xfrm>
          <a:prstGeom prst="roundRect">
            <a:avLst>
              <a:gd name="adj" fmla="val 2805"/>
            </a:avLst>
          </a:prstGeom>
          <a:solidFill>
            <a:srgbClr val="4472C4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사각형: 둥근 모서리 62">
            <a:extLst>
              <a:ext uri="{FF2B5EF4-FFF2-40B4-BE49-F238E27FC236}">
                <a16:creationId xmlns:a16="http://schemas.microsoft.com/office/drawing/2014/main" id="{BEC60C42-B978-A929-70CE-EA6D19658AFB}"/>
              </a:ext>
            </a:extLst>
          </p:cNvPr>
          <p:cNvSpPr/>
          <p:nvPr/>
        </p:nvSpPr>
        <p:spPr>
          <a:xfrm>
            <a:off x="8195659" y="2482724"/>
            <a:ext cx="3573158" cy="3664666"/>
          </a:xfrm>
          <a:prstGeom prst="roundRect">
            <a:avLst>
              <a:gd name="adj" fmla="val 2035"/>
            </a:avLst>
          </a:prstGeom>
          <a:solidFill>
            <a:srgbClr val="8571D9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사각형: 둥근 모서리 57">
            <a:extLst>
              <a:ext uri="{FF2B5EF4-FFF2-40B4-BE49-F238E27FC236}">
                <a16:creationId xmlns:a16="http://schemas.microsoft.com/office/drawing/2014/main" id="{C1F039E7-A125-BB60-1888-E08640C74F1A}"/>
              </a:ext>
            </a:extLst>
          </p:cNvPr>
          <p:cNvSpPr/>
          <p:nvPr/>
        </p:nvSpPr>
        <p:spPr>
          <a:xfrm>
            <a:off x="1006273" y="3124783"/>
            <a:ext cx="3474287" cy="2968393"/>
          </a:xfrm>
          <a:prstGeom prst="roundRect">
            <a:avLst>
              <a:gd name="adj" fmla="val 33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사각형: 둥근 모서리 58">
            <a:extLst>
              <a:ext uri="{FF2B5EF4-FFF2-40B4-BE49-F238E27FC236}">
                <a16:creationId xmlns:a16="http://schemas.microsoft.com/office/drawing/2014/main" id="{436645CE-30E1-7866-8F4C-DCE0DFB8AC08}"/>
              </a:ext>
            </a:extLst>
          </p:cNvPr>
          <p:cNvSpPr/>
          <p:nvPr/>
        </p:nvSpPr>
        <p:spPr>
          <a:xfrm>
            <a:off x="4626062" y="3124783"/>
            <a:ext cx="3474287" cy="2968393"/>
          </a:xfrm>
          <a:prstGeom prst="roundRect">
            <a:avLst>
              <a:gd name="adj" fmla="val 280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사각형: 둥근 모서리 59">
            <a:extLst>
              <a:ext uri="{FF2B5EF4-FFF2-40B4-BE49-F238E27FC236}">
                <a16:creationId xmlns:a16="http://schemas.microsoft.com/office/drawing/2014/main" id="{10CDD65E-AEFC-05DB-9BDE-34A77AC2D74C}"/>
              </a:ext>
            </a:extLst>
          </p:cNvPr>
          <p:cNvSpPr/>
          <p:nvPr/>
        </p:nvSpPr>
        <p:spPr>
          <a:xfrm>
            <a:off x="8245851" y="3124783"/>
            <a:ext cx="3474287" cy="2968393"/>
          </a:xfrm>
          <a:prstGeom prst="roundRect">
            <a:avLst>
              <a:gd name="adj" fmla="val 20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사각형: 둥근 위쪽 모서리 7">
            <a:extLst>
              <a:ext uri="{FF2B5EF4-FFF2-40B4-BE49-F238E27FC236}">
                <a16:creationId xmlns:a16="http://schemas.microsoft.com/office/drawing/2014/main" id="{170F9B14-D645-0357-11CE-A32836507C98}"/>
              </a:ext>
            </a:extLst>
          </p:cNvPr>
          <p:cNvSpPr/>
          <p:nvPr/>
        </p:nvSpPr>
        <p:spPr>
          <a:xfrm flipV="1">
            <a:off x="5783970" y="774983"/>
            <a:ext cx="2233981" cy="482847"/>
          </a:xfrm>
          <a:prstGeom prst="round2SameRect">
            <a:avLst>
              <a:gd name="adj1" fmla="val 32120"/>
              <a:gd name="adj2" fmla="val 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사각형: 둥근 위쪽 모서리 8">
            <a:extLst>
              <a:ext uri="{FF2B5EF4-FFF2-40B4-BE49-F238E27FC236}">
                <a16:creationId xmlns:a16="http://schemas.microsoft.com/office/drawing/2014/main" id="{2FD36EB2-7C5C-4E10-D2AB-4DAE47B8712C}"/>
              </a:ext>
            </a:extLst>
          </p:cNvPr>
          <p:cNvSpPr/>
          <p:nvPr/>
        </p:nvSpPr>
        <p:spPr>
          <a:xfrm flipV="1">
            <a:off x="969017" y="774983"/>
            <a:ext cx="2233981" cy="482847"/>
          </a:xfrm>
          <a:prstGeom prst="round2SameRect">
            <a:avLst>
              <a:gd name="adj1" fmla="val 32120"/>
              <a:gd name="adj2" fmla="val 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사각형: 둥근 위쪽 모서리 17">
            <a:extLst>
              <a:ext uri="{FF2B5EF4-FFF2-40B4-BE49-F238E27FC236}">
                <a16:creationId xmlns:a16="http://schemas.microsoft.com/office/drawing/2014/main" id="{3FF8B629-C6A3-9026-8E27-16EF9DD246EE}"/>
              </a:ext>
            </a:extLst>
          </p:cNvPr>
          <p:cNvSpPr/>
          <p:nvPr/>
        </p:nvSpPr>
        <p:spPr>
          <a:xfrm flipV="1">
            <a:off x="3384697" y="774983"/>
            <a:ext cx="2233981" cy="482847"/>
          </a:xfrm>
          <a:prstGeom prst="round2SameRect">
            <a:avLst>
              <a:gd name="adj1" fmla="val 32120"/>
              <a:gd name="adj2" fmla="val 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AED45DE-40DF-3378-BA1F-84D518F41A6E}"/>
              </a:ext>
            </a:extLst>
          </p:cNvPr>
          <p:cNvSpPr txBox="1"/>
          <p:nvPr/>
        </p:nvSpPr>
        <p:spPr>
          <a:xfrm>
            <a:off x="754020" y="835828"/>
            <a:ext cx="26239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ko-KR" altLang="en-US" sz="2000" kern="0" spc="-15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Arial" panose="020B0604020202020204" pitchFamily="34" charset="0"/>
              </a:rPr>
              <a:t>실시 주체</a:t>
            </a:r>
            <a:endParaRPr kumimoji="1" lang="ko-KR" altLang="en-US" sz="2000" kern="0" spc="-15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1E3096-C9DE-6200-BB67-AF985A0CB40F}"/>
              </a:ext>
            </a:extLst>
          </p:cNvPr>
          <p:cNvSpPr txBox="1"/>
          <p:nvPr/>
        </p:nvSpPr>
        <p:spPr>
          <a:xfrm>
            <a:off x="3529797" y="835828"/>
            <a:ext cx="19258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ko-KR" altLang="en-US" sz="2000" kern="0" spc="-15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Arial" panose="020B0604020202020204" pitchFamily="34" charset="0"/>
              </a:rPr>
              <a:t>위험성평가 대상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CDA6CC9-735B-4662-17AA-73BAE1E55624}"/>
              </a:ext>
            </a:extLst>
          </p:cNvPr>
          <p:cNvSpPr txBox="1"/>
          <p:nvPr/>
        </p:nvSpPr>
        <p:spPr>
          <a:xfrm>
            <a:off x="5771399" y="835828"/>
            <a:ext cx="22882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ko-KR" altLang="en-US" sz="2000" kern="0" spc="-15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Arial" panose="020B0604020202020204" pitchFamily="34" charset="0"/>
              </a:rPr>
              <a:t>근로자 참여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8EDC372-ECDB-1CD0-62D2-8F51532AE5AE}"/>
              </a:ext>
            </a:extLst>
          </p:cNvPr>
          <p:cNvSpPr txBox="1"/>
          <p:nvPr/>
        </p:nvSpPr>
        <p:spPr>
          <a:xfrm>
            <a:off x="247788" y="388207"/>
            <a:ext cx="49125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defRPr/>
            </a:pPr>
            <a:r>
              <a:rPr lang="en-US" altLang="ko-KR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Ⅲ. </a:t>
            </a:r>
            <a:r>
              <a:rPr lang="ko-KR" altLang="en-US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위험성평가 실시는 어떻게</a:t>
            </a:r>
            <a:r>
              <a:rPr lang="en-US" altLang="ko-KR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?</a:t>
            </a:r>
          </a:p>
        </p:txBody>
      </p:sp>
      <p:sp>
        <p:nvSpPr>
          <p:cNvPr id="10" name="사각형: 둥근 위쪽 모서리 9">
            <a:extLst>
              <a:ext uri="{FF2B5EF4-FFF2-40B4-BE49-F238E27FC236}">
                <a16:creationId xmlns:a16="http://schemas.microsoft.com/office/drawing/2014/main" id="{6E82517F-5AF6-AB24-F78B-9EBF1A70AFD0}"/>
              </a:ext>
            </a:extLst>
          </p:cNvPr>
          <p:cNvSpPr/>
          <p:nvPr/>
        </p:nvSpPr>
        <p:spPr>
          <a:xfrm flipV="1">
            <a:off x="8232463" y="787170"/>
            <a:ext cx="3022742" cy="584774"/>
          </a:xfrm>
          <a:prstGeom prst="round2SameRect">
            <a:avLst>
              <a:gd name="adj1" fmla="val 19993"/>
              <a:gd name="adj2" fmla="val 0"/>
            </a:avLst>
          </a:prstGeom>
          <a:solidFill>
            <a:srgbClr val="F8704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A97E9A-506C-12BF-038E-C3C8762F0677}"/>
              </a:ext>
            </a:extLst>
          </p:cNvPr>
          <p:cNvSpPr txBox="1"/>
          <p:nvPr/>
        </p:nvSpPr>
        <p:spPr>
          <a:xfrm>
            <a:off x="8249285" y="809184"/>
            <a:ext cx="30227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ko-KR" altLang="en-US" sz="3200" kern="0" spc="-150">
                <a:solidFill>
                  <a:schemeClr val="bg1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Arial" panose="020B0604020202020204" pitchFamily="34" charset="0"/>
              </a:rPr>
              <a:t>위험성평가 시기</a:t>
            </a: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06659CDD-01D4-5439-059F-66DC043C02CE}"/>
              </a:ext>
            </a:extLst>
          </p:cNvPr>
          <p:cNvGrpSpPr/>
          <p:nvPr/>
        </p:nvGrpSpPr>
        <p:grpSpPr>
          <a:xfrm>
            <a:off x="989680" y="1748394"/>
            <a:ext cx="5272224" cy="484490"/>
            <a:chOff x="1239154" y="1527547"/>
            <a:chExt cx="5272224" cy="484490"/>
          </a:xfrm>
        </p:grpSpPr>
        <p:sp>
          <p:nvSpPr>
            <p:cNvPr id="14" name="사각형: 둥근 모서리 13">
              <a:extLst>
                <a:ext uri="{FF2B5EF4-FFF2-40B4-BE49-F238E27FC236}">
                  <a16:creationId xmlns:a16="http://schemas.microsoft.com/office/drawing/2014/main" id="{56C6F825-050E-8612-7EA0-912E7579FD2B}"/>
                </a:ext>
              </a:extLst>
            </p:cNvPr>
            <p:cNvSpPr/>
            <p:nvPr/>
          </p:nvSpPr>
          <p:spPr>
            <a:xfrm>
              <a:off x="1255747" y="1538778"/>
              <a:ext cx="5255631" cy="462731"/>
            </a:xfrm>
            <a:prstGeom prst="roundRect">
              <a:avLst>
                <a:gd name="adj" fmla="val 50000"/>
              </a:avLst>
            </a:prstGeom>
            <a:solidFill>
              <a:srgbClr val="2EC2D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tabLst>
                  <a:tab pos="182563" algn="l"/>
                </a:tabLst>
              </a:pPr>
              <a:r>
                <a:rPr lang="ko-KR" altLang="en-US" sz="28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     월</a:t>
              </a:r>
              <a:r>
                <a:rPr lang="en-US" altLang="ko-KR" sz="28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·</a:t>
              </a:r>
              <a:r>
                <a:rPr lang="ko-KR" altLang="en-US" sz="28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주</a:t>
              </a:r>
              <a:r>
                <a:rPr lang="en-US" altLang="ko-KR" sz="28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·</a:t>
              </a:r>
              <a:r>
                <a:rPr lang="ko-KR" altLang="en-US" sz="28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일 단위 상시평가 체계</a:t>
              </a:r>
            </a:p>
          </p:txBody>
        </p:sp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B5921F6E-6C00-AB41-0AA3-C90BC15B5D4C}"/>
                </a:ext>
              </a:extLst>
            </p:cNvPr>
            <p:cNvSpPr/>
            <p:nvPr/>
          </p:nvSpPr>
          <p:spPr>
            <a:xfrm>
              <a:off x="1239154" y="1527547"/>
              <a:ext cx="484490" cy="484490"/>
            </a:xfrm>
            <a:prstGeom prst="ellipse">
              <a:avLst/>
            </a:prstGeom>
            <a:solidFill>
              <a:srgbClr val="2EC2D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이등변 삼각형 15">
              <a:extLst>
                <a:ext uri="{FF2B5EF4-FFF2-40B4-BE49-F238E27FC236}">
                  <a16:creationId xmlns:a16="http://schemas.microsoft.com/office/drawing/2014/main" id="{99F72D06-48B9-4923-61D1-51CDD4A27E04}"/>
                </a:ext>
              </a:extLst>
            </p:cNvPr>
            <p:cNvSpPr/>
            <p:nvPr/>
          </p:nvSpPr>
          <p:spPr>
            <a:xfrm rot="5400000">
              <a:off x="1411935" y="1670212"/>
              <a:ext cx="219700" cy="18939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5E8224FB-8179-524B-A7D5-02C14A681EC4}"/>
              </a:ext>
            </a:extLst>
          </p:cNvPr>
          <p:cNvSpPr txBox="1"/>
          <p:nvPr/>
        </p:nvSpPr>
        <p:spPr>
          <a:xfrm>
            <a:off x="1753333" y="3273734"/>
            <a:ext cx="1782859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indent="0" algn="ctr" fontAlgn="base" latinLnBrk="0">
              <a:spcBef>
                <a:spcPts val="0"/>
              </a:spcBef>
              <a:spcAft>
                <a:spcPts val="0"/>
              </a:spcAft>
            </a:pPr>
            <a:r>
              <a:rPr lang="ko-KR" altLang="en-US" sz="2200">
                <a:solidFill>
                  <a:srgbClr val="ED5151"/>
                </a:solidFill>
                <a:latin typeface="+mj-ea"/>
                <a:ea typeface="+mj-ea"/>
              </a:rPr>
              <a:t>사업주</a:t>
            </a:r>
            <a:r>
              <a:rPr lang="en-US" altLang="ko-KR" sz="2200">
                <a:solidFill>
                  <a:srgbClr val="ED5151"/>
                </a:solidFill>
                <a:latin typeface="+mj-ea"/>
                <a:ea typeface="+mj-ea"/>
              </a:rPr>
              <a:t>·</a:t>
            </a:r>
            <a:r>
              <a:rPr lang="ko-KR" altLang="en-US" sz="2200">
                <a:solidFill>
                  <a:srgbClr val="ED5151"/>
                </a:solidFill>
                <a:latin typeface="+mj-ea"/>
                <a:ea typeface="+mj-ea"/>
              </a:rPr>
              <a:t>근로자</a:t>
            </a:r>
            <a:endParaRPr lang="ko-KR" altLang="en-US" sz="2200" dirty="0">
              <a:solidFill>
                <a:srgbClr val="ED5151"/>
              </a:solidFill>
              <a:latin typeface="+mj-ea"/>
              <a:ea typeface="+mj-ea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CD8F78D-10A1-B803-94B2-23C1A0CAF88B}"/>
              </a:ext>
            </a:extLst>
          </p:cNvPr>
          <p:cNvSpPr txBox="1"/>
          <p:nvPr/>
        </p:nvSpPr>
        <p:spPr>
          <a:xfrm>
            <a:off x="1620075" y="4442707"/>
            <a:ext cx="2014013" cy="15023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182563" marR="0" indent="-182563" fontAlgn="base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o-KR" altLang="en-US" sz="2000">
                <a:solidFill>
                  <a:srgbClr val="002060"/>
                </a:solidFill>
                <a:latin typeface="+mj-ea"/>
                <a:ea typeface="+mj-ea"/>
              </a:rPr>
              <a:t>사업장 순회점검</a:t>
            </a:r>
          </a:p>
          <a:p>
            <a:pPr marL="182563" marR="0" indent="-182563" fontAlgn="base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o-KR" altLang="en-US" sz="2000">
                <a:solidFill>
                  <a:srgbClr val="002060"/>
                </a:solidFill>
                <a:latin typeface="+mj-ea"/>
                <a:ea typeface="+mj-ea"/>
              </a:rPr>
              <a:t>상시적 제안제도</a:t>
            </a:r>
          </a:p>
          <a:p>
            <a:pPr marL="182563" marR="0" indent="-182563" fontAlgn="base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o-KR" altLang="en-US" sz="2000">
                <a:solidFill>
                  <a:srgbClr val="002060"/>
                </a:solidFill>
                <a:latin typeface="+mj-ea"/>
                <a:ea typeface="+mj-ea"/>
              </a:rPr>
              <a:t>아차사고 확인</a:t>
            </a:r>
            <a:endParaRPr lang="ko-KR" altLang="en-US" sz="2000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F3E9D4B-C476-DDA5-9B08-4AA8FD462D0B}"/>
              </a:ext>
            </a:extLst>
          </p:cNvPr>
          <p:cNvSpPr txBox="1"/>
          <p:nvPr/>
        </p:nvSpPr>
        <p:spPr>
          <a:xfrm>
            <a:off x="1367009" y="3689698"/>
            <a:ext cx="2555507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 latinLnBrk="0"/>
            <a:r>
              <a:rPr lang="ko-KR" altLang="en-US" sz="2200">
                <a:solidFill>
                  <a:srgbClr val="002060"/>
                </a:solidFill>
                <a:latin typeface="+mj-ea"/>
                <a:ea typeface="+mj-ea"/>
              </a:rPr>
              <a:t>전반적 위험요인 공유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77D2D7C-A602-0C05-5F81-367CE488E712}"/>
              </a:ext>
            </a:extLst>
          </p:cNvPr>
          <p:cNvSpPr txBox="1"/>
          <p:nvPr/>
        </p:nvSpPr>
        <p:spPr>
          <a:xfrm>
            <a:off x="5361981" y="3273734"/>
            <a:ext cx="2028119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indent="0" algn="ctr" fontAlgn="base" latinLnBrk="0">
              <a:spcBef>
                <a:spcPts val="0"/>
              </a:spcBef>
              <a:spcAft>
                <a:spcPts val="0"/>
              </a:spcAft>
            </a:pPr>
            <a:r>
              <a:rPr lang="ko-KR" altLang="en-US" sz="2200">
                <a:solidFill>
                  <a:srgbClr val="4472C4"/>
                </a:solidFill>
                <a:latin typeface="+mj-ea"/>
                <a:ea typeface="+mj-ea"/>
              </a:rPr>
              <a:t>안전</a:t>
            </a:r>
            <a:r>
              <a:rPr lang="en-US" altLang="ko-KR" sz="2200">
                <a:solidFill>
                  <a:srgbClr val="4472C4"/>
                </a:solidFill>
                <a:latin typeface="+mj-ea"/>
                <a:ea typeface="+mj-ea"/>
              </a:rPr>
              <a:t>·</a:t>
            </a:r>
            <a:r>
              <a:rPr lang="ko-KR" altLang="en-US" sz="2200">
                <a:solidFill>
                  <a:srgbClr val="4472C4"/>
                </a:solidFill>
                <a:latin typeface="+mj-ea"/>
                <a:ea typeface="+mj-ea"/>
              </a:rPr>
              <a:t>보건담당자</a:t>
            </a:r>
            <a:endParaRPr lang="en-US" altLang="ko-KR" sz="2200">
              <a:solidFill>
                <a:srgbClr val="4472C4"/>
              </a:solidFill>
              <a:latin typeface="+mj-ea"/>
              <a:ea typeface="+mj-ea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4FAB046-EE50-C189-0DBE-13D6426AC022}"/>
              </a:ext>
            </a:extLst>
          </p:cNvPr>
          <p:cNvSpPr txBox="1"/>
          <p:nvPr/>
        </p:nvSpPr>
        <p:spPr>
          <a:xfrm>
            <a:off x="4981943" y="4442707"/>
            <a:ext cx="2761012" cy="15023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182563" indent="-182563" fontAlgn="base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ko-KR" altLang="en-US" sz="2000">
                <a:solidFill>
                  <a:srgbClr val="002060"/>
                </a:solidFill>
                <a:latin typeface="+mj-ea"/>
                <a:ea typeface="+mj-ea"/>
              </a:rPr>
              <a:t>수급사업장 담당자 포함</a:t>
            </a:r>
          </a:p>
          <a:p>
            <a:pPr marL="182563" indent="-182563" fontAlgn="base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ko-KR" altLang="en-US" sz="2000">
                <a:solidFill>
                  <a:srgbClr val="002060"/>
                </a:solidFill>
                <a:latin typeface="+mj-ea"/>
                <a:ea typeface="+mj-ea"/>
              </a:rPr>
              <a:t>유해</a:t>
            </a:r>
            <a:r>
              <a:rPr lang="en-US" altLang="ko-KR" sz="2000">
                <a:solidFill>
                  <a:srgbClr val="002060"/>
                </a:solidFill>
                <a:latin typeface="+mj-ea"/>
                <a:ea typeface="+mj-ea"/>
              </a:rPr>
              <a:t>·</a:t>
            </a:r>
            <a:r>
              <a:rPr lang="ko-KR" altLang="en-US" sz="2000">
                <a:solidFill>
                  <a:srgbClr val="002060"/>
                </a:solidFill>
                <a:latin typeface="+mj-ea"/>
                <a:ea typeface="+mj-ea"/>
              </a:rPr>
              <a:t>위험요인 논의</a:t>
            </a:r>
          </a:p>
          <a:p>
            <a:pPr marL="182563" indent="-182563" fontAlgn="base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ko-KR" altLang="en-US" sz="2000">
                <a:solidFill>
                  <a:srgbClr val="002060"/>
                </a:solidFill>
                <a:latin typeface="+mj-ea"/>
                <a:ea typeface="+mj-ea"/>
              </a:rPr>
              <a:t>조치계획</a:t>
            </a:r>
            <a:r>
              <a:rPr lang="en-US" altLang="ko-KR" sz="2000">
                <a:solidFill>
                  <a:srgbClr val="002060"/>
                </a:solidFill>
                <a:latin typeface="+mj-ea"/>
                <a:ea typeface="+mj-ea"/>
              </a:rPr>
              <a:t>·</a:t>
            </a:r>
            <a:r>
              <a:rPr lang="ko-KR" altLang="en-US" sz="2000">
                <a:solidFill>
                  <a:srgbClr val="002060"/>
                </a:solidFill>
                <a:latin typeface="+mj-ea"/>
                <a:ea typeface="+mj-ea"/>
              </a:rPr>
              <a:t>결과 공유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11F9493-1DD4-35E7-102A-E04EDB5F623B}"/>
              </a:ext>
            </a:extLst>
          </p:cNvPr>
          <p:cNvSpPr txBox="1"/>
          <p:nvPr/>
        </p:nvSpPr>
        <p:spPr>
          <a:xfrm>
            <a:off x="4912338" y="3689698"/>
            <a:ext cx="2927404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 latinLnBrk="0"/>
            <a:r>
              <a:rPr lang="ko-KR" altLang="en-US" sz="2200">
                <a:solidFill>
                  <a:srgbClr val="002060"/>
                </a:solidFill>
                <a:latin typeface="+mj-ea"/>
                <a:ea typeface="+mj-ea"/>
              </a:rPr>
              <a:t>공정</a:t>
            </a:r>
            <a:r>
              <a:rPr lang="en-US" altLang="ko-KR" sz="2200">
                <a:solidFill>
                  <a:srgbClr val="002060"/>
                </a:solidFill>
                <a:latin typeface="+mj-ea"/>
                <a:ea typeface="+mj-ea"/>
              </a:rPr>
              <a:t>·</a:t>
            </a:r>
            <a:r>
              <a:rPr lang="ko-KR" altLang="en-US" sz="2200">
                <a:solidFill>
                  <a:srgbClr val="002060"/>
                </a:solidFill>
                <a:latin typeface="+mj-ea"/>
                <a:ea typeface="+mj-ea"/>
              </a:rPr>
              <a:t>작업 위험요인 공유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4C95E18-E341-3AF9-8802-D6E0DAD637A1}"/>
              </a:ext>
            </a:extLst>
          </p:cNvPr>
          <p:cNvSpPr txBox="1"/>
          <p:nvPr/>
        </p:nvSpPr>
        <p:spPr>
          <a:xfrm>
            <a:off x="8802819" y="3273734"/>
            <a:ext cx="2273379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indent="0" algn="ctr" fontAlgn="base" latinLnBrk="0">
              <a:spcBef>
                <a:spcPts val="0"/>
              </a:spcBef>
              <a:spcAft>
                <a:spcPts val="0"/>
              </a:spcAft>
            </a:pPr>
            <a:r>
              <a:rPr lang="ko-KR" altLang="en-US" sz="2200">
                <a:solidFill>
                  <a:srgbClr val="8571D9"/>
                </a:solidFill>
                <a:latin typeface="+mj-ea"/>
                <a:ea typeface="+mj-ea"/>
              </a:rPr>
              <a:t>관리감독자</a:t>
            </a:r>
            <a:r>
              <a:rPr lang="en-US" altLang="ko-KR" sz="2200">
                <a:solidFill>
                  <a:srgbClr val="8571D9"/>
                </a:solidFill>
                <a:latin typeface="+mj-ea"/>
                <a:ea typeface="+mj-ea"/>
              </a:rPr>
              <a:t>·</a:t>
            </a:r>
            <a:r>
              <a:rPr lang="ko-KR" altLang="en-US" sz="2200">
                <a:solidFill>
                  <a:srgbClr val="8571D9"/>
                </a:solidFill>
                <a:latin typeface="+mj-ea"/>
                <a:ea typeface="+mj-ea"/>
              </a:rPr>
              <a:t>근로자</a:t>
            </a:r>
            <a:endParaRPr lang="en-US" altLang="ko-KR" sz="2200">
              <a:solidFill>
                <a:srgbClr val="8571D9"/>
              </a:solidFill>
              <a:latin typeface="+mj-ea"/>
              <a:ea typeface="+mj-ea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E0E6C7C-3D3B-B3D8-33AD-C0A8F0EC9184}"/>
              </a:ext>
            </a:extLst>
          </p:cNvPr>
          <p:cNvSpPr txBox="1"/>
          <p:nvPr/>
        </p:nvSpPr>
        <p:spPr>
          <a:xfrm>
            <a:off x="8662464" y="4442707"/>
            <a:ext cx="2353850" cy="130362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182563" marR="0" indent="-182563" fontAlgn="base">
              <a:lnSpc>
                <a:spcPts val="28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2000">
                <a:solidFill>
                  <a:srgbClr val="002060"/>
                </a:solidFill>
                <a:latin typeface="+mj-ea"/>
                <a:ea typeface="+mj-ea"/>
              </a:rPr>
              <a:t>작업 일정별</a:t>
            </a:r>
            <a:br>
              <a:rPr lang="en-US" altLang="ko-KR" sz="2000">
                <a:solidFill>
                  <a:srgbClr val="002060"/>
                </a:solidFill>
                <a:latin typeface="+mj-ea"/>
                <a:ea typeface="+mj-ea"/>
              </a:rPr>
            </a:br>
            <a:r>
              <a:rPr lang="ko-KR" altLang="en-US" sz="2000">
                <a:solidFill>
                  <a:srgbClr val="002060"/>
                </a:solidFill>
                <a:latin typeface="+mj-ea"/>
                <a:ea typeface="+mj-ea"/>
              </a:rPr>
              <a:t>유해</a:t>
            </a:r>
            <a:r>
              <a:rPr lang="en-US" altLang="ko-KR" sz="2000">
                <a:solidFill>
                  <a:srgbClr val="002060"/>
                </a:solidFill>
                <a:latin typeface="+mj-ea"/>
                <a:ea typeface="+mj-ea"/>
              </a:rPr>
              <a:t>·</a:t>
            </a:r>
            <a:r>
              <a:rPr lang="ko-KR" altLang="en-US" sz="2000">
                <a:solidFill>
                  <a:srgbClr val="002060"/>
                </a:solidFill>
                <a:latin typeface="+mj-ea"/>
                <a:ea typeface="+mj-ea"/>
              </a:rPr>
              <a:t>위험요인 주지</a:t>
            </a:r>
          </a:p>
          <a:p>
            <a:pPr marL="182563" marR="0" indent="-182563" fontAlgn="base">
              <a:lnSpc>
                <a:spcPts val="28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2000">
                <a:solidFill>
                  <a:srgbClr val="002060"/>
                </a:solidFill>
                <a:latin typeface="+mj-ea"/>
                <a:ea typeface="+mj-ea"/>
              </a:rPr>
              <a:t>주의</a:t>
            </a:r>
            <a:r>
              <a:rPr lang="en-US" altLang="ko-KR" sz="2000">
                <a:solidFill>
                  <a:srgbClr val="002060"/>
                </a:solidFill>
                <a:latin typeface="+mj-ea"/>
                <a:ea typeface="+mj-ea"/>
              </a:rPr>
              <a:t>·</a:t>
            </a:r>
            <a:r>
              <a:rPr lang="ko-KR" altLang="en-US" sz="2000">
                <a:solidFill>
                  <a:srgbClr val="002060"/>
                </a:solidFill>
                <a:latin typeface="+mj-ea"/>
                <a:ea typeface="+mj-ea"/>
              </a:rPr>
              <a:t>준수사항 전달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4D3A8BC-B742-4269-1329-F8F468E552F2}"/>
              </a:ext>
            </a:extLst>
          </p:cNvPr>
          <p:cNvSpPr txBox="1"/>
          <p:nvPr/>
        </p:nvSpPr>
        <p:spPr>
          <a:xfrm>
            <a:off x="8784384" y="3689698"/>
            <a:ext cx="2310248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 latinLnBrk="0"/>
            <a:r>
              <a:rPr lang="ko-KR" altLang="en-US" sz="2200">
                <a:solidFill>
                  <a:srgbClr val="002060"/>
                </a:solidFill>
                <a:latin typeface="+mj-ea"/>
                <a:ea typeface="+mj-ea"/>
              </a:rPr>
              <a:t>현장 위험요인 공유</a:t>
            </a:r>
          </a:p>
        </p:txBody>
      </p:sp>
      <p:sp>
        <p:nvSpPr>
          <p:cNvPr id="41" name="사각형: 둥근 모서리 40">
            <a:extLst>
              <a:ext uri="{FF2B5EF4-FFF2-40B4-BE49-F238E27FC236}">
                <a16:creationId xmlns:a16="http://schemas.microsoft.com/office/drawing/2014/main" id="{6080148B-47C2-1FA2-C789-DEA4A27A1E19}"/>
              </a:ext>
            </a:extLst>
          </p:cNvPr>
          <p:cNvSpPr/>
          <p:nvPr/>
        </p:nvSpPr>
        <p:spPr>
          <a:xfrm>
            <a:off x="1006273" y="2544049"/>
            <a:ext cx="3474287" cy="539354"/>
          </a:xfrm>
          <a:prstGeom prst="roundRect">
            <a:avLst/>
          </a:prstGeom>
          <a:solidFill>
            <a:srgbClr val="F176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F6F80CA-1360-C878-5890-00BCA80647AD}"/>
              </a:ext>
            </a:extLst>
          </p:cNvPr>
          <p:cNvSpPr txBox="1"/>
          <p:nvPr/>
        </p:nvSpPr>
        <p:spPr>
          <a:xfrm>
            <a:off x="2008822" y="2604411"/>
            <a:ext cx="2305419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 latinLnBrk="0"/>
            <a:r>
              <a:rPr lang="ko-KR" altLang="en-US" sz="2200">
                <a:solidFill>
                  <a:schemeClr val="bg1"/>
                </a:solidFill>
                <a:latin typeface="+mj-ea"/>
                <a:ea typeface="+mj-ea"/>
              </a:rPr>
              <a:t>위험 파악</a:t>
            </a:r>
            <a:r>
              <a:rPr lang="en-US" altLang="ko-KR" sz="2200">
                <a:solidFill>
                  <a:schemeClr val="bg1"/>
                </a:solidFill>
                <a:latin typeface="+mj-ea"/>
                <a:ea typeface="+mj-ea"/>
              </a:rPr>
              <a:t>·</a:t>
            </a:r>
            <a:r>
              <a:rPr lang="ko-KR" altLang="en-US" sz="2200">
                <a:solidFill>
                  <a:schemeClr val="bg1"/>
                </a:solidFill>
                <a:latin typeface="+mj-ea"/>
                <a:ea typeface="+mj-ea"/>
              </a:rPr>
              <a:t>대책 마련</a:t>
            </a:r>
            <a:endParaRPr lang="ko-KR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BB0D4237-0498-3C22-4155-9E32321AB8C1}"/>
              </a:ext>
            </a:extLst>
          </p:cNvPr>
          <p:cNvSpPr/>
          <p:nvPr/>
        </p:nvSpPr>
        <p:spPr>
          <a:xfrm>
            <a:off x="1077286" y="2611711"/>
            <a:ext cx="879457" cy="4259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B5DD380-4BDF-88BA-F990-8DB4C9C4C051}"/>
              </a:ext>
            </a:extLst>
          </p:cNvPr>
          <p:cNvSpPr txBox="1"/>
          <p:nvPr/>
        </p:nvSpPr>
        <p:spPr>
          <a:xfrm>
            <a:off x="1077286" y="2532596"/>
            <a:ext cx="879457" cy="512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fontAlgn="base" latinLnBrk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200">
                <a:solidFill>
                  <a:srgbClr val="ED5151"/>
                </a:solidFill>
                <a:latin typeface="+mj-ea"/>
                <a:ea typeface="+mj-ea"/>
              </a:rPr>
              <a:t>월</a:t>
            </a:r>
            <a:r>
              <a:rPr lang="en-US" altLang="ko-KR" sz="2200">
                <a:solidFill>
                  <a:srgbClr val="ED5151"/>
                </a:solidFill>
                <a:latin typeface="+mj-ea"/>
                <a:ea typeface="+mj-ea"/>
              </a:rPr>
              <a:t>(</a:t>
            </a:r>
            <a:r>
              <a:rPr lang="ko-KR" altLang="en-US" sz="2200">
                <a:solidFill>
                  <a:srgbClr val="ED5151"/>
                </a:solidFill>
                <a:latin typeface="+mj-ea"/>
                <a:ea typeface="+mj-ea"/>
              </a:rPr>
              <a:t>月</a:t>
            </a:r>
            <a:r>
              <a:rPr lang="en-US" altLang="ko-KR" sz="2200">
                <a:solidFill>
                  <a:srgbClr val="ED5151"/>
                </a:solidFill>
                <a:latin typeface="+mj-ea"/>
                <a:ea typeface="+mj-ea"/>
              </a:rPr>
              <a:t>)</a:t>
            </a:r>
            <a:endParaRPr lang="ko-KR" altLang="en-US" sz="2200">
              <a:solidFill>
                <a:srgbClr val="ED5151"/>
              </a:solidFill>
              <a:latin typeface="+mj-ea"/>
              <a:ea typeface="+mj-ea"/>
            </a:endParaRPr>
          </a:p>
        </p:txBody>
      </p:sp>
      <p:sp>
        <p:nvSpPr>
          <p:cNvPr id="47" name="사각형: 둥근 모서리 46">
            <a:extLst>
              <a:ext uri="{FF2B5EF4-FFF2-40B4-BE49-F238E27FC236}">
                <a16:creationId xmlns:a16="http://schemas.microsoft.com/office/drawing/2014/main" id="{1AFCD898-1BAE-3CE4-D15C-DE54B54622E1}"/>
              </a:ext>
            </a:extLst>
          </p:cNvPr>
          <p:cNvSpPr/>
          <p:nvPr/>
        </p:nvSpPr>
        <p:spPr>
          <a:xfrm>
            <a:off x="4626062" y="2544049"/>
            <a:ext cx="3474287" cy="539354"/>
          </a:xfrm>
          <a:prstGeom prst="round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C01683E-7811-F787-3698-694697628AC6}"/>
              </a:ext>
            </a:extLst>
          </p:cNvPr>
          <p:cNvSpPr txBox="1"/>
          <p:nvPr/>
        </p:nvSpPr>
        <p:spPr>
          <a:xfrm>
            <a:off x="5889890" y="2604411"/>
            <a:ext cx="1782860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 latinLnBrk="0"/>
            <a:r>
              <a:rPr lang="ko-KR" altLang="en-US" sz="2200">
                <a:solidFill>
                  <a:schemeClr val="bg1"/>
                </a:solidFill>
                <a:latin typeface="+mj-ea"/>
                <a:ea typeface="+mj-ea"/>
              </a:rPr>
              <a:t>공유</a:t>
            </a:r>
            <a:r>
              <a:rPr lang="en-US" altLang="ko-KR" sz="2200">
                <a:solidFill>
                  <a:schemeClr val="bg1"/>
                </a:solidFill>
                <a:latin typeface="+mj-ea"/>
                <a:ea typeface="+mj-ea"/>
              </a:rPr>
              <a:t>·</a:t>
            </a:r>
            <a:r>
              <a:rPr lang="ko-KR" altLang="en-US" sz="2200">
                <a:solidFill>
                  <a:schemeClr val="bg1"/>
                </a:solidFill>
                <a:latin typeface="+mj-ea"/>
                <a:ea typeface="+mj-ea"/>
              </a:rPr>
              <a:t>점검회의</a:t>
            </a:r>
          </a:p>
        </p:txBody>
      </p:sp>
      <p:sp>
        <p:nvSpPr>
          <p:cNvPr id="49" name="사각형: 둥근 모서리 48">
            <a:extLst>
              <a:ext uri="{FF2B5EF4-FFF2-40B4-BE49-F238E27FC236}">
                <a16:creationId xmlns:a16="http://schemas.microsoft.com/office/drawing/2014/main" id="{FEF4343B-DD4C-D358-0203-E4538E664088}"/>
              </a:ext>
            </a:extLst>
          </p:cNvPr>
          <p:cNvSpPr/>
          <p:nvPr/>
        </p:nvSpPr>
        <p:spPr>
          <a:xfrm>
            <a:off x="4697075" y="2611711"/>
            <a:ext cx="879457" cy="4259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FCE213B-3138-A02C-A605-4E5BB835AB29}"/>
              </a:ext>
            </a:extLst>
          </p:cNvPr>
          <p:cNvSpPr txBox="1"/>
          <p:nvPr/>
        </p:nvSpPr>
        <p:spPr>
          <a:xfrm>
            <a:off x="4697075" y="2532596"/>
            <a:ext cx="879457" cy="512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fontAlgn="base" latinLnBrk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200">
                <a:solidFill>
                  <a:srgbClr val="4472C4"/>
                </a:solidFill>
                <a:latin typeface="+mj-ea"/>
                <a:ea typeface="+mj-ea"/>
              </a:rPr>
              <a:t>주</a:t>
            </a:r>
            <a:r>
              <a:rPr lang="en-US" altLang="ko-KR" sz="2200">
                <a:solidFill>
                  <a:srgbClr val="4472C4"/>
                </a:solidFill>
                <a:latin typeface="+mj-ea"/>
                <a:ea typeface="+mj-ea"/>
              </a:rPr>
              <a:t>(</a:t>
            </a:r>
            <a:r>
              <a:rPr lang="ko-KR" altLang="en-US" sz="2200">
                <a:solidFill>
                  <a:srgbClr val="4472C4"/>
                </a:solidFill>
                <a:latin typeface="+mj-ea"/>
                <a:ea typeface="+mj-ea"/>
              </a:rPr>
              <a:t>週</a:t>
            </a:r>
            <a:r>
              <a:rPr lang="en-US" altLang="ko-KR" sz="2200">
                <a:solidFill>
                  <a:srgbClr val="4472C4"/>
                </a:solidFill>
                <a:latin typeface="+mj-ea"/>
                <a:ea typeface="+mj-ea"/>
              </a:rPr>
              <a:t>)</a:t>
            </a:r>
            <a:endParaRPr lang="ko-KR" altLang="en-US" sz="2200">
              <a:solidFill>
                <a:srgbClr val="4472C4"/>
              </a:solidFill>
              <a:latin typeface="+mj-ea"/>
              <a:ea typeface="+mj-ea"/>
            </a:endParaRPr>
          </a:p>
        </p:txBody>
      </p:sp>
      <p:sp>
        <p:nvSpPr>
          <p:cNvPr id="52" name="사각형: 둥근 모서리 51">
            <a:extLst>
              <a:ext uri="{FF2B5EF4-FFF2-40B4-BE49-F238E27FC236}">
                <a16:creationId xmlns:a16="http://schemas.microsoft.com/office/drawing/2014/main" id="{36E4E7FD-2255-60C5-034F-830F3F6FADE4}"/>
              </a:ext>
            </a:extLst>
          </p:cNvPr>
          <p:cNvSpPr/>
          <p:nvPr/>
        </p:nvSpPr>
        <p:spPr>
          <a:xfrm>
            <a:off x="8245851" y="2544049"/>
            <a:ext cx="3474287" cy="539354"/>
          </a:xfrm>
          <a:prstGeom prst="roundRect">
            <a:avLst/>
          </a:prstGeom>
          <a:solidFill>
            <a:srgbClr val="8571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CF9EEC9-7C60-0519-DC13-DB01B594516C}"/>
              </a:ext>
            </a:extLst>
          </p:cNvPr>
          <p:cNvSpPr txBox="1"/>
          <p:nvPr/>
        </p:nvSpPr>
        <p:spPr>
          <a:xfrm>
            <a:off x="10013823" y="2604411"/>
            <a:ext cx="774571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 latinLnBrk="0"/>
            <a:r>
              <a:rPr lang="en-US" altLang="ko-KR" sz="2200">
                <a:solidFill>
                  <a:schemeClr val="bg1"/>
                </a:solidFill>
                <a:latin typeface="+mj-ea"/>
                <a:ea typeface="+mj-ea"/>
              </a:rPr>
              <a:t>TBM</a:t>
            </a:r>
          </a:p>
        </p:txBody>
      </p:sp>
      <p:sp>
        <p:nvSpPr>
          <p:cNvPr id="54" name="사각형: 둥근 모서리 53">
            <a:extLst>
              <a:ext uri="{FF2B5EF4-FFF2-40B4-BE49-F238E27FC236}">
                <a16:creationId xmlns:a16="http://schemas.microsoft.com/office/drawing/2014/main" id="{42D1D803-B7FE-A5AF-751F-738F733FEFBE}"/>
              </a:ext>
            </a:extLst>
          </p:cNvPr>
          <p:cNvSpPr/>
          <p:nvPr/>
        </p:nvSpPr>
        <p:spPr>
          <a:xfrm>
            <a:off x="8316864" y="2611711"/>
            <a:ext cx="879457" cy="4259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66BE37F-7EB1-D912-1F07-BAC95B5A7451}"/>
              </a:ext>
            </a:extLst>
          </p:cNvPr>
          <p:cNvSpPr txBox="1"/>
          <p:nvPr/>
        </p:nvSpPr>
        <p:spPr>
          <a:xfrm>
            <a:off x="8316864" y="2532596"/>
            <a:ext cx="879457" cy="512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fontAlgn="base" latinLnBrk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200">
                <a:solidFill>
                  <a:srgbClr val="8571D9"/>
                </a:solidFill>
                <a:latin typeface="+mj-ea"/>
                <a:ea typeface="+mj-ea"/>
              </a:rPr>
              <a:t>일</a:t>
            </a:r>
            <a:r>
              <a:rPr lang="en-US" altLang="ko-KR" sz="2200">
                <a:solidFill>
                  <a:srgbClr val="8571D9"/>
                </a:solidFill>
                <a:latin typeface="+mj-ea"/>
                <a:ea typeface="+mj-ea"/>
              </a:rPr>
              <a:t>(</a:t>
            </a:r>
            <a:r>
              <a:rPr lang="ko-KR" altLang="en-US" sz="2200">
                <a:solidFill>
                  <a:srgbClr val="8571D9"/>
                </a:solidFill>
                <a:latin typeface="+mj-ea"/>
                <a:ea typeface="+mj-ea"/>
              </a:rPr>
              <a:t>日</a:t>
            </a:r>
            <a:r>
              <a:rPr lang="en-US" altLang="ko-KR" sz="2200">
                <a:solidFill>
                  <a:srgbClr val="8571D9"/>
                </a:solidFill>
                <a:latin typeface="+mj-ea"/>
                <a:ea typeface="+mj-ea"/>
              </a:rPr>
              <a:t>)</a:t>
            </a:r>
            <a:endParaRPr lang="ko-KR" altLang="en-US" sz="2200">
              <a:solidFill>
                <a:srgbClr val="8571D9"/>
              </a:solidFill>
              <a:latin typeface="+mj-ea"/>
              <a:ea typeface="+mj-ea"/>
            </a:endParaRPr>
          </a:p>
        </p:txBody>
      </p:sp>
      <p:cxnSp>
        <p:nvCxnSpPr>
          <p:cNvPr id="65" name="직선 연결선 64">
            <a:extLst>
              <a:ext uri="{FF2B5EF4-FFF2-40B4-BE49-F238E27FC236}">
                <a16:creationId xmlns:a16="http://schemas.microsoft.com/office/drawing/2014/main" id="{07404897-7FBA-07CE-6CEA-4A3703C3FD55}"/>
              </a:ext>
            </a:extLst>
          </p:cNvPr>
          <p:cNvCxnSpPr>
            <a:cxnSpLocks/>
          </p:cNvCxnSpPr>
          <p:nvPr/>
        </p:nvCxnSpPr>
        <p:spPr>
          <a:xfrm>
            <a:off x="1147133" y="4330213"/>
            <a:ext cx="3234919" cy="0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직선 연결선 65">
            <a:extLst>
              <a:ext uri="{FF2B5EF4-FFF2-40B4-BE49-F238E27FC236}">
                <a16:creationId xmlns:a16="http://schemas.microsoft.com/office/drawing/2014/main" id="{FC066C86-D081-2A2C-7B5E-9C4520F5D1D8}"/>
              </a:ext>
            </a:extLst>
          </p:cNvPr>
          <p:cNvCxnSpPr>
            <a:cxnSpLocks/>
          </p:cNvCxnSpPr>
          <p:nvPr/>
        </p:nvCxnSpPr>
        <p:spPr>
          <a:xfrm>
            <a:off x="4752552" y="4330213"/>
            <a:ext cx="3234919" cy="0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직선 연결선 66">
            <a:extLst>
              <a:ext uri="{FF2B5EF4-FFF2-40B4-BE49-F238E27FC236}">
                <a16:creationId xmlns:a16="http://schemas.microsoft.com/office/drawing/2014/main" id="{5569AB57-3495-5243-F2E8-F0C3A2DC3906}"/>
              </a:ext>
            </a:extLst>
          </p:cNvPr>
          <p:cNvCxnSpPr>
            <a:cxnSpLocks/>
          </p:cNvCxnSpPr>
          <p:nvPr/>
        </p:nvCxnSpPr>
        <p:spPr>
          <a:xfrm>
            <a:off x="8340553" y="4330213"/>
            <a:ext cx="3234919" cy="0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4585DDC-EC68-3950-E8EA-A74BE368E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· </a:t>
            </a:r>
            <a:fld id="{E06FA517-99C4-4931-8AF6-A43C2876D6DD}" type="slidenum">
              <a:rPr lang="ko-KR" altLang="en-US" smtClean="0"/>
              <a:pPr/>
              <a:t>24</a:t>
            </a:fld>
            <a:r>
              <a:rPr lang="ko-KR" altLang="en-US"/>
              <a:t> </a:t>
            </a:r>
            <a:r>
              <a:rPr lang="en-US" altLang="ko-KR"/>
              <a:t>· 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8702818"/>
      </p:ext>
    </p:extLst>
  </p:cSld>
  <p:clrMapOvr>
    <a:masterClrMapping/>
  </p:clrMapOvr>
</p:sld>
</file>

<file path=ppt/slides/slide2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사각형: 둥근 모서리 42"/>
          <p:cNvSpPr/>
          <p:nvPr/>
        </p:nvSpPr>
        <p:spPr>
          <a:xfrm>
            <a:off x="1474170" y="2452161"/>
            <a:ext cx="10250470" cy="1262589"/>
          </a:xfrm>
          <a:prstGeom prst="roundRect">
            <a:avLst>
              <a:gd name="adj" fmla="val 62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44" name="사각형: 둥근 모서리 43"/>
          <p:cNvSpPr/>
          <p:nvPr/>
        </p:nvSpPr>
        <p:spPr>
          <a:xfrm>
            <a:off x="1474170" y="3923357"/>
            <a:ext cx="10250470" cy="2546436"/>
          </a:xfrm>
          <a:prstGeom prst="roundRect">
            <a:avLst>
              <a:gd name="adj" fmla="val 62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" name="사각형: 둥근 위쪽 모서리 4"/>
          <p:cNvSpPr/>
          <p:nvPr/>
        </p:nvSpPr>
        <p:spPr>
          <a:xfrm flipV="1">
            <a:off x="5783970" y="774983"/>
            <a:ext cx="2233981" cy="482847"/>
          </a:xfrm>
          <a:prstGeom prst="round2SameRect">
            <a:avLst>
              <a:gd name="adj1" fmla="val 32120"/>
              <a:gd name="adj2" fmla="val 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7" name="사각형: 둥근 위쪽 모서리 6"/>
          <p:cNvSpPr/>
          <p:nvPr/>
        </p:nvSpPr>
        <p:spPr>
          <a:xfrm flipV="1">
            <a:off x="969017" y="774983"/>
            <a:ext cx="2233981" cy="482847"/>
          </a:xfrm>
          <a:prstGeom prst="round2SameRect">
            <a:avLst>
              <a:gd name="adj1" fmla="val 32120"/>
              <a:gd name="adj2" fmla="val 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사각형: 둥근 위쪽 모서리 7"/>
          <p:cNvSpPr/>
          <p:nvPr/>
        </p:nvSpPr>
        <p:spPr>
          <a:xfrm flipV="1">
            <a:off x="3384697" y="774983"/>
            <a:ext cx="2233981" cy="482847"/>
          </a:xfrm>
          <a:prstGeom prst="round2SameRect">
            <a:avLst>
              <a:gd name="adj1" fmla="val 32120"/>
              <a:gd name="adj2" fmla="val 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754020" y="835828"/>
            <a:ext cx="26239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ko-KR" altLang="en-US" sz="2000" kern="0" spc="-150">
                <a:solidFill>
                  <a:schemeClr val="bg1"/>
                </a:solidFill>
                <a:latin typeface="G마켓 산스 TTF Medium"/>
                <a:ea typeface="G마켓 산스 TTF Medium"/>
                <a:cs typeface="Arial"/>
              </a:rPr>
              <a:t>실시 주체</a:t>
            </a:r>
            <a:endParaRPr kumimoji="1" lang="ko-KR" altLang="en-US" sz="2000" kern="0" spc="-150">
              <a:solidFill>
                <a:schemeClr val="bg1"/>
              </a:solidFill>
              <a:latin typeface="G마켓 산스 TTF Medium"/>
              <a:ea typeface="G마켓 산스 TTF Medium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29797" y="835828"/>
            <a:ext cx="19258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ko-KR" altLang="en-US" sz="2000" kern="0" spc="-150">
                <a:solidFill>
                  <a:schemeClr val="bg1"/>
                </a:solidFill>
                <a:latin typeface="G마켓 산스 TTF Medium"/>
                <a:ea typeface="G마켓 산스 TTF Medium"/>
                <a:cs typeface="Arial"/>
              </a:rPr>
              <a:t>위험성평가 대상</a:t>
            </a:r>
            <a:endParaRPr kumimoji="1" lang="ko-KR" altLang="en-US" sz="2000" kern="0" spc="-150">
              <a:solidFill>
                <a:schemeClr val="bg1"/>
              </a:solidFill>
              <a:latin typeface="G마켓 산스 TTF Medium"/>
              <a:ea typeface="G마켓 산스 TTF Medium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71399" y="835828"/>
            <a:ext cx="22882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ko-KR" altLang="en-US" sz="2000" kern="0" spc="-150">
                <a:solidFill>
                  <a:schemeClr val="bg1"/>
                </a:solidFill>
                <a:latin typeface="G마켓 산스 TTF Medium"/>
                <a:ea typeface="G마켓 산스 TTF Medium"/>
                <a:cs typeface="Arial"/>
              </a:rPr>
              <a:t>근로자 참여</a:t>
            </a:r>
            <a:endParaRPr kumimoji="1" lang="ko-KR" altLang="en-US" sz="2000" kern="0" spc="-150">
              <a:solidFill>
                <a:schemeClr val="bg1"/>
              </a:solidFill>
              <a:latin typeface="G마켓 산스 TTF Medium"/>
              <a:ea typeface="G마켓 산스 TTF Medium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7788" y="388207"/>
            <a:ext cx="49125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Ⅲ. </a:t>
            </a:r>
            <a:r>
              <a:rPr lang="ko-KR" altLang="en-US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위험성평가 실시는 어떻게</a:t>
            </a:r>
            <a:r>
              <a:rPr lang="en-US" altLang="ko-KR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?</a:t>
            </a:r>
            <a:endParaRPr lang="en-US" altLang="ko-KR" spc="-7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사각형: 둥근 위쪽 모서리 9"/>
          <p:cNvSpPr/>
          <p:nvPr/>
        </p:nvSpPr>
        <p:spPr>
          <a:xfrm flipV="1">
            <a:off x="8232463" y="787170"/>
            <a:ext cx="3022742" cy="584774"/>
          </a:xfrm>
          <a:prstGeom prst="round2SameRect">
            <a:avLst>
              <a:gd name="adj1" fmla="val 19993"/>
              <a:gd name="adj2" fmla="val 0"/>
            </a:avLst>
          </a:prstGeom>
          <a:solidFill>
            <a:srgbClr val="f8704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8249285" y="809184"/>
            <a:ext cx="30227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ko-KR" altLang="en-US" sz="3200" kern="0" spc="-150">
                <a:solidFill>
                  <a:schemeClr val="bg1"/>
                </a:solidFill>
                <a:latin typeface="G마켓 산스 TTF Bold"/>
                <a:ea typeface="G마켓 산스 TTF Bold"/>
                <a:cs typeface="Arial"/>
              </a:rPr>
              <a:t>위험성평가 시기</a:t>
            </a:r>
            <a:endParaRPr kumimoji="1" lang="ko-KR" altLang="en-US" sz="3200" kern="0" spc="-150">
              <a:solidFill>
                <a:schemeClr val="bg1"/>
              </a:solidFill>
              <a:latin typeface="G마켓 산스 TTF Bold"/>
              <a:ea typeface="G마켓 산스 TTF Bold"/>
              <a:cs typeface="Arial"/>
            </a:endParaRPr>
          </a:p>
        </p:txBody>
      </p:sp>
      <p:grpSp>
        <p:nvGrpSpPr>
          <p:cNvPr id="20" name="그룹 19"/>
          <p:cNvGrpSpPr/>
          <p:nvPr/>
        </p:nvGrpSpPr>
        <p:grpSpPr>
          <a:xfrm rot="0">
            <a:off x="989680" y="1748394"/>
            <a:ext cx="7392319" cy="484490"/>
            <a:chOff x="989680" y="1748394"/>
            <a:chExt cx="7392319" cy="484490"/>
          </a:xfrm>
        </p:grpSpPr>
        <p:sp>
          <p:nvSpPr>
            <p:cNvPr id="19" name="사각형: 둥근 모서리 18"/>
            <p:cNvSpPr/>
            <p:nvPr/>
          </p:nvSpPr>
          <p:spPr>
            <a:xfrm>
              <a:off x="2946082" y="1759625"/>
              <a:ext cx="5435917" cy="462731"/>
            </a:xfrm>
            <a:prstGeom prst="roundRect">
              <a:avLst>
                <a:gd name="adj" fmla="val 50000"/>
              </a:avLst>
            </a:prstGeom>
            <a:solidFill>
              <a:srgbClr val="f1767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tabLst>
                  <a:tab pos="182563" algn="l"/>
                </a:tabLst>
                <a:defRPr/>
              </a:pPr>
              <a:r>
                <a:rPr lang="ko-KR" altLang="en-US" sz="28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     월 단위 </a:t>
              </a:r>
              <a:r>
                <a:rPr lang="en-US" altLang="ko-KR" sz="28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(</a:t>
              </a:r>
              <a:r>
                <a:rPr lang="ko-KR" altLang="en-US" sz="28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위험파악</a:t>
              </a:r>
              <a:r>
                <a:rPr lang="en-US" altLang="ko-KR" sz="28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+</a:t>
              </a:r>
              <a:r>
                <a:rPr lang="ko-KR" altLang="en-US" sz="28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대책마련</a:t>
              </a:r>
              <a:r>
                <a:rPr lang="en-US" altLang="ko-KR" sz="28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)</a:t>
              </a:r>
              <a:endParaRPr lang="ko-KR" altLang="en-US" sz="280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6" name="사각형: 둥근 모서리 15"/>
            <p:cNvSpPr/>
            <p:nvPr/>
          </p:nvSpPr>
          <p:spPr>
            <a:xfrm>
              <a:off x="1006274" y="1759625"/>
              <a:ext cx="2378424" cy="462731"/>
            </a:xfrm>
            <a:prstGeom prst="roundRect">
              <a:avLst>
                <a:gd name="adj" fmla="val 50000"/>
              </a:avLst>
            </a:prstGeom>
            <a:solidFill>
              <a:srgbClr val="2ec2d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tabLst>
                  <a:tab pos="182563" algn="l"/>
                </a:tabLst>
                <a:defRPr/>
              </a:pPr>
              <a:r>
                <a:rPr lang="ko-KR" altLang="en-US" sz="28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     상시평가</a:t>
              </a:r>
              <a:endParaRPr lang="ko-KR" altLang="en-US" sz="28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7" name="타원 16"/>
            <p:cNvSpPr/>
            <p:nvPr/>
          </p:nvSpPr>
          <p:spPr>
            <a:xfrm>
              <a:off x="989680" y="1748394"/>
              <a:ext cx="484490" cy="484490"/>
            </a:xfrm>
            <a:prstGeom prst="ellipse">
              <a:avLst/>
            </a:prstGeom>
            <a:solidFill>
              <a:srgbClr val="2ec2d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8" name="이등변 삼각형 17"/>
            <p:cNvSpPr/>
            <p:nvPr/>
          </p:nvSpPr>
          <p:spPr>
            <a:xfrm rot="5400000">
              <a:off x="1162461" y="1891059"/>
              <a:ext cx="219700" cy="1893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26" name="직사각형 25"/>
          <p:cNvSpPr/>
          <p:nvPr/>
        </p:nvSpPr>
        <p:spPr>
          <a:xfrm>
            <a:off x="2099908" y="2654158"/>
            <a:ext cx="9543452" cy="896762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>
              <a:lnSpc>
                <a:spcPts val="3200"/>
              </a:lnSpc>
              <a:spcBef>
                <a:spcPts val="0"/>
              </a:spcBef>
              <a:defRPr/>
            </a:pPr>
            <a:r>
              <a:rPr lang="ko-KR" altLang="en-US" sz="2600" spc="-100">
                <a:solidFill>
                  <a:srgbClr val="ed5151"/>
                </a:solidFill>
                <a:latin typeface="+mj-ea"/>
                <a:ea typeface="+mj-ea"/>
              </a:rPr>
              <a:t>매월 </a:t>
            </a:r>
            <a:r>
              <a:rPr lang="en-US" altLang="ko-KR" sz="2600" spc="-100">
                <a:solidFill>
                  <a:srgbClr val="ed5151"/>
                </a:solidFill>
                <a:latin typeface="+mj-ea"/>
                <a:ea typeface="+mj-ea"/>
              </a:rPr>
              <a:t>1</a:t>
            </a:r>
            <a:r>
              <a:rPr lang="ko-KR" altLang="en-US" sz="2600" spc="-100">
                <a:solidFill>
                  <a:srgbClr val="ed5151"/>
                </a:solidFill>
                <a:latin typeface="+mj-ea"/>
                <a:ea typeface="+mj-ea"/>
              </a:rPr>
              <a:t>회 이상 </a:t>
            </a:r>
            <a:r>
              <a:rPr lang="ko-KR" altLang="en-US" sz="2600" spc="-100">
                <a:solidFill>
                  <a:srgbClr val="000066"/>
                </a:solidFill>
                <a:latin typeface="+mj-ea"/>
                <a:ea typeface="+mj-ea"/>
              </a:rPr>
              <a:t>새로 생기거나 위험성의 수준이 바뀐 유해</a:t>
            </a:r>
            <a:r>
              <a:rPr lang="en-US" altLang="ko-KR" sz="2600" spc="-100">
                <a:solidFill>
                  <a:srgbClr val="000066"/>
                </a:solidFill>
                <a:latin typeface="+mj-ea"/>
                <a:ea typeface="+mj-ea"/>
              </a:rPr>
              <a:t>·</a:t>
            </a:r>
            <a:r>
              <a:rPr lang="ko-KR" altLang="en-US" sz="2600" spc="-100">
                <a:solidFill>
                  <a:srgbClr val="000066"/>
                </a:solidFill>
                <a:latin typeface="+mj-ea"/>
                <a:ea typeface="+mj-ea"/>
              </a:rPr>
              <a:t>위험요인을 </a:t>
            </a:r>
            <a:r>
              <a:rPr lang="ko-KR" altLang="en-US" sz="2600" spc="-100">
                <a:solidFill>
                  <a:srgbClr val="ed5151"/>
                </a:solidFill>
                <a:latin typeface="+mj-ea"/>
                <a:ea typeface="+mj-ea"/>
              </a:rPr>
              <a:t>파악</a:t>
            </a:r>
            <a:r>
              <a:rPr lang="ko-KR" altLang="en-US" sz="2600" spc="-100">
                <a:solidFill>
                  <a:srgbClr val="000066"/>
                </a:solidFill>
                <a:latin typeface="+mj-ea"/>
                <a:ea typeface="+mj-ea"/>
              </a:rPr>
              <a:t>하고 그 </a:t>
            </a:r>
            <a:r>
              <a:rPr lang="ko-KR" altLang="en-US" sz="2600" spc="-100">
                <a:solidFill>
                  <a:srgbClr val="ed5151"/>
                </a:solidFill>
                <a:latin typeface="+mj-ea"/>
                <a:ea typeface="+mj-ea"/>
              </a:rPr>
              <a:t>위험성을 결정</a:t>
            </a:r>
            <a:r>
              <a:rPr lang="ko-KR" altLang="en-US" sz="2600" spc="-100">
                <a:solidFill>
                  <a:srgbClr val="000066"/>
                </a:solidFill>
                <a:latin typeface="+mj-ea"/>
                <a:ea typeface="+mj-ea"/>
              </a:rPr>
              <a:t>하여 위험성 </a:t>
            </a:r>
            <a:r>
              <a:rPr lang="ko-KR" altLang="en-US" sz="2600" spc="-100">
                <a:solidFill>
                  <a:srgbClr val="ed5151"/>
                </a:solidFill>
                <a:latin typeface="+mj-ea"/>
                <a:ea typeface="+mj-ea"/>
              </a:rPr>
              <a:t>감소대책을 마련</a:t>
            </a:r>
            <a:r>
              <a:rPr lang="ko-KR" altLang="en-US" sz="2600" spc="-100">
                <a:solidFill>
                  <a:srgbClr val="000066"/>
                </a:solidFill>
                <a:latin typeface="+mj-ea"/>
                <a:ea typeface="+mj-ea"/>
              </a:rPr>
              <a:t>하여야 함</a:t>
            </a:r>
            <a:endParaRPr lang="ko-KR" altLang="en-US" sz="2600" spc="-100">
              <a:solidFill>
                <a:srgbClr val="000066"/>
              </a:solidFill>
              <a:latin typeface="+mj-ea"/>
              <a:ea typeface="+mj-ea"/>
            </a:endParaRPr>
          </a:p>
        </p:txBody>
      </p:sp>
      <p:grpSp>
        <p:nvGrpSpPr>
          <p:cNvPr id="27" name="그룹 26"/>
          <p:cNvGrpSpPr/>
          <p:nvPr/>
        </p:nvGrpSpPr>
        <p:grpSpPr>
          <a:xfrm rot="0">
            <a:off x="1849541" y="2774173"/>
            <a:ext cx="221919" cy="210110"/>
            <a:chOff x="346869" y="1820387"/>
            <a:chExt cx="617538" cy="584675"/>
          </a:xfrm>
          <a:solidFill>
            <a:srgbClr val="000000"/>
          </a:solidFill>
        </p:grpSpPr>
        <p:sp>
          <p:nvSpPr>
            <p:cNvPr id="36" name="Freeform 74"/>
            <p:cNvSpPr/>
            <p:nvPr/>
          </p:nvSpPr>
          <p:spPr>
            <a:xfrm flipH="1">
              <a:off x="346869" y="1868487"/>
              <a:ext cx="536575" cy="536575"/>
            </a:xfrm>
            <a:custGeom>
              <a:avLst/>
              <a:gdLst>
                <a:gd name="T0" fmla="*/ 167 w 676"/>
                <a:gd name="T1" fmla="*/ 0 h 676"/>
                <a:gd name="T2" fmla="*/ 158 w 676"/>
                <a:gd name="T3" fmla="*/ 0 h 676"/>
                <a:gd name="T4" fmla="*/ 508 w 676"/>
                <a:gd name="T5" fmla="*/ 73 h 676"/>
                <a:gd name="T6" fmla="*/ 527 w 676"/>
                <a:gd name="T7" fmla="*/ 74 h 676"/>
                <a:gd name="T8" fmla="*/ 562 w 676"/>
                <a:gd name="T9" fmla="*/ 89 h 676"/>
                <a:gd name="T10" fmla="*/ 586 w 676"/>
                <a:gd name="T11" fmla="*/ 114 h 676"/>
                <a:gd name="T12" fmla="*/ 601 w 676"/>
                <a:gd name="T13" fmla="*/ 149 h 676"/>
                <a:gd name="T14" fmla="*/ 603 w 676"/>
                <a:gd name="T15" fmla="*/ 508 h 676"/>
                <a:gd name="T16" fmla="*/ 601 w 676"/>
                <a:gd name="T17" fmla="*/ 527 h 676"/>
                <a:gd name="T18" fmla="*/ 586 w 676"/>
                <a:gd name="T19" fmla="*/ 560 h 676"/>
                <a:gd name="T20" fmla="*/ 562 w 676"/>
                <a:gd name="T21" fmla="*/ 587 h 676"/>
                <a:gd name="T22" fmla="*/ 527 w 676"/>
                <a:gd name="T23" fmla="*/ 601 h 676"/>
                <a:gd name="T24" fmla="*/ 167 w 676"/>
                <a:gd name="T25" fmla="*/ 603 h 676"/>
                <a:gd name="T26" fmla="*/ 149 w 676"/>
                <a:gd name="T27" fmla="*/ 601 h 676"/>
                <a:gd name="T28" fmla="*/ 115 w 676"/>
                <a:gd name="T29" fmla="*/ 587 h 676"/>
                <a:gd name="T30" fmla="*/ 89 w 676"/>
                <a:gd name="T31" fmla="*/ 560 h 676"/>
                <a:gd name="T32" fmla="*/ 76 w 676"/>
                <a:gd name="T33" fmla="*/ 527 h 676"/>
                <a:gd name="T34" fmla="*/ 74 w 676"/>
                <a:gd name="T35" fmla="*/ 408 h 676"/>
                <a:gd name="T36" fmla="*/ 0 w 676"/>
                <a:gd name="T37" fmla="*/ 508 h 676"/>
                <a:gd name="T38" fmla="*/ 2 w 676"/>
                <a:gd name="T39" fmla="*/ 525 h 676"/>
                <a:gd name="T40" fmla="*/ 7 w 676"/>
                <a:gd name="T41" fmla="*/ 557 h 676"/>
                <a:gd name="T42" fmla="*/ 20 w 676"/>
                <a:gd name="T43" fmla="*/ 588 h 676"/>
                <a:gd name="T44" fmla="*/ 39 w 676"/>
                <a:gd name="T45" fmla="*/ 614 h 676"/>
                <a:gd name="T46" fmla="*/ 61 w 676"/>
                <a:gd name="T47" fmla="*/ 637 h 676"/>
                <a:gd name="T48" fmla="*/ 89 w 676"/>
                <a:gd name="T49" fmla="*/ 655 h 676"/>
                <a:gd name="T50" fmla="*/ 119 w 676"/>
                <a:gd name="T51" fmla="*/ 668 h 676"/>
                <a:gd name="T52" fmla="*/ 151 w 676"/>
                <a:gd name="T53" fmla="*/ 674 h 676"/>
                <a:gd name="T54" fmla="*/ 508 w 676"/>
                <a:gd name="T55" fmla="*/ 676 h 676"/>
                <a:gd name="T56" fmla="*/ 525 w 676"/>
                <a:gd name="T57" fmla="*/ 674 h 676"/>
                <a:gd name="T58" fmla="*/ 558 w 676"/>
                <a:gd name="T59" fmla="*/ 668 h 676"/>
                <a:gd name="T60" fmla="*/ 588 w 676"/>
                <a:gd name="T61" fmla="*/ 655 h 676"/>
                <a:gd name="T62" fmla="*/ 616 w 676"/>
                <a:gd name="T63" fmla="*/ 637 h 676"/>
                <a:gd name="T64" fmla="*/ 638 w 676"/>
                <a:gd name="T65" fmla="*/ 614 h 676"/>
                <a:gd name="T66" fmla="*/ 655 w 676"/>
                <a:gd name="T67" fmla="*/ 588 h 676"/>
                <a:gd name="T68" fmla="*/ 668 w 676"/>
                <a:gd name="T69" fmla="*/ 557 h 676"/>
                <a:gd name="T70" fmla="*/ 676 w 676"/>
                <a:gd name="T71" fmla="*/ 525 h 676"/>
                <a:gd name="T72" fmla="*/ 676 w 676"/>
                <a:gd name="T73" fmla="*/ 168 h 676"/>
                <a:gd name="T74" fmla="*/ 676 w 676"/>
                <a:gd name="T75" fmla="*/ 151 h 676"/>
                <a:gd name="T76" fmla="*/ 668 w 676"/>
                <a:gd name="T77" fmla="*/ 117 h 676"/>
                <a:gd name="T78" fmla="*/ 655 w 676"/>
                <a:gd name="T79" fmla="*/ 87 h 676"/>
                <a:gd name="T80" fmla="*/ 638 w 676"/>
                <a:gd name="T81" fmla="*/ 61 h 676"/>
                <a:gd name="T82" fmla="*/ 616 w 676"/>
                <a:gd name="T83" fmla="*/ 37 h 676"/>
                <a:gd name="T84" fmla="*/ 588 w 676"/>
                <a:gd name="T85" fmla="*/ 20 h 676"/>
                <a:gd name="T86" fmla="*/ 558 w 676"/>
                <a:gd name="T87" fmla="*/ 7 h 676"/>
                <a:gd name="T88" fmla="*/ 525 w 676"/>
                <a:gd name="T89" fmla="*/ 0 h 676"/>
                <a:gd name="T90" fmla="*/ 508 w 676"/>
                <a:gd name="T91" fmla="*/ 0 h 6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76" h="676">
                  <a:moveTo>
                    <a:pt x="508" y="0"/>
                  </a:moveTo>
                  <a:lnTo>
                    <a:pt x="167" y="0"/>
                  </a:lnTo>
                  <a:lnTo>
                    <a:pt x="167" y="0"/>
                  </a:lnTo>
                  <a:lnTo>
                    <a:pt x="158" y="0"/>
                  </a:lnTo>
                  <a:lnTo>
                    <a:pt x="197" y="73"/>
                  </a:lnTo>
                  <a:lnTo>
                    <a:pt x="508" y="73"/>
                  </a:lnTo>
                  <a:lnTo>
                    <a:pt x="508" y="73"/>
                  </a:lnTo>
                  <a:lnTo>
                    <a:pt x="527" y="74"/>
                  </a:lnTo>
                  <a:lnTo>
                    <a:pt x="545" y="80"/>
                  </a:lnTo>
                  <a:lnTo>
                    <a:pt x="562" y="89"/>
                  </a:lnTo>
                  <a:lnTo>
                    <a:pt x="575" y="101"/>
                  </a:lnTo>
                  <a:lnTo>
                    <a:pt x="586" y="114"/>
                  </a:lnTo>
                  <a:lnTo>
                    <a:pt x="596" y="130"/>
                  </a:lnTo>
                  <a:lnTo>
                    <a:pt x="601" y="149"/>
                  </a:lnTo>
                  <a:lnTo>
                    <a:pt x="603" y="168"/>
                  </a:lnTo>
                  <a:lnTo>
                    <a:pt x="603" y="508"/>
                  </a:lnTo>
                  <a:lnTo>
                    <a:pt x="603" y="508"/>
                  </a:lnTo>
                  <a:lnTo>
                    <a:pt x="601" y="527"/>
                  </a:lnTo>
                  <a:lnTo>
                    <a:pt x="596" y="544"/>
                  </a:lnTo>
                  <a:lnTo>
                    <a:pt x="586" y="560"/>
                  </a:lnTo>
                  <a:lnTo>
                    <a:pt x="575" y="575"/>
                  </a:lnTo>
                  <a:lnTo>
                    <a:pt x="562" y="587"/>
                  </a:lnTo>
                  <a:lnTo>
                    <a:pt x="545" y="596"/>
                  </a:lnTo>
                  <a:lnTo>
                    <a:pt x="527" y="601"/>
                  </a:lnTo>
                  <a:lnTo>
                    <a:pt x="508" y="603"/>
                  </a:lnTo>
                  <a:lnTo>
                    <a:pt x="167" y="603"/>
                  </a:lnTo>
                  <a:lnTo>
                    <a:pt x="167" y="603"/>
                  </a:lnTo>
                  <a:lnTo>
                    <a:pt x="149" y="601"/>
                  </a:lnTo>
                  <a:lnTo>
                    <a:pt x="132" y="596"/>
                  </a:lnTo>
                  <a:lnTo>
                    <a:pt x="115" y="587"/>
                  </a:lnTo>
                  <a:lnTo>
                    <a:pt x="100" y="575"/>
                  </a:lnTo>
                  <a:lnTo>
                    <a:pt x="89" y="560"/>
                  </a:lnTo>
                  <a:lnTo>
                    <a:pt x="82" y="544"/>
                  </a:lnTo>
                  <a:lnTo>
                    <a:pt x="76" y="527"/>
                  </a:lnTo>
                  <a:lnTo>
                    <a:pt x="74" y="508"/>
                  </a:lnTo>
                  <a:lnTo>
                    <a:pt x="74" y="408"/>
                  </a:lnTo>
                  <a:lnTo>
                    <a:pt x="0" y="330"/>
                  </a:lnTo>
                  <a:lnTo>
                    <a:pt x="0" y="508"/>
                  </a:lnTo>
                  <a:lnTo>
                    <a:pt x="0" y="508"/>
                  </a:lnTo>
                  <a:lnTo>
                    <a:pt x="2" y="525"/>
                  </a:lnTo>
                  <a:lnTo>
                    <a:pt x="3" y="542"/>
                  </a:lnTo>
                  <a:lnTo>
                    <a:pt x="7" y="557"/>
                  </a:lnTo>
                  <a:lnTo>
                    <a:pt x="13" y="573"/>
                  </a:lnTo>
                  <a:lnTo>
                    <a:pt x="20" y="588"/>
                  </a:lnTo>
                  <a:lnTo>
                    <a:pt x="30" y="601"/>
                  </a:lnTo>
                  <a:lnTo>
                    <a:pt x="39" y="614"/>
                  </a:lnTo>
                  <a:lnTo>
                    <a:pt x="50" y="626"/>
                  </a:lnTo>
                  <a:lnTo>
                    <a:pt x="61" y="637"/>
                  </a:lnTo>
                  <a:lnTo>
                    <a:pt x="74" y="646"/>
                  </a:lnTo>
                  <a:lnTo>
                    <a:pt x="89" y="655"/>
                  </a:lnTo>
                  <a:lnTo>
                    <a:pt x="102" y="663"/>
                  </a:lnTo>
                  <a:lnTo>
                    <a:pt x="119" y="668"/>
                  </a:lnTo>
                  <a:lnTo>
                    <a:pt x="134" y="672"/>
                  </a:lnTo>
                  <a:lnTo>
                    <a:pt x="151" y="674"/>
                  </a:lnTo>
                  <a:lnTo>
                    <a:pt x="167" y="676"/>
                  </a:lnTo>
                  <a:lnTo>
                    <a:pt x="508" y="676"/>
                  </a:lnTo>
                  <a:lnTo>
                    <a:pt x="508" y="676"/>
                  </a:lnTo>
                  <a:lnTo>
                    <a:pt x="525" y="674"/>
                  </a:lnTo>
                  <a:lnTo>
                    <a:pt x="542" y="672"/>
                  </a:lnTo>
                  <a:lnTo>
                    <a:pt x="558" y="668"/>
                  </a:lnTo>
                  <a:lnTo>
                    <a:pt x="573" y="663"/>
                  </a:lnTo>
                  <a:lnTo>
                    <a:pt x="588" y="655"/>
                  </a:lnTo>
                  <a:lnTo>
                    <a:pt x="603" y="646"/>
                  </a:lnTo>
                  <a:lnTo>
                    <a:pt x="616" y="637"/>
                  </a:lnTo>
                  <a:lnTo>
                    <a:pt x="627" y="626"/>
                  </a:lnTo>
                  <a:lnTo>
                    <a:pt x="638" y="614"/>
                  </a:lnTo>
                  <a:lnTo>
                    <a:pt x="648" y="601"/>
                  </a:lnTo>
                  <a:lnTo>
                    <a:pt x="655" y="588"/>
                  </a:lnTo>
                  <a:lnTo>
                    <a:pt x="663" y="573"/>
                  </a:lnTo>
                  <a:lnTo>
                    <a:pt x="668" y="557"/>
                  </a:lnTo>
                  <a:lnTo>
                    <a:pt x="674" y="542"/>
                  </a:lnTo>
                  <a:lnTo>
                    <a:pt x="676" y="525"/>
                  </a:lnTo>
                  <a:lnTo>
                    <a:pt x="676" y="508"/>
                  </a:lnTo>
                  <a:lnTo>
                    <a:pt x="676" y="168"/>
                  </a:lnTo>
                  <a:lnTo>
                    <a:pt x="676" y="168"/>
                  </a:lnTo>
                  <a:lnTo>
                    <a:pt x="676" y="151"/>
                  </a:lnTo>
                  <a:lnTo>
                    <a:pt x="674" y="134"/>
                  </a:lnTo>
                  <a:lnTo>
                    <a:pt x="668" y="117"/>
                  </a:lnTo>
                  <a:lnTo>
                    <a:pt x="663" y="102"/>
                  </a:lnTo>
                  <a:lnTo>
                    <a:pt x="655" y="87"/>
                  </a:lnTo>
                  <a:lnTo>
                    <a:pt x="648" y="74"/>
                  </a:lnTo>
                  <a:lnTo>
                    <a:pt x="638" y="61"/>
                  </a:lnTo>
                  <a:lnTo>
                    <a:pt x="627" y="48"/>
                  </a:lnTo>
                  <a:lnTo>
                    <a:pt x="616" y="37"/>
                  </a:lnTo>
                  <a:lnTo>
                    <a:pt x="603" y="28"/>
                  </a:lnTo>
                  <a:lnTo>
                    <a:pt x="588" y="20"/>
                  </a:lnTo>
                  <a:lnTo>
                    <a:pt x="573" y="13"/>
                  </a:lnTo>
                  <a:lnTo>
                    <a:pt x="558" y="7"/>
                  </a:lnTo>
                  <a:lnTo>
                    <a:pt x="542" y="4"/>
                  </a:lnTo>
                  <a:lnTo>
                    <a:pt x="525" y="0"/>
                  </a:lnTo>
                  <a:lnTo>
                    <a:pt x="508" y="0"/>
                  </a:lnTo>
                  <a:lnTo>
                    <a:pt x="50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 sz="2000">
                <a:latin typeface="KoPub돋움체 Medium"/>
                <a:ea typeface="KoPub돋움체 Medium"/>
              </a:endParaRPr>
            </a:p>
          </p:txBody>
        </p:sp>
        <p:sp>
          <p:nvSpPr>
            <p:cNvPr id="37" name="Freeform 33"/>
            <p:cNvSpPr/>
            <p:nvPr/>
          </p:nvSpPr>
          <p:spPr>
            <a:xfrm>
              <a:off x="434181" y="1820387"/>
              <a:ext cx="530226" cy="447675"/>
            </a:xfrm>
            <a:custGeom>
              <a:avLst/>
              <a:gdLst>
                <a:gd name="T0" fmla="*/ 666 w 668"/>
                <a:gd name="T1" fmla="*/ 13 h 564"/>
                <a:gd name="T2" fmla="*/ 657 w 668"/>
                <a:gd name="T3" fmla="*/ 4 h 564"/>
                <a:gd name="T4" fmla="*/ 640 w 668"/>
                <a:gd name="T5" fmla="*/ 0 h 564"/>
                <a:gd name="T6" fmla="*/ 631 w 668"/>
                <a:gd name="T7" fmla="*/ 0 h 564"/>
                <a:gd name="T8" fmla="*/ 597 w 668"/>
                <a:gd name="T9" fmla="*/ 9 h 564"/>
                <a:gd name="T10" fmla="*/ 577 w 668"/>
                <a:gd name="T11" fmla="*/ 22 h 564"/>
                <a:gd name="T12" fmla="*/ 556 w 668"/>
                <a:gd name="T13" fmla="*/ 39 h 564"/>
                <a:gd name="T14" fmla="*/ 493 w 668"/>
                <a:gd name="T15" fmla="*/ 114 h 564"/>
                <a:gd name="T16" fmla="*/ 445 w 668"/>
                <a:gd name="T17" fmla="*/ 179 h 564"/>
                <a:gd name="T18" fmla="*/ 305 w 668"/>
                <a:gd name="T19" fmla="*/ 386 h 564"/>
                <a:gd name="T20" fmla="*/ 286 w 668"/>
                <a:gd name="T21" fmla="*/ 413 h 564"/>
                <a:gd name="T22" fmla="*/ 251 w 668"/>
                <a:gd name="T23" fmla="*/ 363 h 564"/>
                <a:gd name="T24" fmla="*/ 208 w 668"/>
                <a:gd name="T25" fmla="*/ 315 h 564"/>
                <a:gd name="T26" fmla="*/ 171 w 668"/>
                <a:gd name="T27" fmla="*/ 287 h 564"/>
                <a:gd name="T28" fmla="*/ 143 w 668"/>
                <a:gd name="T29" fmla="*/ 272 h 564"/>
                <a:gd name="T30" fmla="*/ 113 w 668"/>
                <a:gd name="T31" fmla="*/ 265 h 564"/>
                <a:gd name="T32" fmla="*/ 98 w 668"/>
                <a:gd name="T33" fmla="*/ 261 h 564"/>
                <a:gd name="T34" fmla="*/ 65 w 668"/>
                <a:gd name="T35" fmla="*/ 266 h 564"/>
                <a:gd name="T36" fmla="*/ 33 w 668"/>
                <a:gd name="T37" fmla="*/ 281 h 564"/>
                <a:gd name="T38" fmla="*/ 9 w 668"/>
                <a:gd name="T39" fmla="*/ 304 h 564"/>
                <a:gd name="T40" fmla="*/ 0 w 668"/>
                <a:gd name="T41" fmla="*/ 324 h 564"/>
                <a:gd name="T42" fmla="*/ 0 w 668"/>
                <a:gd name="T43" fmla="*/ 332 h 564"/>
                <a:gd name="T44" fmla="*/ 11 w 668"/>
                <a:gd name="T45" fmla="*/ 343 h 564"/>
                <a:gd name="T46" fmla="*/ 20 w 668"/>
                <a:gd name="T47" fmla="*/ 345 h 564"/>
                <a:gd name="T48" fmla="*/ 54 w 668"/>
                <a:gd name="T49" fmla="*/ 354 h 564"/>
                <a:gd name="T50" fmla="*/ 85 w 668"/>
                <a:gd name="T51" fmla="*/ 374 h 564"/>
                <a:gd name="T52" fmla="*/ 115 w 668"/>
                <a:gd name="T53" fmla="*/ 402 h 564"/>
                <a:gd name="T54" fmla="*/ 165 w 668"/>
                <a:gd name="T55" fmla="*/ 467 h 564"/>
                <a:gd name="T56" fmla="*/ 218 w 668"/>
                <a:gd name="T57" fmla="*/ 553 h 564"/>
                <a:gd name="T58" fmla="*/ 219 w 668"/>
                <a:gd name="T59" fmla="*/ 557 h 564"/>
                <a:gd name="T60" fmla="*/ 232 w 668"/>
                <a:gd name="T61" fmla="*/ 564 h 564"/>
                <a:gd name="T62" fmla="*/ 242 w 668"/>
                <a:gd name="T63" fmla="*/ 564 h 564"/>
                <a:gd name="T64" fmla="*/ 266 w 668"/>
                <a:gd name="T65" fmla="*/ 561 h 564"/>
                <a:gd name="T66" fmla="*/ 294 w 668"/>
                <a:gd name="T67" fmla="*/ 549 h 564"/>
                <a:gd name="T68" fmla="*/ 318 w 668"/>
                <a:gd name="T69" fmla="*/ 533 h 564"/>
                <a:gd name="T70" fmla="*/ 333 w 668"/>
                <a:gd name="T71" fmla="*/ 516 h 564"/>
                <a:gd name="T72" fmla="*/ 350 w 668"/>
                <a:gd name="T73" fmla="*/ 482 h 564"/>
                <a:gd name="T74" fmla="*/ 415 w 668"/>
                <a:gd name="T75" fmla="*/ 378 h 564"/>
                <a:gd name="T76" fmla="*/ 506 w 668"/>
                <a:gd name="T77" fmla="*/ 240 h 564"/>
                <a:gd name="T78" fmla="*/ 607 w 668"/>
                <a:gd name="T79" fmla="*/ 104 h 564"/>
                <a:gd name="T80" fmla="*/ 657 w 668"/>
                <a:gd name="T81" fmla="*/ 45 h 564"/>
                <a:gd name="T82" fmla="*/ 666 w 668"/>
                <a:gd name="T83" fmla="*/ 28 h 564"/>
                <a:gd name="T84" fmla="*/ 666 w 668"/>
                <a:gd name="T85" fmla="*/ 13 h 5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68" h="564">
                  <a:moveTo>
                    <a:pt x="666" y="13"/>
                  </a:moveTo>
                  <a:lnTo>
                    <a:pt x="666" y="13"/>
                  </a:lnTo>
                  <a:lnTo>
                    <a:pt x="663" y="9"/>
                  </a:lnTo>
                  <a:lnTo>
                    <a:pt x="657" y="4"/>
                  </a:lnTo>
                  <a:lnTo>
                    <a:pt x="650" y="2"/>
                  </a:lnTo>
                  <a:lnTo>
                    <a:pt x="640" y="0"/>
                  </a:lnTo>
                  <a:lnTo>
                    <a:pt x="640" y="0"/>
                  </a:lnTo>
                  <a:lnTo>
                    <a:pt x="631" y="0"/>
                  </a:lnTo>
                  <a:lnTo>
                    <a:pt x="620" y="2"/>
                  </a:lnTo>
                  <a:lnTo>
                    <a:pt x="597" y="9"/>
                  </a:lnTo>
                  <a:lnTo>
                    <a:pt x="586" y="15"/>
                  </a:lnTo>
                  <a:lnTo>
                    <a:pt x="577" y="22"/>
                  </a:lnTo>
                  <a:lnTo>
                    <a:pt x="566" y="30"/>
                  </a:lnTo>
                  <a:lnTo>
                    <a:pt x="556" y="39"/>
                  </a:lnTo>
                  <a:lnTo>
                    <a:pt x="556" y="39"/>
                  </a:lnTo>
                  <a:lnTo>
                    <a:pt x="493" y="114"/>
                  </a:lnTo>
                  <a:lnTo>
                    <a:pt x="469" y="145"/>
                  </a:lnTo>
                  <a:lnTo>
                    <a:pt x="445" y="179"/>
                  </a:lnTo>
                  <a:lnTo>
                    <a:pt x="387" y="259"/>
                  </a:lnTo>
                  <a:lnTo>
                    <a:pt x="305" y="386"/>
                  </a:lnTo>
                  <a:lnTo>
                    <a:pt x="286" y="413"/>
                  </a:lnTo>
                  <a:lnTo>
                    <a:pt x="286" y="413"/>
                  </a:lnTo>
                  <a:lnTo>
                    <a:pt x="270" y="387"/>
                  </a:lnTo>
                  <a:lnTo>
                    <a:pt x="251" y="363"/>
                  </a:lnTo>
                  <a:lnTo>
                    <a:pt x="231" y="339"/>
                  </a:lnTo>
                  <a:lnTo>
                    <a:pt x="208" y="315"/>
                  </a:lnTo>
                  <a:lnTo>
                    <a:pt x="184" y="296"/>
                  </a:lnTo>
                  <a:lnTo>
                    <a:pt x="171" y="287"/>
                  </a:lnTo>
                  <a:lnTo>
                    <a:pt x="156" y="279"/>
                  </a:lnTo>
                  <a:lnTo>
                    <a:pt x="143" y="272"/>
                  </a:lnTo>
                  <a:lnTo>
                    <a:pt x="128" y="268"/>
                  </a:lnTo>
                  <a:lnTo>
                    <a:pt x="113" y="265"/>
                  </a:lnTo>
                  <a:lnTo>
                    <a:pt x="98" y="261"/>
                  </a:lnTo>
                  <a:lnTo>
                    <a:pt x="98" y="261"/>
                  </a:lnTo>
                  <a:lnTo>
                    <a:pt x="82" y="263"/>
                  </a:lnTo>
                  <a:lnTo>
                    <a:pt x="65" y="266"/>
                  </a:lnTo>
                  <a:lnTo>
                    <a:pt x="48" y="274"/>
                  </a:lnTo>
                  <a:lnTo>
                    <a:pt x="33" y="281"/>
                  </a:lnTo>
                  <a:lnTo>
                    <a:pt x="20" y="292"/>
                  </a:lnTo>
                  <a:lnTo>
                    <a:pt x="9" y="304"/>
                  </a:lnTo>
                  <a:lnTo>
                    <a:pt x="2" y="315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0" y="332"/>
                  </a:lnTo>
                  <a:lnTo>
                    <a:pt x="3" y="337"/>
                  </a:lnTo>
                  <a:lnTo>
                    <a:pt x="11" y="343"/>
                  </a:lnTo>
                  <a:lnTo>
                    <a:pt x="20" y="345"/>
                  </a:lnTo>
                  <a:lnTo>
                    <a:pt x="20" y="345"/>
                  </a:lnTo>
                  <a:lnTo>
                    <a:pt x="37" y="348"/>
                  </a:lnTo>
                  <a:lnTo>
                    <a:pt x="54" y="354"/>
                  </a:lnTo>
                  <a:lnTo>
                    <a:pt x="69" y="363"/>
                  </a:lnTo>
                  <a:lnTo>
                    <a:pt x="85" y="374"/>
                  </a:lnTo>
                  <a:lnTo>
                    <a:pt x="100" y="387"/>
                  </a:lnTo>
                  <a:lnTo>
                    <a:pt x="115" y="402"/>
                  </a:lnTo>
                  <a:lnTo>
                    <a:pt x="141" y="434"/>
                  </a:lnTo>
                  <a:lnTo>
                    <a:pt x="165" y="467"/>
                  </a:lnTo>
                  <a:lnTo>
                    <a:pt x="188" y="501"/>
                  </a:lnTo>
                  <a:lnTo>
                    <a:pt x="218" y="553"/>
                  </a:lnTo>
                  <a:lnTo>
                    <a:pt x="218" y="553"/>
                  </a:lnTo>
                  <a:lnTo>
                    <a:pt x="219" y="557"/>
                  </a:lnTo>
                  <a:lnTo>
                    <a:pt x="225" y="561"/>
                  </a:lnTo>
                  <a:lnTo>
                    <a:pt x="232" y="564"/>
                  </a:lnTo>
                  <a:lnTo>
                    <a:pt x="242" y="564"/>
                  </a:lnTo>
                  <a:lnTo>
                    <a:pt x="242" y="564"/>
                  </a:lnTo>
                  <a:lnTo>
                    <a:pt x="253" y="564"/>
                  </a:lnTo>
                  <a:lnTo>
                    <a:pt x="266" y="561"/>
                  </a:lnTo>
                  <a:lnTo>
                    <a:pt x="279" y="555"/>
                  </a:lnTo>
                  <a:lnTo>
                    <a:pt x="294" y="549"/>
                  </a:lnTo>
                  <a:lnTo>
                    <a:pt x="305" y="542"/>
                  </a:lnTo>
                  <a:lnTo>
                    <a:pt x="318" y="533"/>
                  </a:lnTo>
                  <a:lnTo>
                    <a:pt x="326" y="523"/>
                  </a:lnTo>
                  <a:lnTo>
                    <a:pt x="333" y="516"/>
                  </a:lnTo>
                  <a:lnTo>
                    <a:pt x="333" y="516"/>
                  </a:lnTo>
                  <a:lnTo>
                    <a:pt x="350" y="482"/>
                  </a:lnTo>
                  <a:lnTo>
                    <a:pt x="378" y="436"/>
                  </a:lnTo>
                  <a:lnTo>
                    <a:pt x="415" y="378"/>
                  </a:lnTo>
                  <a:lnTo>
                    <a:pt x="458" y="311"/>
                  </a:lnTo>
                  <a:lnTo>
                    <a:pt x="506" y="240"/>
                  </a:lnTo>
                  <a:lnTo>
                    <a:pt x="556" y="171"/>
                  </a:lnTo>
                  <a:lnTo>
                    <a:pt x="607" y="104"/>
                  </a:lnTo>
                  <a:lnTo>
                    <a:pt x="657" y="45"/>
                  </a:lnTo>
                  <a:lnTo>
                    <a:pt x="657" y="45"/>
                  </a:lnTo>
                  <a:lnTo>
                    <a:pt x="663" y="35"/>
                  </a:lnTo>
                  <a:lnTo>
                    <a:pt x="666" y="28"/>
                  </a:lnTo>
                  <a:lnTo>
                    <a:pt x="668" y="21"/>
                  </a:lnTo>
                  <a:lnTo>
                    <a:pt x="666" y="13"/>
                  </a:lnTo>
                  <a:lnTo>
                    <a:pt x="666" y="13"/>
                  </a:lnTo>
                  <a:close/>
                </a:path>
              </a:pathLst>
            </a:custGeom>
            <a:solidFill>
              <a:srgbClr val="ed4d4d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 sz="2000">
                <a:latin typeface="KoPub돋움체 Medium"/>
                <a:ea typeface="KoPub돋움체 Medium"/>
              </a:endParaRPr>
            </a:p>
          </p:txBody>
        </p:sp>
      </p:grpSp>
      <p:sp>
        <p:nvSpPr>
          <p:cNvPr id="38" name="직사각형 37"/>
          <p:cNvSpPr/>
          <p:nvPr/>
        </p:nvSpPr>
        <p:spPr>
          <a:xfrm>
            <a:off x="2099908" y="4011366"/>
            <a:ext cx="9543452" cy="491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  <a:defRPr/>
            </a:pPr>
            <a:r>
              <a:rPr lang="ko-KR" altLang="en-US" sz="2600">
                <a:solidFill>
                  <a:srgbClr val="000066"/>
                </a:solidFill>
                <a:latin typeface="+mj-ea"/>
                <a:ea typeface="+mj-ea"/>
              </a:rPr>
              <a:t>유해</a:t>
            </a:r>
            <a:r>
              <a:rPr lang="en-US" altLang="ko-KR" sz="2600">
                <a:solidFill>
                  <a:srgbClr val="000066"/>
                </a:solidFill>
                <a:latin typeface="+mj-ea"/>
                <a:ea typeface="+mj-ea"/>
              </a:rPr>
              <a:t>·</a:t>
            </a:r>
            <a:r>
              <a:rPr lang="ko-KR" altLang="en-US" sz="2600">
                <a:solidFill>
                  <a:srgbClr val="000066"/>
                </a:solidFill>
                <a:latin typeface="+mj-ea"/>
                <a:ea typeface="+mj-ea"/>
              </a:rPr>
              <a:t>위험요인을 파악할 때는</a:t>
            </a:r>
            <a:r>
              <a:rPr lang="en-US" altLang="ko-KR" sz="2600">
                <a:solidFill>
                  <a:srgbClr val="000066"/>
                </a:solidFill>
                <a:latin typeface="+mj-ea"/>
                <a:ea typeface="+mj-ea"/>
              </a:rPr>
              <a:t>, </a:t>
            </a:r>
            <a:r>
              <a:rPr lang="ko-KR" altLang="en-US" sz="2600">
                <a:solidFill>
                  <a:srgbClr val="000066"/>
                </a:solidFill>
                <a:latin typeface="+mj-ea"/>
                <a:ea typeface="+mj-ea"/>
              </a:rPr>
              <a:t>반드시 </a:t>
            </a:r>
            <a:endParaRPr lang="ko-KR" altLang="en-US" sz="2600">
              <a:solidFill>
                <a:srgbClr val="000066"/>
              </a:solidFill>
              <a:latin typeface="+mj-ea"/>
              <a:ea typeface="+mj-ea"/>
            </a:endParaRPr>
          </a:p>
        </p:txBody>
      </p:sp>
      <p:grpSp>
        <p:nvGrpSpPr>
          <p:cNvPr id="39" name="그룹 38"/>
          <p:cNvGrpSpPr/>
          <p:nvPr/>
        </p:nvGrpSpPr>
        <p:grpSpPr>
          <a:xfrm rot="0">
            <a:off x="1849541" y="4131381"/>
            <a:ext cx="221919" cy="210110"/>
            <a:chOff x="346869" y="1820387"/>
            <a:chExt cx="617538" cy="584675"/>
          </a:xfrm>
          <a:solidFill>
            <a:srgbClr val="000000"/>
          </a:solidFill>
        </p:grpSpPr>
        <p:sp>
          <p:nvSpPr>
            <p:cNvPr id="40" name="Freeform 74"/>
            <p:cNvSpPr/>
            <p:nvPr/>
          </p:nvSpPr>
          <p:spPr>
            <a:xfrm flipH="1">
              <a:off x="346869" y="1868487"/>
              <a:ext cx="536575" cy="536575"/>
            </a:xfrm>
            <a:custGeom>
              <a:avLst/>
              <a:gdLst>
                <a:gd name="T0" fmla="*/ 167 w 676"/>
                <a:gd name="T1" fmla="*/ 0 h 676"/>
                <a:gd name="T2" fmla="*/ 158 w 676"/>
                <a:gd name="T3" fmla="*/ 0 h 676"/>
                <a:gd name="T4" fmla="*/ 508 w 676"/>
                <a:gd name="T5" fmla="*/ 73 h 676"/>
                <a:gd name="T6" fmla="*/ 527 w 676"/>
                <a:gd name="T7" fmla="*/ 74 h 676"/>
                <a:gd name="T8" fmla="*/ 562 w 676"/>
                <a:gd name="T9" fmla="*/ 89 h 676"/>
                <a:gd name="T10" fmla="*/ 586 w 676"/>
                <a:gd name="T11" fmla="*/ 114 h 676"/>
                <a:gd name="T12" fmla="*/ 601 w 676"/>
                <a:gd name="T13" fmla="*/ 149 h 676"/>
                <a:gd name="T14" fmla="*/ 603 w 676"/>
                <a:gd name="T15" fmla="*/ 508 h 676"/>
                <a:gd name="T16" fmla="*/ 601 w 676"/>
                <a:gd name="T17" fmla="*/ 527 h 676"/>
                <a:gd name="T18" fmla="*/ 586 w 676"/>
                <a:gd name="T19" fmla="*/ 560 h 676"/>
                <a:gd name="T20" fmla="*/ 562 w 676"/>
                <a:gd name="T21" fmla="*/ 587 h 676"/>
                <a:gd name="T22" fmla="*/ 527 w 676"/>
                <a:gd name="T23" fmla="*/ 601 h 676"/>
                <a:gd name="T24" fmla="*/ 167 w 676"/>
                <a:gd name="T25" fmla="*/ 603 h 676"/>
                <a:gd name="T26" fmla="*/ 149 w 676"/>
                <a:gd name="T27" fmla="*/ 601 h 676"/>
                <a:gd name="T28" fmla="*/ 115 w 676"/>
                <a:gd name="T29" fmla="*/ 587 h 676"/>
                <a:gd name="T30" fmla="*/ 89 w 676"/>
                <a:gd name="T31" fmla="*/ 560 h 676"/>
                <a:gd name="T32" fmla="*/ 76 w 676"/>
                <a:gd name="T33" fmla="*/ 527 h 676"/>
                <a:gd name="T34" fmla="*/ 74 w 676"/>
                <a:gd name="T35" fmla="*/ 408 h 676"/>
                <a:gd name="T36" fmla="*/ 0 w 676"/>
                <a:gd name="T37" fmla="*/ 508 h 676"/>
                <a:gd name="T38" fmla="*/ 2 w 676"/>
                <a:gd name="T39" fmla="*/ 525 h 676"/>
                <a:gd name="T40" fmla="*/ 7 w 676"/>
                <a:gd name="T41" fmla="*/ 557 h 676"/>
                <a:gd name="T42" fmla="*/ 20 w 676"/>
                <a:gd name="T43" fmla="*/ 588 h 676"/>
                <a:gd name="T44" fmla="*/ 39 w 676"/>
                <a:gd name="T45" fmla="*/ 614 h 676"/>
                <a:gd name="T46" fmla="*/ 61 w 676"/>
                <a:gd name="T47" fmla="*/ 637 h 676"/>
                <a:gd name="T48" fmla="*/ 89 w 676"/>
                <a:gd name="T49" fmla="*/ 655 h 676"/>
                <a:gd name="T50" fmla="*/ 119 w 676"/>
                <a:gd name="T51" fmla="*/ 668 h 676"/>
                <a:gd name="T52" fmla="*/ 151 w 676"/>
                <a:gd name="T53" fmla="*/ 674 h 676"/>
                <a:gd name="T54" fmla="*/ 508 w 676"/>
                <a:gd name="T55" fmla="*/ 676 h 676"/>
                <a:gd name="T56" fmla="*/ 525 w 676"/>
                <a:gd name="T57" fmla="*/ 674 h 676"/>
                <a:gd name="T58" fmla="*/ 558 w 676"/>
                <a:gd name="T59" fmla="*/ 668 h 676"/>
                <a:gd name="T60" fmla="*/ 588 w 676"/>
                <a:gd name="T61" fmla="*/ 655 h 676"/>
                <a:gd name="T62" fmla="*/ 616 w 676"/>
                <a:gd name="T63" fmla="*/ 637 h 676"/>
                <a:gd name="T64" fmla="*/ 638 w 676"/>
                <a:gd name="T65" fmla="*/ 614 h 676"/>
                <a:gd name="T66" fmla="*/ 655 w 676"/>
                <a:gd name="T67" fmla="*/ 588 h 676"/>
                <a:gd name="T68" fmla="*/ 668 w 676"/>
                <a:gd name="T69" fmla="*/ 557 h 676"/>
                <a:gd name="T70" fmla="*/ 676 w 676"/>
                <a:gd name="T71" fmla="*/ 525 h 676"/>
                <a:gd name="T72" fmla="*/ 676 w 676"/>
                <a:gd name="T73" fmla="*/ 168 h 676"/>
                <a:gd name="T74" fmla="*/ 676 w 676"/>
                <a:gd name="T75" fmla="*/ 151 h 676"/>
                <a:gd name="T76" fmla="*/ 668 w 676"/>
                <a:gd name="T77" fmla="*/ 117 h 676"/>
                <a:gd name="T78" fmla="*/ 655 w 676"/>
                <a:gd name="T79" fmla="*/ 87 h 676"/>
                <a:gd name="T80" fmla="*/ 638 w 676"/>
                <a:gd name="T81" fmla="*/ 61 h 676"/>
                <a:gd name="T82" fmla="*/ 616 w 676"/>
                <a:gd name="T83" fmla="*/ 37 h 676"/>
                <a:gd name="T84" fmla="*/ 588 w 676"/>
                <a:gd name="T85" fmla="*/ 20 h 676"/>
                <a:gd name="T86" fmla="*/ 558 w 676"/>
                <a:gd name="T87" fmla="*/ 7 h 676"/>
                <a:gd name="T88" fmla="*/ 525 w 676"/>
                <a:gd name="T89" fmla="*/ 0 h 676"/>
                <a:gd name="T90" fmla="*/ 508 w 676"/>
                <a:gd name="T91" fmla="*/ 0 h 6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76" h="676">
                  <a:moveTo>
                    <a:pt x="508" y="0"/>
                  </a:moveTo>
                  <a:lnTo>
                    <a:pt x="167" y="0"/>
                  </a:lnTo>
                  <a:lnTo>
                    <a:pt x="167" y="0"/>
                  </a:lnTo>
                  <a:lnTo>
                    <a:pt x="158" y="0"/>
                  </a:lnTo>
                  <a:lnTo>
                    <a:pt x="197" y="73"/>
                  </a:lnTo>
                  <a:lnTo>
                    <a:pt x="508" y="73"/>
                  </a:lnTo>
                  <a:lnTo>
                    <a:pt x="508" y="73"/>
                  </a:lnTo>
                  <a:lnTo>
                    <a:pt x="527" y="74"/>
                  </a:lnTo>
                  <a:lnTo>
                    <a:pt x="545" y="80"/>
                  </a:lnTo>
                  <a:lnTo>
                    <a:pt x="562" y="89"/>
                  </a:lnTo>
                  <a:lnTo>
                    <a:pt x="575" y="101"/>
                  </a:lnTo>
                  <a:lnTo>
                    <a:pt x="586" y="114"/>
                  </a:lnTo>
                  <a:lnTo>
                    <a:pt x="596" y="130"/>
                  </a:lnTo>
                  <a:lnTo>
                    <a:pt x="601" y="149"/>
                  </a:lnTo>
                  <a:lnTo>
                    <a:pt x="603" y="168"/>
                  </a:lnTo>
                  <a:lnTo>
                    <a:pt x="603" y="508"/>
                  </a:lnTo>
                  <a:lnTo>
                    <a:pt x="603" y="508"/>
                  </a:lnTo>
                  <a:lnTo>
                    <a:pt x="601" y="527"/>
                  </a:lnTo>
                  <a:lnTo>
                    <a:pt x="596" y="544"/>
                  </a:lnTo>
                  <a:lnTo>
                    <a:pt x="586" y="560"/>
                  </a:lnTo>
                  <a:lnTo>
                    <a:pt x="575" y="575"/>
                  </a:lnTo>
                  <a:lnTo>
                    <a:pt x="562" y="587"/>
                  </a:lnTo>
                  <a:lnTo>
                    <a:pt x="545" y="596"/>
                  </a:lnTo>
                  <a:lnTo>
                    <a:pt x="527" y="601"/>
                  </a:lnTo>
                  <a:lnTo>
                    <a:pt x="508" y="603"/>
                  </a:lnTo>
                  <a:lnTo>
                    <a:pt x="167" y="603"/>
                  </a:lnTo>
                  <a:lnTo>
                    <a:pt x="167" y="603"/>
                  </a:lnTo>
                  <a:lnTo>
                    <a:pt x="149" y="601"/>
                  </a:lnTo>
                  <a:lnTo>
                    <a:pt x="132" y="596"/>
                  </a:lnTo>
                  <a:lnTo>
                    <a:pt x="115" y="587"/>
                  </a:lnTo>
                  <a:lnTo>
                    <a:pt x="100" y="575"/>
                  </a:lnTo>
                  <a:lnTo>
                    <a:pt x="89" y="560"/>
                  </a:lnTo>
                  <a:lnTo>
                    <a:pt x="82" y="544"/>
                  </a:lnTo>
                  <a:lnTo>
                    <a:pt x="76" y="527"/>
                  </a:lnTo>
                  <a:lnTo>
                    <a:pt x="74" y="508"/>
                  </a:lnTo>
                  <a:lnTo>
                    <a:pt x="74" y="408"/>
                  </a:lnTo>
                  <a:lnTo>
                    <a:pt x="0" y="330"/>
                  </a:lnTo>
                  <a:lnTo>
                    <a:pt x="0" y="508"/>
                  </a:lnTo>
                  <a:lnTo>
                    <a:pt x="0" y="508"/>
                  </a:lnTo>
                  <a:lnTo>
                    <a:pt x="2" y="525"/>
                  </a:lnTo>
                  <a:lnTo>
                    <a:pt x="3" y="542"/>
                  </a:lnTo>
                  <a:lnTo>
                    <a:pt x="7" y="557"/>
                  </a:lnTo>
                  <a:lnTo>
                    <a:pt x="13" y="573"/>
                  </a:lnTo>
                  <a:lnTo>
                    <a:pt x="20" y="588"/>
                  </a:lnTo>
                  <a:lnTo>
                    <a:pt x="30" y="601"/>
                  </a:lnTo>
                  <a:lnTo>
                    <a:pt x="39" y="614"/>
                  </a:lnTo>
                  <a:lnTo>
                    <a:pt x="50" y="626"/>
                  </a:lnTo>
                  <a:lnTo>
                    <a:pt x="61" y="637"/>
                  </a:lnTo>
                  <a:lnTo>
                    <a:pt x="74" y="646"/>
                  </a:lnTo>
                  <a:lnTo>
                    <a:pt x="89" y="655"/>
                  </a:lnTo>
                  <a:lnTo>
                    <a:pt x="102" y="663"/>
                  </a:lnTo>
                  <a:lnTo>
                    <a:pt x="119" y="668"/>
                  </a:lnTo>
                  <a:lnTo>
                    <a:pt x="134" y="672"/>
                  </a:lnTo>
                  <a:lnTo>
                    <a:pt x="151" y="674"/>
                  </a:lnTo>
                  <a:lnTo>
                    <a:pt x="167" y="676"/>
                  </a:lnTo>
                  <a:lnTo>
                    <a:pt x="508" y="676"/>
                  </a:lnTo>
                  <a:lnTo>
                    <a:pt x="508" y="676"/>
                  </a:lnTo>
                  <a:lnTo>
                    <a:pt x="525" y="674"/>
                  </a:lnTo>
                  <a:lnTo>
                    <a:pt x="542" y="672"/>
                  </a:lnTo>
                  <a:lnTo>
                    <a:pt x="558" y="668"/>
                  </a:lnTo>
                  <a:lnTo>
                    <a:pt x="573" y="663"/>
                  </a:lnTo>
                  <a:lnTo>
                    <a:pt x="588" y="655"/>
                  </a:lnTo>
                  <a:lnTo>
                    <a:pt x="603" y="646"/>
                  </a:lnTo>
                  <a:lnTo>
                    <a:pt x="616" y="637"/>
                  </a:lnTo>
                  <a:lnTo>
                    <a:pt x="627" y="626"/>
                  </a:lnTo>
                  <a:lnTo>
                    <a:pt x="638" y="614"/>
                  </a:lnTo>
                  <a:lnTo>
                    <a:pt x="648" y="601"/>
                  </a:lnTo>
                  <a:lnTo>
                    <a:pt x="655" y="588"/>
                  </a:lnTo>
                  <a:lnTo>
                    <a:pt x="663" y="573"/>
                  </a:lnTo>
                  <a:lnTo>
                    <a:pt x="668" y="557"/>
                  </a:lnTo>
                  <a:lnTo>
                    <a:pt x="674" y="542"/>
                  </a:lnTo>
                  <a:lnTo>
                    <a:pt x="676" y="525"/>
                  </a:lnTo>
                  <a:lnTo>
                    <a:pt x="676" y="508"/>
                  </a:lnTo>
                  <a:lnTo>
                    <a:pt x="676" y="168"/>
                  </a:lnTo>
                  <a:lnTo>
                    <a:pt x="676" y="168"/>
                  </a:lnTo>
                  <a:lnTo>
                    <a:pt x="676" y="151"/>
                  </a:lnTo>
                  <a:lnTo>
                    <a:pt x="674" y="134"/>
                  </a:lnTo>
                  <a:lnTo>
                    <a:pt x="668" y="117"/>
                  </a:lnTo>
                  <a:lnTo>
                    <a:pt x="663" y="102"/>
                  </a:lnTo>
                  <a:lnTo>
                    <a:pt x="655" y="87"/>
                  </a:lnTo>
                  <a:lnTo>
                    <a:pt x="648" y="74"/>
                  </a:lnTo>
                  <a:lnTo>
                    <a:pt x="638" y="61"/>
                  </a:lnTo>
                  <a:lnTo>
                    <a:pt x="627" y="48"/>
                  </a:lnTo>
                  <a:lnTo>
                    <a:pt x="616" y="37"/>
                  </a:lnTo>
                  <a:lnTo>
                    <a:pt x="603" y="28"/>
                  </a:lnTo>
                  <a:lnTo>
                    <a:pt x="588" y="20"/>
                  </a:lnTo>
                  <a:lnTo>
                    <a:pt x="573" y="13"/>
                  </a:lnTo>
                  <a:lnTo>
                    <a:pt x="558" y="7"/>
                  </a:lnTo>
                  <a:lnTo>
                    <a:pt x="542" y="4"/>
                  </a:lnTo>
                  <a:lnTo>
                    <a:pt x="525" y="0"/>
                  </a:lnTo>
                  <a:lnTo>
                    <a:pt x="508" y="0"/>
                  </a:lnTo>
                  <a:lnTo>
                    <a:pt x="50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 sz="2000">
                <a:latin typeface="KoPub돋움체 Medium"/>
                <a:ea typeface="KoPub돋움체 Medium"/>
              </a:endParaRPr>
            </a:p>
          </p:txBody>
        </p:sp>
        <p:sp>
          <p:nvSpPr>
            <p:cNvPr id="41" name="Freeform 33"/>
            <p:cNvSpPr/>
            <p:nvPr/>
          </p:nvSpPr>
          <p:spPr>
            <a:xfrm>
              <a:off x="434181" y="1820387"/>
              <a:ext cx="530226" cy="447675"/>
            </a:xfrm>
            <a:custGeom>
              <a:avLst/>
              <a:gdLst>
                <a:gd name="T0" fmla="*/ 666 w 668"/>
                <a:gd name="T1" fmla="*/ 13 h 564"/>
                <a:gd name="T2" fmla="*/ 657 w 668"/>
                <a:gd name="T3" fmla="*/ 4 h 564"/>
                <a:gd name="T4" fmla="*/ 640 w 668"/>
                <a:gd name="T5" fmla="*/ 0 h 564"/>
                <a:gd name="T6" fmla="*/ 631 w 668"/>
                <a:gd name="T7" fmla="*/ 0 h 564"/>
                <a:gd name="T8" fmla="*/ 597 w 668"/>
                <a:gd name="T9" fmla="*/ 9 h 564"/>
                <a:gd name="T10" fmla="*/ 577 w 668"/>
                <a:gd name="T11" fmla="*/ 22 h 564"/>
                <a:gd name="T12" fmla="*/ 556 w 668"/>
                <a:gd name="T13" fmla="*/ 39 h 564"/>
                <a:gd name="T14" fmla="*/ 493 w 668"/>
                <a:gd name="T15" fmla="*/ 114 h 564"/>
                <a:gd name="T16" fmla="*/ 445 w 668"/>
                <a:gd name="T17" fmla="*/ 179 h 564"/>
                <a:gd name="T18" fmla="*/ 305 w 668"/>
                <a:gd name="T19" fmla="*/ 386 h 564"/>
                <a:gd name="T20" fmla="*/ 286 w 668"/>
                <a:gd name="T21" fmla="*/ 413 h 564"/>
                <a:gd name="T22" fmla="*/ 251 w 668"/>
                <a:gd name="T23" fmla="*/ 363 h 564"/>
                <a:gd name="T24" fmla="*/ 208 w 668"/>
                <a:gd name="T25" fmla="*/ 315 h 564"/>
                <a:gd name="T26" fmla="*/ 171 w 668"/>
                <a:gd name="T27" fmla="*/ 287 h 564"/>
                <a:gd name="T28" fmla="*/ 143 w 668"/>
                <a:gd name="T29" fmla="*/ 272 h 564"/>
                <a:gd name="T30" fmla="*/ 113 w 668"/>
                <a:gd name="T31" fmla="*/ 265 h 564"/>
                <a:gd name="T32" fmla="*/ 98 w 668"/>
                <a:gd name="T33" fmla="*/ 261 h 564"/>
                <a:gd name="T34" fmla="*/ 65 w 668"/>
                <a:gd name="T35" fmla="*/ 266 h 564"/>
                <a:gd name="T36" fmla="*/ 33 w 668"/>
                <a:gd name="T37" fmla="*/ 281 h 564"/>
                <a:gd name="T38" fmla="*/ 9 w 668"/>
                <a:gd name="T39" fmla="*/ 304 h 564"/>
                <a:gd name="T40" fmla="*/ 0 w 668"/>
                <a:gd name="T41" fmla="*/ 324 h 564"/>
                <a:gd name="T42" fmla="*/ 0 w 668"/>
                <a:gd name="T43" fmla="*/ 332 h 564"/>
                <a:gd name="T44" fmla="*/ 11 w 668"/>
                <a:gd name="T45" fmla="*/ 343 h 564"/>
                <a:gd name="T46" fmla="*/ 20 w 668"/>
                <a:gd name="T47" fmla="*/ 345 h 564"/>
                <a:gd name="T48" fmla="*/ 54 w 668"/>
                <a:gd name="T49" fmla="*/ 354 h 564"/>
                <a:gd name="T50" fmla="*/ 85 w 668"/>
                <a:gd name="T51" fmla="*/ 374 h 564"/>
                <a:gd name="T52" fmla="*/ 115 w 668"/>
                <a:gd name="T53" fmla="*/ 402 h 564"/>
                <a:gd name="T54" fmla="*/ 165 w 668"/>
                <a:gd name="T55" fmla="*/ 467 h 564"/>
                <a:gd name="T56" fmla="*/ 218 w 668"/>
                <a:gd name="T57" fmla="*/ 553 h 564"/>
                <a:gd name="T58" fmla="*/ 219 w 668"/>
                <a:gd name="T59" fmla="*/ 557 h 564"/>
                <a:gd name="T60" fmla="*/ 232 w 668"/>
                <a:gd name="T61" fmla="*/ 564 h 564"/>
                <a:gd name="T62" fmla="*/ 242 w 668"/>
                <a:gd name="T63" fmla="*/ 564 h 564"/>
                <a:gd name="T64" fmla="*/ 266 w 668"/>
                <a:gd name="T65" fmla="*/ 561 h 564"/>
                <a:gd name="T66" fmla="*/ 294 w 668"/>
                <a:gd name="T67" fmla="*/ 549 h 564"/>
                <a:gd name="T68" fmla="*/ 318 w 668"/>
                <a:gd name="T69" fmla="*/ 533 h 564"/>
                <a:gd name="T70" fmla="*/ 333 w 668"/>
                <a:gd name="T71" fmla="*/ 516 h 564"/>
                <a:gd name="T72" fmla="*/ 350 w 668"/>
                <a:gd name="T73" fmla="*/ 482 h 564"/>
                <a:gd name="T74" fmla="*/ 415 w 668"/>
                <a:gd name="T75" fmla="*/ 378 h 564"/>
                <a:gd name="T76" fmla="*/ 506 w 668"/>
                <a:gd name="T77" fmla="*/ 240 h 564"/>
                <a:gd name="T78" fmla="*/ 607 w 668"/>
                <a:gd name="T79" fmla="*/ 104 h 564"/>
                <a:gd name="T80" fmla="*/ 657 w 668"/>
                <a:gd name="T81" fmla="*/ 45 h 564"/>
                <a:gd name="T82" fmla="*/ 666 w 668"/>
                <a:gd name="T83" fmla="*/ 28 h 564"/>
                <a:gd name="T84" fmla="*/ 666 w 668"/>
                <a:gd name="T85" fmla="*/ 13 h 5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68" h="564">
                  <a:moveTo>
                    <a:pt x="666" y="13"/>
                  </a:moveTo>
                  <a:lnTo>
                    <a:pt x="666" y="13"/>
                  </a:lnTo>
                  <a:lnTo>
                    <a:pt x="663" y="9"/>
                  </a:lnTo>
                  <a:lnTo>
                    <a:pt x="657" y="4"/>
                  </a:lnTo>
                  <a:lnTo>
                    <a:pt x="650" y="2"/>
                  </a:lnTo>
                  <a:lnTo>
                    <a:pt x="640" y="0"/>
                  </a:lnTo>
                  <a:lnTo>
                    <a:pt x="640" y="0"/>
                  </a:lnTo>
                  <a:lnTo>
                    <a:pt x="631" y="0"/>
                  </a:lnTo>
                  <a:lnTo>
                    <a:pt x="620" y="2"/>
                  </a:lnTo>
                  <a:lnTo>
                    <a:pt x="597" y="9"/>
                  </a:lnTo>
                  <a:lnTo>
                    <a:pt x="586" y="15"/>
                  </a:lnTo>
                  <a:lnTo>
                    <a:pt x="577" y="22"/>
                  </a:lnTo>
                  <a:lnTo>
                    <a:pt x="566" y="30"/>
                  </a:lnTo>
                  <a:lnTo>
                    <a:pt x="556" y="39"/>
                  </a:lnTo>
                  <a:lnTo>
                    <a:pt x="556" y="39"/>
                  </a:lnTo>
                  <a:lnTo>
                    <a:pt x="493" y="114"/>
                  </a:lnTo>
                  <a:lnTo>
                    <a:pt x="469" y="145"/>
                  </a:lnTo>
                  <a:lnTo>
                    <a:pt x="445" y="179"/>
                  </a:lnTo>
                  <a:lnTo>
                    <a:pt x="387" y="259"/>
                  </a:lnTo>
                  <a:lnTo>
                    <a:pt x="305" y="386"/>
                  </a:lnTo>
                  <a:lnTo>
                    <a:pt x="286" y="413"/>
                  </a:lnTo>
                  <a:lnTo>
                    <a:pt x="286" y="413"/>
                  </a:lnTo>
                  <a:lnTo>
                    <a:pt x="270" y="387"/>
                  </a:lnTo>
                  <a:lnTo>
                    <a:pt x="251" y="363"/>
                  </a:lnTo>
                  <a:lnTo>
                    <a:pt x="231" y="339"/>
                  </a:lnTo>
                  <a:lnTo>
                    <a:pt x="208" y="315"/>
                  </a:lnTo>
                  <a:lnTo>
                    <a:pt x="184" y="296"/>
                  </a:lnTo>
                  <a:lnTo>
                    <a:pt x="171" y="287"/>
                  </a:lnTo>
                  <a:lnTo>
                    <a:pt x="156" y="279"/>
                  </a:lnTo>
                  <a:lnTo>
                    <a:pt x="143" y="272"/>
                  </a:lnTo>
                  <a:lnTo>
                    <a:pt x="128" y="268"/>
                  </a:lnTo>
                  <a:lnTo>
                    <a:pt x="113" y="265"/>
                  </a:lnTo>
                  <a:lnTo>
                    <a:pt x="98" y="261"/>
                  </a:lnTo>
                  <a:lnTo>
                    <a:pt x="98" y="261"/>
                  </a:lnTo>
                  <a:lnTo>
                    <a:pt x="82" y="263"/>
                  </a:lnTo>
                  <a:lnTo>
                    <a:pt x="65" y="266"/>
                  </a:lnTo>
                  <a:lnTo>
                    <a:pt x="48" y="274"/>
                  </a:lnTo>
                  <a:lnTo>
                    <a:pt x="33" y="281"/>
                  </a:lnTo>
                  <a:lnTo>
                    <a:pt x="20" y="292"/>
                  </a:lnTo>
                  <a:lnTo>
                    <a:pt x="9" y="304"/>
                  </a:lnTo>
                  <a:lnTo>
                    <a:pt x="2" y="315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0" y="332"/>
                  </a:lnTo>
                  <a:lnTo>
                    <a:pt x="3" y="337"/>
                  </a:lnTo>
                  <a:lnTo>
                    <a:pt x="11" y="343"/>
                  </a:lnTo>
                  <a:lnTo>
                    <a:pt x="20" y="345"/>
                  </a:lnTo>
                  <a:lnTo>
                    <a:pt x="20" y="345"/>
                  </a:lnTo>
                  <a:lnTo>
                    <a:pt x="37" y="348"/>
                  </a:lnTo>
                  <a:lnTo>
                    <a:pt x="54" y="354"/>
                  </a:lnTo>
                  <a:lnTo>
                    <a:pt x="69" y="363"/>
                  </a:lnTo>
                  <a:lnTo>
                    <a:pt x="85" y="374"/>
                  </a:lnTo>
                  <a:lnTo>
                    <a:pt x="100" y="387"/>
                  </a:lnTo>
                  <a:lnTo>
                    <a:pt x="115" y="402"/>
                  </a:lnTo>
                  <a:lnTo>
                    <a:pt x="141" y="434"/>
                  </a:lnTo>
                  <a:lnTo>
                    <a:pt x="165" y="467"/>
                  </a:lnTo>
                  <a:lnTo>
                    <a:pt x="188" y="501"/>
                  </a:lnTo>
                  <a:lnTo>
                    <a:pt x="218" y="553"/>
                  </a:lnTo>
                  <a:lnTo>
                    <a:pt x="218" y="553"/>
                  </a:lnTo>
                  <a:lnTo>
                    <a:pt x="219" y="557"/>
                  </a:lnTo>
                  <a:lnTo>
                    <a:pt x="225" y="561"/>
                  </a:lnTo>
                  <a:lnTo>
                    <a:pt x="232" y="564"/>
                  </a:lnTo>
                  <a:lnTo>
                    <a:pt x="242" y="564"/>
                  </a:lnTo>
                  <a:lnTo>
                    <a:pt x="242" y="564"/>
                  </a:lnTo>
                  <a:lnTo>
                    <a:pt x="253" y="564"/>
                  </a:lnTo>
                  <a:lnTo>
                    <a:pt x="266" y="561"/>
                  </a:lnTo>
                  <a:lnTo>
                    <a:pt x="279" y="555"/>
                  </a:lnTo>
                  <a:lnTo>
                    <a:pt x="294" y="549"/>
                  </a:lnTo>
                  <a:lnTo>
                    <a:pt x="305" y="542"/>
                  </a:lnTo>
                  <a:lnTo>
                    <a:pt x="318" y="533"/>
                  </a:lnTo>
                  <a:lnTo>
                    <a:pt x="326" y="523"/>
                  </a:lnTo>
                  <a:lnTo>
                    <a:pt x="333" y="516"/>
                  </a:lnTo>
                  <a:lnTo>
                    <a:pt x="333" y="516"/>
                  </a:lnTo>
                  <a:lnTo>
                    <a:pt x="350" y="482"/>
                  </a:lnTo>
                  <a:lnTo>
                    <a:pt x="378" y="436"/>
                  </a:lnTo>
                  <a:lnTo>
                    <a:pt x="415" y="378"/>
                  </a:lnTo>
                  <a:lnTo>
                    <a:pt x="458" y="311"/>
                  </a:lnTo>
                  <a:lnTo>
                    <a:pt x="506" y="240"/>
                  </a:lnTo>
                  <a:lnTo>
                    <a:pt x="556" y="171"/>
                  </a:lnTo>
                  <a:lnTo>
                    <a:pt x="607" y="104"/>
                  </a:lnTo>
                  <a:lnTo>
                    <a:pt x="657" y="45"/>
                  </a:lnTo>
                  <a:lnTo>
                    <a:pt x="657" y="45"/>
                  </a:lnTo>
                  <a:lnTo>
                    <a:pt x="663" y="35"/>
                  </a:lnTo>
                  <a:lnTo>
                    <a:pt x="666" y="28"/>
                  </a:lnTo>
                  <a:lnTo>
                    <a:pt x="668" y="21"/>
                  </a:lnTo>
                  <a:lnTo>
                    <a:pt x="666" y="13"/>
                  </a:lnTo>
                  <a:lnTo>
                    <a:pt x="666" y="13"/>
                  </a:lnTo>
                  <a:close/>
                </a:path>
              </a:pathLst>
            </a:custGeom>
            <a:solidFill>
              <a:srgbClr val="ed4d4d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 sz="2000">
                <a:latin typeface="KoPub돋움체 Medium"/>
                <a:ea typeface="KoPub돋움체 Medium"/>
              </a:endParaRPr>
            </a:p>
          </p:txBody>
        </p:sp>
      </p:grpSp>
      <p:sp>
        <p:nvSpPr>
          <p:cNvPr id="42" name="직사각형 41"/>
          <p:cNvSpPr/>
          <p:nvPr/>
        </p:nvSpPr>
        <p:spPr>
          <a:xfrm>
            <a:off x="2228564" y="4463751"/>
            <a:ext cx="9043463" cy="1833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sz="2600">
                <a:solidFill>
                  <a:srgbClr val="000066"/>
                </a:solidFill>
                <a:latin typeface="+mj-ea"/>
                <a:ea typeface="+mj-ea"/>
              </a:rPr>
              <a:t>① 근로자들의 </a:t>
            </a:r>
            <a:r>
              <a:rPr lang="ko-KR" altLang="en-US" sz="2600">
                <a:solidFill>
                  <a:srgbClr val="ed5151"/>
                </a:solidFill>
                <a:latin typeface="+mj-ea"/>
                <a:ea typeface="+mj-ea"/>
              </a:rPr>
              <a:t>상시적인 유해</a:t>
            </a:r>
            <a:r>
              <a:rPr lang="en-US" altLang="ko-KR" sz="2600">
                <a:solidFill>
                  <a:srgbClr val="ed5151"/>
                </a:solidFill>
                <a:latin typeface="+mj-ea"/>
                <a:ea typeface="+mj-ea"/>
              </a:rPr>
              <a:t>·</a:t>
            </a:r>
            <a:r>
              <a:rPr lang="ko-KR" altLang="en-US" sz="2600">
                <a:solidFill>
                  <a:srgbClr val="ed5151"/>
                </a:solidFill>
                <a:latin typeface="+mj-ea"/>
                <a:ea typeface="+mj-ea"/>
              </a:rPr>
              <a:t>위험요인 발굴 제안제도 </a:t>
            </a:r>
            <a:r>
              <a:rPr lang="ko-KR" altLang="en-US" sz="2600">
                <a:solidFill>
                  <a:srgbClr val="000066"/>
                </a:solidFill>
                <a:latin typeface="+mj-ea"/>
                <a:ea typeface="+mj-ea"/>
              </a:rPr>
              <a:t>및 </a:t>
            </a:r>
            <a:endParaRPr lang="ko-KR" altLang="en-US" sz="2600">
              <a:solidFill>
                <a:srgbClr val="000066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2600">
                <a:solidFill>
                  <a:srgbClr val="000066"/>
                </a:solidFill>
                <a:latin typeface="+mj-ea"/>
                <a:ea typeface="+mj-ea"/>
              </a:rPr>
              <a:t>② </a:t>
            </a:r>
            <a:r>
              <a:rPr lang="ko-KR" altLang="en-US" sz="2600">
                <a:solidFill>
                  <a:srgbClr val="ed5151"/>
                </a:solidFill>
                <a:latin typeface="+mj-ea"/>
                <a:ea typeface="+mj-ea"/>
              </a:rPr>
              <a:t>아차사고 발굴 제안제도</a:t>
            </a:r>
            <a:r>
              <a:rPr lang="ko-KR" altLang="en-US" sz="2600">
                <a:solidFill>
                  <a:srgbClr val="000066"/>
                </a:solidFill>
                <a:latin typeface="+mj-ea"/>
                <a:ea typeface="+mj-ea"/>
              </a:rPr>
              <a:t>에 근거한</a:t>
            </a:r>
            <a:r>
              <a:rPr lang="en-US" altLang="ko-KR" sz="2600">
                <a:solidFill>
                  <a:srgbClr val="000066"/>
                </a:solidFill>
                <a:latin typeface="+mj-ea"/>
                <a:ea typeface="+mj-ea"/>
              </a:rPr>
              <a:t> </a:t>
            </a:r>
            <a:endParaRPr lang="en-US" altLang="ko-KR" sz="2600">
              <a:solidFill>
                <a:srgbClr val="000066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2600">
                <a:solidFill>
                  <a:srgbClr val="000066"/>
                </a:solidFill>
                <a:latin typeface="+mj-ea"/>
                <a:ea typeface="+mj-ea"/>
              </a:rPr>
              <a:t>③ 사업장 </a:t>
            </a:r>
            <a:r>
              <a:rPr lang="ko-KR" altLang="en-US" sz="2600">
                <a:solidFill>
                  <a:srgbClr val="ed5151"/>
                </a:solidFill>
                <a:latin typeface="+mj-ea"/>
                <a:ea typeface="+mj-ea"/>
              </a:rPr>
              <a:t>순회점검</a:t>
            </a:r>
            <a:r>
              <a:rPr lang="ko-KR" altLang="en-US" sz="2600">
                <a:solidFill>
                  <a:srgbClr val="000066"/>
                </a:solidFill>
                <a:latin typeface="+mj-ea"/>
                <a:ea typeface="+mj-ea"/>
              </a:rPr>
              <a:t>을 실시하여야 함</a:t>
            </a:r>
            <a:endParaRPr lang="en-US" altLang="ko-KR" sz="2600">
              <a:solidFill>
                <a:srgbClr val="000066"/>
              </a:solidFill>
              <a:latin typeface="+mj-ea"/>
              <a:ea typeface="+mj-ea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/>
              <a:t>· </a:t>
            </a:r>
            <a:fld id="{E06FA517-99C4-4931-8AF6-A43C2876D6DD}" type="slidenum">
              <a:rPr lang="en-US" altLang="en-US"/>
              <a:pPr lvl="0">
                <a:defRPr/>
              </a:pPr>
              <a:t>25</a:t>
            </a:fld>
            <a:r>
              <a:rPr lang="ko-KR" altLang="en-US"/>
              <a:t> </a:t>
            </a:r>
            <a:r>
              <a:rPr lang="en-US" altLang="ko-KR"/>
              <a:t>· </a:t>
            </a:r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사각형: 둥근 위쪽 모서리 4"/>
          <p:cNvSpPr/>
          <p:nvPr/>
        </p:nvSpPr>
        <p:spPr>
          <a:xfrm flipV="1">
            <a:off x="5783970" y="774983"/>
            <a:ext cx="2233981" cy="482847"/>
          </a:xfrm>
          <a:prstGeom prst="round2SameRect">
            <a:avLst>
              <a:gd name="adj1" fmla="val 32120"/>
              <a:gd name="adj2" fmla="val 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7" name="사각형: 둥근 위쪽 모서리 6"/>
          <p:cNvSpPr/>
          <p:nvPr/>
        </p:nvSpPr>
        <p:spPr>
          <a:xfrm flipV="1">
            <a:off x="969017" y="774983"/>
            <a:ext cx="2233981" cy="482847"/>
          </a:xfrm>
          <a:prstGeom prst="round2SameRect">
            <a:avLst>
              <a:gd name="adj1" fmla="val 32120"/>
              <a:gd name="adj2" fmla="val 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사각형: 둥근 위쪽 모서리 7"/>
          <p:cNvSpPr/>
          <p:nvPr/>
        </p:nvSpPr>
        <p:spPr>
          <a:xfrm flipV="1">
            <a:off x="3384697" y="774983"/>
            <a:ext cx="2233981" cy="482847"/>
          </a:xfrm>
          <a:prstGeom prst="round2SameRect">
            <a:avLst>
              <a:gd name="adj1" fmla="val 32120"/>
              <a:gd name="adj2" fmla="val 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754020" y="835828"/>
            <a:ext cx="26239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ko-KR" altLang="en-US" sz="2000" kern="0" spc="-150">
                <a:solidFill>
                  <a:schemeClr val="bg1"/>
                </a:solidFill>
                <a:latin typeface="G마켓 산스 TTF Medium"/>
                <a:ea typeface="G마켓 산스 TTF Medium"/>
                <a:cs typeface="Arial"/>
              </a:rPr>
              <a:t>실시 주체</a:t>
            </a:r>
            <a:endParaRPr kumimoji="1" lang="ko-KR" altLang="en-US" sz="2000" kern="0" spc="-150">
              <a:solidFill>
                <a:schemeClr val="bg1"/>
              </a:solidFill>
              <a:latin typeface="G마켓 산스 TTF Medium"/>
              <a:ea typeface="G마켓 산스 TTF Medium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29797" y="835828"/>
            <a:ext cx="19258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ko-KR" altLang="en-US" sz="2000" kern="0" spc="-150">
                <a:solidFill>
                  <a:schemeClr val="bg1"/>
                </a:solidFill>
                <a:latin typeface="G마켓 산스 TTF Medium"/>
                <a:ea typeface="G마켓 산스 TTF Medium"/>
                <a:cs typeface="Arial"/>
              </a:rPr>
              <a:t>위험성평가 대상</a:t>
            </a:r>
            <a:endParaRPr kumimoji="1" lang="ko-KR" altLang="en-US" sz="2000" kern="0" spc="-150">
              <a:solidFill>
                <a:schemeClr val="bg1"/>
              </a:solidFill>
              <a:latin typeface="G마켓 산스 TTF Medium"/>
              <a:ea typeface="G마켓 산스 TTF Medium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71399" y="835828"/>
            <a:ext cx="22882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ko-KR" altLang="en-US" sz="2000" kern="0" spc="-150">
                <a:solidFill>
                  <a:schemeClr val="bg1"/>
                </a:solidFill>
                <a:latin typeface="G마켓 산스 TTF Medium"/>
                <a:ea typeface="G마켓 산스 TTF Medium"/>
                <a:cs typeface="Arial"/>
              </a:rPr>
              <a:t>근로자 참여</a:t>
            </a:r>
            <a:endParaRPr kumimoji="1" lang="ko-KR" altLang="en-US" sz="2000" kern="0" spc="-150">
              <a:solidFill>
                <a:schemeClr val="bg1"/>
              </a:solidFill>
              <a:latin typeface="G마켓 산스 TTF Medium"/>
              <a:ea typeface="G마켓 산스 TTF Medium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7788" y="388207"/>
            <a:ext cx="49125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Ⅲ. </a:t>
            </a:r>
            <a:r>
              <a:rPr lang="ko-KR" altLang="en-US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위험성평가 실시는 어떻게</a:t>
            </a:r>
            <a:r>
              <a:rPr lang="en-US" altLang="ko-KR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?</a:t>
            </a:r>
            <a:endParaRPr lang="en-US" altLang="ko-KR" spc="-7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4" name="사각형: 둥근 위쪽 모서리 13"/>
          <p:cNvSpPr/>
          <p:nvPr/>
        </p:nvSpPr>
        <p:spPr>
          <a:xfrm flipV="1">
            <a:off x="8232463" y="787170"/>
            <a:ext cx="3022742" cy="584774"/>
          </a:xfrm>
          <a:prstGeom prst="round2SameRect">
            <a:avLst>
              <a:gd name="adj1" fmla="val 19993"/>
              <a:gd name="adj2" fmla="val 0"/>
            </a:avLst>
          </a:prstGeom>
          <a:solidFill>
            <a:srgbClr val="f8704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8249285" y="809184"/>
            <a:ext cx="30227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ko-KR" altLang="en-US" sz="3200" kern="0" spc="-150">
                <a:solidFill>
                  <a:schemeClr val="bg1"/>
                </a:solidFill>
                <a:latin typeface="G마켓 산스 TTF Bold"/>
                <a:ea typeface="G마켓 산스 TTF Bold"/>
                <a:cs typeface="Arial"/>
              </a:rPr>
              <a:t>위험성평가 시기</a:t>
            </a:r>
            <a:endParaRPr kumimoji="1" lang="ko-KR" altLang="en-US" sz="3200" kern="0" spc="-150">
              <a:solidFill>
                <a:schemeClr val="bg1"/>
              </a:solidFill>
              <a:latin typeface="G마켓 산스 TTF Bold"/>
              <a:ea typeface="G마켓 산스 TTF Bold"/>
              <a:cs typeface="Arial"/>
            </a:endParaRPr>
          </a:p>
        </p:txBody>
      </p:sp>
      <p:grpSp>
        <p:nvGrpSpPr>
          <p:cNvPr id="17" name="그룹 16"/>
          <p:cNvGrpSpPr/>
          <p:nvPr/>
        </p:nvGrpSpPr>
        <p:grpSpPr>
          <a:xfrm rot="0">
            <a:off x="989680" y="1748394"/>
            <a:ext cx="7392319" cy="484490"/>
            <a:chOff x="989680" y="1748394"/>
            <a:chExt cx="7392319" cy="484490"/>
          </a:xfrm>
        </p:grpSpPr>
        <p:sp>
          <p:nvSpPr>
            <p:cNvPr id="18" name="사각형: 둥근 모서리 17"/>
            <p:cNvSpPr/>
            <p:nvPr/>
          </p:nvSpPr>
          <p:spPr>
            <a:xfrm>
              <a:off x="2946082" y="1759625"/>
              <a:ext cx="5435917" cy="462731"/>
            </a:xfrm>
            <a:prstGeom prst="roundRect">
              <a:avLst>
                <a:gd name="adj" fmla="val 50000"/>
              </a:avLst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tabLst>
                  <a:tab pos="182563" algn="l"/>
                </a:tabLst>
                <a:defRPr/>
              </a:pPr>
              <a:r>
                <a:rPr lang="ko-KR" altLang="en-US" sz="28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     주 단위</a:t>
              </a:r>
              <a:r>
                <a:rPr lang="en-US" altLang="ko-KR" sz="28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(</a:t>
              </a:r>
              <a:r>
                <a:rPr lang="ko-KR" altLang="en-US" sz="28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공유</a:t>
              </a:r>
              <a:r>
                <a:rPr lang="en-US" altLang="ko-KR" sz="28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+</a:t>
              </a:r>
              <a:r>
                <a:rPr lang="ko-KR" altLang="en-US" sz="28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점검회의</a:t>
              </a:r>
              <a:r>
                <a:rPr lang="en-US" altLang="ko-KR" sz="28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)</a:t>
              </a:r>
              <a:endParaRPr lang="ko-KR" altLang="en-US" sz="280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9" name="사각형: 둥근 모서리 18"/>
            <p:cNvSpPr/>
            <p:nvPr/>
          </p:nvSpPr>
          <p:spPr>
            <a:xfrm>
              <a:off x="1006274" y="1759625"/>
              <a:ext cx="2378424" cy="462731"/>
            </a:xfrm>
            <a:prstGeom prst="roundRect">
              <a:avLst>
                <a:gd name="adj" fmla="val 50000"/>
              </a:avLst>
            </a:prstGeom>
            <a:solidFill>
              <a:srgbClr val="2ec2d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tabLst>
                  <a:tab pos="182563" algn="l"/>
                </a:tabLst>
                <a:defRPr/>
              </a:pPr>
              <a:r>
                <a:rPr lang="ko-KR" altLang="en-US" sz="28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     상시평가</a:t>
              </a:r>
              <a:endParaRPr lang="ko-KR" altLang="en-US" sz="28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20" name="타원 19"/>
            <p:cNvSpPr/>
            <p:nvPr/>
          </p:nvSpPr>
          <p:spPr>
            <a:xfrm>
              <a:off x="989680" y="1748394"/>
              <a:ext cx="484490" cy="484490"/>
            </a:xfrm>
            <a:prstGeom prst="ellipse">
              <a:avLst/>
            </a:prstGeom>
            <a:solidFill>
              <a:srgbClr val="2ec2d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1" name="이등변 삼각형 20"/>
            <p:cNvSpPr/>
            <p:nvPr/>
          </p:nvSpPr>
          <p:spPr>
            <a:xfrm rot="5400000">
              <a:off x="1162461" y="1891059"/>
              <a:ext cx="219700" cy="1893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22" name="사각형: 둥근 모서리 21"/>
          <p:cNvSpPr/>
          <p:nvPr/>
        </p:nvSpPr>
        <p:spPr>
          <a:xfrm>
            <a:off x="1474170" y="2475311"/>
            <a:ext cx="10250470" cy="1758723"/>
          </a:xfrm>
          <a:prstGeom prst="roundRect">
            <a:avLst>
              <a:gd name="adj" fmla="val 62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6" name="사각형: 둥근 모서리 25"/>
          <p:cNvSpPr/>
          <p:nvPr/>
        </p:nvSpPr>
        <p:spPr>
          <a:xfrm>
            <a:off x="1474170" y="4448640"/>
            <a:ext cx="10250470" cy="777534"/>
          </a:xfrm>
          <a:prstGeom prst="roundRect">
            <a:avLst>
              <a:gd name="adj" fmla="val 62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2099908" y="2606188"/>
            <a:ext cx="9543452" cy="1459082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>
              <a:lnSpc>
                <a:spcPts val="3600"/>
              </a:lnSpc>
              <a:spcBef>
                <a:spcPts val="0"/>
              </a:spcBef>
              <a:defRPr/>
            </a:pPr>
            <a:r>
              <a:rPr lang="ko-KR" altLang="en-US" sz="2600">
                <a:solidFill>
                  <a:srgbClr val="ed5151"/>
                </a:solidFill>
                <a:latin typeface="+mj-ea"/>
                <a:ea typeface="+mj-ea"/>
              </a:rPr>
              <a:t>매주 </a:t>
            </a:r>
            <a:r>
              <a:rPr lang="en-US" altLang="ko-KR" sz="2600">
                <a:solidFill>
                  <a:srgbClr val="ed5151"/>
                </a:solidFill>
                <a:latin typeface="+mj-ea"/>
                <a:ea typeface="+mj-ea"/>
              </a:rPr>
              <a:t>1</a:t>
            </a:r>
            <a:r>
              <a:rPr lang="ko-KR" altLang="en-US" sz="2600">
                <a:solidFill>
                  <a:srgbClr val="ed5151"/>
                </a:solidFill>
                <a:latin typeface="+mj-ea"/>
                <a:ea typeface="+mj-ea"/>
              </a:rPr>
              <a:t>회 이상</a:t>
            </a:r>
            <a:r>
              <a:rPr lang="ko-KR" altLang="en-US" sz="2600">
                <a:solidFill>
                  <a:srgbClr val="000066"/>
                </a:solidFill>
                <a:latin typeface="+mj-ea"/>
                <a:ea typeface="+mj-ea"/>
              </a:rPr>
              <a:t> 사업주</a:t>
            </a:r>
            <a:r>
              <a:rPr lang="en-US" altLang="ko-KR" sz="2600">
                <a:solidFill>
                  <a:srgbClr val="000066"/>
                </a:solidFill>
                <a:latin typeface="+mj-ea"/>
                <a:ea typeface="+mj-ea"/>
              </a:rPr>
              <a:t>, </a:t>
            </a:r>
            <a:r>
              <a:rPr lang="ko-KR" altLang="en-US" sz="2600">
                <a:solidFill>
                  <a:srgbClr val="000066"/>
                </a:solidFill>
                <a:latin typeface="+mj-ea"/>
                <a:ea typeface="+mj-ea"/>
              </a:rPr>
              <a:t>안전보건업무담당자</a:t>
            </a:r>
            <a:r>
              <a:rPr lang="en-US" altLang="ko-KR" sz="2600">
                <a:solidFill>
                  <a:srgbClr val="000066"/>
                </a:solidFill>
                <a:latin typeface="+mj-ea"/>
                <a:ea typeface="+mj-ea"/>
              </a:rPr>
              <a:t>, </a:t>
            </a:r>
            <a:r>
              <a:rPr lang="ko-KR" altLang="en-US" sz="2600">
                <a:solidFill>
                  <a:srgbClr val="000066"/>
                </a:solidFill>
                <a:latin typeface="+mj-ea"/>
                <a:ea typeface="+mj-ea"/>
              </a:rPr>
              <a:t>관리감독자 등을 중심</a:t>
            </a:r>
            <a:r>
              <a:rPr lang="ko-KR" altLang="en-US" sz="2600" spc="-100">
                <a:solidFill>
                  <a:srgbClr val="000066"/>
                </a:solidFill>
                <a:latin typeface="+mj-ea"/>
                <a:ea typeface="+mj-ea"/>
              </a:rPr>
              <a:t>으로 최초평가와 매월 실시한 </a:t>
            </a:r>
            <a:r>
              <a:rPr lang="ko-KR" altLang="en-US" sz="2600" spc="-100">
                <a:solidFill>
                  <a:srgbClr val="ed5151"/>
                </a:solidFill>
                <a:latin typeface="+mj-ea"/>
                <a:ea typeface="+mj-ea"/>
              </a:rPr>
              <a:t>위험성평가 결과를 공유</a:t>
            </a:r>
            <a:r>
              <a:rPr lang="ko-KR" altLang="en-US" sz="2600" spc="-100">
                <a:solidFill>
                  <a:srgbClr val="000066"/>
                </a:solidFill>
                <a:latin typeface="+mj-ea"/>
                <a:ea typeface="+mj-ea"/>
              </a:rPr>
              <a:t>하고</a:t>
            </a:r>
            <a:r>
              <a:rPr lang="en-US" altLang="ko-KR" sz="2600" spc="-100">
                <a:solidFill>
                  <a:srgbClr val="000066"/>
                </a:solidFill>
                <a:latin typeface="+mj-ea"/>
                <a:ea typeface="+mj-ea"/>
              </a:rPr>
              <a:t>, </a:t>
            </a:r>
            <a:r>
              <a:rPr lang="ko-KR" altLang="en-US" sz="2600" spc="-100">
                <a:solidFill>
                  <a:srgbClr val="000066"/>
                </a:solidFill>
                <a:latin typeface="+mj-ea"/>
                <a:ea typeface="+mj-ea"/>
              </a:rPr>
              <a:t>위험성  감소대책 </a:t>
            </a:r>
            <a:r>
              <a:rPr lang="ko-KR" altLang="en-US" sz="2600" spc="-100">
                <a:solidFill>
                  <a:srgbClr val="ed5151"/>
                </a:solidFill>
                <a:latin typeface="+mj-ea"/>
                <a:ea typeface="+mj-ea"/>
              </a:rPr>
              <a:t>이행계획과 이행상황을 점검</a:t>
            </a:r>
            <a:endParaRPr lang="ko-KR" altLang="en-US" sz="2600" spc="-100">
              <a:solidFill>
                <a:srgbClr val="ed5151"/>
              </a:solidFill>
              <a:latin typeface="+mj-ea"/>
              <a:ea typeface="+mj-ea"/>
            </a:endParaRPr>
          </a:p>
        </p:txBody>
      </p:sp>
      <p:grpSp>
        <p:nvGrpSpPr>
          <p:cNvPr id="28" name="그룹 27"/>
          <p:cNvGrpSpPr/>
          <p:nvPr/>
        </p:nvGrpSpPr>
        <p:grpSpPr>
          <a:xfrm rot="0">
            <a:off x="1849541" y="2797323"/>
            <a:ext cx="221919" cy="210110"/>
            <a:chOff x="346869" y="1820387"/>
            <a:chExt cx="617538" cy="584675"/>
          </a:xfrm>
          <a:solidFill>
            <a:srgbClr val="000000"/>
          </a:solidFill>
        </p:grpSpPr>
        <p:sp>
          <p:nvSpPr>
            <p:cNvPr id="29" name="Freeform 74"/>
            <p:cNvSpPr/>
            <p:nvPr/>
          </p:nvSpPr>
          <p:spPr>
            <a:xfrm flipH="1">
              <a:off x="346869" y="1868487"/>
              <a:ext cx="536575" cy="536575"/>
            </a:xfrm>
            <a:custGeom>
              <a:avLst/>
              <a:gdLst>
                <a:gd name="T0" fmla="*/ 167 w 676"/>
                <a:gd name="T1" fmla="*/ 0 h 676"/>
                <a:gd name="T2" fmla="*/ 158 w 676"/>
                <a:gd name="T3" fmla="*/ 0 h 676"/>
                <a:gd name="T4" fmla="*/ 508 w 676"/>
                <a:gd name="T5" fmla="*/ 73 h 676"/>
                <a:gd name="T6" fmla="*/ 527 w 676"/>
                <a:gd name="T7" fmla="*/ 74 h 676"/>
                <a:gd name="T8" fmla="*/ 562 w 676"/>
                <a:gd name="T9" fmla="*/ 89 h 676"/>
                <a:gd name="T10" fmla="*/ 586 w 676"/>
                <a:gd name="T11" fmla="*/ 114 h 676"/>
                <a:gd name="T12" fmla="*/ 601 w 676"/>
                <a:gd name="T13" fmla="*/ 149 h 676"/>
                <a:gd name="T14" fmla="*/ 603 w 676"/>
                <a:gd name="T15" fmla="*/ 508 h 676"/>
                <a:gd name="T16" fmla="*/ 601 w 676"/>
                <a:gd name="T17" fmla="*/ 527 h 676"/>
                <a:gd name="T18" fmla="*/ 586 w 676"/>
                <a:gd name="T19" fmla="*/ 560 h 676"/>
                <a:gd name="T20" fmla="*/ 562 w 676"/>
                <a:gd name="T21" fmla="*/ 587 h 676"/>
                <a:gd name="T22" fmla="*/ 527 w 676"/>
                <a:gd name="T23" fmla="*/ 601 h 676"/>
                <a:gd name="T24" fmla="*/ 167 w 676"/>
                <a:gd name="T25" fmla="*/ 603 h 676"/>
                <a:gd name="T26" fmla="*/ 149 w 676"/>
                <a:gd name="T27" fmla="*/ 601 h 676"/>
                <a:gd name="T28" fmla="*/ 115 w 676"/>
                <a:gd name="T29" fmla="*/ 587 h 676"/>
                <a:gd name="T30" fmla="*/ 89 w 676"/>
                <a:gd name="T31" fmla="*/ 560 h 676"/>
                <a:gd name="T32" fmla="*/ 76 w 676"/>
                <a:gd name="T33" fmla="*/ 527 h 676"/>
                <a:gd name="T34" fmla="*/ 74 w 676"/>
                <a:gd name="T35" fmla="*/ 408 h 676"/>
                <a:gd name="T36" fmla="*/ 0 w 676"/>
                <a:gd name="T37" fmla="*/ 508 h 676"/>
                <a:gd name="T38" fmla="*/ 2 w 676"/>
                <a:gd name="T39" fmla="*/ 525 h 676"/>
                <a:gd name="T40" fmla="*/ 7 w 676"/>
                <a:gd name="T41" fmla="*/ 557 h 676"/>
                <a:gd name="T42" fmla="*/ 20 w 676"/>
                <a:gd name="T43" fmla="*/ 588 h 676"/>
                <a:gd name="T44" fmla="*/ 39 w 676"/>
                <a:gd name="T45" fmla="*/ 614 h 676"/>
                <a:gd name="T46" fmla="*/ 61 w 676"/>
                <a:gd name="T47" fmla="*/ 637 h 676"/>
                <a:gd name="T48" fmla="*/ 89 w 676"/>
                <a:gd name="T49" fmla="*/ 655 h 676"/>
                <a:gd name="T50" fmla="*/ 119 w 676"/>
                <a:gd name="T51" fmla="*/ 668 h 676"/>
                <a:gd name="T52" fmla="*/ 151 w 676"/>
                <a:gd name="T53" fmla="*/ 674 h 676"/>
                <a:gd name="T54" fmla="*/ 508 w 676"/>
                <a:gd name="T55" fmla="*/ 676 h 676"/>
                <a:gd name="T56" fmla="*/ 525 w 676"/>
                <a:gd name="T57" fmla="*/ 674 h 676"/>
                <a:gd name="T58" fmla="*/ 558 w 676"/>
                <a:gd name="T59" fmla="*/ 668 h 676"/>
                <a:gd name="T60" fmla="*/ 588 w 676"/>
                <a:gd name="T61" fmla="*/ 655 h 676"/>
                <a:gd name="T62" fmla="*/ 616 w 676"/>
                <a:gd name="T63" fmla="*/ 637 h 676"/>
                <a:gd name="T64" fmla="*/ 638 w 676"/>
                <a:gd name="T65" fmla="*/ 614 h 676"/>
                <a:gd name="T66" fmla="*/ 655 w 676"/>
                <a:gd name="T67" fmla="*/ 588 h 676"/>
                <a:gd name="T68" fmla="*/ 668 w 676"/>
                <a:gd name="T69" fmla="*/ 557 h 676"/>
                <a:gd name="T70" fmla="*/ 676 w 676"/>
                <a:gd name="T71" fmla="*/ 525 h 676"/>
                <a:gd name="T72" fmla="*/ 676 w 676"/>
                <a:gd name="T73" fmla="*/ 168 h 676"/>
                <a:gd name="T74" fmla="*/ 676 w 676"/>
                <a:gd name="T75" fmla="*/ 151 h 676"/>
                <a:gd name="T76" fmla="*/ 668 w 676"/>
                <a:gd name="T77" fmla="*/ 117 h 676"/>
                <a:gd name="T78" fmla="*/ 655 w 676"/>
                <a:gd name="T79" fmla="*/ 87 h 676"/>
                <a:gd name="T80" fmla="*/ 638 w 676"/>
                <a:gd name="T81" fmla="*/ 61 h 676"/>
                <a:gd name="T82" fmla="*/ 616 w 676"/>
                <a:gd name="T83" fmla="*/ 37 h 676"/>
                <a:gd name="T84" fmla="*/ 588 w 676"/>
                <a:gd name="T85" fmla="*/ 20 h 676"/>
                <a:gd name="T86" fmla="*/ 558 w 676"/>
                <a:gd name="T87" fmla="*/ 7 h 676"/>
                <a:gd name="T88" fmla="*/ 525 w 676"/>
                <a:gd name="T89" fmla="*/ 0 h 676"/>
                <a:gd name="T90" fmla="*/ 508 w 676"/>
                <a:gd name="T91" fmla="*/ 0 h 6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76" h="676">
                  <a:moveTo>
                    <a:pt x="508" y="0"/>
                  </a:moveTo>
                  <a:lnTo>
                    <a:pt x="167" y="0"/>
                  </a:lnTo>
                  <a:lnTo>
                    <a:pt x="167" y="0"/>
                  </a:lnTo>
                  <a:lnTo>
                    <a:pt x="158" y="0"/>
                  </a:lnTo>
                  <a:lnTo>
                    <a:pt x="197" y="73"/>
                  </a:lnTo>
                  <a:lnTo>
                    <a:pt x="508" y="73"/>
                  </a:lnTo>
                  <a:lnTo>
                    <a:pt x="508" y="73"/>
                  </a:lnTo>
                  <a:lnTo>
                    <a:pt x="527" y="74"/>
                  </a:lnTo>
                  <a:lnTo>
                    <a:pt x="545" y="80"/>
                  </a:lnTo>
                  <a:lnTo>
                    <a:pt x="562" y="89"/>
                  </a:lnTo>
                  <a:lnTo>
                    <a:pt x="575" y="101"/>
                  </a:lnTo>
                  <a:lnTo>
                    <a:pt x="586" y="114"/>
                  </a:lnTo>
                  <a:lnTo>
                    <a:pt x="596" y="130"/>
                  </a:lnTo>
                  <a:lnTo>
                    <a:pt x="601" y="149"/>
                  </a:lnTo>
                  <a:lnTo>
                    <a:pt x="603" y="168"/>
                  </a:lnTo>
                  <a:lnTo>
                    <a:pt x="603" y="508"/>
                  </a:lnTo>
                  <a:lnTo>
                    <a:pt x="603" y="508"/>
                  </a:lnTo>
                  <a:lnTo>
                    <a:pt x="601" y="527"/>
                  </a:lnTo>
                  <a:lnTo>
                    <a:pt x="596" y="544"/>
                  </a:lnTo>
                  <a:lnTo>
                    <a:pt x="586" y="560"/>
                  </a:lnTo>
                  <a:lnTo>
                    <a:pt x="575" y="575"/>
                  </a:lnTo>
                  <a:lnTo>
                    <a:pt x="562" y="587"/>
                  </a:lnTo>
                  <a:lnTo>
                    <a:pt x="545" y="596"/>
                  </a:lnTo>
                  <a:lnTo>
                    <a:pt x="527" y="601"/>
                  </a:lnTo>
                  <a:lnTo>
                    <a:pt x="508" y="603"/>
                  </a:lnTo>
                  <a:lnTo>
                    <a:pt x="167" y="603"/>
                  </a:lnTo>
                  <a:lnTo>
                    <a:pt x="167" y="603"/>
                  </a:lnTo>
                  <a:lnTo>
                    <a:pt x="149" y="601"/>
                  </a:lnTo>
                  <a:lnTo>
                    <a:pt x="132" y="596"/>
                  </a:lnTo>
                  <a:lnTo>
                    <a:pt x="115" y="587"/>
                  </a:lnTo>
                  <a:lnTo>
                    <a:pt x="100" y="575"/>
                  </a:lnTo>
                  <a:lnTo>
                    <a:pt x="89" y="560"/>
                  </a:lnTo>
                  <a:lnTo>
                    <a:pt x="82" y="544"/>
                  </a:lnTo>
                  <a:lnTo>
                    <a:pt x="76" y="527"/>
                  </a:lnTo>
                  <a:lnTo>
                    <a:pt x="74" y="508"/>
                  </a:lnTo>
                  <a:lnTo>
                    <a:pt x="74" y="408"/>
                  </a:lnTo>
                  <a:lnTo>
                    <a:pt x="0" y="330"/>
                  </a:lnTo>
                  <a:lnTo>
                    <a:pt x="0" y="508"/>
                  </a:lnTo>
                  <a:lnTo>
                    <a:pt x="0" y="508"/>
                  </a:lnTo>
                  <a:lnTo>
                    <a:pt x="2" y="525"/>
                  </a:lnTo>
                  <a:lnTo>
                    <a:pt x="3" y="542"/>
                  </a:lnTo>
                  <a:lnTo>
                    <a:pt x="7" y="557"/>
                  </a:lnTo>
                  <a:lnTo>
                    <a:pt x="13" y="573"/>
                  </a:lnTo>
                  <a:lnTo>
                    <a:pt x="20" y="588"/>
                  </a:lnTo>
                  <a:lnTo>
                    <a:pt x="30" y="601"/>
                  </a:lnTo>
                  <a:lnTo>
                    <a:pt x="39" y="614"/>
                  </a:lnTo>
                  <a:lnTo>
                    <a:pt x="50" y="626"/>
                  </a:lnTo>
                  <a:lnTo>
                    <a:pt x="61" y="637"/>
                  </a:lnTo>
                  <a:lnTo>
                    <a:pt x="74" y="646"/>
                  </a:lnTo>
                  <a:lnTo>
                    <a:pt x="89" y="655"/>
                  </a:lnTo>
                  <a:lnTo>
                    <a:pt x="102" y="663"/>
                  </a:lnTo>
                  <a:lnTo>
                    <a:pt x="119" y="668"/>
                  </a:lnTo>
                  <a:lnTo>
                    <a:pt x="134" y="672"/>
                  </a:lnTo>
                  <a:lnTo>
                    <a:pt x="151" y="674"/>
                  </a:lnTo>
                  <a:lnTo>
                    <a:pt x="167" y="676"/>
                  </a:lnTo>
                  <a:lnTo>
                    <a:pt x="508" y="676"/>
                  </a:lnTo>
                  <a:lnTo>
                    <a:pt x="508" y="676"/>
                  </a:lnTo>
                  <a:lnTo>
                    <a:pt x="525" y="674"/>
                  </a:lnTo>
                  <a:lnTo>
                    <a:pt x="542" y="672"/>
                  </a:lnTo>
                  <a:lnTo>
                    <a:pt x="558" y="668"/>
                  </a:lnTo>
                  <a:lnTo>
                    <a:pt x="573" y="663"/>
                  </a:lnTo>
                  <a:lnTo>
                    <a:pt x="588" y="655"/>
                  </a:lnTo>
                  <a:lnTo>
                    <a:pt x="603" y="646"/>
                  </a:lnTo>
                  <a:lnTo>
                    <a:pt x="616" y="637"/>
                  </a:lnTo>
                  <a:lnTo>
                    <a:pt x="627" y="626"/>
                  </a:lnTo>
                  <a:lnTo>
                    <a:pt x="638" y="614"/>
                  </a:lnTo>
                  <a:lnTo>
                    <a:pt x="648" y="601"/>
                  </a:lnTo>
                  <a:lnTo>
                    <a:pt x="655" y="588"/>
                  </a:lnTo>
                  <a:lnTo>
                    <a:pt x="663" y="573"/>
                  </a:lnTo>
                  <a:lnTo>
                    <a:pt x="668" y="557"/>
                  </a:lnTo>
                  <a:lnTo>
                    <a:pt x="674" y="542"/>
                  </a:lnTo>
                  <a:lnTo>
                    <a:pt x="676" y="525"/>
                  </a:lnTo>
                  <a:lnTo>
                    <a:pt x="676" y="508"/>
                  </a:lnTo>
                  <a:lnTo>
                    <a:pt x="676" y="168"/>
                  </a:lnTo>
                  <a:lnTo>
                    <a:pt x="676" y="168"/>
                  </a:lnTo>
                  <a:lnTo>
                    <a:pt x="676" y="151"/>
                  </a:lnTo>
                  <a:lnTo>
                    <a:pt x="674" y="134"/>
                  </a:lnTo>
                  <a:lnTo>
                    <a:pt x="668" y="117"/>
                  </a:lnTo>
                  <a:lnTo>
                    <a:pt x="663" y="102"/>
                  </a:lnTo>
                  <a:lnTo>
                    <a:pt x="655" y="87"/>
                  </a:lnTo>
                  <a:lnTo>
                    <a:pt x="648" y="74"/>
                  </a:lnTo>
                  <a:lnTo>
                    <a:pt x="638" y="61"/>
                  </a:lnTo>
                  <a:lnTo>
                    <a:pt x="627" y="48"/>
                  </a:lnTo>
                  <a:lnTo>
                    <a:pt x="616" y="37"/>
                  </a:lnTo>
                  <a:lnTo>
                    <a:pt x="603" y="28"/>
                  </a:lnTo>
                  <a:lnTo>
                    <a:pt x="588" y="20"/>
                  </a:lnTo>
                  <a:lnTo>
                    <a:pt x="573" y="13"/>
                  </a:lnTo>
                  <a:lnTo>
                    <a:pt x="558" y="7"/>
                  </a:lnTo>
                  <a:lnTo>
                    <a:pt x="542" y="4"/>
                  </a:lnTo>
                  <a:lnTo>
                    <a:pt x="525" y="0"/>
                  </a:lnTo>
                  <a:lnTo>
                    <a:pt x="508" y="0"/>
                  </a:lnTo>
                  <a:lnTo>
                    <a:pt x="50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 sz="2000">
                <a:latin typeface="KoPub돋움체 Medium"/>
                <a:ea typeface="KoPub돋움체 Medium"/>
              </a:endParaRPr>
            </a:p>
          </p:txBody>
        </p:sp>
        <p:sp>
          <p:nvSpPr>
            <p:cNvPr id="30" name="Freeform 33"/>
            <p:cNvSpPr/>
            <p:nvPr/>
          </p:nvSpPr>
          <p:spPr>
            <a:xfrm>
              <a:off x="434181" y="1820387"/>
              <a:ext cx="530226" cy="447675"/>
            </a:xfrm>
            <a:custGeom>
              <a:avLst/>
              <a:gdLst>
                <a:gd name="T0" fmla="*/ 666 w 668"/>
                <a:gd name="T1" fmla="*/ 13 h 564"/>
                <a:gd name="T2" fmla="*/ 657 w 668"/>
                <a:gd name="T3" fmla="*/ 4 h 564"/>
                <a:gd name="T4" fmla="*/ 640 w 668"/>
                <a:gd name="T5" fmla="*/ 0 h 564"/>
                <a:gd name="T6" fmla="*/ 631 w 668"/>
                <a:gd name="T7" fmla="*/ 0 h 564"/>
                <a:gd name="T8" fmla="*/ 597 w 668"/>
                <a:gd name="T9" fmla="*/ 9 h 564"/>
                <a:gd name="T10" fmla="*/ 577 w 668"/>
                <a:gd name="T11" fmla="*/ 22 h 564"/>
                <a:gd name="T12" fmla="*/ 556 w 668"/>
                <a:gd name="T13" fmla="*/ 39 h 564"/>
                <a:gd name="T14" fmla="*/ 493 w 668"/>
                <a:gd name="T15" fmla="*/ 114 h 564"/>
                <a:gd name="T16" fmla="*/ 445 w 668"/>
                <a:gd name="T17" fmla="*/ 179 h 564"/>
                <a:gd name="T18" fmla="*/ 305 w 668"/>
                <a:gd name="T19" fmla="*/ 386 h 564"/>
                <a:gd name="T20" fmla="*/ 286 w 668"/>
                <a:gd name="T21" fmla="*/ 413 h 564"/>
                <a:gd name="T22" fmla="*/ 251 w 668"/>
                <a:gd name="T23" fmla="*/ 363 h 564"/>
                <a:gd name="T24" fmla="*/ 208 w 668"/>
                <a:gd name="T25" fmla="*/ 315 h 564"/>
                <a:gd name="T26" fmla="*/ 171 w 668"/>
                <a:gd name="T27" fmla="*/ 287 h 564"/>
                <a:gd name="T28" fmla="*/ 143 w 668"/>
                <a:gd name="T29" fmla="*/ 272 h 564"/>
                <a:gd name="T30" fmla="*/ 113 w 668"/>
                <a:gd name="T31" fmla="*/ 265 h 564"/>
                <a:gd name="T32" fmla="*/ 98 w 668"/>
                <a:gd name="T33" fmla="*/ 261 h 564"/>
                <a:gd name="T34" fmla="*/ 65 w 668"/>
                <a:gd name="T35" fmla="*/ 266 h 564"/>
                <a:gd name="T36" fmla="*/ 33 w 668"/>
                <a:gd name="T37" fmla="*/ 281 h 564"/>
                <a:gd name="T38" fmla="*/ 9 w 668"/>
                <a:gd name="T39" fmla="*/ 304 h 564"/>
                <a:gd name="T40" fmla="*/ 0 w 668"/>
                <a:gd name="T41" fmla="*/ 324 h 564"/>
                <a:gd name="T42" fmla="*/ 0 w 668"/>
                <a:gd name="T43" fmla="*/ 332 h 564"/>
                <a:gd name="T44" fmla="*/ 11 w 668"/>
                <a:gd name="T45" fmla="*/ 343 h 564"/>
                <a:gd name="T46" fmla="*/ 20 w 668"/>
                <a:gd name="T47" fmla="*/ 345 h 564"/>
                <a:gd name="T48" fmla="*/ 54 w 668"/>
                <a:gd name="T49" fmla="*/ 354 h 564"/>
                <a:gd name="T50" fmla="*/ 85 w 668"/>
                <a:gd name="T51" fmla="*/ 374 h 564"/>
                <a:gd name="T52" fmla="*/ 115 w 668"/>
                <a:gd name="T53" fmla="*/ 402 h 564"/>
                <a:gd name="T54" fmla="*/ 165 w 668"/>
                <a:gd name="T55" fmla="*/ 467 h 564"/>
                <a:gd name="T56" fmla="*/ 218 w 668"/>
                <a:gd name="T57" fmla="*/ 553 h 564"/>
                <a:gd name="T58" fmla="*/ 219 w 668"/>
                <a:gd name="T59" fmla="*/ 557 h 564"/>
                <a:gd name="T60" fmla="*/ 232 w 668"/>
                <a:gd name="T61" fmla="*/ 564 h 564"/>
                <a:gd name="T62" fmla="*/ 242 w 668"/>
                <a:gd name="T63" fmla="*/ 564 h 564"/>
                <a:gd name="T64" fmla="*/ 266 w 668"/>
                <a:gd name="T65" fmla="*/ 561 h 564"/>
                <a:gd name="T66" fmla="*/ 294 w 668"/>
                <a:gd name="T67" fmla="*/ 549 h 564"/>
                <a:gd name="T68" fmla="*/ 318 w 668"/>
                <a:gd name="T69" fmla="*/ 533 h 564"/>
                <a:gd name="T70" fmla="*/ 333 w 668"/>
                <a:gd name="T71" fmla="*/ 516 h 564"/>
                <a:gd name="T72" fmla="*/ 350 w 668"/>
                <a:gd name="T73" fmla="*/ 482 h 564"/>
                <a:gd name="T74" fmla="*/ 415 w 668"/>
                <a:gd name="T75" fmla="*/ 378 h 564"/>
                <a:gd name="T76" fmla="*/ 506 w 668"/>
                <a:gd name="T77" fmla="*/ 240 h 564"/>
                <a:gd name="T78" fmla="*/ 607 w 668"/>
                <a:gd name="T79" fmla="*/ 104 h 564"/>
                <a:gd name="T80" fmla="*/ 657 w 668"/>
                <a:gd name="T81" fmla="*/ 45 h 564"/>
                <a:gd name="T82" fmla="*/ 666 w 668"/>
                <a:gd name="T83" fmla="*/ 28 h 564"/>
                <a:gd name="T84" fmla="*/ 666 w 668"/>
                <a:gd name="T85" fmla="*/ 13 h 5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68" h="564">
                  <a:moveTo>
                    <a:pt x="666" y="13"/>
                  </a:moveTo>
                  <a:lnTo>
                    <a:pt x="666" y="13"/>
                  </a:lnTo>
                  <a:lnTo>
                    <a:pt x="663" y="9"/>
                  </a:lnTo>
                  <a:lnTo>
                    <a:pt x="657" y="4"/>
                  </a:lnTo>
                  <a:lnTo>
                    <a:pt x="650" y="2"/>
                  </a:lnTo>
                  <a:lnTo>
                    <a:pt x="640" y="0"/>
                  </a:lnTo>
                  <a:lnTo>
                    <a:pt x="640" y="0"/>
                  </a:lnTo>
                  <a:lnTo>
                    <a:pt x="631" y="0"/>
                  </a:lnTo>
                  <a:lnTo>
                    <a:pt x="620" y="2"/>
                  </a:lnTo>
                  <a:lnTo>
                    <a:pt x="597" y="9"/>
                  </a:lnTo>
                  <a:lnTo>
                    <a:pt x="586" y="15"/>
                  </a:lnTo>
                  <a:lnTo>
                    <a:pt x="577" y="22"/>
                  </a:lnTo>
                  <a:lnTo>
                    <a:pt x="566" y="30"/>
                  </a:lnTo>
                  <a:lnTo>
                    <a:pt x="556" y="39"/>
                  </a:lnTo>
                  <a:lnTo>
                    <a:pt x="556" y="39"/>
                  </a:lnTo>
                  <a:lnTo>
                    <a:pt x="493" y="114"/>
                  </a:lnTo>
                  <a:lnTo>
                    <a:pt x="469" y="145"/>
                  </a:lnTo>
                  <a:lnTo>
                    <a:pt x="445" y="179"/>
                  </a:lnTo>
                  <a:lnTo>
                    <a:pt x="387" y="259"/>
                  </a:lnTo>
                  <a:lnTo>
                    <a:pt x="305" y="386"/>
                  </a:lnTo>
                  <a:lnTo>
                    <a:pt x="286" y="413"/>
                  </a:lnTo>
                  <a:lnTo>
                    <a:pt x="286" y="413"/>
                  </a:lnTo>
                  <a:lnTo>
                    <a:pt x="270" y="387"/>
                  </a:lnTo>
                  <a:lnTo>
                    <a:pt x="251" y="363"/>
                  </a:lnTo>
                  <a:lnTo>
                    <a:pt x="231" y="339"/>
                  </a:lnTo>
                  <a:lnTo>
                    <a:pt x="208" y="315"/>
                  </a:lnTo>
                  <a:lnTo>
                    <a:pt x="184" y="296"/>
                  </a:lnTo>
                  <a:lnTo>
                    <a:pt x="171" y="287"/>
                  </a:lnTo>
                  <a:lnTo>
                    <a:pt x="156" y="279"/>
                  </a:lnTo>
                  <a:lnTo>
                    <a:pt x="143" y="272"/>
                  </a:lnTo>
                  <a:lnTo>
                    <a:pt x="128" y="268"/>
                  </a:lnTo>
                  <a:lnTo>
                    <a:pt x="113" y="265"/>
                  </a:lnTo>
                  <a:lnTo>
                    <a:pt x="98" y="261"/>
                  </a:lnTo>
                  <a:lnTo>
                    <a:pt x="98" y="261"/>
                  </a:lnTo>
                  <a:lnTo>
                    <a:pt x="82" y="263"/>
                  </a:lnTo>
                  <a:lnTo>
                    <a:pt x="65" y="266"/>
                  </a:lnTo>
                  <a:lnTo>
                    <a:pt x="48" y="274"/>
                  </a:lnTo>
                  <a:lnTo>
                    <a:pt x="33" y="281"/>
                  </a:lnTo>
                  <a:lnTo>
                    <a:pt x="20" y="292"/>
                  </a:lnTo>
                  <a:lnTo>
                    <a:pt x="9" y="304"/>
                  </a:lnTo>
                  <a:lnTo>
                    <a:pt x="2" y="315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0" y="332"/>
                  </a:lnTo>
                  <a:lnTo>
                    <a:pt x="3" y="337"/>
                  </a:lnTo>
                  <a:lnTo>
                    <a:pt x="11" y="343"/>
                  </a:lnTo>
                  <a:lnTo>
                    <a:pt x="20" y="345"/>
                  </a:lnTo>
                  <a:lnTo>
                    <a:pt x="20" y="345"/>
                  </a:lnTo>
                  <a:lnTo>
                    <a:pt x="37" y="348"/>
                  </a:lnTo>
                  <a:lnTo>
                    <a:pt x="54" y="354"/>
                  </a:lnTo>
                  <a:lnTo>
                    <a:pt x="69" y="363"/>
                  </a:lnTo>
                  <a:lnTo>
                    <a:pt x="85" y="374"/>
                  </a:lnTo>
                  <a:lnTo>
                    <a:pt x="100" y="387"/>
                  </a:lnTo>
                  <a:lnTo>
                    <a:pt x="115" y="402"/>
                  </a:lnTo>
                  <a:lnTo>
                    <a:pt x="141" y="434"/>
                  </a:lnTo>
                  <a:lnTo>
                    <a:pt x="165" y="467"/>
                  </a:lnTo>
                  <a:lnTo>
                    <a:pt x="188" y="501"/>
                  </a:lnTo>
                  <a:lnTo>
                    <a:pt x="218" y="553"/>
                  </a:lnTo>
                  <a:lnTo>
                    <a:pt x="218" y="553"/>
                  </a:lnTo>
                  <a:lnTo>
                    <a:pt x="219" y="557"/>
                  </a:lnTo>
                  <a:lnTo>
                    <a:pt x="225" y="561"/>
                  </a:lnTo>
                  <a:lnTo>
                    <a:pt x="232" y="564"/>
                  </a:lnTo>
                  <a:lnTo>
                    <a:pt x="242" y="564"/>
                  </a:lnTo>
                  <a:lnTo>
                    <a:pt x="242" y="564"/>
                  </a:lnTo>
                  <a:lnTo>
                    <a:pt x="253" y="564"/>
                  </a:lnTo>
                  <a:lnTo>
                    <a:pt x="266" y="561"/>
                  </a:lnTo>
                  <a:lnTo>
                    <a:pt x="279" y="555"/>
                  </a:lnTo>
                  <a:lnTo>
                    <a:pt x="294" y="549"/>
                  </a:lnTo>
                  <a:lnTo>
                    <a:pt x="305" y="542"/>
                  </a:lnTo>
                  <a:lnTo>
                    <a:pt x="318" y="533"/>
                  </a:lnTo>
                  <a:lnTo>
                    <a:pt x="326" y="523"/>
                  </a:lnTo>
                  <a:lnTo>
                    <a:pt x="333" y="516"/>
                  </a:lnTo>
                  <a:lnTo>
                    <a:pt x="333" y="516"/>
                  </a:lnTo>
                  <a:lnTo>
                    <a:pt x="350" y="482"/>
                  </a:lnTo>
                  <a:lnTo>
                    <a:pt x="378" y="436"/>
                  </a:lnTo>
                  <a:lnTo>
                    <a:pt x="415" y="378"/>
                  </a:lnTo>
                  <a:lnTo>
                    <a:pt x="458" y="311"/>
                  </a:lnTo>
                  <a:lnTo>
                    <a:pt x="506" y="240"/>
                  </a:lnTo>
                  <a:lnTo>
                    <a:pt x="556" y="171"/>
                  </a:lnTo>
                  <a:lnTo>
                    <a:pt x="607" y="104"/>
                  </a:lnTo>
                  <a:lnTo>
                    <a:pt x="657" y="45"/>
                  </a:lnTo>
                  <a:lnTo>
                    <a:pt x="657" y="45"/>
                  </a:lnTo>
                  <a:lnTo>
                    <a:pt x="663" y="35"/>
                  </a:lnTo>
                  <a:lnTo>
                    <a:pt x="666" y="28"/>
                  </a:lnTo>
                  <a:lnTo>
                    <a:pt x="668" y="21"/>
                  </a:lnTo>
                  <a:lnTo>
                    <a:pt x="666" y="13"/>
                  </a:lnTo>
                  <a:lnTo>
                    <a:pt x="666" y="13"/>
                  </a:lnTo>
                  <a:close/>
                </a:path>
              </a:pathLst>
            </a:custGeom>
            <a:solidFill>
              <a:srgbClr val="ed4d4d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 sz="2000">
                <a:latin typeface="KoPub돋움체 Medium"/>
                <a:ea typeface="KoPub돋움체 Medium"/>
              </a:endParaRPr>
            </a:p>
          </p:txBody>
        </p:sp>
      </p:grpSp>
      <p:sp>
        <p:nvSpPr>
          <p:cNvPr id="31" name="직사각형 30"/>
          <p:cNvSpPr/>
          <p:nvPr/>
        </p:nvSpPr>
        <p:spPr>
          <a:xfrm>
            <a:off x="2099908" y="4582742"/>
            <a:ext cx="9543452" cy="491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  <a:defRPr/>
            </a:pPr>
            <a:r>
              <a:rPr lang="ko-KR" altLang="en-US" sz="2600">
                <a:solidFill>
                  <a:srgbClr val="000066"/>
                </a:solidFill>
                <a:latin typeface="+mj-ea"/>
                <a:ea typeface="+mj-ea"/>
              </a:rPr>
              <a:t>도급사업이 있는 경우 </a:t>
            </a:r>
            <a:r>
              <a:rPr lang="ko-KR" altLang="en-US" sz="2600">
                <a:solidFill>
                  <a:srgbClr val="ed5151"/>
                </a:solidFill>
                <a:latin typeface="+mj-ea"/>
                <a:ea typeface="+mj-ea"/>
              </a:rPr>
              <a:t>도급사업의 안전관리자를 반드시 포함</a:t>
            </a:r>
            <a:endParaRPr lang="ko-KR" altLang="en-US" sz="2600">
              <a:solidFill>
                <a:srgbClr val="ed5151"/>
              </a:solidFill>
              <a:latin typeface="+mj-ea"/>
              <a:ea typeface="+mj-ea"/>
            </a:endParaRPr>
          </a:p>
        </p:txBody>
      </p:sp>
      <p:grpSp>
        <p:nvGrpSpPr>
          <p:cNvPr id="32" name="그룹 31"/>
          <p:cNvGrpSpPr/>
          <p:nvPr/>
        </p:nvGrpSpPr>
        <p:grpSpPr>
          <a:xfrm rot="0">
            <a:off x="1849541" y="4702757"/>
            <a:ext cx="221919" cy="210110"/>
            <a:chOff x="346869" y="1820387"/>
            <a:chExt cx="617538" cy="584675"/>
          </a:xfrm>
          <a:solidFill>
            <a:srgbClr val="000000"/>
          </a:solidFill>
        </p:grpSpPr>
        <p:sp>
          <p:nvSpPr>
            <p:cNvPr id="33" name="Freeform 74"/>
            <p:cNvSpPr/>
            <p:nvPr/>
          </p:nvSpPr>
          <p:spPr>
            <a:xfrm flipH="1">
              <a:off x="346869" y="1868487"/>
              <a:ext cx="536575" cy="536575"/>
            </a:xfrm>
            <a:custGeom>
              <a:avLst/>
              <a:gdLst>
                <a:gd name="T0" fmla="*/ 167 w 676"/>
                <a:gd name="T1" fmla="*/ 0 h 676"/>
                <a:gd name="T2" fmla="*/ 158 w 676"/>
                <a:gd name="T3" fmla="*/ 0 h 676"/>
                <a:gd name="T4" fmla="*/ 508 w 676"/>
                <a:gd name="T5" fmla="*/ 73 h 676"/>
                <a:gd name="T6" fmla="*/ 527 w 676"/>
                <a:gd name="T7" fmla="*/ 74 h 676"/>
                <a:gd name="T8" fmla="*/ 562 w 676"/>
                <a:gd name="T9" fmla="*/ 89 h 676"/>
                <a:gd name="T10" fmla="*/ 586 w 676"/>
                <a:gd name="T11" fmla="*/ 114 h 676"/>
                <a:gd name="T12" fmla="*/ 601 w 676"/>
                <a:gd name="T13" fmla="*/ 149 h 676"/>
                <a:gd name="T14" fmla="*/ 603 w 676"/>
                <a:gd name="T15" fmla="*/ 508 h 676"/>
                <a:gd name="T16" fmla="*/ 601 w 676"/>
                <a:gd name="T17" fmla="*/ 527 h 676"/>
                <a:gd name="T18" fmla="*/ 586 w 676"/>
                <a:gd name="T19" fmla="*/ 560 h 676"/>
                <a:gd name="T20" fmla="*/ 562 w 676"/>
                <a:gd name="T21" fmla="*/ 587 h 676"/>
                <a:gd name="T22" fmla="*/ 527 w 676"/>
                <a:gd name="T23" fmla="*/ 601 h 676"/>
                <a:gd name="T24" fmla="*/ 167 w 676"/>
                <a:gd name="T25" fmla="*/ 603 h 676"/>
                <a:gd name="T26" fmla="*/ 149 w 676"/>
                <a:gd name="T27" fmla="*/ 601 h 676"/>
                <a:gd name="T28" fmla="*/ 115 w 676"/>
                <a:gd name="T29" fmla="*/ 587 h 676"/>
                <a:gd name="T30" fmla="*/ 89 w 676"/>
                <a:gd name="T31" fmla="*/ 560 h 676"/>
                <a:gd name="T32" fmla="*/ 76 w 676"/>
                <a:gd name="T33" fmla="*/ 527 h 676"/>
                <a:gd name="T34" fmla="*/ 74 w 676"/>
                <a:gd name="T35" fmla="*/ 408 h 676"/>
                <a:gd name="T36" fmla="*/ 0 w 676"/>
                <a:gd name="T37" fmla="*/ 508 h 676"/>
                <a:gd name="T38" fmla="*/ 2 w 676"/>
                <a:gd name="T39" fmla="*/ 525 h 676"/>
                <a:gd name="T40" fmla="*/ 7 w 676"/>
                <a:gd name="T41" fmla="*/ 557 h 676"/>
                <a:gd name="T42" fmla="*/ 20 w 676"/>
                <a:gd name="T43" fmla="*/ 588 h 676"/>
                <a:gd name="T44" fmla="*/ 39 w 676"/>
                <a:gd name="T45" fmla="*/ 614 h 676"/>
                <a:gd name="T46" fmla="*/ 61 w 676"/>
                <a:gd name="T47" fmla="*/ 637 h 676"/>
                <a:gd name="T48" fmla="*/ 89 w 676"/>
                <a:gd name="T49" fmla="*/ 655 h 676"/>
                <a:gd name="T50" fmla="*/ 119 w 676"/>
                <a:gd name="T51" fmla="*/ 668 h 676"/>
                <a:gd name="T52" fmla="*/ 151 w 676"/>
                <a:gd name="T53" fmla="*/ 674 h 676"/>
                <a:gd name="T54" fmla="*/ 508 w 676"/>
                <a:gd name="T55" fmla="*/ 676 h 676"/>
                <a:gd name="T56" fmla="*/ 525 w 676"/>
                <a:gd name="T57" fmla="*/ 674 h 676"/>
                <a:gd name="T58" fmla="*/ 558 w 676"/>
                <a:gd name="T59" fmla="*/ 668 h 676"/>
                <a:gd name="T60" fmla="*/ 588 w 676"/>
                <a:gd name="T61" fmla="*/ 655 h 676"/>
                <a:gd name="T62" fmla="*/ 616 w 676"/>
                <a:gd name="T63" fmla="*/ 637 h 676"/>
                <a:gd name="T64" fmla="*/ 638 w 676"/>
                <a:gd name="T65" fmla="*/ 614 h 676"/>
                <a:gd name="T66" fmla="*/ 655 w 676"/>
                <a:gd name="T67" fmla="*/ 588 h 676"/>
                <a:gd name="T68" fmla="*/ 668 w 676"/>
                <a:gd name="T69" fmla="*/ 557 h 676"/>
                <a:gd name="T70" fmla="*/ 676 w 676"/>
                <a:gd name="T71" fmla="*/ 525 h 676"/>
                <a:gd name="T72" fmla="*/ 676 w 676"/>
                <a:gd name="T73" fmla="*/ 168 h 676"/>
                <a:gd name="T74" fmla="*/ 676 w 676"/>
                <a:gd name="T75" fmla="*/ 151 h 676"/>
                <a:gd name="T76" fmla="*/ 668 w 676"/>
                <a:gd name="T77" fmla="*/ 117 h 676"/>
                <a:gd name="T78" fmla="*/ 655 w 676"/>
                <a:gd name="T79" fmla="*/ 87 h 676"/>
                <a:gd name="T80" fmla="*/ 638 w 676"/>
                <a:gd name="T81" fmla="*/ 61 h 676"/>
                <a:gd name="T82" fmla="*/ 616 w 676"/>
                <a:gd name="T83" fmla="*/ 37 h 676"/>
                <a:gd name="T84" fmla="*/ 588 w 676"/>
                <a:gd name="T85" fmla="*/ 20 h 676"/>
                <a:gd name="T86" fmla="*/ 558 w 676"/>
                <a:gd name="T87" fmla="*/ 7 h 676"/>
                <a:gd name="T88" fmla="*/ 525 w 676"/>
                <a:gd name="T89" fmla="*/ 0 h 676"/>
                <a:gd name="T90" fmla="*/ 508 w 676"/>
                <a:gd name="T91" fmla="*/ 0 h 6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76" h="676">
                  <a:moveTo>
                    <a:pt x="508" y="0"/>
                  </a:moveTo>
                  <a:lnTo>
                    <a:pt x="167" y="0"/>
                  </a:lnTo>
                  <a:lnTo>
                    <a:pt x="167" y="0"/>
                  </a:lnTo>
                  <a:lnTo>
                    <a:pt x="158" y="0"/>
                  </a:lnTo>
                  <a:lnTo>
                    <a:pt x="197" y="73"/>
                  </a:lnTo>
                  <a:lnTo>
                    <a:pt x="508" y="73"/>
                  </a:lnTo>
                  <a:lnTo>
                    <a:pt x="508" y="73"/>
                  </a:lnTo>
                  <a:lnTo>
                    <a:pt x="527" y="74"/>
                  </a:lnTo>
                  <a:lnTo>
                    <a:pt x="545" y="80"/>
                  </a:lnTo>
                  <a:lnTo>
                    <a:pt x="562" y="89"/>
                  </a:lnTo>
                  <a:lnTo>
                    <a:pt x="575" y="101"/>
                  </a:lnTo>
                  <a:lnTo>
                    <a:pt x="586" y="114"/>
                  </a:lnTo>
                  <a:lnTo>
                    <a:pt x="596" y="130"/>
                  </a:lnTo>
                  <a:lnTo>
                    <a:pt x="601" y="149"/>
                  </a:lnTo>
                  <a:lnTo>
                    <a:pt x="603" y="168"/>
                  </a:lnTo>
                  <a:lnTo>
                    <a:pt x="603" y="508"/>
                  </a:lnTo>
                  <a:lnTo>
                    <a:pt x="603" y="508"/>
                  </a:lnTo>
                  <a:lnTo>
                    <a:pt x="601" y="527"/>
                  </a:lnTo>
                  <a:lnTo>
                    <a:pt x="596" y="544"/>
                  </a:lnTo>
                  <a:lnTo>
                    <a:pt x="586" y="560"/>
                  </a:lnTo>
                  <a:lnTo>
                    <a:pt x="575" y="575"/>
                  </a:lnTo>
                  <a:lnTo>
                    <a:pt x="562" y="587"/>
                  </a:lnTo>
                  <a:lnTo>
                    <a:pt x="545" y="596"/>
                  </a:lnTo>
                  <a:lnTo>
                    <a:pt x="527" y="601"/>
                  </a:lnTo>
                  <a:lnTo>
                    <a:pt x="508" y="603"/>
                  </a:lnTo>
                  <a:lnTo>
                    <a:pt x="167" y="603"/>
                  </a:lnTo>
                  <a:lnTo>
                    <a:pt x="167" y="603"/>
                  </a:lnTo>
                  <a:lnTo>
                    <a:pt x="149" y="601"/>
                  </a:lnTo>
                  <a:lnTo>
                    <a:pt x="132" y="596"/>
                  </a:lnTo>
                  <a:lnTo>
                    <a:pt x="115" y="587"/>
                  </a:lnTo>
                  <a:lnTo>
                    <a:pt x="100" y="575"/>
                  </a:lnTo>
                  <a:lnTo>
                    <a:pt x="89" y="560"/>
                  </a:lnTo>
                  <a:lnTo>
                    <a:pt x="82" y="544"/>
                  </a:lnTo>
                  <a:lnTo>
                    <a:pt x="76" y="527"/>
                  </a:lnTo>
                  <a:lnTo>
                    <a:pt x="74" y="508"/>
                  </a:lnTo>
                  <a:lnTo>
                    <a:pt x="74" y="408"/>
                  </a:lnTo>
                  <a:lnTo>
                    <a:pt x="0" y="330"/>
                  </a:lnTo>
                  <a:lnTo>
                    <a:pt x="0" y="508"/>
                  </a:lnTo>
                  <a:lnTo>
                    <a:pt x="0" y="508"/>
                  </a:lnTo>
                  <a:lnTo>
                    <a:pt x="2" y="525"/>
                  </a:lnTo>
                  <a:lnTo>
                    <a:pt x="3" y="542"/>
                  </a:lnTo>
                  <a:lnTo>
                    <a:pt x="7" y="557"/>
                  </a:lnTo>
                  <a:lnTo>
                    <a:pt x="13" y="573"/>
                  </a:lnTo>
                  <a:lnTo>
                    <a:pt x="20" y="588"/>
                  </a:lnTo>
                  <a:lnTo>
                    <a:pt x="30" y="601"/>
                  </a:lnTo>
                  <a:lnTo>
                    <a:pt x="39" y="614"/>
                  </a:lnTo>
                  <a:lnTo>
                    <a:pt x="50" y="626"/>
                  </a:lnTo>
                  <a:lnTo>
                    <a:pt x="61" y="637"/>
                  </a:lnTo>
                  <a:lnTo>
                    <a:pt x="74" y="646"/>
                  </a:lnTo>
                  <a:lnTo>
                    <a:pt x="89" y="655"/>
                  </a:lnTo>
                  <a:lnTo>
                    <a:pt x="102" y="663"/>
                  </a:lnTo>
                  <a:lnTo>
                    <a:pt x="119" y="668"/>
                  </a:lnTo>
                  <a:lnTo>
                    <a:pt x="134" y="672"/>
                  </a:lnTo>
                  <a:lnTo>
                    <a:pt x="151" y="674"/>
                  </a:lnTo>
                  <a:lnTo>
                    <a:pt x="167" y="676"/>
                  </a:lnTo>
                  <a:lnTo>
                    <a:pt x="508" y="676"/>
                  </a:lnTo>
                  <a:lnTo>
                    <a:pt x="508" y="676"/>
                  </a:lnTo>
                  <a:lnTo>
                    <a:pt x="525" y="674"/>
                  </a:lnTo>
                  <a:lnTo>
                    <a:pt x="542" y="672"/>
                  </a:lnTo>
                  <a:lnTo>
                    <a:pt x="558" y="668"/>
                  </a:lnTo>
                  <a:lnTo>
                    <a:pt x="573" y="663"/>
                  </a:lnTo>
                  <a:lnTo>
                    <a:pt x="588" y="655"/>
                  </a:lnTo>
                  <a:lnTo>
                    <a:pt x="603" y="646"/>
                  </a:lnTo>
                  <a:lnTo>
                    <a:pt x="616" y="637"/>
                  </a:lnTo>
                  <a:lnTo>
                    <a:pt x="627" y="626"/>
                  </a:lnTo>
                  <a:lnTo>
                    <a:pt x="638" y="614"/>
                  </a:lnTo>
                  <a:lnTo>
                    <a:pt x="648" y="601"/>
                  </a:lnTo>
                  <a:lnTo>
                    <a:pt x="655" y="588"/>
                  </a:lnTo>
                  <a:lnTo>
                    <a:pt x="663" y="573"/>
                  </a:lnTo>
                  <a:lnTo>
                    <a:pt x="668" y="557"/>
                  </a:lnTo>
                  <a:lnTo>
                    <a:pt x="674" y="542"/>
                  </a:lnTo>
                  <a:lnTo>
                    <a:pt x="676" y="525"/>
                  </a:lnTo>
                  <a:lnTo>
                    <a:pt x="676" y="508"/>
                  </a:lnTo>
                  <a:lnTo>
                    <a:pt x="676" y="168"/>
                  </a:lnTo>
                  <a:lnTo>
                    <a:pt x="676" y="168"/>
                  </a:lnTo>
                  <a:lnTo>
                    <a:pt x="676" y="151"/>
                  </a:lnTo>
                  <a:lnTo>
                    <a:pt x="674" y="134"/>
                  </a:lnTo>
                  <a:lnTo>
                    <a:pt x="668" y="117"/>
                  </a:lnTo>
                  <a:lnTo>
                    <a:pt x="663" y="102"/>
                  </a:lnTo>
                  <a:lnTo>
                    <a:pt x="655" y="87"/>
                  </a:lnTo>
                  <a:lnTo>
                    <a:pt x="648" y="74"/>
                  </a:lnTo>
                  <a:lnTo>
                    <a:pt x="638" y="61"/>
                  </a:lnTo>
                  <a:lnTo>
                    <a:pt x="627" y="48"/>
                  </a:lnTo>
                  <a:lnTo>
                    <a:pt x="616" y="37"/>
                  </a:lnTo>
                  <a:lnTo>
                    <a:pt x="603" y="28"/>
                  </a:lnTo>
                  <a:lnTo>
                    <a:pt x="588" y="20"/>
                  </a:lnTo>
                  <a:lnTo>
                    <a:pt x="573" y="13"/>
                  </a:lnTo>
                  <a:lnTo>
                    <a:pt x="558" y="7"/>
                  </a:lnTo>
                  <a:lnTo>
                    <a:pt x="542" y="4"/>
                  </a:lnTo>
                  <a:lnTo>
                    <a:pt x="525" y="0"/>
                  </a:lnTo>
                  <a:lnTo>
                    <a:pt x="508" y="0"/>
                  </a:lnTo>
                  <a:lnTo>
                    <a:pt x="50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 sz="2000">
                <a:latin typeface="KoPub돋움체 Medium"/>
                <a:ea typeface="KoPub돋움체 Medium"/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>
              <a:off x="434181" y="1820387"/>
              <a:ext cx="530226" cy="447675"/>
            </a:xfrm>
            <a:custGeom>
              <a:avLst/>
              <a:gdLst>
                <a:gd name="T0" fmla="*/ 666 w 668"/>
                <a:gd name="T1" fmla="*/ 13 h 564"/>
                <a:gd name="T2" fmla="*/ 657 w 668"/>
                <a:gd name="T3" fmla="*/ 4 h 564"/>
                <a:gd name="T4" fmla="*/ 640 w 668"/>
                <a:gd name="T5" fmla="*/ 0 h 564"/>
                <a:gd name="T6" fmla="*/ 631 w 668"/>
                <a:gd name="T7" fmla="*/ 0 h 564"/>
                <a:gd name="T8" fmla="*/ 597 w 668"/>
                <a:gd name="T9" fmla="*/ 9 h 564"/>
                <a:gd name="T10" fmla="*/ 577 w 668"/>
                <a:gd name="T11" fmla="*/ 22 h 564"/>
                <a:gd name="T12" fmla="*/ 556 w 668"/>
                <a:gd name="T13" fmla="*/ 39 h 564"/>
                <a:gd name="T14" fmla="*/ 493 w 668"/>
                <a:gd name="T15" fmla="*/ 114 h 564"/>
                <a:gd name="T16" fmla="*/ 445 w 668"/>
                <a:gd name="T17" fmla="*/ 179 h 564"/>
                <a:gd name="T18" fmla="*/ 305 w 668"/>
                <a:gd name="T19" fmla="*/ 386 h 564"/>
                <a:gd name="T20" fmla="*/ 286 w 668"/>
                <a:gd name="T21" fmla="*/ 413 h 564"/>
                <a:gd name="T22" fmla="*/ 251 w 668"/>
                <a:gd name="T23" fmla="*/ 363 h 564"/>
                <a:gd name="T24" fmla="*/ 208 w 668"/>
                <a:gd name="T25" fmla="*/ 315 h 564"/>
                <a:gd name="T26" fmla="*/ 171 w 668"/>
                <a:gd name="T27" fmla="*/ 287 h 564"/>
                <a:gd name="T28" fmla="*/ 143 w 668"/>
                <a:gd name="T29" fmla="*/ 272 h 564"/>
                <a:gd name="T30" fmla="*/ 113 w 668"/>
                <a:gd name="T31" fmla="*/ 265 h 564"/>
                <a:gd name="T32" fmla="*/ 98 w 668"/>
                <a:gd name="T33" fmla="*/ 261 h 564"/>
                <a:gd name="T34" fmla="*/ 65 w 668"/>
                <a:gd name="T35" fmla="*/ 266 h 564"/>
                <a:gd name="T36" fmla="*/ 33 w 668"/>
                <a:gd name="T37" fmla="*/ 281 h 564"/>
                <a:gd name="T38" fmla="*/ 9 w 668"/>
                <a:gd name="T39" fmla="*/ 304 h 564"/>
                <a:gd name="T40" fmla="*/ 0 w 668"/>
                <a:gd name="T41" fmla="*/ 324 h 564"/>
                <a:gd name="T42" fmla="*/ 0 w 668"/>
                <a:gd name="T43" fmla="*/ 332 h 564"/>
                <a:gd name="T44" fmla="*/ 11 w 668"/>
                <a:gd name="T45" fmla="*/ 343 h 564"/>
                <a:gd name="T46" fmla="*/ 20 w 668"/>
                <a:gd name="T47" fmla="*/ 345 h 564"/>
                <a:gd name="T48" fmla="*/ 54 w 668"/>
                <a:gd name="T49" fmla="*/ 354 h 564"/>
                <a:gd name="T50" fmla="*/ 85 w 668"/>
                <a:gd name="T51" fmla="*/ 374 h 564"/>
                <a:gd name="T52" fmla="*/ 115 w 668"/>
                <a:gd name="T53" fmla="*/ 402 h 564"/>
                <a:gd name="T54" fmla="*/ 165 w 668"/>
                <a:gd name="T55" fmla="*/ 467 h 564"/>
                <a:gd name="T56" fmla="*/ 218 w 668"/>
                <a:gd name="T57" fmla="*/ 553 h 564"/>
                <a:gd name="T58" fmla="*/ 219 w 668"/>
                <a:gd name="T59" fmla="*/ 557 h 564"/>
                <a:gd name="T60" fmla="*/ 232 w 668"/>
                <a:gd name="T61" fmla="*/ 564 h 564"/>
                <a:gd name="T62" fmla="*/ 242 w 668"/>
                <a:gd name="T63" fmla="*/ 564 h 564"/>
                <a:gd name="T64" fmla="*/ 266 w 668"/>
                <a:gd name="T65" fmla="*/ 561 h 564"/>
                <a:gd name="T66" fmla="*/ 294 w 668"/>
                <a:gd name="T67" fmla="*/ 549 h 564"/>
                <a:gd name="T68" fmla="*/ 318 w 668"/>
                <a:gd name="T69" fmla="*/ 533 h 564"/>
                <a:gd name="T70" fmla="*/ 333 w 668"/>
                <a:gd name="T71" fmla="*/ 516 h 564"/>
                <a:gd name="T72" fmla="*/ 350 w 668"/>
                <a:gd name="T73" fmla="*/ 482 h 564"/>
                <a:gd name="T74" fmla="*/ 415 w 668"/>
                <a:gd name="T75" fmla="*/ 378 h 564"/>
                <a:gd name="T76" fmla="*/ 506 w 668"/>
                <a:gd name="T77" fmla="*/ 240 h 564"/>
                <a:gd name="T78" fmla="*/ 607 w 668"/>
                <a:gd name="T79" fmla="*/ 104 h 564"/>
                <a:gd name="T80" fmla="*/ 657 w 668"/>
                <a:gd name="T81" fmla="*/ 45 h 564"/>
                <a:gd name="T82" fmla="*/ 666 w 668"/>
                <a:gd name="T83" fmla="*/ 28 h 564"/>
                <a:gd name="T84" fmla="*/ 666 w 668"/>
                <a:gd name="T85" fmla="*/ 13 h 5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68" h="564">
                  <a:moveTo>
                    <a:pt x="666" y="13"/>
                  </a:moveTo>
                  <a:lnTo>
                    <a:pt x="666" y="13"/>
                  </a:lnTo>
                  <a:lnTo>
                    <a:pt x="663" y="9"/>
                  </a:lnTo>
                  <a:lnTo>
                    <a:pt x="657" y="4"/>
                  </a:lnTo>
                  <a:lnTo>
                    <a:pt x="650" y="2"/>
                  </a:lnTo>
                  <a:lnTo>
                    <a:pt x="640" y="0"/>
                  </a:lnTo>
                  <a:lnTo>
                    <a:pt x="640" y="0"/>
                  </a:lnTo>
                  <a:lnTo>
                    <a:pt x="631" y="0"/>
                  </a:lnTo>
                  <a:lnTo>
                    <a:pt x="620" y="2"/>
                  </a:lnTo>
                  <a:lnTo>
                    <a:pt x="597" y="9"/>
                  </a:lnTo>
                  <a:lnTo>
                    <a:pt x="586" y="15"/>
                  </a:lnTo>
                  <a:lnTo>
                    <a:pt x="577" y="22"/>
                  </a:lnTo>
                  <a:lnTo>
                    <a:pt x="566" y="30"/>
                  </a:lnTo>
                  <a:lnTo>
                    <a:pt x="556" y="39"/>
                  </a:lnTo>
                  <a:lnTo>
                    <a:pt x="556" y="39"/>
                  </a:lnTo>
                  <a:lnTo>
                    <a:pt x="493" y="114"/>
                  </a:lnTo>
                  <a:lnTo>
                    <a:pt x="469" y="145"/>
                  </a:lnTo>
                  <a:lnTo>
                    <a:pt x="445" y="179"/>
                  </a:lnTo>
                  <a:lnTo>
                    <a:pt x="387" y="259"/>
                  </a:lnTo>
                  <a:lnTo>
                    <a:pt x="305" y="386"/>
                  </a:lnTo>
                  <a:lnTo>
                    <a:pt x="286" y="413"/>
                  </a:lnTo>
                  <a:lnTo>
                    <a:pt x="286" y="413"/>
                  </a:lnTo>
                  <a:lnTo>
                    <a:pt x="270" y="387"/>
                  </a:lnTo>
                  <a:lnTo>
                    <a:pt x="251" y="363"/>
                  </a:lnTo>
                  <a:lnTo>
                    <a:pt x="231" y="339"/>
                  </a:lnTo>
                  <a:lnTo>
                    <a:pt x="208" y="315"/>
                  </a:lnTo>
                  <a:lnTo>
                    <a:pt x="184" y="296"/>
                  </a:lnTo>
                  <a:lnTo>
                    <a:pt x="171" y="287"/>
                  </a:lnTo>
                  <a:lnTo>
                    <a:pt x="156" y="279"/>
                  </a:lnTo>
                  <a:lnTo>
                    <a:pt x="143" y="272"/>
                  </a:lnTo>
                  <a:lnTo>
                    <a:pt x="128" y="268"/>
                  </a:lnTo>
                  <a:lnTo>
                    <a:pt x="113" y="265"/>
                  </a:lnTo>
                  <a:lnTo>
                    <a:pt x="98" y="261"/>
                  </a:lnTo>
                  <a:lnTo>
                    <a:pt x="98" y="261"/>
                  </a:lnTo>
                  <a:lnTo>
                    <a:pt x="82" y="263"/>
                  </a:lnTo>
                  <a:lnTo>
                    <a:pt x="65" y="266"/>
                  </a:lnTo>
                  <a:lnTo>
                    <a:pt x="48" y="274"/>
                  </a:lnTo>
                  <a:lnTo>
                    <a:pt x="33" y="281"/>
                  </a:lnTo>
                  <a:lnTo>
                    <a:pt x="20" y="292"/>
                  </a:lnTo>
                  <a:lnTo>
                    <a:pt x="9" y="304"/>
                  </a:lnTo>
                  <a:lnTo>
                    <a:pt x="2" y="315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0" y="332"/>
                  </a:lnTo>
                  <a:lnTo>
                    <a:pt x="3" y="337"/>
                  </a:lnTo>
                  <a:lnTo>
                    <a:pt x="11" y="343"/>
                  </a:lnTo>
                  <a:lnTo>
                    <a:pt x="20" y="345"/>
                  </a:lnTo>
                  <a:lnTo>
                    <a:pt x="20" y="345"/>
                  </a:lnTo>
                  <a:lnTo>
                    <a:pt x="37" y="348"/>
                  </a:lnTo>
                  <a:lnTo>
                    <a:pt x="54" y="354"/>
                  </a:lnTo>
                  <a:lnTo>
                    <a:pt x="69" y="363"/>
                  </a:lnTo>
                  <a:lnTo>
                    <a:pt x="85" y="374"/>
                  </a:lnTo>
                  <a:lnTo>
                    <a:pt x="100" y="387"/>
                  </a:lnTo>
                  <a:lnTo>
                    <a:pt x="115" y="402"/>
                  </a:lnTo>
                  <a:lnTo>
                    <a:pt x="141" y="434"/>
                  </a:lnTo>
                  <a:lnTo>
                    <a:pt x="165" y="467"/>
                  </a:lnTo>
                  <a:lnTo>
                    <a:pt x="188" y="501"/>
                  </a:lnTo>
                  <a:lnTo>
                    <a:pt x="218" y="553"/>
                  </a:lnTo>
                  <a:lnTo>
                    <a:pt x="218" y="553"/>
                  </a:lnTo>
                  <a:lnTo>
                    <a:pt x="219" y="557"/>
                  </a:lnTo>
                  <a:lnTo>
                    <a:pt x="225" y="561"/>
                  </a:lnTo>
                  <a:lnTo>
                    <a:pt x="232" y="564"/>
                  </a:lnTo>
                  <a:lnTo>
                    <a:pt x="242" y="564"/>
                  </a:lnTo>
                  <a:lnTo>
                    <a:pt x="242" y="564"/>
                  </a:lnTo>
                  <a:lnTo>
                    <a:pt x="253" y="564"/>
                  </a:lnTo>
                  <a:lnTo>
                    <a:pt x="266" y="561"/>
                  </a:lnTo>
                  <a:lnTo>
                    <a:pt x="279" y="555"/>
                  </a:lnTo>
                  <a:lnTo>
                    <a:pt x="294" y="549"/>
                  </a:lnTo>
                  <a:lnTo>
                    <a:pt x="305" y="542"/>
                  </a:lnTo>
                  <a:lnTo>
                    <a:pt x="318" y="533"/>
                  </a:lnTo>
                  <a:lnTo>
                    <a:pt x="326" y="523"/>
                  </a:lnTo>
                  <a:lnTo>
                    <a:pt x="333" y="516"/>
                  </a:lnTo>
                  <a:lnTo>
                    <a:pt x="333" y="516"/>
                  </a:lnTo>
                  <a:lnTo>
                    <a:pt x="350" y="482"/>
                  </a:lnTo>
                  <a:lnTo>
                    <a:pt x="378" y="436"/>
                  </a:lnTo>
                  <a:lnTo>
                    <a:pt x="415" y="378"/>
                  </a:lnTo>
                  <a:lnTo>
                    <a:pt x="458" y="311"/>
                  </a:lnTo>
                  <a:lnTo>
                    <a:pt x="506" y="240"/>
                  </a:lnTo>
                  <a:lnTo>
                    <a:pt x="556" y="171"/>
                  </a:lnTo>
                  <a:lnTo>
                    <a:pt x="607" y="104"/>
                  </a:lnTo>
                  <a:lnTo>
                    <a:pt x="657" y="45"/>
                  </a:lnTo>
                  <a:lnTo>
                    <a:pt x="657" y="45"/>
                  </a:lnTo>
                  <a:lnTo>
                    <a:pt x="663" y="35"/>
                  </a:lnTo>
                  <a:lnTo>
                    <a:pt x="666" y="28"/>
                  </a:lnTo>
                  <a:lnTo>
                    <a:pt x="668" y="21"/>
                  </a:lnTo>
                  <a:lnTo>
                    <a:pt x="666" y="13"/>
                  </a:lnTo>
                  <a:lnTo>
                    <a:pt x="666" y="13"/>
                  </a:lnTo>
                  <a:close/>
                </a:path>
              </a:pathLst>
            </a:custGeom>
            <a:solidFill>
              <a:srgbClr val="ed4d4d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 sz="2000">
                <a:latin typeface="KoPub돋움체 Medium"/>
                <a:ea typeface="KoPub돋움체 Medium"/>
              </a:endParaRPr>
            </a:p>
          </p:txBody>
        </p:sp>
      </p:grpSp>
      <p:sp>
        <p:nvSpPr>
          <p:cNvPr id="38" name="사각형: 둥근 모서리 37"/>
          <p:cNvSpPr/>
          <p:nvPr/>
        </p:nvSpPr>
        <p:spPr>
          <a:xfrm>
            <a:off x="1474170" y="5436908"/>
            <a:ext cx="10250470" cy="777534"/>
          </a:xfrm>
          <a:prstGeom prst="roundRect">
            <a:avLst>
              <a:gd name="adj" fmla="val 62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9" name="직사각형 38"/>
          <p:cNvSpPr/>
          <p:nvPr/>
        </p:nvSpPr>
        <p:spPr>
          <a:xfrm>
            <a:off x="2099908" y="5571010"/>
            <a:ext cx="9543452" cy="491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  <a:defRPr/>
            </a:pPr>
            <a:r>
              <a:rPr lang="ko-KR" altLang="en-US" sz="2600">
                <a:solidFill>
                  <a:srgbClr val="000066"/>
                </a:solidFill>
                <a:latin typeface="+mj-ea"/>
                <a:ea typeface="+mj-ea"/>
              </a:rPr>
              <a:t>매주 이루어질 예정인 </a:t>
            </a:r>
            <a:r>
              <a:rPr lang="ko-KR" altLang="en-US" sz="2600">
                <a:solidFill>
                  <a:srgbClr val="ed5151"/>
                </a:solidFill>
                <a:latin typeface="+mj-ea"/>
                <a:ea typeface="+mj-ea"/>
              </a:rPr>
              <a:t>안전점검회의</a:t>
            </a:r>
            <a:r>
              <a:rPr lang="ko-KR" altLang="en-US" sz="2600">
                <a:solidFill>
                  <a:srgbClr val="000066"/>
                </a:solidFill>
                <a:latin typeface="+mj-ea"/>
                <a:ea typeface="+mj-ea"/>
              </a:rPr>
              <a:t> 내용을 반드시 </a:t>
            </a:r>
            <a:r>
              <a:rPr lang="ko-KR" altLang="en-US" sz="2600">
                <a:solidFill>
                  <a:srgbClr val="ed5151"/>
                </a:solidFill>
                <a:latin typeface="+mj-ea"/>
                <a:ea typeface="+mj-ea"/>
              </a:rPr>
              <a:t>숙지</a:t>
            </a:r>
            <a:endParaRPr lang="ko-KR" altLang="en-US" sz="2600">
              <a:solidFill>
                <a:srgbClr val="ed5151"/>
              </a:solidFill>
              <a:latin typeface="+mj-ea"/>
              <a:ea typeface="+mj-ea"/>
            </a:endParaRPr>
          </a:p>
        </p:txBody>
      </p:sp>
      <p:grpSp>
        <p:nvGrpSpPr>
          <p:cNvPr id="40" name="그룹 39"/>
          <p:cNvGrpSpPr/>
          <p:nvPr/>
        </p:nvGrpSpPr>
        <p:grpSpPr>
          <a:xfrm rot="0">
            <a:off x="1849541" y="5691025"/>
            <a:ext cx="221919" cy="210110"/>
            <a:chOff x="346869" y="1820387"/>
            <a:chExt cx="617538" cy="584675"/>
          </a:xfrm>
          <a:solidFill>
            <a:srgbClr val="000000"/>
          </a:solidFill>
        </p:grpSpPr>
        <p:sp>
          <p:nvSpPr>
            <p:cNvPr id="41" name="Freeform 74"/>
            <p:cNvSpPr/>
            <p:nvPr/>
          </p:nvSpPr>
          <p:spPr>
            <a:xfrm flipH="1">
              <a:off x="346869" y="1868487"/>
              <a:ext cx="536575" cy="536575"/>
            </a:xfrm>
            <a:custGeom>
              <a:avLst/>
              <a:gdLst>
                <a:gd name="T0" fmla="*/ 167 w 676"/>
                <a:gd name="T1" fmla="*/ 0 h 676"/>
                <a:gd name="T2" fmla="*/ 158 w 676"/>
                <a:gd name="T3" fmla="*/ 0 h 676"/>
                <a:gd name="T4" fmla="*/ 508 w 676"/>
                <a:gd name="T5" fmla="*/ 73 h 676"/>
                <a:gd name="T6" fmla="*/ 527 w 676"/>
                <a:gd name="T7" fmla="*/ 74 h 676"/>
                <a:gd name="T8" fmla="*/ 562 w 676"/>
                <a:gd name="T9" fmla="*/ 89 h 676"/>
                <a:gd name="T10" fmla="*/ 586 w 676"/>
                <a:gd name="T11" fmla="*/ 114 h 676"/>
                <a:gd name="T12" fmla="*/ 601 w 676"/>
                <a:gd name="T13" fmla="*/ 149 h 676"/>
                <a:gd name="T14" fmla="*/ 603 w 676"/>
                <a:gd name="T15" fmla="*/ 508 h 676"/>
                <a:gd name="T16" fmla="*/ 601 w 676"/>
                <a:gd name="T17" fmla="*/ 527 h 676"/>
                <a:gd name="T18" fmla="*/ 586 w 676"/>
                <a:gd name="T19" fmla="*/ 560 h 676"/>
                <a:gd name="T20" fmla="*/ 562 w 676"/>
                <a:gd name="T21" fmla="*/ 587 h 676"/>
                <a:gd name="T22" fmla="*/ 527 w 676"/>
                <a:gd name="T23" fmla="*/ 601 h 676"/>
                <a:gd name="T24" fmla="*/ 167 w 676"/>
                <a:gd name="T25" fmla="*/ 603 h 676"/>
                <a:gd name="T26" fmla="*/ 149 w 676"/>
                <a:gd name="T27" fmla="*/ 601 h 676"/>
                <a:gd name="T28" fmla="*/ 115 w 676"/>
                <a:gd name="T29" fmla="*/ 587 h 676"/>
                <a:gd name="T30" fmla="*/ 89 w 676"/>
                <a:gd name="T31" fmla="*/ 560 h 676"/>
                <a:gd name="T32" fmla="*/ 76 w 676"/>
                <a:gd name="T33" fmla="*/ 527 h 676"/>
                <a:gd name="T34" fmla="*/ 74 w 676"/>
                <a:gd name="T35" fmla="*/ 408 h 676"/>
                <a:gd name="T36" fmla="*/ 0 w 676"/>
                <a:gd name="T37" fmla="*/ 508 h 676"/>
                <a:gd name="T38" fmla="*/ 2 w 676"/>
                <a:gd name="T39" fmla="*/ 525 h 676"/>
                <a:gd name="T40" fmla="*/ 7 w 676"/>
                <a:gd name="T41" fmla="*/ 557 h 676"/>
                <a:gd name="T42" fmla="*/ 20 w 676"/>
                <a:gd name="T43" fmla="*/ 588 h 676"/>
                <a:gd name="T44" fmla="*/ 39 w 676"/>
                <a:gd name="T45" fmla="*/ 614 h 676"/>
                <a:gd name="T46" fmla="*/ 61 w 676"/>
                <a:gd name="T47" fmla="*/ 637 h 676"/>
                <a:gd name="T48" fmla="*/ 89 w 676"/>
                <a:gd name="T49" fmla="*/ 655 h 676"/>
                <a:gd name="T50" fmla="*/ 119 w 676"/>
                <a:gd name="T51" fmla="*/ 668 h 676"/>
                <a:gd name="T52" fmla="*/ 151 w 676"/>
                <a:gd name="T53" fmla="*/ 674 h 676"/>
                <a:gd name="T54" fmla="*/ 508 w 676"/>
                <a:gd name="T55" fmla="*/ 676 h 676"/>
                <a:gd name="T56" fmla="*/ 525 w 676"/>
                <a:gd name="T57" fmla="*/ 674 h 676"/>
                <a:gd name="T58" fmla="*/ 558 w 676"/>
                <a:gd name="T59" fmla="*/ 668 h 676"/>
                <a:gd name="T60" fmla="*/ 588 w 676"/>
                <a:gd name="T61" fmla="*/ 655 h 676"/>
                <a:gd name="T62" fmla="*/ 616 w 676"/>
                <a:gd name="T63" fmla="*/ 637 h 676"/>
                <a:gd name="T64" fmla="*/ 638 w 676"/>
                <a:gd name="T65" fmla="*/ 614 h 676"/>
                <a:gd name="T66" fmla="*/ 655 w 676"/>
                <a:gd name="T67" fmla="*/ 588 h 676"/>
                <a:gd name="T68" fmla="*/ 668 w 676"/>
                <a:gd name="T69" fmla="*/ 557 h 676"/>
                <a:gd name="T70" fmla="*/ 676 w 676"/>
                <a:gd name="T71" fmla="*/ 525 h 676"/>
                <a:gd name="T72" fmla="*/ 676 w 676"/>
                <a:gd name="T73" fmla="*/ 168 h 676"/>
                <a:gd name="T74" fmla="*/ 676 w 676"/>
                <a:gd name="T75" fmla="*/ 151 h 676"/>
                <a:gd name="T76" fmla="*/ 668 w 676"/>
                <a:gd name="T77" fmla="*/ 117 h 676"/>
                <a:gd name="T78" fmla="*/ 655 w 676"/>
                <a:gd name="T79" fmla="*/ 87 h 676"/>
                <a:gd name="T80" fmla="*/ 638 w 676"/>
                <a:gd name="T81" fmla="*/ 61 h 676"/>
                <a:gd name="T82" fmla="*/ 616 w 676"/>
                <a:gd name="T83" fmla="*/ 37 h 676"/>
                <a:gd name="T84" fmla="*/ 588 w 676"/>
                <a:gd name="T85" fmla="*/ 20 h 676"/>
                <a:gd name="T86" fmla="*/ 558 w 676"/>
                <a:gd name="T87" fmla="*/ 7 h 676"/>
                <a:gd name="T88" fmla="*/ 525 w 676"/>
                <a:gd name="T89" fmla="*/ 0 h 676"/>
                <a:gd name="T90" fmla="*/ 508 w 676"/>
                <a:gd name="T91" fmla="*/ 0 h 6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76" h="676">
                  <a:moveTo>
                    <a:pt x="508" y="0"/>
                  </a:moveTo>
                  <a:lnTo>
                    <a:pt x="167" y="0"/>
                  </a:lnTo>
                  <a:lnTo>
                    <a:pt x="167" y="0"/>
                  </a:lnTo>
                  <a:lnTo>
                    <a:pt x="158" y="0"/>
                  </a:lnTo>
                  <a:lnTo>
                    <a:pt x="197" y="73"/>
                  </a:lnTo>
                  <a:lnTo>
                    <a:pt x="508" y="73"/>
                  </a:lnTo>
                  <a:lnTo>
                    <a:pt x="508" y="73"/>
                  </a:lnTo>
                  <a:lnTo>
                    <a:pt x="527" y="74"/>
                  </a:lnTo>
                  <a:lnTo>
                    <a:pt x="545" y="80"/>
                  </a:lnTo>
                  <a:lnTo>
                    <a:pt x="562" y="89"/>
                  </a:lnTo>
                  <a:lnTo>
                    <a:pt x="575" y="101"/>
                  </a:lnTo>
                  <a:lnTo>
                    <a:pt x="586" y="114"/>
                  </a:lnTo>
                  <a:lnTo>
                    <a:pt x="596" y="130"/>
                  </a:lnTo>
                  <a:lnTo>
                    <a:pt x="601" y="149"/>
                  </a:lnTo>
                  <a:lnTo>
                    <a:pt x="603" y="168"/>
                  </a:lnTo>
                  <a:lnTo>
                    <a:pt x="603" y="508"/>
                  </a:lnTo>
                  <a:lnTo>
                    <a:pt x="603" y="508"/>
                  </a:lnTo>
                  <a:lnTo>
                    <a:pt x="601" y="527"/>
                  </a:lnTo>
                  <a:lnTo>
                    <a:pt x="596" y="544"/>
                  </a:lnTo>
                  <a:lnTo>
                    <a:pt x="586" y="560"/>
                  </a:lnTo>
                  <a:lnTo>
                    <a:pt x="575" y="575"/>
                  </a:lnTo>
                  <a:lnTo>
                    <a:pt x="562" y="587"/>
                  </a:lnTo>
                  <a:lnTo>
                    <a:pt x="545" y="596"/>
                  </a:lnTo>
                  <a:lnTo>
                    <a:pt x="527" y="601"/>
                  </a:lnTo>
                  <a:lnTo>
                    <a:pt x="508" y="603"/>
                  </a:lnTo>
                  <a:lnTo>
                    <a:pt x="167" y="603"/>
                  </a:lnTo>
                  <a:lnTo>
                    <a:pt x="167" y="603"/>
                  </a:lnTo>
                  <a:lnTo>
                    <a:pt x="149" y="601"/>
                  </a:lnTo>
                  <a:lnTo>
                    <a:pt x="132" y="596"/>
                  </a:lnTo>
                  <a:lnTo>
                    <a:pt x="115" y="587"/>
                  </a:lnTo>
                  <a:lnTo>
                    <a:pt x="100" y="575"/>
                  </a:lnTo>
                  <a:lnTo>
                    <a:pt x="89" y="560"/>
                  </a:lnTo>
                  <a:lnTo>
                    <a:pt x="82" y="544"/>
                  </a:lnTo>
                  <a:lnTo>
                    <a:pt x="76" y="527"/>
                  </a:lnTo>
                  <a:lnTo>
                    <a:pt x="74" y="508"/>
                  </a:lnTo>
                  <a:lnTo>
                    <a:pt x="74" y="408"/>
                  </a:lnTo>
                  <a:lnTo>
                    <a:pt x="0" y="330"/>
                  </a:lnTo>
                  <a:lnTo>
                    <a:pt x="0" y="508"/>
                  </a:lnTo>
                  <a:lnTo>
                    <a:pt x="0" y="508"/>
                  </a:lnTo>
                  <a:lnTo>
                    <a:pt x="2" y="525"/>
                  </a:lnTo>
                  <a:lnTo>
                    <a:pt x="3" y="542"/>
                  </a:lnTo>
                  <a:lnTo>
                    <a:pt x="7" y="557"/>
                  </a:lnTo>
                  <a:lnTo>
                    <a:pt x="13" y="573"/>
                  </a:lnTo>
                  <a:lnTo>
                    <a:pt x="20" y="588"/>
                  </a:lnTo>
                  <a:lnTo>
                    <a:pt x="30" y="601"/>
                  </a:lnTo>
                  <a:lnTo>
                    <a:pt x="39" y="614"/>
                  </a:lnTo>
                  <a:lnTo>
                    <a:pt x="50" y="626"/>
                  </a:lnTo>
                  <a:lnTo>
                    <a:pt x="61" y="637"/>
                  </a:lnTo>
                  <a:lnTo>
                    <a:pt x="74" y="646"/>
                  </a:lnTo>
                  <a:lnTo>
                    <a:pt x="89" y="655"/>
                  </a:lnTo>
                  <a:lnTo>
                    <a:pt x="102" y="663"/>
                  </a:lnTo>
                  <a:lnTo>
                    <a:pt x="119" y="668"/>
                  </a:lnTo>
                  <a:lnTo>
                    <a:pt x="134" y="672"/>
                  </a:lnTo>
                  <a:lnTo>
                    <a:pt x="151" y="674"/>
                  </a:lnTo>
                  <a:lnTo>
                    <a:pt x="167" y="676"/>
                  </a:lnTo>
                  <a:lnTo>
                    <a:pt x="508" y="676"/>
                  </a:lnTo>
                  <a:lnTo>
                    <a:pt x="508" y="676"/>
                  </a:lnTo>
                  <a:lnTo>
                    <a:pt x="525" y="674"/>
                  </a:lnTo>
                  <a:lnTo>
                    <a:pt x="542" y="672"/>
                  </a:lnTo>
                  <a:lnTo>
                    <a:pt x="558" y="668"/>
                  </a:lnTo>
                  <a:lnTo>
                    <a:pt x="573" y="663"/>
                  </a:lnTo>
                  <a:lnTo>
                    <a:pt x="588" y="655"/>
                  </a:lnTo>
                  <a:lnTo>
                    <a:pt x="603" y="646"/>
                  </a:lnTo>
                  <a:lnTo>
                    <a:pt x="616" y="637"/>
                  </a:lnTo>
                  <a:lnTo>
                    <a:pt x="627" y="626"/>
                  </a:lnTo>
                  <a:lnTo>
                    <a:pt x="638" y="614"/>
                  </a:lnTo>
                  <a:lnTo>
                    <a:pt x="648" y="601"/>
                  </a:lnTo>
                  <a:lnTo>
                    <a:pt x="655" y="588"/>
                  </a:lnTo>
                  <a:lnTo>
                    <a:pt x="663" y="573"/>
                  </a:lnTo>
                  <a:lnTo>
                    <a:pt x="668" y="557"/>
                  </a:lnTo>
                  <a:lnTo>
                    <a:pt x="674" y="542"/>
                  </a:lnTo>
                  <a:lnTo>
                    <a:pt x="676" y="525"/>
                  </a:lnTo>
                  <a:lnTo>
                    <a:pt x="676" y="508"/>
                  </a:lnTo>
                  <a:lnTo>
                    <a:pt x="676" y="168"/>
                  </a:lnTo>
                  <a:lnTo>
                    <a:pt x="676" y="168"/>
                  </a:lnTo>
                  <a:lnTo>
                    <a:pt x="676" y="151"/>
                  </a:lnTo>
                  <a:lnTo>
                    <a:pt x="674" y="134"/>
                  </a:lnTo>
                  <a:lnTo>
                    <a:pt x="668" y="117"/>
                  </a:lnTo>
                  <a:lnTo>
                    <a:pt x="663" y="102"/>
                  </a:lnTo>
                  <a:lnTo>
                    <a:pt x="655" y="87"/>
                  </a:lnTo>
                  <a:lnTo>
                    <a:pt x="648" y="74"/>
                  </a:lnTo>
                  <a:lnTo>
                    <a:pt x="638" y="61"/>
                  </a:lnTo>
                  <a:lnTo>
                    <a:pt x="627" y="48"/>
                  </a:lnTo>
                  <a:lnTo>
                    <a:pt x="616" y="37"/>
                  </a:lnTo>
                  <a:lnTo>
                    <a:pt x="603" y="28"/>
                  </a:lnTo>
                  <a:lnTo>
                    <a:pt x="588" y="20"/>
                  </a:lnTo>
                  <a:lnTo>
                    <a:pt x="573" y="13"/>
                  </a:lnTo>
                  <a:lnTo>
                    <a:pt x="558" y="7"/>
                  </a:lnTo>
                  <a:lnTo>
                    <a:pt x="542" y="4"/>
                  </a:lnTo>
                  <a:lnTo>
                    <a:pt x="525" y="0"/>
                  </a:lnTo>
                  <a:lnTo>
                    <a:pt x="508" y="0"/>
                  </a:lnTo>
                  <a:lnTo>
                    <a:pt x="50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 sz="2000">
                <a:latin typeface="KoPub돋움체 Medium"/>
                <a:ea typeface="KoPub돋움체 Medium"/>
              </a:endParaRPr>
            </a:p>
          </p:txBody>
        </p:sp>
        <p:sp>
          <p:nvSpPr>
            <p:cNvPr id="42" name="Freeform 33"/>
            <p:cNvSpPr/>
            <p:nvPr/>
          </p:nvSpPr>
          <p:spPr>
            <a:xfrm>
              <a:off x="434181" y="1820387"/>
              <a:ext cx="530226" cy="447675"/>
            </a:xfrm>
            <a:custGeom>
              <a:avLst/>
              <a:gdLst>
                <a:gd name="T0" fmla="*/ 666 w 668"/>
                <a:gd name="T1" fmla="*/ 13 h 564"/>
                <a:gd name="T2" fmla="*/ 657 w 668"/>
                <a:gd name="T3" fmla="*/ 4 h 564"/>
                <a:gd name="T4" fmla="*/ 640 w 668"/>
                <a:gd name="T5" fmla="*/ 0 h 564"/>
                <a:gd name="T6" fmla="*/ 631 w 668"/>
                <a:gd name="T7" fmla="*/ 0 h 564"/>
                <a:gd name="T8" fmla="*/ 597 w 668"/>
                <a:gd name="T9" fmla="*/ 9 h 564"/>
                <a:gd name="T10" fmla="*/ 577 w 668"/>
                <a:gd name="T11" fmla="*/ 22 h 564"/>
                <a:gd name="T12" fmla="*/ 556 w 668"/>
                <a:gd name="T13" fmla="*/ 39 h 564"/>
                <a:gd name="T14" fmla="*/ 493 w 668"/>
                <a:gd name="T15" fmla="*/ 114 h 564"/>
                <a:gd name="T16" fmla="*/ 445 w 668"/>
                <a:gd name="T17" fmla="*/ 179 h 564"/>
                <a:gd name="T18" fmla="*/ 305 w 668"/>
                <a:gd name="T19" fmla="*/ 386 h 564"/>
                <a:gd name="T20" fmla="*/ 286 w 668"/>
                <a:gd name="T21" fmla="*/ 413 h 564"/>
                <a:gd name="T22" fmla="*/ 251 w 668"/>
                <a:gd name="T23" fmla="*/ 363 h 564"/>
                <a:gd name="T24" fmla="*/ 208 w 668"/>
                <a:gd name="T25" fmla="*/ 315 h 564"/>
                <a:gd name="T26" fmla="*/ 171 w 668"/>
                <a:gd name="T27" fmla="*/ 287 h 564"/>
                <a:gd name="T28" fmla="*/ 143 w 668"/>
                <a:gd name="T29" fmla="*/ 272 h 564"/>
                <a:gd name="T30" fmla="*/ 113 w 668"/>
                <a:gd name="T31" fmla="*/ 265 h 564"/>
                <a:gd name="T32" fmla="*/ 98 w 668"/>
                <a:gd name="T33" fmla="*/ 261 h 564"/>
                <a:gd name="T34" fmla="*/ 65 w 668"/>
                <a:gd name="T35" fmla="*/ 266 h 564"/>
                <a:gd name="T36" fmla="*/ 33 w 668"/>
                <a:gd name="T37" fmla="*/ 281 h 564"/>
                <a:gd name="T38" fmla="*/ 9 w 668"/>
                <a:gd name="T39" fmla="*/ 304 h 564"/>
                <a:gd name="T40" fmla="*/ 0 w 668"/>
                <a:gd name="T41" fmla="*/ 324 h 564"/>
                <a:gd name="T42" fmla="*/ 0 w 668"/>
                <a:gd name="T43" fmla="*/ 332 h 564"/>
                <a:gd name="T44" fmla="*/ 11 w 668"/>
                <a:gd name="T45" fmla="*/ 343 h 564"/>
                <a:gd name="T46" fmla="*/ 20 w 668"/>
                <a:gd name="T47" fmla="*/ 345 h 564"/>
                <a:gd name="T48" fmla="*/ 54 w 668"/>
                <a:gd name="T49" fmla="*/ 354 h 564"/>
                <a:gd name="T50" fmla="*/ 85 w 668"/>
                <a:gd name="T51" fmla="*/ 374 h 564"/>
                <a:gd name="T52" fmla="*/ 115 w 668"/>
                <a:gd name="T53" fmla="*/ 402 h 564"/>
                <a:gd name="T54" fmla="*/ 165 w 668"/>
                <a:gd name="T55" fmla="*/ 467 h 564"/>
                <a:gd name="T56" fmla="*/ 218 w 668"/>
                <a:gd name="T57" fmla="*/ 553 h 564"/>
                <a:gd name="T58" fmla="*/ 219 w 668"/>
                <a:gd name="T59" fmla="*/ 557 h 564"/>
                <a:gd name="T60" fmla="*/ 232 w 668"/>
                <a:gd name="T61" fmla="*/ 564 h 564"/>
                <a:gd name="T62" fmla="*/ 242 w 668"/>
                <a:gd name="T63" fmla="*/ 564 h 564"/>
                <a:gd name="T64" fmla="*/ 266 w 668"/>
                <a:gd name="T65" fmla="*/ 561 h 564"/>
                <a:gd name="T66" fmla="*/ 294 w 668"/>
                <a:gd name="T67" fmla="*/ 549 h 564"/>
                <a:gd name="T68" fmla="*/ 318 w 668"/>
                <a:gd name="T69" fmla="*/ 533 h 564"/>
                <a:gd name="T70" fmla="*/ 333 w 668"/>
                <a:gd name="T71" fmla="*/ 516 h 564"/>
                <a:gd name="T72" fmla="*/ 350 w 668"/>
                <a:gd name="T73" fmla="*/ 482 h 564"/>
                <a:gd name="T74" fmla="*/ 415 w 668"/>
                <a:gd name="T75" fmla="*/ 378 h 564"/>
                <a:gd name="T76" fmla="*/ 506 w 668"/>
                <a:gd name="T77" fmla="*/ 240 h 564"/>
                <a:gd name="T78" fmla="*/ 607 w 668"/>
                <a:gd name="T79" fmla="*/ 104 h 564"/>
                <a:gd name="T80" fmla="*/ 657 w 668"/>
                <a:gd name="T81" fmla="*/ 45 h 564"/>
                <a:gd name="T82" fmla="*/ 666 w 668"/>
                <a:gd name="T83" fmla="*/ 28 h 564"/>
                <a:gd name="T84" fmla="*/ 666 w 668"/>
                <a:gd name="T85" fmla="*/ 13 h 5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68" h="564">
                  <a:moveTo>
                    <a:pt x="666" y="13"/>
                  </a:moveTo>
                  <a:lnTo>
                    <a:pt x="666" y="13"/>
                  </a:lnTo>
                  <a:lnTo>
                    <a:pt x="663" y="9"/>
                  </a:lnTo>
                  <a:lnTo>
                    <a:pt x="657" y="4"/>
                  </a:lnTo>
                  <a:lnTo>
                    <a:pt x="650" y="2"/>
                  </a:lnTo>
                  <a:lnTo>
                    <a:pt x="640" y="0"/>
                  </a:lnTo>
                  <a:lnTo>
                    <a:pt x="640" y="0"/>
                  </a:lnTo>
                  <a:lnTo>
                    <a:pt x="631" y="0"/>
                  </a:lnTo>
                  <a:lnTo>
                    <a:pt x="620" y="2"/>
                  </a:lnTo>
                  <a:lnTo>
                    <a:pt x="597" y="9"/>
                  </a:lnTo>
                  <a:lnTo>
                    <a:pt x="586" y="15"/>
                  </a:lnTo>
                  <a:lnTo>
                    <a:pt x="577" y="22"/>
                  </a:lnTo>
                  <a:lnTo>
                    <a:pt x="566" y="30"/>
                  </a:lnTo>
                  <a:lnTo>
                    <a:pt x="556" y="39"/>
                  </a:lnTo>
                  <a:lnTo>
                    <a:pt x="556" y="39"/>
                  </a:lnTo>
                  <a:lnTo>
                    <a:pt x="493" y="114"/>
                  </a:lnTo>
                  <a:lnTo>
                    <a:pt x="469" y="145"/>
                  </a:lnTo>
                  <a:lnTo>
                    <a:pt x="445" y="179"/>
                  </a:lnTo>
                  <a:lnTo>
                    <a:pt x="387" y="259"/>
                  </a:lnTo>
                  <a:lnTo>
                    <a:pt x="305" y="386"/>
                  </a:lnTo>
                  <a:lnTo>
                    <a:pt x="286" y="413"/>
                  </a:lnTo>
                  <a:lnTo>
                    <a:pt x="286" y="413"/>
                  </a:lnTo>
                  <a:lnTo>
                    <a:pt x="270" y="387"/>
                  </a:lnTo>
                  <a:lnTo>
                    <a:pt x="251" y="363"/>
                  </a:lnTo>
                  <a:lnTo>
                    <a:pt x="231" y="339"/>
                  </a:lnTo>
                  <a:lnTo>
                    <a:pt x="208" y="315"/>
                  </a:lnTo>
                  <a:lnTo>
                    <a:pt x="184" y="296"/>
                  </a:lnTo>
                  <a:lnTo>
                    <a:pt x="171" y="287"/>
                  </a:lnTo>
                  <a:lnTo>
                    <a:pt x="156" y="279"/>
                  </a:lnTo>
                  <a:lnTo>
                    <a:pt x="143" y="272"/>
                  </a:lnTo>
                  <a:lnTo>
                    <a:pt x="128" y="268"/>
                  </a:lnTo>
                  <a:lnTo>
                    <a:pt x="113" y="265"/>
                  </a:lnTo>
                  <a:lnTo>
                    <a:pt x="98" y="261"/>
                  </a:lnTo>
                  <a:lnTo>
                    <a:pt x="98" y="261"/>
                  </a:lnTo>
                  <a:lnTo>
                    <a:pt x="82" y="263"/>
                  </a:lnTo>
                  <a:lnTo>
                    <a:pt x="65" y="266"/>
                  </a:lnTo>
                  <a:lnTo>
                    <a:pt x="48" y="274"/>
                  </a:lnTo>
                  <a:lnTo>
                    <a:pt x="33" y="281"/>
                  </a:lnTo>
                  <a:lnTo>
                    <a:pt x="20" y="292"/>
                  </a:lnTo>
                  <a:lnTo>
                    <a:pt x="9" y="304"/>
                  </a:lnTo>
                  <a:lnTo>
                    <a:pt x="2" y="315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0" y="332"/>
                  </a:lnTo>
                  <a:lnTo>
                    <a:pt x="3" y="337"/>
                  </a:lnTo>
                  <a:lnTo>
                    <a:pt x="11" y="343"/>
                  </a:lnTo>
                  <a:lnTo>
                    <a:pt x="20" y="345"/>
                  </a:lnTo>
                  <a:lnTo>
                    <a:pt x="20" y="345"/>
                  </a:lnTo>
                  <a:lnTo>
                    <a:pt x="37" y="348"/>
                  </a:lnTo>
                  <a:lnTo>
                    <a:pt x="54" y="354"/>
                  </a:lnTo>
                  <a:lnTo>
                    <a:pt x="69" y="363"/>
                  </a:lnTo>
                  <a:lnTo>
                    <a:pt x="85" y="374"/>
                  </a:lnTo>
                  <a:lnTo>
                    <a:pt x="100" y="387"/>
                  </a:lnTo>
                  <a:lnTo>
                    <a:pt x="115" y="402"/>
                  </a:lnTo>
                  <a:lnTo>
                    <a:pt x="141" y="434"/>
                  </a:lnTo>
                  <a:lnTo>
                    <a:pt x="165" y="467"/>
                  </a:lnTo>
                  <a:lnTo>
                    <a:pt x="188" y="501"/>
                  </a:lnTo>
                  <a:lnTo>
                    <a:pt x="218" y="553"/>
                  </a:lnTo>
                  <a:lnTo>
                    <a:pt x="218" y="553"/>
                  </a:lnTo>
                  <a:lnTo>
                    <a:pt x="219" y="557"/>
                  </a:lnTo>
                  <a:lnTo>
                    <a:pt x="225" y="561"/>
                  </a:lnTo>
                  <a:lnTo>
                    <a:pt x="232" y="564"/>
                  </a:lnTo>
                  <a:lnTo>
                    <a:pt x="242" y="564"/>
                  </a:lnTo>
                  <a:lnTo>
                    <a:pt x="242" y="564"/>
                  </a:lnTo>
                  <a:lnTo>
                    <a:pt x="253" y="564"/>
                  </a:lnTo>
                  <a:lnTo>
                    <a:pt x="266" y="561"/>
                  </a:lnTo>
                  <a:lnTo>
                    <a:pt x="279" y="555"/>
                  </a:lnTo>
                  <a:lnTo>
                    <a:pt x="294" y="549"/>
                  </a:lnTo>
                  <a:lnTo>
                    <a:pt x="305" y="542"/>
                  </a:lnTo>
                  <a:lnTo>
                    <a:pt x="318" y="533"/>
                  </a:lnTo>
                  <a:lnTo>
                    <a:pt x="326" y="523"/>
                  </a:lnTo>
                  <a:lnTo>
                    <a:pt x="333" y="516"/>
                  </a:lnTo>
                  <a:lnTo>
                    <a:pt x="333" y="516"/>
                  </a:lnTo>
                  <a:lnTo>
                    <a:pt x="350" y="482"/>
                  </a:lnTo>
                  <a:lnTo>
                    <a:pt x="378" y="436"/>
                  </a:lnTo>
                  <a:lnTo>
                    <a:pt x="415" y="378"/>
                  </a:lnTo>
                  <a:lnTo>
                    <a:pt x="458" y="311"/>
                  </a:lnTo>
                  <a:lnTo>
                    <a:pt x="506" y="240"/>
                  </a:lnTo>
                  <a:lnTo>
                    <a:pt x="556" y="171"/>
                  </a:lnTo>
                  <a:lnTo>
                    <a:pt x="607" y="104"/>
                  </a:lnTo>
                  <a:lnTo>
                    <a:pt x="657" y="45"/>
                  </a:lnTo>
                  <a:lnTo>
                    <a:pt x="657" y="45"/>
                  </a:lnTo>
                  <a:lnTo>
                    <a:pt x="663" y="35"/>
                  </a:lnTo>
                  <a:lnTo>
                    <a:pt x="666" y="28"/>
                  </a:lnTo>
                  <a:lnTo>
                    <a:pt x="668" y="21"/>
                  </a:lnTo>
                  <a:lnTo>
                    <a:pt x="666" y="13"/>
                  </a:lnTo>
                  <a:lnTo>
                    <a:pt x="666" y="13"/>
                  </a:lnTo>
                  <a:close/>
                </a:path>
              </a:pathLst>
            </a:custGeom>
            <a:solidFill>
              <a:srgbClr val="ed4d4d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 sz="2000">
                <a:latin typeface="KoPub돋움체 Medium"/>
                <a:ea typeface="KoPub돋움체 Medium"/>
              </a:endParaRPr>
            </a:p>
          </p:txBody>
        </p: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/>
              <a:t>· </a:t>
            </a:r>
            <a:fld id="{E06FA517-99C4-4931-8AF6-A43C2876D6DD}" type="slidenum">
              <a:rPr lang="en-US" altLang="en-US"/>
              <a:pPr lvl="0">
                <a:defRPr/>
              </a:pPr>
              <a:t>26</a:t>
            </a:fld>
            <a:r>
              <a:rPr lang="ko-KR" altLang="en-US"/>
              <a:t> </a:t>
            </a:r>
            <a:r>
              <a:rPr lang="en-US" altLang="ko-KR"/>
              <a:t>· </a:t>
            </a:r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사각형: 둥근 모서리 31"/>
          <p:cNvSpPr/>
          <p:nvPr/>
        </p:nvSpPr>
        <p:spPr>
          <a:xfrm>
            <a:off x="1474170" y="4529323"/>
            <a:ext cx="10250470" cy="1492850"/>
          </a:xfrm>
          <a:prstGeom prst="roundRect">
            <a:avLst>
              <a:gd name="adj" fmla="val 62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" name="사각형: 둥근 위쪽 모서리 4"/>
          <p:cNvSpPr/>
          <p:nvPr/>
        </p:nvSpPr>
        <p:spPr>
          <a:xfrm flipV="1">
            <a:off x="5783970" y="774983"/>
            <a:ext cx="2233981" cy="482847"/>
          </a:xfrm>
          <a:prstGeom prst="round2SameRect">
            <a:avLst>
              <a:gd name="adj1" fmla="val 32120"/>
              <a:gd name="adj2" fmla="val 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7" name="사각형: 둥근 위쪽 모서리 6"/>
          <p:cNvSpPr/>
          <p:nvPr/>
        </p:nvSpPr>
        <p:spPr>
          <a:xfrm flipV="1">
            <a:off x="969017" y="774983"/>
            <a:ext cx="2233981" cy="482847"/>
          </a:xfrm>
          <a:prstGeom prst="round2SameRect">
            <a:avLst>
              <a:gd name="adj1" fmla="val 32120"/>
              <a:gd name="adj2" fmla="val 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사각형: 둥근 위쪽 모서리 7"/>
          <p:cNvSpPr/>
          <p:nvPr/>
        </p:nvSpPr>
        <p:spPr>
          <a:xfrm flipV="1">
            <a:off x="3384697" y="774983"/>
            <a:ext cx="2233981" cy="482847"/>
          </a:xfrm>
          <a:prstGeom prst="round2SameRect">
            <a:avLst>
              <a:gd name="adj1" fmla="val 32120"/>
              <a:gd name="adj2" fmla="val 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754020" y="835828"/>
            <a:ext cx="26239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ko-KR" altLang="en-US" sz="2000" kern="0" spc="-150">
                <a:solidFill>
                  <a:schemeClr val="bg1"/>
                </a:solidFill>
                <a:latin typeface="G마켓 산스 TTF Medium"/>
                <a:ea typeface="G마켓 산스 TTF Medium"/>
                <a:cs typeface="Arial"/>
              </a:rPr>
              <a:t>실시 주체</a:t>
            </a:r>
            <a:endParaRPr kumimoji="1" lang="ko-KR" altLang="en-US" sz="2000" kern="0" spc="-150">
              <a:solidFill>
                <a:schemeClr val="bg1"/>
              </a:solidFill>
              <a:latin typeface="G마켓 산스 TTF Medium"/>
              <a:ea typeface="G마켓 산스 TTF Medium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29797" y="835828"/>
            <a:ext cx="19258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ko-KR" altLang="en-US" sz="2000" kern="0" spc="-150">
                <a:solidFill>
                  <a:schemeClr val="bg1"/>
                </a:solidFill>
                <a:latin typeface="G마켓 산스 TTF Medium"/>
                <a:ea typeface="G마켓 산스 TTF Medium"/>
                <a:cs typeface="Arial"/>
              </a:rPr>
              <a:t>위험성평가 대상</a:t>
            </a:r>
            <a:endParaRPr kumimoji="1" lang="ko-KR" altLang="en-US" sz="2000" kern="0" spc="-150">
              <a:solidFill>
                <a:schemeClr val="bg1"/>
              </a:solidFill>
              <a:latin typeface="G마켓 산스 TTF Medium"/>
              <a:ea typeface="G마켓 산스 TTF Medium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71399" y="835828"/>
            <a:ext cx="22882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ko-KR" altLang="en-US" sz="2000" kern="0" spc="-150">
                <a:solidFill>
                  <a:schemeClr val="bg1"/>
                </a:solidFill>
                <a:latin typeface="G마켓 산스 TTF Medium"/>
                <a:ea typeface="G마켓 산스 TTF Medium"/>
                <a:cs typeface="Arial"/>
              </a:rPr>
              <a:t>근로자 참여</a:t>
            </a:r>
            <a:endParaRPr kumimoji="1" lang="ko-KR" altLang="en-US" sz="2000" kern="0" spc="-150">
              <a:solidFill>
                <a:schemeClr val="bg1"/>
              </a:solidFill>
              <a:latin typeface="G마켓 산스 TTF Medium"/>
              <a:ea typeface="G마켓 산스 TTF Medium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7788" y="388207"/>
            <a:ext cx="49125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Ⅲ. </a:t>
            </a:r>
            <a:r>
              <a:rPr lang="ko-KR" altLang="en-US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위험성평가 실시는 어떻게</a:t>
            </a:r>
            <a:r>
              <a:rPr lang="en-US" altLang="ko-KR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?</a:t>
            </a:r>
            <a:endParaRPr lang="en-US" altLang="ko-KR" spc="-7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사각형: 둥근 위쪽 모서리 9"/>
          <p:cNvSpPr/>
          <p:nvPr/>
        </p:nvSpPr>
        <p:spPr>
          <a:xfrm flipV="1">
            <a:off x="8232463" y="787170"/>
            <a:ext cx="3022742" cy="584774"/>
          </a:xfrm>
          <a:prstGeom prst="round2SameRect">
            <a:avLst>
              <a:gd name="adj1" fmla="val 19993"/>
              <a:gd name="adj2" fmla="val 0"/>
            </a:avLst>
          </a:prstGeom>
          <a:solidFill>
            <a:srgbClr val="f8704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8249285" y="809184"/>
            <a:ext cx="30227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ko-KR" altLang="en-US" sz="3200" kern="0" spc="-150">
                <a:solidFill>
                  <a:schemeClr val="bg1"/>
                </a:solidFill>
                <a:latin typeface="G마켓 산스 TTF Bold"/>
                <a:ea typeface="G마켓 산스 TTF Bold"/>
                <a:cs typeface="Arial"/>
              </a:rPr>
              <a:t>위험성평가 시기</a:t>
            </a:r>
            <a:endParaRPr kumimoji="1" lang="ko-KR" altLang="en-US" sz="3200" kern="0" spc="-150">
              <a:solidFill>
                <a:schemeClr val="bg1"/>
              </a:solidFill>
              <a:latin typeface="G마켓 산스 TTF Bold"/>
              <a:ea typeface="G마켓 산스 TTF Bold"/>
              <a:cs typeface="Arial"/>
            </a:endParaRPr>
          </a:p>
        </p:txBody>
      </p:sp>
      <p:grpSp>
        <p:nvGrpSpPr>
          <p:cNvPr id="12" name="그룹 11"/>
          <p:cNvGrpSpPr/>
          <p:nvPr/>
        </p:nvGrpSpPr>
        <p:grpSpPr>
          <a:xfrm rot="0">
            <a:off x="989680" y="1748394"/>
            <a:ext cx="7821878" cy="484490"/>
            <a:chOff x="989680" y="1748394"/>
            <a:chExt cx="7821878" cy="484490"/>
          </a:xfrm>
        </p:grpSpPr>
        <p:sp>
          <p:nvSpPr>
            <p:cNvPr id="14" name="사각형: 둥근 모서리 13"/>
            <p:cNvSpPr/>
            <p:nvPr/>
          </p:nvSpPr>
          <p:spPr>
            <a:xfrm>
              <a:off x="2946082" y="1759625"/>
              <a:ext cx="5865476" cy="462731"/>
            </a:xfrm>
            <a:prstGeom prst="roundRect">
              <a:avLst>
                <a:gd name="adj" fmla="val 50000"/>
              </a:avLst>
            </a:prstGeom>
            <a:solidFill>
              <a:srgbClr val="8571d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tabLst>
                  <a:tab pos="182563" algn="l"/>
                </a:tabLst>
                <a:defRPr/>
              </a:pPr>
              <a:r>
                <a:rPr lang="ko-KR" altLang="en-US" sz="28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     일 단위</a:t>
              </a:r>
              <a:r>
                <a:rPr lang="en-US" altLang="ko-KR" sz="28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(TBM</a:t>
              </a:r>
              <a:r>
                <a:rPr lang="ko-KR" altLang="en-US" sz="28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을 통한 결과 공유</a:t>
              </a:r>
              <a:r>
                <a:rPr lang="en-US" altLang="ko-KR" sz="28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)</a:t>
              </a:r>
              <a:endParaRPr lang="ko-KR" altLang="en-US" sz="280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6" name="사각형: 둥근 모서리 15"/>
            <p:cNvSpPr/>
            <p:nvPr/>
          </p:nvSpPr>
          <p:spPr>
            <a:xfrm>
              <a:off x="1006274" y="1759625"/>
              <a:ext cx="2378424" cy="462731"/>
            </a:xfrm>
            <a:prstGeom prst="roundRect">
              <a:avLst>
                <a:gd name="adj" fmla="val 50000"/>
              </a:avLst>
            </a:prstGeom>
            <a:solidFill>
              <a:srgbClr val="2ec2d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tabLst>
                  <a:tab pos="182563" algn="l"/>
                </a:tabLst>
                <a:defRPr/>
              </a:pPr>
              <a:r>
                <a:rPr lang="ko-KR" altLang="en-US" sz="28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     상시평가</a:t>
              </a:r>
              <a:endParaRPr lang="ko-KR" altLang="en-US" sz="28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7" name="타원 16"/>
            <p:cNvSpPr/>
            <p:nvPr/>
          </p:nvSpPr>
          <p:spPr>
            <a:xfrm>
              <a:off x="989680" y="1748394"/>
              <a:ext cx="484490" cy="484490"/>
            </a:xfrm>
            <a:prstGeom prst="ellipse">
              <a:avLst/>
            </a:prstGeom>
            <a:solidFill>
              <a:srgbClr val="2ec2d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8" name="이등변 삼각형 17"/>
            <p:cNvSpPr/>
            <p:nvPr/>
          </p:nvSpPr>
          <p:spPr>
            <a:xfrm rot="5400000">
              <a:off x="1162461" y="1891059"/>
              <a:ext cx="219700" cy="1893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19" name="사각형: 둥근 모서리 18"/>
          <p:cNvSpPr/>
          <p:nvPr/>
        </p:nvSpPr>
        <p:spPr>
          <a:xfrm>
            <a:off x="1474170" y="2475311"/>
            <a:ext cx="10250470" cy="1758723"/>
          </a:xfrm>
          <a:prstGeom prst="roundRect">
            <a:avLst>
              <a:gd name="adj" fmla="val 62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2099908" y="2606188"/>
            <a:ext cx="9543452" cy="1452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  <a:defRPr/>
            </a:pPr>
            <a:r>
              <a:rPr lang="ko-KR" altLang="en-US" sz="2600">
                <a:solidFill>
                  <a:srgbClr val="ed5151"/>
                </a:solidFill>
                <a:latin typeface="+mj-ea"/>
                <a:ea typeface="+mj-ea"/>
              </a:rPr>
              <a:t>매 작업일</a:t>
            </a:r>
            <a:r>
              <a:rPr lang="en-US" altLang="ko-KR" sz="2600">
                <a:solidFill>
                  <a:srgbClr val="ed5151"/>
                </a:solidFill>
                <a:latin typeface="+mj-ea"/>
                <a:ea typeface="+mj-ea"/>
              </a:rPr>
              <a:t>, </a:t>
            </a:r>
            <a:r>
              <a:rPr lang="ko-KR" altLang="en-US" sz="2600">
                <a:solidFill>
                  <a:srgbClr val="ed5151"/>
                </a:solidFill>
                <a:latin typeface="+mj-ea"/>
                <a:ea typeface="+mj-ea"/>
              </a:rPr>
              <a:t>작업에 투입되는 모든 근로자</a:t>
            </a:r>
            <a:r>
              <a:rPr lang="ko-KR" altLang="en-US" sz="2600">
                <a:solidFill>
                  <a:srgbClr val="000066"/>
                </a:solidFill>
                <a:latin typeface="+mj-ea"/>
                <a:ea typeface="+mj-ea"/>
              </a:rPr>
              <a:t>에 대해 </a:t>
            </a:r>
            <a:br>
              <a:rPr lang="en-US" altLang="ko-KR" sz="2600">
                <a:solidFill>
                  <a:srgbClr val="000066"/>
                </a:solidFill>
                <a:latin typeface="+mj-ea"/>
                <a:ea typeface="+mj-ea"/>
              </a:rPr>
            </a:br>
            <a:r>
              <a:rPr lang="ko-KR" altLang="en-US" sz="2600">
                <a:solidFill>
                  <a:srgbClr val="000066"/>
                </a:solidFill>
                <a:latin typeface="+mj-ea"/>
                <a:ea typeface="+mj-ea"/>
              </a:rPr>
              <a:t>작업 전 안전점검회의</a:t>
            </a:r>
            <a:r>
              <a:rPr lang="en-US" altLang="ko-KR" sz="2600">
                <a:solidFill>
                  <a:srgbClr val="000066"/>
                </a:solidFill>
                <a:latin typeface="+mj-ea"/>
                <a:ea typeface="+mj-ea"/>
              </a:rPr>
              <a:t>(TBM) </a:t>
            </a:r>
            <a:r>
              <a:rPr lang="ko-KR" altLang="en-US" sz="2600">
                <a:solidFill>
                  <a:srgbClr val="000066"/>
                </a:solidFill>
                <a:latin typeface="+mj-ea"/>
                <a:ea typeface="+mj-ea"/>
              </a:rPr>
              <a:t>등을 통해 </a:t>
            </a:r>
            <a:br>
              <a:rPr lang="en-US" altLang="ko-KR" sz="2600">
                <a:solidFill>
                  <a:srgbClr val="000066"/>
                </a:solidFill>
                <a:latin typeface="+mj-ea"/>
                <a:ea typeface="+mj-ea"/>
              </a:rPr>
            </a:br>
            <a:r>
              <a:rPr lang="ko-KR" altLang="en-US" sz="2600">
                <a:solidFill>
                  <a:srgbClr val="000066"/>
                </a:solidFill>
                <a:latin typeface="+mj-ea"/>
                <a:ea typeface="+mj-ea"/>
              </a:rPr>
              <a:t>매주 실시한 위험성평가 결과공유</a:t>
            </a:r>
            <a:r>
              <a:rPr lang="en-US" altLang="ko-KR" sz="2600">
                <a:solidFill>
                  <a:srgbClr val="000066"/>
                </a:solidFill>
                <a:latin typeface="+mj-ea"/>
                <a:ea typeface="+mj-ea"/>
              </a:rPr>
              <a:t>·</a:t>
            </a:r>
            <a:r>
              <a:rPr lang="ko-KR" altLang="en-US" sz="2600">
                <a:solidFill>
                  <a:srgbClr val="000066"/>
                </a:solidFill>
                <a:latin typeface="+mj-ea"/>
                <a:ea typeface="+mj-ea"/>
              </a:rPr>
              <a:t>점검회의에서 논의된 사항 공유 </a:t>
            </a:r>
            <a:endParaRPr lang="ko-KR" altLang="en-US" sz="2600">
              <a:solidFill>
                <a:srgbClr val="ed5151"/>
              </a:solidFill>
              <a:latin typeface="+mj-ea"/>
              <a:ea typeface="+mj-ea"/>
            </a:endParaRPr>
          </a:p>
        </p:txBody>
      </p:sp>
      <p:grpSp>
        <p:nvGrpSpPr>
          <p:cNvPr id="25" name="그룹 24"/>
          <p:cNvGrpSpPr/>
          <p:nvPr/>
        </p:nvGrpSpPr>
        <p:grpSpPr>
          <a:xfrm rot="0">
            <a:off x="1849541" y="2797323"/>
            <a:ext cx="221919" cy="210110"/>
            <a:chOff x="346869" y="1820387"/>
            <a:chExt cx="617538" cy="584675"/>
          </a:xfrm>
          <a:solidFill>
            <a:srgbClr val="000000"/>
          </a:solidFill>
        </p:grpSpPr>
        <p:sp>
          <p:nvSpPr>
            <p:cNvPr id="26" name="Freeform 74"/>
            <p:cNvSpPr/>
            <p:nvPr/>
          </p:nvSpPr>
          <p:spPr>
            <a:xfrm flipH="1">
              <a:off x="346869" y="1868487"/>
              <a:ext cx="536575" cy="536575"/>
            </a:xfrm>
            <a:custGeom>
              <a:avLst/>
              <a:gdLst>
                <a:gd name="T0" fmla="*/ 167 w 676"/>
                <a:gd name="T1" fmla="*/ 0 h 676"/>
                <a:gd name="T2" fmla="*/ 158 w 676"/>
                <a:gd name="T3" fmla="*/ 0 h 676"/>
                <a:gd name="T4" fmla="*/ 508 w 676"/>
                <a:gd name="T5" fmla="*/ 73 h 676"/>
                <a:gd name="T6" fmla="*/ 527 w 676"/>
                <a:gd name="T7" fmla="*/ 74 h 676"/>
                <a:gd name="T8" fmla="*/ 562 w 676"/>
                <a:gd name="T9" fmla="*/ 89 h 676"/>
                <a:gd name="T10" fmla="*/ 586 w 676"/>
                <a:gd name="T11" fmla="*/ 114 h 676"/>
                <a:gd name="T12" fmla="*/ 601 w 676"/>
                <a:gd name="T13" fmla="*/ 149 h 676"/>
                <a:gd name="T14" fmla="*/ 603 w 676"/>
                <a:gd name="T15" fmla="*/ 508 h 676"/>
                <a:gd name="T16" fmla="*/ 601 w 676"/>
                <a:gd name="T17" fmla="*/ 527 h 676"/>
                <a:gd name="T18" fmla="*/ 586 w 676"/>
                <a:gd name="T19" fmla="*/ 560 h 676"/>
                <a:gd name="T20" fmla="*/ 562 w 676"/>
                <a:gd name="T21" fmla="*/ 587 h 676"/>
                <a:gd name="T22" fmla="*/ 527 w 676"/>
                <a:gd name="T23" fmla="*/ 601 h 676"/>
                <a:gd name="T24" fmla="*/ 167 w 676"/>
                <a:gd name="T25" fmla="*/ 603 h 676"/>
                <a:gd name="T26" fmla="*/ 149 w 676"/>
                <a:gd name="T27" fmla="*/ 601 h 676"/>
                <a:gd name="T28" fmla="*/ 115 w 676"/>
                <a:gd name="T29" fmla="*/ 587 h 676"/>
                <a:gd name="T30" fmla="*/ 89 w 676"/>
                <a:gd name="T31" fmla="*/ 560 h 676"/>
                <a:gd name="T32" fmla="*/ 76 w 676"/>
                <a:gd name="T33" fmla="*/ 527 h 676"/>
                <a:gd name="T34" fmla="*/ 74 w 676"/>
                <a:gd name="T35" fmla="*/ 408 h 676"/>
                <a:gd name="T36" fmla="*/ 0 w 676"/>
                <a:gd name="T37" fmla="*/ 508 h 676"/>
                <a:gd name="T38" fmla="*/ 2 w 676"/>
                <a:gd name="T39" fmla="*/ 525 h 676"/>
                <a:gd name="T40" fmla="*/ 7 w 676"/>
                <a:gd name="T41" fmla="*/ 557 h 676"/>
                <a:gd name="T42" fmla="*/ 20 w 676"/>
                <a:gd name="T43" fmla="*/ 588 h 676"/>
                <a:gd name="T44" fmla="*/ 39 w 676"/>
                <a:gd name="T45" fmla="*/ 614 h 676"/>
                <a:gd name="T46" fmla="*/ 61 w 676"/>
                <a:gd name="T47" fmla="*/ 637 h 676"/>
                <a:gd name="T48" fmla="*/ 89 w 676"/>
                <a:gd name="T49" fmla="*/ 655 h 676"/>
                <a:gd name="T50" fmla="*/ 119 w 676"/>
                <a:gd name="T51" fmla="*/ 668 h 676"/>
                <a:gd name="T52" fmla="*/ 151 w 676"/>
                <a:gd name="T53" fmla="*/ 674 h 676"/>
                <a:gd name="T54" fmla="*/ 508 w 676"/>
                <a:gd name="T55" fmla="*/ 676 h 676"/>
                <a:gd name="T56" fmla="*/ 525 w 676"/>
                <a:gd name="T57" fmla="*/ 674 h 676"/>
                <a:gd name="T58" fmla="*/ 558 w 676"/>
                <a:gd name="T59" fmla="*/ 668 h 676"/>
                <a:gd name="T60" fmla="*/ 588 w 676"/>
                <a:gd name="T61" fmla="*/ 655 h 676"/>
                <a:gd name="T62" fmla="*/ 616 w 676"/>
                <a:gd name="T63" fmla="*/ 637 h 676"/>
                <a:gd name="T64" fmla="*/ 638 w 676"/>
                <a:gd name="T65" fmla="*/ 614 h 676"/>
                <a:gd name="T66" fmla="*/ 655 w 676"/>
                <a:gd name="T67" fmla="*/ 588 h 676"/>
                <a:gd name="T68" fmla="*/ 668 w 676"/>
                <a:gd name="T69" fmla="*/ 557 h 676"/>
                <a:gd name="T70" fmla="*/ 676 w 676"/>
                <a:gd name="T71" fmla="*/ 525 h 676"/>
                <a:gd name="T72" fmla="*/ 676 w 676"/>
                <a:gd name="T73" fmla="*/ 168 h 676"/>
                <a:gd name="T74" fmla="*/ 676 w 676"/>
                <a:gd name="T75" fmla="*/ 151 h 676"/>
                <a:gd name="T76" fmla="*/ 668 w 676"/>
                <a:gd name="T77" fmla="*/ 117 h 676"/>
                <a:gd name="T78" fmla="*/ 655 w 676"/>
                <a:gd name="T79" fmla="*/ 87 h 676"/>
                <a:gd name="T80" fmla="*/ 638 w 676"/>
                <a:gd name="T81" fmla="*/ 61 h 676"/>
                <a:gd name="T82" fmla="*/ 616 w 676"/>
                <a:gd name="T83" fmla="*/ 37 h 676"/>
                <a:gd name="T84" fmla="*/ 588 w 676"/>
                <a:gd name="T85" fmla="*/ 20 h 676"/>
                <a:gd name="T86" fmla="*/ 558 w 676"/>
                <a:gd name="T87" fmla="*/ 7 h 676"/>
                <a:gd name="T88" fmla="*/ 525 w 676"/>
                <a:gd name="T89" fmla="*/ 0 h 676"/>
                <a:gd name="T90" fmla="*/ 508 w 676"/>
                <a:gd name="T91" fmla="*/ 0 h 6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76" h="676">
                  <a:moveTo>
                    <a:pt x="508" y="0"/>
                  </a:moveTo>
                  <a:lnTo>
                    <a:pt x="167" y="0"/>
                  </a:lnTo>
                  <a:lnTo>
                    <a:pt x="167" y="0"/>
                  </a:lnTo>
                  <a:lnTo>
                    <a:pt x="158" y="0"/>
                  </a:lnTo>
                  <a:lnTo>
                    <a:pt x="197" y="73"/>
                  </a:lnTo>
                  <a:lnTo>
                    <a:pt x="508" y="73"/>
                  </a:lnTo>
                  <a:lnTo>
                    <a:pt x="508" y="73"/>
                  </a:lnTo>
                  <a:lnTo>
                    <a:pt x="527" y="74"/>
                  </a:lnTo>
                  <a:lnTo>
                    <a:pt x="545" y="80"/>
                  </a:lnTo>
                  <a:lnTo>
                    <a:pt x="562" y="89"/>
                  </a:lnTo>
                  <a:lnTo>
                    <a:pt x="575" y="101"/>
                  </a:lnTo>
                  <a:lnTo>
                    <a:pt x="586" y="114"/>
                  </a:lnTo>
                  <a:lnTo>
                    <a:pt x="596" y="130"/>
                  </a:lnTo>
                  <a:lnTo>
                    <a:pt x="601" y="149"/>
                  </a:lnTo>
                  <a:lnTo>
                    <a:pt x="603" y="168"/>
                  </a:lnTo>
                  <a:lnTo>
                    <a:pt x="603" y="508"/>
                  </a:lnTo>
                  <a:lnTo>
                    <a:pt x="603" y="508"/>
                  </a:lnTo>
                  <a:lnTo>
                    <a:pt x="601" y="527"/>
                  </a:lnTo>
                  <a:lnTo>
                    <a:pt x="596" y="544"/>
                  </a:lnTo>
                  <a:lnTo>
                    <a:pt x="586" y="560"/>
                  </a:lnTo>
                  <a:lnTo>
                    <a:pt x="575" y="575"/>
                  </a:lnTo>
                  <a:lnTo>
                    <a:pt x="562" y="587"/>
                  </a:lnTo>
                  <a:lnTo>
                    <a:pt x="545" y="596"/>
                  </a:lnTo>
                  <a:lnTo>
                    <a:pt x="527" y="601"/>
                  </a:lnTo>
                  <a:lnTo>
                    <a:pt x="508" y="603"/>
                  </a:lnTo>
                  <a:lnTo>
                    <a:pt x="167" y="603"/>
                  </a:lnTo>
                  <a:lnTo>
                    <a:pt x="167" y="603"/>
                  </a:lnTo>
                  <a:lnTo>
                    <a:pt x="149" y="601"/>
                  </a:lnTo>
                  <a:lnTo>
                    <a:pt x="132" y="596"/>
                  </a:lnTo>
                  <a:lnTo>
                    <a:pt x="115" y="587"/>
                  </a:lnTo>
                  <a:lnTo>
                    <a:pt x="100" y="575"/>
                  </a:lnTo>
                  <a:lnTo>
                    <a:pt x="89" y="560"/>
                  </a:lnTo>
                  <a:lnTo>
                    <a:pt x="82" y="544"/>
                  </a:lnTo>
                  <a:lnTo>
                    <a:pt x="76" y="527"/>
                  </a:lnTo>
                  <a:lnTo>
                    <a:pt x="74" y="508"/>
                  </a:lnTo>
                  <a:lnTo>
                    <a:pt x="74" y="408"/>
                  </a:lnTo>
                  <a:lnTo>
                    <a:pt x="0" y="330"/>
                  </a:lnTo>
                  <a:lnTo>
                    <a:pt x="0" y="508"/>
                  </a:lnTo>
                  <a:lnTo>
                    <a:pt x="0" y="508"/>
                  </a:lnTo>
                  <a:lnTo>
                    <a:pt x="2" y="525"/>
                  </a:lnTo>
                  <a:lnTo>
                    <a:pt x="3" y="542"/>
                  </a:lnTo>
                  <a:lnTo>
                    <a:pt x="7" y="557"/>
                  </a:lnTo>
                  <a:lnTo>
                    <a:pt x="13" y="573"/>
                  </a:lnTo>
                  <a:lnTo>
                    <a:pt x="20" y="588"/>
                  </a:lnTo>
                  <a:lnTo>
                    <a:pt x="30" y="601"/>
                  </a:lnTo>
                  <a:lnTo>
                    <a:pt x="39" y="614"/>
                  </a:lnTo>
                  <a:lnTo>
                    <a:pt x="50" y="626"/>
                  </a:lnTo>
                  <a:lnTo>
                    <a:pt x="61" y="637"/>
                  </a:lnTo>
                  <a:lnTo>
                    <a:pt x="74" y="646"/>
                  </a:lnTo>
                  <a:lnTo>
                    <a:pt x="89" y="655"/>
                  </a:lnTo>
                  <a:lnTo>
                    <a:pt x="102" y="663"/>
                  </a:lnTo>
                  <a:lnTo>
                    <a:pt x="119" y="668"/>
                  </a:lnTo>
                  <a:lnTo>
                    <a:pt x="134" y="672"/>
                  </a:lnTo>
                  <a:lnTo>
                    <a:pt x="151" y="674"/>
                  </a:lnTo>
                  <a:lnTo>
                    <a:pt x="167" y="676"/>
                  </a:lnTo>
                  <a:lnTo>
                    <a:pt x="508" y="676"/>
                  </a:lnTo>
                  <a:lnTo>
                    <a:pt x="508" y="676"/>
                  </a:lnTo>
                  <a:lnTo>
                    <a:pt x="525" y="674"/>
                  </a:lnTo>
                  <a:lnTo>
                    <a:pt x="542" y="672"/>
                  </a:lnTo>
                  <a:lnTo>
                    <a:pt x="558" y="668"/>
                  </a:lnTo>
                  <a:lnTo>
                    <a:pt x="573" y="663"/>
                  </a:lnTo>
                  <a:lnTo>
                    <a:pt x="588" y="655"/>
                  </a:lnTo>
                  <a:lnTo>
                    <a:pt x="603" y="646"/>
                  </a:lnTo>
                  <a:lnTo>
                    <a:pt x="616" y="637"/>
                  </a:lnTo>
                  <a:lnTo>
                    <a:pt x="627" y="626"/>
                  </a:lnTo>
                  <a:lnTo>
                    <a:pt x="638" y="614"/>
                  </a:lnTo>
                  <a:lnTo>
                    <a:pt x="648" y="601"/>
                  </a:lnTo>
                  <a:lnTo>
                    <a:pt x="655" y="588"/>
                  </a:lnTo>
                  <a:lnTo>
                    <a:pt x="663" y="573"/>
                  </a:lnTo>
                  <a:lnTo>
                    <a:pt x="668" y="557"/>
                  </a:lnTo>
                  <a:lnTo>
                    <a:pt x="674" y="542"/>
                  </a:lnTo>
                  <a:lnTo>
                    <a:pt x="676" y="525"/>
                  </a:lnTo>
                  <a:lnTo>
                    <a:pt x="676" y="508"/>
                  </a:lnTo>
                  <a:lnTo>
                    <a:pt x="676" y="168"/>
                  </a:lnTo>
                  <a:lnTo>
                    <a:pt x="676" y="168"/>
                  </a:lnTo>
                  <a:lnTo>
                    <a:pt x="676" y="151"/>
                  </a:lnTo>
                  <a:lnTo>
                    <a:pt x="674" y="134"/>
                  </a:lnTo>
                  <a:lnTo>
                    <a:pt x="668" y="117"/>
                  </a:lnTo>
                  <a:lnTo>
                    <a:pt x="663" y="102"/>
                  </a:lnTo>
                  <a:lnTo>
                    <a:pt x="655" y="87"/>
                  </a:lnTo>
                  <a:lnTo>
                    <a:pt x="648" y="74"/>
                  </a:lnTo>
                  <a:lnTo>
                    <a:pt x="638" y="61"/>
                  </a:lnTo>
                  <a:lnTo>
                    <a:pt x="627" y="48"/>
                  </a:lnTo>
                  <a:lnTo>
                    <a:pt x="616" y="37"/>
                  </a:lnTo>
                  <a:lnTo>
                    <a:pt x="603" y="28"/>
                  </a:lnTo>
                  <a:lnTo>
                    <a:pt x="588" y="20"/>
                  </a:lnTo>
                  <a:lnTo>
                    <a:pt x="573" y="13"/>
                  </a:lnTo>
                  <a:lnTo>
                    <a:pt x="558" y="7"/>
                  </a:lnTo>
                  <a:lnTo>
                    <a:pt x="542" y="4"/>
                  </a:lnTo>
                  <a:lnTo>
                    <a:pt x="525" y="0"/>
                  </a:lnTo>
                  <a:lnTo>
                    <a:pt x="508" y="0"/>
                  </a:lnTo>
                  <a:lnTo>
                    <a:pt x="50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 sz="2000">
                <a:latin typeface="KoPub돋움체 Medium"/>
                <a:ea typeface="KoPub돋움체 Medium"/>
              </a:endParaRPr>
            </a:p>
          </p:txBody>
        </p:sp>
        <p:sp>
          <p:nvSpPr>
            <p:cNvPr id="27" name="Freeform 33"/>
            <p:cNvSpPr/>
            <p:nvPr/>
          </p:nvSpPr>
          <p:spPr>
            <a:xfrm>
              <a:off x="434181" y="1820387"/>
              <a:ext cx="530226" cy="447675"/>
            </a:xfrm>
            <a:custGeom>
              <a:avLst/>
              <a:gdLst>
                <a:gd name="T0" fmla="*/ 666 w 668"/>
                <a:gd name="T1" fmla="*/ 13 h 564"/>
                <a:gd name="T2" fmla="*/ 657 w 668"/>
                <a:gd name="T3" fmla="*/ 4 h 564"/>
                <a:gd name="T4" fmla="*/ 640 w 668"/>
                <a:gd name="T5" fmla="*/ 0 h 564"/>
                <a:gd name="T6" fmla="*/ 631 w 668"/>
                <a:gd name="T7" fmla="*/ 0 h 564"/>
                <a:gd name="T8" fmla="*/ 597 w 668"/>
                <a:gd name="T9" fmla="*/ 9 h 564"/>
                <a:gd name="T10" fmla="*/ 577 w 668"/>
                <a:gd name="T11" fmla="*/ 22 h 564"/>
                <a:gd name="T12" fmla="*/ 556 w 668"/>
                <a:gd name="T13" fmla="*/ 39 h 564"/>
                <a:gd name="T14" fmla="*/ 493 w 668"/>
                <a:gd name="T15" fmla="*/ 114 h 564"/>
                <a:gd name="T16" fmla="*/ 445 w 668"/>
                <a:gd name="T17" fmla="*/ 179 h 564"/>
                <a:gd name="T18" fmla="*/ 305 w 668"/>
                <a:gd name="T19" fmla="*/ 386 h 564"/>
                <a:gd name="T20" fmla="*/ 286 w 668"/>
                <a:gd name="T21" fmla="*/ 413 h 564"/>
                <a:gd name="T22" fmla="*/ 251 w 668"/>
                <a:gd name="T23" fmla="*/ 363 h 564"/>
                <a:gd name="T24" fmla="*/ 208 w 668"/>
                <a:gd name="T25" fmla="*/ 315 h 564"/>
                <a:gd name="T26" fmla="*/ 171 w 668"/>
                <a:gd name="T27" fmla="*/ 287 h 564"/>
                <a:gd name="T28" fmla="*/ 143 w 668"/>
                <a:gd name="T29" fmla="*/ 272 h 564"/>
                <a:gd name="T30" fmla="*/ 113 w 668"/>
                <a:gd name="T31" fmla="*/ 265 h 564"/>
                <a:gd name="T32" fmla="*/ 98 w 668"/>
                <a:gd name="T33" fmla="*/ 261 h 564"/>
                <a:gd name="T34" fmla="*/ 65 w 668"/>
                <a:gd name="T35" fmla="*/ 266 h 564"/>
                <a:gd name="T36" fmla="*/ 33 w 668"/>
                <a:gd name="T37" fmla="*/ 281 h 564"/>
                <a:gd name="T38" fmla="*/ 9 w 668"/>
                <a:gd name="T39" fmla="*/ 304 h 564"/>
                <a:gd name="T40" fmla="*/ 0 w 668"/>
                <a:gd name="T41" fmla="*/ 324 h 564"/>
                <a:gd name="T42" fmla="*/ 0 w 668"/>
                <a:gd name="T43" fmla="*/ 332 h 564"/>
                <a:gd name="T44" fmla="*/ 11 w 668"/>
                <a:gd name="T45" fmla="*/ 343 h 564"/>
                <a:gd name="T46" fmla="*/ 20 w 668"/>
                <a:gd name="T47" fmla="*/ 345 h 564"/>
                <a:gd name="T48" fmla="*/ 54 w 668"/>
                <a:gd name="T49" fmla="*/ 354 h 564"/>
                <a:gd name="T50" fmla="*/ 85 w 668"/>
                <a:gd name="T51" fmla="*/ 374 h 564"/>
                <a:gd name="T52" fmla="*/ 115 w 668"/>
                <a:gd name="T53" fmla="*/ 402 h 564"/>
                <a:gd name="T54" fmla="*/ 165 w 668"/>
                <a:gd name="T55" fmla="*/ 467 h 564"/>
                <a:gd name="T56" fmla="*/ 218 w 668"/>
                <a:gd name="T57" fmla="*/ 553 h 564"/>
                <a:gd name="T58" fmla="*/ 219 w 668"/>
                <a:gd name="T59" fmla="*/ 557 h 564"/>
                <a:gd name="T60" fmla="*/ 232 w 668"/>
                <a:gd name="T61" fmla="*/ 564 h 564"/>
                <a:gd name="T62" fmla="*/ 242 w 668"/>
                <a:gd name="T63" fmla="*/ 564 h 564"/>
                <a:gd name="T64" fmla="*/ 266 w 668"/>
                <a:gd name="T65" fmla="*/ 561 h 564"/>
                <a:gd name="T66" fmla="*/ 294 w 668"/>
                <a:gd name="T67" fmla="*/ 549 h 564"/>
                <a:gd name="T68" fmla="*/ 318 w 668"/>
                <a:gd name="T69" fmla="*/ 533 h 564"/>
                <a:gd name="T70" fmla="*/ 333 w 668"/>
                <a:gd name="T71" fmla="*/ 516 h 564"/>
                <a:gd name="T72" fmla="*/ 350 w 668"/>
                <a:gd name="T73" fmla="*/ 482 h 564"/>
                <a:gd name="T74" fmla="*/ 415 w 668"/>
                <a:gd name="T75" fmla="*/ 378 h 564"/>
                <a:gd name="T76" fmla="*/ 506 w 668"/>
                <a:gd name="T77" fmla="*/ 240 h 564"/>
                <a:gd name="T78" fmla="*/ 607 w 668"/>
                <a:gd name="T79" fmla="*/ 104 h 564"/>
                <a:gd name="T80" fmla="*/ 657 w 668"/>
                <a:gd name="T81" fmla="*/ 45 h 564"/>
                <a:gd name="T82" fmla="*/ 666 w 668"/>
                <a:gd name="T83" fmla="*/ 28 h 564"/>
                <a:gd name="T84" fmla="*/ 666 w 668"/>
                <a:gd name="T85" fmla="*/ 13 h 5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68" h="564">
                  <a:moveTo>
                    <a:pt x="666" y="13"/>
                  </a:moveTo>
                  <a:lnTo>
                    <a:pt x="666" y="13"/>
                  </a:lnTo>
                  <a:lnTo>
                    <a:pt x="663" y="9"/>
                  </a:lnTo>
                  <a:lnTo>
                    <a:pt x="657" y="4"/>
                  </a:lnTo>
                  <a:lnTo>
                    <a:pt x="650" y="2"/>
                  </a:lnTo>
                  <a:lnTo>
                    <a:pt x="640" y="0"/>
                  </a:lnTo>
                  <a:lnTo>
                    <a:pt x="640" y="0"/>
                  </a:lnTo>
                  <a:lnTo>
                    <a:pt x="631" y="0"/>
                  </a:lnTo>
                  <a:lnTo>
                    <a:pt x="620" y="2"/>
                  </a:lnTo>
                  <a:lnTo>
                    <a:pt x="597" y="9"/>
                  </a:lnTo>
                  <a:lnTo>
                    <a:pt x="586" y="15"/>
                  </a:lnTo>
                  <a:lnTo>
                    <a:pt x="577" y="22"/>
                  </a:lnTo>
                  <a:lnTo>
                    <a:pt x="566" y="30"/>
                  </a:lnTo>
                  <a:lnTo>
                    <a:pt x="556" y="39"/>
                  </a:lnTo>
                  <a:lnTo>
                    <a:pt x="556" y="39"/>
                  </a:lnTo>
                  <a:lnTo>
                    <a:pt x="493" y="114"/>
                  </a:lnTo>
                  <a:lnTo>
                    <a:pt x="469" y="145"/>
                  </a:lnTo>
                  <a:lnTo>
                    <a:pt x="445" y="179"/>
                  </a:lnTo>
                  <a:lnTo>
                    <a:pt x="387" y="259"/>
                  </a:lnTo>
                  <a:lnTo>
                    <a:pt x="305" y="386"/>
                  </a:lnTo>
                  <a:lnTo>
                    <a:pt x="286" y="413"/>
                  </a:lnTo>
                  <a:lnTo>
                    <a:pt x="286" y="413"/>
                  </a:lnTo>
                  <a:lnTo>
                    <a:pt x="270" y="387"/>
                  </a:lnTo>
                  <a:lnTo>
                    <a:pt x="251" y="363"/>
                  </a:lnTo>
                  <a:lnTo>
                    <a:pt x="231" y="339"/>
                  </a:lnTo>
                  <a:lnTo>
                    <a:pt x="208" y="315"/>
                  </a:lnTo>
                  <a:lnTo>
                    <a:pt x="184" y="296"/>
                  </a:lnTo>
                  <a:lnTo>
                    <a:pt x="171" y="287"/>
                  </a:lnTo>
                  <a:lnTo>
                    <a:pt x="156" y="279"/>
                  </a:lnTo>
                  <a:lnTo>
                    <a:pt x="143" y="272"/>
                  </a:lnTo>
                  <a:lnTo>
                    <a:pt x="128" y="268"/>
                  </a:lnTo>
                  <a:lnTo>
                    <a:pt x="113" y="265"/>
                  </a:lnTo>
                  <a:lnTo>
                    <a:pt x="98" y="261"/>
                  </a:lnTo>
                  <a:lnTo>
                    <a:pt x="98" y="261"/>
                  </a:lnTo>
                  <a:lnTo>
                    <a:pt x="82" y="263"/>
                  </a:lnTo>
                  <a:lnTo>
                    <a:pt x="65" y="266"/>
                  </a:lnTo>
                  <a:lnTo>
                    <a:pt x="48" y="274"/>
                  </a:lnTo>
                  <a:lnTo>
                    <a:pt x="33" y="281"/>
                  </a:lnTo>
                  <a:lnTo>
                    <a:pt x="20" y="292"/>
                  </a:lnTo>
                  <a:lnTo>
                    <a:pt x="9" y="304"/>
                  </a:lnTo>
                  <a:lnTo>
                    <a:pt x="2" y="315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0" y="332"/>
                  </a:lnTo>
                  <a:lnTo>
                    <a:pt x="3" y="337"/>
                  </a:lnTo>
                  <a:lnTo>
                    <a:pt x="11" y="343"/>
                  </a:lnTo>
                  <a:lnTo>
                    <a:pt x="20" y="345"/>
                  </a:lnTo>
                  <a:lnTo>
                    <a:pt x="20" y="345"/>
                  </a:lnTo>
                  <a:lnTo>
                    <a:pt x="37" y="348"/>
                  </a:lnTo>
                  <a:lnTo>
                    <a:pt x="54" y="354"/>
                  </a:lnTo>
                  <a:lnTo>
                    <a:pt x="69" y="363"/>
                  </a:lnTo>
                  <a:lnTo>
                    <a:pt x="85" y="374"/>
                  </a:lnTo>
                  <a:lnTo>
                    <a:pt x="100" y="387"/>
                  </a:lnTo>
                  <a:lnTo>
                    <a:pt x="115" y="402"/>
                  </a:lnTo>
                  <a:lnTo>
                    <a:pt x="141" y="434"/>
                  </a:lnTo>
                  <a:lnTo>
                    <a:pt x="165" y="467"/>
                  </a:lnTo>
                  <a:lnTo>
                    <a:pt x="188" y="501"/>
                  </a:lnTo>
                  <a:lnTo>
                    <a:pt x="218" y="553"/>
                  </a:lnTo>
                  <a:lnTo>
                    <a:pt x="218" y="553"/>
                  </a:lnTo>
                  <a:lnTo>
                    <a:pt x="219" y="557"/>
                  </a:lnTo>
                  <a:lnTo>
                    <a:pt x="225" y="561"/>
                  </a:lnTo>
                  <a:lnTo>
                    <a:pt x="232" y="564"/>
                  </a:lnTo>
                  <a:lnTo>
                    <a:pt x="242" y="564"/>
                  </a:lnTo>
                  <a:lnTo>
                    <a:pt x="242" y="564"/>
                  </a:lnTo>
                  <a:lnTo>
                    <a:pt x="253" y="564"/>
                  </a:lnTo>
                  <a:lnTo>
                    <a:pt x="266" y="561"/>
                  </a:lnTo>
                  <a:lnTo>
                    <a:pt x="279" y="555"/>
                  </a:lnTo>
                  <a:lnTo>
                    <a:pt x="294" y="549"/>
                  </a:lnTo>
                  <a:lnTo>
                    <a:pt x="305" y="542"/>
                  </a:lnTo>
                  <a:lnTo>
                    <a:pt x="318" y="533"/>
                  </a:lnTo>
                  <a:lnTo>
                    <a:pt x="326" y="523"/>
                  </a:lnTo>
                  <a:lnTo>
                    <a:pt x="333" y="516"/>
                  </a:lnTo>
                  <a:lnTo>
                    <a:pt x="333" y="516"/>
                  </a:lnTo>
                  <a:lnTo>
                    <a:pt x="350" y="482"/>
                  </a:lnTo>
                  <a:lnTo>
                    <a:pt x="378" y="436"/>
                  </a:lnTo>
                  <a:lnTo>
                    <a:pt x="415" y="378"/>
                  </a:lnTo>
                  <a:lnTo>
                    <a:pt x="458" y="311"/>
                  </a:lnTo>
                  <a:lnTo>
                    <a:pt x="506" y="240"/>
                  </a:lnTo>
                  <a:lnTo>
                    <a:pt x="556" y="171"/>
                  </a:lnTo>
                  <a:lnTo>
                    <a:pt x="607" y="104"/>
                  </a:lnTo>
                  <a:lnTo>
                    <a:pt x="657" y="45"/>
                  </a:lnTo>
                  <a:lnTo>
                    <a:pt x="657" y="45"/>
                  </a:lnTo>
                  <a:lnTo>
                    <a:pt x="663" y="35"/>
                  </a:lnTo>
                  <a:lnTo>
                    <a:pt x="666" y="28"/>
                  </a:lnTo>
                  <a:lnTo>
                    <a:pt x="668" y="21"/>
                  </a:lnTo>
                  <a:lnTo>
                    <a:pt x="666" y="13"/>
                  </a:lnTo>
                  <a:lnTo>
                    <a:pt x="666" y="13"/>
                  </a:lnTo>
                  <a:close/>
                </a:path>
              </a:pathLst>
            </a:custGeom>
            <a:solidFill>
              <a:srgbClr val="ed4d4d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 sz="2000">
                <a:latin typeface="KoPub돋움체 Medium"/>
                <a:ea typeface="KoPub돋움체 Medium"/>
              </a:endParaRPr>
            </a:p>
          </p:txBody>
        </p:sp>
      </p:grpSp>
      <p:sp>
        <p:nvSpPr>
          <p:cNvPr id="28" name="직사각형 27"/>
          <p:cNvSpPr/>
          <p:nvPr/>
        </p:nvSpPr>
        <p:spPr>
          <a:xfrm>
            <a:off x="2099908" y="4765831"/>
            <a:ext cx="9543452" cy="991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  <a:defRPr/>
            </a:pPr>
            <a:r>
              <a:rPr lang="ko-KR" altLang="en-US" sz="2600">
                <a:solidFill>
                  <a:srgbClr val="ed5151"/>
                </a:solidFill>
                <a:latin typeface="+mj-ea"/>
                <a:ea typeface="+mj-ea"/>
              </a:rPr>
              <a:t>매 작업일마다 특히 유의해야 할 유해</a:t>
            </a:r>
            <a:r>
              <a:rPr lang="en-US" altLang="ko-KR" sz="2600">
                <a:solidFill>
                  <a:srgbClr val="ed5151"/>
                </a:solidFill>
                <a:latin typeface="+mj-ea"/>
                <a:ea typeface="+mj-ea"/>
              </a:rPr>
              <a:t>·</a:t>
            </a:r>
            <a:r>
              <a:rPr lang="ko-KR" altLang="en-US" sz="2600">
                <a:solidFill>
                  <a:srgbClr val="ed5151"/>
                </a:solidFill>
                <a:latin typeface="+mj-ea"/>
                <a:ea typeface="+mj-ea"/>
              </a:rPr>
              <a:t>위험요인</a:t>
            </a:r>
            <a:r>
              <a:rPr lang="ko-KR" altLang="en-US" sz="2600">
                <a:solidFill>
                  <a:srgbClr val="000066"/>
                </a:solidFill>
                <a:latin typeface="+mj-ea"/>
                <a:ea typeface="+mj-ea"/>
              </a:rPr>
              <a:t> 및</a:t>
            </a:r>
            <a:br>
              <a:rPr lang="en-US" altLang="ko-KR" sz="2600">
                <a:solidFill>
                  <a:srgbClr val="000066"/>
                </a:solidFill>
                <a:latin typeface="+mj-ea"/>
                <a:ea typeface="+mj-ea"/>
              </a:rPr>
            </a:br>
            <a:r>
              <a:rPr lang="ko-KR" altLang="en-US" sz="2600">
                <a:solidFill>
                  <a:srgbClr val="000066"/>
                </a:solidFill>
                <a:latin typeface="+mj-ea"/>
                <a:ea typeface="+mj-ea"/>
              </a:rPr>
              <a:t>주의해야 할 사항 등을 공유하고 근로자들에게 주지</a:t>
            </a:r>
            <a:endParaRPr lang="ko-KR" altLang="en-US" sz="2600">
              <a:solidFill>
                <a:srgbClr val="ed5151"/>
              </a:solidFill>
              <a:latin typeface="+mj-ea"/>
              <a:ea typeface="+mj-ea"/>
            </a:endParaRPr>
          </a:p>
        </p:txBody>
      </p:sp>
      <p:grpSp>
        <p:nvGrpSpPr>
          <p:cNvPr id="29" name="그룹 28"/>
          <p:cNvGrpSpPr/>
          <p:nvPr/>
        </p:nvGrpSpPr>
        <p:grpSpPr>
          <a:xfrm rot="0">
            <a:off x="1849541" y="4956966"/>
            <a:ext cx="221919" cy="210110"/>
            <a:chOff x="346869" y="1820387"/>
            <a:chExt cx="617538" cy="584675"/>
          </a:xfrm>
          <a:solidFill>
            <a:srgbClr val="000000"/>
          </a:solidFill>
        </p:grpSpPr>
        <p:sp>
          <p:nvSpPr>
            <p:cNvPr id="30" name="Freeform 74"/>
            <p:cNvSpPr/>
            <p:nvPr/>
          </p:nvSpPr>
          <p:spPr>
            <a:xfrm flipH="1">
              <a:off x="346869" y="1868487"/>
              <a:ext cx="536575" cy="536575"/>
            </a:xfrm>
            <a:custGeom>
              <a:avLst/>
              <a:gdLst>
                <a:gd name="T0" fmla="*/ 167 w 676"/>
                <a:gd name="T1" fmla="*/ 0 h 676"/>
                <a:gd name="T2" fmla="*/ 158 w 676"/>
                <a:gd name="T3" fmla="*/ 0 h 676"/>
                <a:gd name="T4" fmla="*/ 508 w 676"/>
                <a:gd name="T5" fmla="*/ 73 h 676"/>
                <a:gd name="T6" fmla="*/ 527 w 676"/>
                <a:gd name="T7" fmla="*/ 74 h 676"/>
                <a:gd name="T8" fmla="*/ 562 w 676"/>
                <a:gd name="T9" fmla="*/ 89 h 676"/>
                <a:gd name="T10" fmla="*/ 586 w 676"/>
                <a:gd name="T11" fmla="*/ 114 h 676"/>
                <a:gd name="T12" fmla="*/ 601 w 676"/>
                <a:gd name="T13" fmla="*/ 149 h 676"/>
                <a:gd name="T14" fmla="*/ 603 w 676"/>
                <a:gd name="T15" fmla="*/ 508 h 676"/>
                <a:gd name="T16" fmla="*/ 601 w 676"/>
                <a:gd name="T17" fmla="*/ 527 h 676"/>
                <a:gd name="T18" fmla="*/ 586 w 676"/>
                <a:gd name="T19" fmla="*/ 560 h 676"/>
                <a:gd name="T20" fmla="*/ 562 w 676"/>
                <a:gd name="T21" fmla="*/ 587 h 676"/>
                <a:gd name="T22" fmla="*/ 527 w 676"/>
                <a:gd name="T23" fmla="*/ 601 h 676"/>
                <a:gd name="T24" fmla="*/ 167 w 676"/>
                <a:gd name="T25" fmla="*/ 603 h 676"/>
                <a:gd name="T26" fmla="*/ 149 w 676"/>
                <a:gd name="T27" fmla="*/ 601 h 676"/>
                <a:gd name="T28" fmla="*/ 115 w 676"/>
                <a:gd name="T29" fmla="*/ 587 h 676"/>
                <a:gd name="T30" fmla="*/ 89 w 676"/>
                <a:gd name="T31" fmla="*/ 560 h 676"/>
                <a:gd name="T32" fmla="*/ 76 w 676"/>
                <a:gd name="T33" fmla="*/ 527 h 676"/>
                <a:gd name="T34" fmla="*/ 74 w 676"/>
                <a:gd name="T35" fmla="*/ 408 h 676"/>
                <a:gd name="T36" fmla="*/ 0 w 676"/>
                <a:gd name="T37" fmla="*/ 508 h 676"/>
                <a:gd name="T38" fmla="*/ 2 w 676"/>
                <a:gd name="T39" fmla="*/ 525 h 676"/>
                <a:gd name="T40" fmla="*/ 7 w 676"/>
                <a:gd name="T41" fmla="*/ 557 h 676"/>
                <a:gd name="T42" fmla="*/ 20 w 676"/>
                <a:gd name="T43" fmla="*/ 588 h 676"/>
                <a:gd name="T44" fmla="*/ 39 w 676"/>
                <a:gd name="T45" fmla="*/ 614 h 676"/>
                <a:gd name="T46" fmla="*/ 61 w 676"/>
                <a:gd name="T47" fmla="*/ 637 h 676"/>
                <a:gd name="T48" fmla="*/ 89 w 676"/>
                <a:gd name="T49" fmla="*/ 655 h 676"/>
                <a:gd name="T50" fmla="*/ 119 w 676"/>
                <a:gd name="T51" fmla="*/ 668 h 676"/>
                <a:gd name="T52" fmla="*/ 151 w 676"/>
                <a:gd name="T53" fmla="*/ 674 h 676"/>
                <a:gd name="T54" fmla="*/ 508 w 676"/>
                <a:gd name="T55" fmla="*/ 676 h 676"/>
                <a:gd name="T56" fmla="*/ 525 w 676"/>
                <a:gd name="T57" fmla="*/ 674 h 676"/>
                <a:gd name="T58" fmla="*/ 558 w 676"/>
                <a:gd name="T59" fmla="*/ 668 h 676"/>
                <a:gd name="T60" fmla="*/ 588 w 676"/>
                <a:gd name="T61" fmla="*/ 655 h 676"/>
                <a:gd name="T62" fmla="*/ 616 w 676"/>
                <a:gd name="T63" fmla="*/ 637 h 676"/>
                <a:gd name="T64" fmla="*/ 638 w 676"/>
                <a:gd name="T65" fmla="*/ 614 h 676"/>
                <a:gd name="T66" fmla="*/ 655 w 676"/>
                <a:gd name="T67" fmla="*/ 588 h 676"/>
                <a:gd name="T68" fmla="*/ 668 w 676"/>
                <a:gd name="T69" fmla="*/ 557 h 676"/>
                <a:gd name="T70" fmla="*/ 676 w 676"/>
                <a:gd name="T71" fmla="*/ 525 h 676"/>
                <a:gd name="T72" fmla="*/ 676 w 676"/>
                <a:gd name="T73" fmla="*/ 168 h 676"/>
                <a:gd name="T74" fmla="*/ 676 w 676"/>
                <a:gd name="T75" fmla="*/ 151 h 676"/>
                <a:gd name="T76" fmla="*/ 668 w 676"/>
                <a:gd name="T77" fmla="*/ 117 h 676"/>
                <a:gd name="T78" fmla="*/ 655 w 676"/>
                <a:gd name="T79" fmla="*/ 87 h 676"/>
                <a:gd name="T80" fmla="*/ 638 w 676"/>
                <a:gd name="T81" fmla="*/ 61 h 676"/>
                <a:gd name="T82" fmla="*/ 616 w 676"/>
                <a:gd name="T83" fmla="*/ 37 h 676"/>
                <a:gd name="T84" fmla="*/ 588 w 676"/>
                <a:gd name="T85" fmla="*/ 20 h 676"/>
                <a:gd name="T86" fmla="*/ 558 w 676"/>
                <a:gd name="T87" fmla="*/ 7 h 676"/>
                <a:gd name="T88" fmla="*/ 525 w 676"/>
                <a:gd name="T89" fmla="*/ 0 h 676"/>
                <a:gd name="T90" fmla="*/ 508 w 676"/>
                <a:gd name="T91" fmla="*/ 0 h 6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76" h="676">
                  <a:moveTo>
                    <a:pt x="508" y="0"/>
                  </a:moveTo>
                  <a:lnTo>
                    <a:pt x="167" y="0"/>
                  </a:lnTo>
                  <a:lnTo>
                    <a:pt x="167" y="0"/>
                  </a:lnTo>
                  <a:lnTo>
                    <a:pt x="158" y="0"/>
                  </a:lnTo>
                  <a:lnTo>
                    <a:pt x="197" y="73"/>
                  </a:lnTo>
                  <a:lnTo>
                    <a:pt x="508" y="73"/>
                  </a:lnTo>
                  <a:lnTo>
                    <a:pt x="508" y="73"/>
                  </a:lnTo>
                  <a:lnTo>
                    <a:pt x="527" y="74"/>
                  </a:lnTo>
                  <a:lnTo>
                    <a:pt x="545" y="80"/>
                  </a:lnTo>
                  <a:lnTo>
                    <a:pt x="562" y="89"/>
                  </a:lnTo>
                  <a:lnTo>
                    <a:pt x="575" y="101"/>
                  </a:lnTo>
                  <a:lnTo>
                    <a:pt x="586" y="114"/>
                  </a:lnTo>
                  <a:lnTo>
                    <a:pt x="596" y="130"/>
                  </a:lnTo>
                  <a:lnTo>
                    <a:pt x="601" y="149"/>
                  </a:lnTo>
                  <a:lnTo>
                    <a:pt x="603" y="168"/>
                  </a:lnTo>
                  <a:lnTo>
                    <a:pt x="603" y="508"/>
                  </a:lnTo>
                  <a:lnTo>
                    <a:pt x="603" y="508"/>
                  </a:lnTo>
                  <a:lnTo>
                    <a:pt x="601" y="527"/>
                  </a:lnTo>
                  <a:lnTo>
                    <a:pt x="596" y="544"/>
                  </a:lnTo>
                  <a:lnTo>
                    <a:pt x="586" y="560"/>
                  </a:lnTo>
                  <a:lnTo>
                    <a:pt x="575" y="575"/>
                  </a:lnTo>
                  <a:lnTo>
                    <a:pt x="562" y="587"/>
                  </a:lnTo>
                  <a:lnTo>
                    <a:pt x="545" y="596"/>
                  </a:lnTo>
                  <a:lnTo>
                    <a:pt x="527" y="601"/>
                  </a:lnTo>
                  <a:lnTo>
                    <a:pt x="508" y="603"/>
                  </a:lnTo>
                  <a:lnTo>
                    <a:pt x="167" y="603"/>
                  </a:lnTo>
                  <a:lnTo>
                    <a:pt x="167" y="603"/>
                  </a:lnTo>
                  <a:lnTo>
                    <a:pt x="149" y="601"/>
                  </a:lnTo>
                  <a:lnTo>
                    <a:pt x="132" y="596"/>
                  </a:lnTo>
                  <a:lnTo>
                    <a:pt x="115" y="587"/>
                  </a:lnTo>
                  <a:lnTo>
                    <a:pt x="100" y="575"/>
                  </a:lnTo>
                  <a:lnTo>
                    <a:pt x="89" y="560"/>
                  </a:lnTo>
                  <a:lnTo>
                    <a:pt x="82" y="544"/>
                  </a:lnTo>
                  <a:lnTo>
                    <a:pt x="76" y="527"/>
                  </a:lnTo>
                  <a:lnTo>
                    <a:pt x="74" y="508"/>
                  </a:lnTo>
                  <a:lnTo>
                    <a:pt x="74" y="408"/>
                  </a:lnTo>
                  <a:lnTo>
                    <a:pt x="0" y="330"/>
                  </a:lnTo>
                  <a:lnTo>
                    <a:pt x="0" y="508"/>
                  </a:lnTo>
                  <a:lnTo>
                    <a:pt x="0" y="508"/>
                  </a:lnTo>
                  <a:lnTo>
                    <a:pt x="2" y="525"/>
                  </a:lnTo>
                  <a:lnTo>
                    <a:pt x="3" y="542"/>
                  </a:lnTo>
                  <a:lnTo>
                    <a:pt x="7" y="557"/>
                  </a:lnTo>
                  <a:lnTo>
                    <a:pt x="13" y="573"/>
                  </a:lnTo>
                  <a:lnTo>
                    <a:pt x="20" y="588"/>
                  </a:lnTo>
                  <a:lnTo>
                    <a:pt x="30" y="601"/>
                  </a:lnTo>
                  <a:lnTo>
                    <a:pt x="39" y="614"/>
                  </a:lnTo>
                  <a:lnTo>
                    <a:pt x="50" y="626"/>
                  </a:lnTo>
                  <a:lnTo>
                    <a:pt x="61" y="637"/>
                  </a:lnTo>
                  <a:lnTo>
                    <a:pt x="74" y="646"/>
                  </a:lnTo>
                  <a:lnTo>
                    <a:pt x="89" y="655"/>
                  </a:lnTo>
                  <a:lnTo>
                    <a:pt x="102" y="663"/>
                  </a:lnTo>
                  <a:lnTo>
                    <a:pt x="119" y="668"/>
                  </a:lnTo>
                  <a:lnTo>
                    <a:pt x="134" y="672"/>
                  </a:lnTo>
                  <a:lnTo>
                    <a:pt x="151" y="674"/>
                  </a:lnTo>
                  <a:lnTo>
                    <a:pt x="167" y="676"/>
                  </a:lnTo>
                  <a:lnTo>
                    <a:pt x="508" y="676"/>
                  </a:lnTo>
                  <a:lnTo>
                    <a:pt x="508" y="676"/>
                  </a:lnTo>
                  <a:lnTo>
                    <a:pt x="525" y="674"/>
                  </a:lnTo>
                  <a:lnTo>
                    <a:pt x="542" y="672"/>
                  </a:lnTo>
                  <a:lnTo>
                    <a:pt x="558" y="668"/>
                  </a:lnTo>
                  <a:lnTo>
                    <a:pt x="573" y="663"/>
                  </a:lnTo>
                  <a:lnTo>
                    <a:pt x="588" y="655"/>
                  </a:lnTo>
                  <a:lnTo>
                    <a:pt x="603" y="646"/>
                  </a:lnTo>
                  <a:lnTo>
                    <a:pt x="616" y="637"/>
                  </a:lnTo>
                  <a:lnTo>
                    <a:pt x="627" y="626"/>
                  </a:lnTo>
                  <a:lnTo>
                    <a:pt x="638" y="614"/>
                  </a:lnTo>
                  <a:lnTo>
                    <a:pt x="648" y="601"/>
                  </a:lnTo>
                  <a:lnTo>
                    <a:pt x="655" y="588"/>
                  </a:lnTo>
                  <a:lnTo>
                    <a:pt x="663" y="573"/>
                  </a:lnTo>
                  <a:lnTo>
                    <a:pt x="668" y="557"/>
                  </a:lnTo>
                  <a:lnTo>
                    <a:pt x="674" y="542"/>
                  </a:lnTo>
                  <a:lnTo>
                    <a:pt x="676" y="525"/>
                  </a:lnTo>
                  <a:lnTo>
                    <a:pt x="676" y="508"/>
                  </a:lnTo>
                  <a:lnTo>
                    <a:pt x="676" y="168"/>
                  </a:lnTo>
                  <a:lnTo>
                    <a:pt x="676" y="168"/>
                  </a:lnTo>
                  <a:lnTo>
                    <a:pt x="676" y="151"/>
                  </a:lnTo>
                  <a:lnTo>
                    <a:pt x="674" y="134"/>
                  </a:lnTo>
                  <a:lnTo>
                    <a:pt x="668" y="117"/>
                  </a:lnTo>
                  <a:lnTo>
                    <a:pt x="663" y="102"/>
                  </a:lnTo>
                  <a:lnTo>
                    <a:pt x="655" y="87"/>
                  </a:lnTo>
                  <a:lnTo>
                    <a:pt x="648" y="74"/>
                  </a:lnTo>
                  <a:lnTo>
                    <a:pt x="638" y="61"/>
                  </a:lnTo>
                  <a:lnTo>
                    <a:pt x="627" y="48"/>
                  </a:lnTo>
                  <a:lnTo>
                    <a:pt x="616" y="37"/>
                  </a:lnTo>
                  <a:lnTo>
                    <a:pt x="603" y="28"/>
                  </a:lnTo>
                  <a:lnTo>
                    <a:pt x="588" y="20"/>
                  </a:lnTo>
                  <a:lnTo>
                    <a:pt x="573" y="13"/>
                  </a:lnTo>
                  <a:lnTo>
                    <a:pt x="558" y="7"/>
                  </a:lnTo>
                  <a:lnTo>
                    <a:pt x="542" y="4"/>
                  </a:lnTo>
                  <a:lnTo>
                    <a:pt x="525" y="0"/>
                  </a:lnTo>
                  <a:lnTo>
                    <a:pt x="508" y="0"/>
                  </a:lnTo>
                  <a:lnTo>
                    <a:pt x="50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 sz="2000">
                <a:latin typeface="KoPub돋움체 Medium"/>
                <a:ea typeface="KoPub돋움체 Medium"/>
              </a:endParaRPr>
            </a:p>
          </p:txBody>
        </p:sp>
        <p:sp>
          <p:nvSpPr>
            <p:cNvPr id="31" name="Freeform 33"/>
            <p:cNvSpPr/>
            <p:nvPr/>
          </p:nvSpPr>
          <p:spPr>
            <a:xfrm>
              <a:off x="434181" y="1820387"/>
              <a:ext cx="530226" cy="447675"/>
            </a:xfrm>
            <a:custGeom>
              <a:avLst/>
              <a:gdLst>
                <a:gd name="T0" fmla="*/ 666 w 668"/>
                <a:gd name="T1" fmla="*/ 13 h 564"/>
                <a:gd name="T2" fmla="*/ 657 w 668"/>
                <a:gd name="T3" fmla="*/ 4 h 564"/>
                <a:gd name="T4" fmla="*/ 640 w 668"/>
                <a:gd name="T5" fmla="*/ 0 h 564"/>
                <a:gd name="T6" fmla="*/ 631 w 668"/>
                <a:gd name="T7" fmla="*/ 0 h 564"/>
                <a:gd name="T8" fmla="*/ 597 w 668"/>
                <a:gd name="T9" fmla="*/ 9 h 564"/>
                <a:gd name="T10" fmla="*/ 577 w 668"/>
                <a:gd name="T11" fmla="*/ 22 h 564"/>
                <a:gd name="T12" fmla="*/ 556 w 668"/>
                <a:gd name="T13" fmla="*/ 39 h 564"/>
                <a:gd name="T14" fmla="*/ 493 w 668"/>
                <a:gd name="T15" fmla="*/ 114 h 564"/>
                <a:gd name="T16" fmla="*/ 445 w 668"/>
                <a:gd name="T17" fmla="*/ 179 h 564"/>
                <a:gd name="T18" fmla="*/ 305 w 668"/>
                <a:gd name="T19" fmla="*/ 386 h 564"/>
                <a:gd name="T20" fmla="*/ 286 w 668"/>
                <a:gd name="T21" fmla="*/ 413 h 564"/>
                <a:gd name="T22" fmla="*/ 251 w 668"/>
                <a:gd name="T23" fmla="*/ 363 h 564"/>
                <a:gd name="T24" fmla="*/ 208 w 668"/>
                <a:gd name="T25" fmla="*/ 315 h 564"/>
                <a:gd name="T26" fmla="*/ 171 w 668"/>
                <a:gd name="T27" fmla="*/ 287 h 564"/>
                <a:gd name="T28" fmla="*/ 143 w 668"/>
                <a:gd name="T29" fmla="*/ 272 h 564"/>
                <a:gd name="T30" fmla="*/ 113 w 668"/>
                <a:gd name="T31" fmla="*/ 265 h 564"/>
                <a:gd name="T32" fmla="*/ 98 w 668"/>
                <a:gd name="T33" fmla="*/ 261 h 564"/>
                <a:gd name="T34" fmla="*/ 65 w 668"/>
                <a:gd name="T35" fmla="*/ 266 h 564"/>
                <a:gd name="T36" fmla="*/ 33 w 668"/>
                <a:gd name="T37" fmla="*/ 281 h 564"/>
                <a:gd name="T38" fmla="*/ 9 w 668"/>
                <a:gd name="T39" fmla="*/ 304 h 564"/>
                <a:gd name="T40" fmla="*/ 0 w 668"/>
                <a:gd name="T41" fmla="*/ 324 h 564"/>
                <a:gd name="T42" fmla="*/ 0 w 668"/>
                <a:gd name="T43" fmla="*/ 332 h 564"/>
                <a:gd name="T44" fmla="*/ 11 w 668"/>
                <a:gd name="T45" fmla="*/ 343 h 564"/>
                <a:gd name="T46" fmla="*/ 20 w 668"/>
                <a:gd name="T47" fmla="*/ 345 h 564"/>
                <a:gd name="T48" fmla="*/ 54 w 668"/>
                <a:gd name="T49" fmla="*/ 354 h 564"/>
                <a:gd name="T50" fmla="*/ 85 w 668"/>
                <a:gd name="T51" fmla="*/ 374 h 564"/>
                <a:gd name="T52" fmla="*/ 115 w 668"/>
                <a:gd name="T53" fmla="*/ 402 h 564"/>
                <a:gd name="T54" fmla="*/ 165 w 668"/>
                <a:gd name="T55" fmla="*/ 467 h 564"/>
                <a:gd name="T56" fmla="*/ 218 w 668"/>
                <a:gd name="T57" fmla="*/ 553 h 564"/>
                <a:gd name="T58" fmla="*/ 219 w 668"/>
                <a:gd name="T59" fmla="*/ 557 h 564"/>
                <a:gd name="T60" fmla="*/ 232 w 668"/>
                <a:gd name="T61" fmla="*/ 564 h 564"/>
                <a:gd name="T62" fmla="*/ 242 w 668"/>
                <a:gd name="T63" fmla="*/ 564 h 564"/>
                <a:gd name="T64" fmla="*/ 266 w 668"/>
                <a:gd name="T65" fmla="*/ 561 h 564"/>
                <a:gd name="T66" fmla="*/ 294 w 668"/>
                <a:gd name="T67" fmla="*/ 549 h 564"/>
                <a:gd name="T68" fmla="*/ 318 w 668"/>
                <a:gd name="T69" fmla="*/ 533 h 564"/>
                <a:gd name="T70" fmla="*/ 333 w 668"/>
                <a:gd name="T71" fmla="*/ 516 h 564"/>
                <a:gd name="T72" fmla="*/ 350 w 668"/>
                <a:gd name="T73" fmla="*/ 482 h 564"/>
                <a:gd name="T74" fmla="*/ 415 w 668"/>
                <a:gd name="T75" fmla="*/ 378 h 564"/>
                <a:gd name="T76" fmla="*/ 506 w 668"/>
                <a:gd name="T77" fmla="*/ 240 h 564"/>
                <a:gd name="T78" fmla="*/ 607 w 668"/>
                <a:gd name="T79" fmla="*/ 104 h 564"/>
                <a:gd name="T80" fmla="*/ 657 w 668"/>
                <a:gd name="T81" fmla="*/ 45 h 564"/>
                <a:gd name="T82" fmla="*/ 666 w 668"/>
                <a:gd name="T83" fmla="*/ 28 h 564"/>
                <a:gd name="T84" fmla="*/ 666 w 668"/>
                <a:gd name="T85" fmla="*/ 13 h 5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68" h="564">
                  <a:moveTo>
                    <a:pt x="666" y="13"/>
                  </a:moveTo>
                  <a:lnTo>
                    <a:pt x="666" y="13"/>
                  </a:lnTo>
                  <a:lnTo>
                    <a:pt x="663" y="9"/>
                  </a:lnTo>
                  <a:lnTo>
                    <a:pt x="657" y="4"/>
                  </a:lnTo>
                  <a:lnTo>
                    <a:pt x="650" y="2"/>
                  </a:lnTo>
                  <a:lnTo>
                    <a:pt x="640" y="0"/>
                  </a:lnTo>
                  <a:lnTo>
                    <a:pt x="640" y="0"/>
                  </a:lnTo>
                  <a:lnTo>
                    <a:pt x="631" y="0"/>
                  </a:lnTo>
                  <a:lnTo>
                    <a:pt x="620" y="2"/>
                  </a:lnTo>
                  <a:lnTo>
                    <a:pt x="597" y="9"/>
                  </a:lnTo>
                  <a:lnTo>
                    <a:pt x="586" y="15"/>
                  </a:lnTo>
                  <a:lnTo>
                    <a:pt x="577" y="22"/>
                  </a:lnTo>
                  <a:lnTo>
                    <a:pt x="566" y="30"/>
                  </a:lnTo>
                  <a:lnTo>
                    <a:pt x="556" y="39"/>
                  </a:lnTo>
                  <a:lnTo>
                    <a:pt x="556" y="39"/>
                  </a:lnTo>
                  <a:lnTo>
                    <a:pt x="493" y="114"/>
                  </a:lnTo>
                  <a:lnTo>
                    <a:pt x="469" y="145"/>
                  </a:lnTo>
                  <a:lnTo>
                    <a:pt x="445" y="179"/>
                  </a:lnTo>
                  <a:lnTo>
                    <a:pt x="387" y="259"/>
                  </a:lnTo>
                  <a:lnTo>
                    <a:pt x="305" y="386"/>
                  </a:lnTo>
                  <a:lnTo>
                    <a:pt x="286" y="413"/>
                  </a:lnTo>
                  <a:lnTo>
                    <a:pt x="286" y="413"/>
                  </a:lnTo>
                  <a:lnTo>
                    <a:pt x="270" y="387"/>
                  </a:lnTo>
                  <a:lnTo>
                    <a:pt x="251" y="363"/>
                  </a:lnTo>
                  <a:lnTo>
                    <a:pt x="231" y="339"/>
                  </a:lnTo>
                  <a:lnTo>
                    <a:pt x="208" y="315"/>
                  </a:lnTo>
                  <a:lnTo>
                    <a:pt x="184" y="296"/>
                  </a:lnTo>
                  <a:lnTo>
                    <a:pt x="171" y="287"/>
                  </a:lnTo>
                  <a:lnTo>
                    <a:pt x="156" y="279"/>
                  </a:lnTo>
                  <a:lnTo>
                    <a:pt x="143" y="272"/>
                  </a:lnTo>
                  <a:lnTo>
                    <a:pt x="128" y="268"/>
                  </a:lnTo>
                  <a:lnTo>
                    <a:pt x="113" y="265"/>
                  </a:lnTo>
                  <a:lnTo>
                    <a:pt x="98" y="261"/>
                  </a:lnTo>
                  <a:lnTo>
                    <a:pt x="98" y="261"/>
                  </a:lnTo>
                  <a:lnTo>
                    <a:pt x="82" y="263"/>
                  </a:lnTo>
                  <a:lnTo>
                    <a:pt x="65" y="266"/>
                  </a:lnTo>
                  <a:lnTo>
                    <a:pt x="48" y="274"/>
                  </a:lnTo>
                  <a:lnTo>
                    <a:pt x="33" y="281"/>
                  </a:lnTo>
                  <a:lnTo>
                    <a:pt x="20" y="292"/>
                  </a:lnTo>
                  <a:lnTo>
                    <a:pt x="9" y="304"/>
                  </a:lnTo>
                  <a:lnTo>
                    <a:pt x="2" y="315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0" y="332"/>
                  </a:lnTo>
                  <a:lnTo>
                    <a:pt x="3" y="337"/>
                  </a:lnTo>
                  <a:lnTo>
                    <a:pt x="11" y="343"/>
                  </a:lnTo>
                  <a:lnTo>
                    <a:pt x="20" y="345"/>
                  </a:lnTo>
                  <a:lnTo>
                    <a:pt x="20" y="345"/>
                  </a:lnTo>
                  <a:lnTo>
                    <a:pt x="37" y="348"/>
                  </a:lnTo>
                  <a:lnTo>
                    <a:pt x="54" y="354"/>
                  </a:lnTo>
                  <a:lnTo>
                    <a:pt x="69" y="363"/>
                  </a:lnTo>
                  <a:lnTo>
                    <a:pt x="85" y="374"/>
                  </a:lnTo>
                  <a:lnTo>
                    <a:pt x="100" y="387"/>
                  </a:lnTo>
                  <a:lnTo>
                    <a:pt x="115" y="402"/>
                  </a:lnTo>
                  <a:lnTo>
                    <a:pt x="141" y="434"/>
                  </a:lnTo>
                  <a:lnTo>
                    <a:pt x="165" y="467"/>
                  </a:lnTo>
                  <a:lnTo>
                    <a:pt x="188" y="501"/>
                  </a:lnTo>
                  <a:lnTo>
                    <a:pt x="218" y="553"/>
                  </a:lnTo>
                  <a:lnTo>
                    <a:pt x="218" y="553"/>
                  </a:lnTo>
                  <a:lnTo>
                    <a:pt x="219" y="557"/>
                  </a:lnTo>
                  <a:lnTo>
                    <a:pt x="225" y="561"/>
                  </a:lnTo>
                  <a:lnTo>
                    <a:pt x="232" y="564"/>
                  </a:lnTo>
                  <a:lnTo>
                    <a:pt x="242" y="564"/>
                  </a:lnTo>
                  <a:lnTo>
                    <a:pt x="242" y="564"/>
                  </a:lnTo>
                  <a:lnTo>
                    <a:pt x="253" y="564"/>
                  </a:lnTo>
                  <a:lnTo>
                    <a:pt x="266" y="561"/>
                  </a:lnTo>
                  <a:lnTo>
                    <a:pt x="279" y="555"/>
                  </a:lnTo>
                  <a:lnTo>
                    <a:pt x="294" y="549"/>
                  </a:lnTo>
                  <a:lnTo>
                    <a:pt x="305" y="542"/>
                  </a:lnTo>
                  <a:lnTo>
                    <a:pt x="318" y="533"/>
                  </a:lnTo>
                  <a:lnTo>
                    <a:pt x="326" y="523"/>
                  </a:lnTo>
                  <a:lnTo>
                    <a:pt x="333" y="516"/>
                  </a:lnTo>
                  <a:lnTo>
                    <a:pt x="333" y="516"/>
                  </a:lnTo>
                  <a:lnTo>
                    <a:pt x="350" y="482"/>
                  </a:lnTo>
                  <a:lnTo>
                    <a:pt x="378" y="436"/>
                  </a:lnTo>
                  <a:lnTo>
                    <a:pt x="415" y="378"/>
                  </a:lnTo>
                  <a:lnTo>
                    <a:pt x="458" y="311"/>
                  </a:lnTo>
                  <a:lnTo>
                    <a:pt x="506" y="240"/>
                  </a:lnTo>
                  <a:lnTo>
                    <a:pt x="556" y="171"/>
                  </a:lnTo>
                  <a:lnTo>
                    <a:pt x="607" y="104"/>
                  </a:lnTo>
                  <a:lnTo>
                    <a:pt x="657" y="45"/>
                  </a:lnTo>
                  <a:lnTo>
                    <a:pt x="657" y="45"/>
                  </a:lnTo>
                  <a:lnTo>
                    <a:pt x="663" y="35"/>
                  </a:lnTo>
                  <a:lnTo>
                    <a:pt x="666" y="28"/>
                  </a:lnTo>
                  <a:lnTo>
                    <a:pt x="668" y="21"/>
                  </a:lnTo>
                  <a:lnTo>
                    <a:pt x="666" y="13"/>
                  </a:lnTo>
                  <a:lnTo>
                    <a:pt x="666" y="13"/>
                  </a:lnTo>
                  <a:close/>
                </a:path>
              </a:pathLst>
            </a:custGeom>
            <a:solidFill>
              <a:srgbClr val="ed4d4d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 sz="2000">
                <a:latin typeface="KoPub돋움체 Medium"/>
                <a:ea typeface="KoPub돋움체 Medium"/>
              </a:endParaRPr>
            </a:p>
          </p:txBody>
        </p: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/>
              <a:t>· </a:t>
            </a:r>
            <a:fld id="{E06FA517-99C4-4931-8AF6-A43C2876D6DD}" type="slidenum">
              <a:rPr lang="en-US" altLang="en-US"/>
              <a:pPr lvl="0">
                <a:defRPr/>
              </a:pPr>
              <a:t>27</a:t>
            </a:fld>
            <a:r>
              <a:rPr lang="ko-KR" altLang="en-US"/>
              <a:t> </a:t>
            </a:r>
            <a:r>
              <a:rPr lang="en-US" altLang="ko-KR"/>
              <a:t>· </a:t>
            </a:r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직사각형 59"/>
          <p:cNvSpPr/>
          <p:nvPr/>
        </p:nvSpPr>
        <p:spPr>
          <a:xfrm>
            <a:off x="4869180" y="1753130"/>
            <a:ext cx="121920" cy="473968"/>
          </a:xfrm>
          <a:prstGeom prst="rect">
            <a:avLst/>
          </a:prstGeom>
          <a:solidFill>
            <a:schemeClr val="bg2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tabLst>
                <a:tab pos="182563" algn="l"/>
              </a:tabLst>
              <a:defRPr/>
            </a:pPr>
            <a:endParaRPr lang="ko-KR" altLang="en-US" sz="2200">
              <a:ln w="9525">
                <a:solidFill>
                  <a:srgbClr val="a1a1a1">
                    <a:alpha val="0"/>
                  </a:srgbClr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1" name="직사각형 60"/>
          <p:cNvSpPr/>
          <p:nvPr/>
        </p:nvSpPr>
        <p:spPr>
          <a:xfrm>
            <a:off x="4869180" y="2481142"/>
            <a:ext cx="121920" cy="473968"/>
          </a:xfrm>
          <a:prstGeom prst="rect">
            <a:avLst/>
          </a:prstGeom>
          <a:solidFill>
            <a:schemeClr val="bg2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tabLst>
                <a:tab pos="182563" algn="l"/>
              </a:tabLst>
              <a:defRPr/>
            </a:pPr>
            <a:endParaRPr lang="ko-KR" altLang="en-US" sz="2200">
              <a:ln w="9525">
                <a:solidFill>
                  <a:srgbClr val="a1a1a1">
                    <a:alpha val="0"/>
                  </a:srgbClr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3" name="직사각형 62"/>
          <p:cNvSpPr/>
          <p:nvPr/>
        </p:nvSpPr>
        <p:spPr>
          <a:xfrm>
            <a:off x="4869180" y="4099525"/>
            <a:ext cx="121920" cy="795724"/>
          </a:xfrm>
          <a:prstGeom prst="rect">
            <a:avLst/>
          </a:prstGeom>
          <a:solidFill>
            <a:schemeClr val="bg2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4" name="직사각형 63"/>
          <p:cNvSpPr/>
          <p:nvPr/>
        </p:nvSpPr>
        <p:spPr>
          <a:xfrm>
            <a:off x="4869180" y="5176639"/>
            <a:ext cx="121920" cy="473968"/>
          </a:xfrm>
          <a:prstGeom prst="rect">
            <a:avLst/>
          </a:prstGeom>
          <a:solidFill>
            <a:schemeClr val="bg2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tabLst>
                <a:tab pos="182563" algn="l"/>
              </a:tabLst>
              <a:defRPr/>
            </a:pPr>
            <a:endParaRPr lang="ko-KR" altLang="en-US" sz="2200">
              <a:ln w="9525">
                <a:solidFill>
                  <a:srgbClr val="a1a1a1">
                    <a:alpha val="0"/>
                  </a:srgbClr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5" name="직사각형 64"/>
          <p:cNvSpPr/>
          <p:nvPr/>
        </p:nvSpPr>
        <p:spPr>
          <a:xfrm>
            <a:off x="4869180" y="5902163"/>
            <a:ext cx="121920" cy="473968"/>
          </a:xfrm>
          <a:prstGeom prst="rect">
            <a:avLst/>
          </a:prstGeom>
          <a:solidFill>
            <a:schemeClr val="bg2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tabLst>
                <a:tab pos="182563" algn="l"/>
              </a:tabLst>
              <a:defRPr/>
            </a:pPr>
            <a:endParaRPr lang="ko-KR" altLang="en-US" sz="2200">
              <a:ln w="9525">
                <a:solidFill>
                  <a:srgbClr val="a1a1a1">
                    <a:alpha val="0"/>
                  </a:srgbClr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4914900" y="1753130"/>
            <a:ext cx="6728460" cy="473968"/>
          </a:xfrm>
          <a:prstGeom prst="rect">
            <a:avLst/>
          </a:prstGeom>
          <a:solidFill>
            <a:srgbClr val="eaeaea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tabLst>
                <a:tab pos="182563" algn="l"/>
              </a:tabLst>
              <a:defRPr/>
            </a:pPr>
            <a:endParaRPr lang="ko-KR" altLang="en-US" sz="2200">
              <a:ln w="9525">
                <a:solidFill>
                  <a:srgbClr val="a1a1a1">
                    <a:alpha val="0"/>
                  </a:srgbClr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4914900" y="2481142"/>
            <a:ext cx="6728460" cy="473968"/>
          </a:xfrm>
          <a:prstGeom prst="rect">
            <a:avLst/>
          </a:prstGeom>
          <a:solidFill>
            <a:srgbClr val="eaeaea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tabLst>
                <a:tab pos="182563" algn="l"/>
              </a:tabLst>
              <a:defRPr/>
            </a:pPr>
            <a:endParaRPr lang="ko-KR" altLang="en-US" sz="2200">
              <a:ln w="9525">
                <a:solidFill>
                  <a:srgbClr val="a1a1a1">
                    <a:alpha val="0"/>
                  </a:srgbClr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17" name="그룹 16"/>
          <p:cNvGrpSpPr/>
          <p:nvPr/>
        </p:nvGrpSpPr>
        <p:grpSpPr>
          <a:xfrm rot="0">
            <a:off x="4869180" y="3193916"/>
            <a:ext cx="6774180" cy="634358"/>
            <a:chOff x="4869180" y="3209155"/>
            <a:chExt cx="6774180" cy="473968"/>
          </a:xfrm>
        </p:grpSpPr>
        <p:sp>
          <p:nvSpPr>
            <p:cNvPr id="62" name="직사각형 61"/>
            <p:cNvSpPr/>
            <p:nvPr/>
          </p:nvSpPr>
          <p:spPr>
            <a:xfrm>
              <a:off x="4869180" y="3209155"/>
              <a:ext cx="121920" cy="47396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tabLst>
                  <a:tab pos="182563" algn="l"/>
                </a:tabLst>
                <a:defRPr/>
              </a:pPr>
              <a:endParaRPr lang="ko-KR" altLang="en-US" sz="220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56" name="직사각형 55"/>
            <p:cNvSpPr/>
            <p:nvPr/>
          </p:nvSpPr>
          <p:spPr>
            <a:xfrm>
              <a:off x="4914900" y="3209155"/>
              <a:ext cx="6728460" cy="473968"/>
            </a:xfrm>
            <a:prstGeom prst="rect">
              <a:avLst/>
            </a:prstGeom>
            <a:solidFill>
              <a:srgbClr val="eaeaea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tabLst>
                  <a:tab pos="182563" algn="l"/>
                </a:tabLst>
                <a:defRPr/>
              </a:pPr>
              <a:endParaRPr lang="ko-KR" altLang="en-US" sz="220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57" name="직사각형 56"/>
          <p:cNvSpPr/>
          <p:nvPr/>
        </p:nvSpPr>
        <p:spPr>
          <a:xfrm>
            <a:off x="4914900" y="4099525"/>
            <a:ext cx="6728460" cy="795724"/>
          </a:xfrm>
          <a:prstGeom prst="rect">
            <a:avLst/>
          </a:prstGeom>
          <a:solidFill>
            <a:srgbClr val="eaeaea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8" name="직사각형 57"/>
          <p:cNvSpPr/>
          <p:nvPr/>
        </p:nvSpPr>
        <p:spPr>
          <a:xfrm>
            <a:off x="4914900" y="5176639"/>
            <a:ext cx="6728460" cy="473968"/>
          </a:xfrm>
          <a:prstGeom prst="rect">
            <a:avLst/>
          </a:prstGeom>
          <a:solidFill>
            <a:srgbClr val="eaeaea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tabLst>
                <a:tab pos="182563" algn="l"/>
              </a:tabLst>
              <a:defRPr/>
            </a:pPr>
            <a:endParaRPr lang="ko-KR" altLang="en-US" sz="2200">
              <a:ln w="9525">
                <a:solidFill>
                  <a:srgbClr val="a1a1a1">
                    <a:alpha val="0"/>
                  </a:srgbClr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9" name="직사각형 58"/>
          <p:cNvSpPr/>
          <p:nvPr/>
        </p:nvSpPr>
        <p:spPr>
          <a:xfrm>
            <a:off x="4914900" y="5902163"/>
            <a:ext cx="6728460" cy="473968"/>
          </a:xfrm>
          <a:prstGeom prst="rect">
            <a:avLst/>
          </a:prstGeom>
          <a:solidFill>
            <a:srgbClr val="eaeaea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tabLst>
                <a:tab pos="182563" algn="l"/>
              </a:tabLst>
              <a:defRPr/>
            </a:pPr>
            <a:endParaRPr lang="ko-KR" altLang="en-US" sz="2200">
              <a:ln w="9525">
                <a:solidFill>
                  <a:srgbClr val="a1a1a1">
                    <a:alpha val="0"/>
                  </a:srgbClr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7788" y="388207"/>
            <a:ext cx="49125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Ⅲ. </a:t>
            </a:r>
            <a:r>
              <a:rPr lang="ko-KR" altLang="en-US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위험성평가 실시는 어떻게</a:t>
            </a:r>
            <a:r>
              <a:rPr lang="en-US" altLang="ko-KR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?</a:t>
            </a:r>
            <a:endParaRPr lang="en-US" altLang="ko-KR" spc="-7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4" name="그룹 3"/>
          <p:cNvGrpSpPr/>
          <p:nvPr/>
        </p:nvGrpSpPr>
        <p:grpSpPr>
          <a:xfrm rot="0">
            <a:off x="593058" y="968349"/>
            <a:ext cx="438912" cy="438912"/>
            <a:chOff x="524256" y="975360"/>
            <a:chExt cx="438912" cy="438912"/>
          </a:xfrm>
        </p:grpSpPr>
        <p:sp>
          <p:nvSpPr>
            <p:cNvPr id="10" name="사각형: 둥근 모서리 9"/>
            <p:cNvSpPr/>
            <p:nvPr/>
          </p:nvSpPr>
          <p:spPr>
            <a:xfrm>
              <a:off x="524256" y="975360"/>
              <a:ext cx="438912" cy="438912"/>
            </a:xfrm>
            <a:prstGeom prst="roundRect">
              <a:avLst>
                <a:gd name="adj" fmla="val 16667"/>
              </a:avLst>
            </a:prstGeom>
            <a:solidFill>
              <a:srgbClr val="f1767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1" name="이등변 삼각형 10"/>
            <p:cNvSpPr/>
            <p:nvPr/>
          </p:nvSpPr>
          <p:spPr>
            <a:xfrm rot="5400000">
              <a:off x="633862" y="1100118"/>
              <a:ext cx="219700" cy="1893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095768" y="907536"/>
            <a:ext cx="3268844" cy="646331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lvl="0">
              <a:defRPr/>
            </a:pPr>
            <a:r>
              <a:rPr kumimoji="1" lang="ko-KR" altLang="en-US" sz="3600" kern="0" spc="-150">
                <a:solidFill>
                  <a:srgbClr val="ed4d4d"/>
                </a:solidFill>
                <a:latin typeface="G마켓 산스 TTF Bold"/>
                <a:ea typeface="G마켓 산스 TTF Bold"/>
                <a:cs typeface="Arial"/>
              </a:rPr>
              <a:t>위험성평가 절차</a:t>
            </a:r>
            <a:endParaRPr kumimoji="1" lang="ko-KR" altLang="en-US" sz="3600" kern="0" spc="-150">
              <a:solidFill>
                <a:srgbClr val="000066"/>
              </a:solidFill>
              <a:latin typeface="G마켓 산스 TTF Bold"/>
              <a:ea typeface="G마켓 산스 TTF Bold"/>
              <a:cs typeface="Arial"/>
            </a:endParaRPr>
          </a:p>
        </p:txBody>
      </p:sp>
      <p:sp>
        <p:nvSpPr>
          <p:cNvPr id="19" name="화살표: 아래쪽 18"/>
          <p:cNvSpPr/>
          <p:nvPr/>
        </p:nvSpPr>
        <p:spPr>
          <a:xfrm>
            <a:off x="2548455" y="2177681"/>
            <a:ext cx="246403" cy="268472"/>
          </a:xfrm>
          <a:prstGeom prst="downArrow">
            <a:avLst>
              <a:gd name="adj1" fmla="val 45361"/>
              <a:gd name="adj2" fmla="val 409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0" name="화살표: 아래쪽 19"/>
          <p:cNvSpPr/>
          <p:nvPr/>
        </p:nvSpPr>
        <p:spPr>
          <a:xfrm>
            <a:off x="2548455" y="2920262"/>
            <a:ext cx="246403" cy="268472"/>
          </a:xfrm>
          <a:prstGeom prst="downArrow">
            <a:avLst>
              <a:gd name="adj1" fmla="val 45361"/>
              <a:gd name="adj2" fmla="val 409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3" name="화살표: 아래쪽 22"/>
          <p:cNvSpPr/>
          <p:nvPr/>
        </p:nvSpPr>
        <p:spPr>
          <a:xfrm>
            <a:off x="1408933" y="3681972"/>
            <a:ext cx="246403" cy="1425968"/>
          </a:xfrm>
          <a:prstGeom prst="downArrow">
            <a:avLst>
              <a:gd name="adj1" fmla="val 45361"/>
              <a:gd name="adj2" fmla="val 409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2" name="화살표: 아래쪽 21"/>
          <p:cNvSpPr/>
          <p:nvPr/>
        </p:nvSpPr>
        <p:spPr>
          <a:xfrm>
            <a:off x="2260065" y="3681972"/>
            <a:ext cx="246403" cy="364579"/>
          </a:xfrm>
          <a:prstGeom prst="downArrow">
            <a:avLst>
              <a:gd name="adj1" fmla="val 45361"/>
              <a:gd name="adj2" fmla="val 409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1" name="화살표: 아래쪽 20"/>
          <p:cNvSpPr/>
          <p:nvPr/>
        </p:nvSpPr>
        <p:spPr>
          <a:xfrm>
            <a:off x="2548455" y="5604586"/>
            <a:ext cx="246403" cy="268472"/>
          </a:xfrm>
          <a:prstGeom prst="downArrow">
            <a:avLst>
              <a:gd name="adj1" fmla="val 45361"/>
              <a:gd name="adj2" fmla="val 409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grpSp>
        <p:nvGrpSpPr>
          <p:cNvPr id="52" name="그룹 51"/>
          <p:cNvGrpSpPr/>
          <p:nvPr/>
        </p:nvGrpSpPr>
        <p:grpSpPr>
          <a:xfrm rot="0">
            <a:off x="1316437" y="1753130"/>
            <a:ext cx="2710440" cy="4623001"/>
            <a:chOff x="1316437" y="1753130"/>
            <a:chExt cx="2710440" cy="4623001"/>
          </a:xfrm>
          <a:gradFill>
            <a:gsLst>
              <a:gs pos="0">
                <a:srgbClr val="7db638"/>
              </a:gs>
              <a:gs pos="68000">
                <a:srgbClr val="2296a2"/>
              </a:gs>
            </a:gsLst>
            <a:lin ang="5400000" scaled="1"/>
          </a:gradFill>
        </p:grpSpPr>
        <p:sp>
          <p:nvSpPr>
            <p:cNvPr id="2" name="직사각형 1"/>
            <p:cNvSpPr/>
            <p:nvPr/>
          </p:nvSpPr>
          <p:spPr>
            <a:xfrm>
              <a:off x="1316437" y="1753130"/>
              <a:ext cx="2710440" cy="47396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tabLst>
                  <a:tab pos="182563" algn="l"/>
                </a:tabLst>
                <a:defRPr/>
              </a:pPr>
              <a:r>
                <a:rPr lang="ko-KR" altLang="en-US" sz="22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사전준비</a:t>
              </a:r>
              <a:endParaRPr lang="ko-KR" altLang="en-US" sz="22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1316437" y="2481142"/>
              <a:ext cx="2710440" cy="47396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tabLst>
                  <a:tab pos="182563" algn="l"/>
                </a:tabLst>
                <a:defRPr/>
              </a:pPr>
              <a:r>
                <a:rPr lang="ko-KR" altLang="en-US" sz="22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유해</a:t>
              </a:r>
              <a:r>
                <a:rPr lang="en-US" altLang="ko-KR" sz="22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·</a:t>
              </a:r>
              <a:r>
                <a:rPr lang="ko-KR" altLang="en-US" sz="22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위험요인 파악</a:t>
              </a:r>
              <a:endParaRPr lang="ko-KR" altLang="en-US" sz="22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1316437" y="3209155"/>
              <a:ext cx="2710440" cy="47396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tabLst>
                  <a:tab pos="182563" algn="l"/>
                </a:tabLst>
                <a:defRPr/>
              </a:pPr>
              <a:r>
                <a:rPr lang="ko-KR" altLang="en-US" sz="22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위험성 결정</a:t>
              </a:r>
              <a:endParaRPr lang="ko-KR" altLang="en-US" sz="22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2151889" y="4099525"/>
              <a:ext cx="1874988" cy="795724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/>
            <a:lstStyle/>
            <a:p>
              <a:pPr algn="ctr">
                <a:spcBef>
                  <a:spcPts val="0"/>
                </a:spcBef>
                <a:tabLst>
                  <a:tab pos="182563" algn="l"/>
                </a:tabLst>
                <a:defRPr/>
              </a:pPr>
              <a:r>
                <a:rPr lang="ko-KR" altLang="en-US" sz="2200" spc="-3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위험성 감소대책</a:t>
              </a:r>
              <a:br>
                <a:rPr lang="en-US" altLang="ko-KR" sz="2200" spc="-15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</a:br>
              <a:r>
                <a:rPr lang="ko-KR" altLang="en-US" sz="2200" spc="-15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수립 및 실행</a:t>
              </a:r>
              <a:endParaRPr lang="ko-KR" altLang="en-US" sz="2200" spc="-15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1316437" y="5176639"/>
              <a:ext cx="2710440" cy="47396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tabLst>
                  <a:tab pos="182563" algn="l"/>
                </a:tabLst>
                <a:defRPr/>
              </a:pPr>
              <a:r>
                <a:rPr lang="ko-KR" altLang="en-US" sz="22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위험성 평가 공유</a:t>
              </a:r>
              <a:endParaRPr lang="ko-KR" altLang="en-US" sz="22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1316437" y="5902163"/>
              <a:ext cx="2710440" cy="473968"/>
            </a:xfrm>
            <a:prstGeom prst="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tabLst>
                  <a:tab pos="182563" algn="l"/>
                </a:tabLst>
                <a:defRPr/>
              </a:pPr>
              <a:r>
                <a:rPr lang="ko-KR" altLang="en-US" sz="22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기록 및 보존</a:t>
              </a:r>
              <a:endParaRPr lang="ko-KR" altLang="en-US" sz="22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535092" y="4099525"/>
            <a:ext cx="655949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1400">
                <a:solidFill>
                  <a:schemeClr val="bg2">
                    <a:lumMod val="50000"/>
                  </a:schemeClr>
                </a:solidFill>
                <a:latin typeface="+mn-ea"/>
              </a:rPr>
              <a:t>허용</a:t>
            </a:r>
            <a:br>
              <a:rPr lang="en-US" altLang="ko-KR" sz="1400">
                <a:solidFill>
                  <a:schemeClr val="bg2">
                    <a:lumMod val="50000"/>
                  </a:schemeClr>
                </a:solidFill>
                <a:latin typeface="+mn-ea"/>
              </a:rPr>
            </a:br>
            <a:r>
              <a:rPr lang="ko-KR" altLang="en-US" sz="1400">
                <a:solidFill>
                  <a:schemeClr val="bg2">
                    <a:lumMod val="50000"/>
                  </a:schemeClr>
                </a:solidFill>
                <a:latin typeface="+mn-ea"/>
              </a:rPr>
              <a:t>가능한</a:t>
            </a:r>
            <a:br>
              <a:rPr lang="en-US" altLang="ko-KR" sz="1400">
                <a:solidFill>
                  <a:schemeClr val="bg2">
                    <a:lumMod val="50000"/>
                  </a:schemeClr>
                </a:solidFill>
                <a:latin typeface="+mn-ea"/>
              </a:rPr>
            </a:br>
            <a:r>
              <a:rPr lang="ko-KR" altLang="en-US" sz="1400">
                <a:solidFill>
                  <a:schemeClr val="bg2">
                    <a:lumMod val="50000"/>
                  </a:schemeClr>
                </a:solidFill>
                <a:latin typeface="+mn-ea"/>
              </a:rPr>
              <a:t>수준</a:t>
            </a:r>
            <a:endParaRPr lang="ko-KR" altLang="en-US" sz="1400">
              <a:solidFill>
                <a:schemeClr val="bg2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06468" y="3710949"/>
            <a:ext cx="1544012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1400">
                <a:solidFill>
                  <a:schemeClr val="bg2">
                    <a:lumMod val="50000"/>
                  </a:schemeClr>
                </a:solidFill>
                <a:latin typeface="+mn-ea"/>
              </a:rPr>
              <a:t>허용 불가능한 수준</a:t>
            </a:r>
            <a:endParaRPr lang="ko-KR" altLang="en-US" sz="1400">
              <a:solidFill>
                <a:schemeClr val="bg2">
                  <a:lumMod val="50000"/>
                </a:schemeClr>
              </a:solidFill>
              <a:latin typeface="+mn-ea"/>
            </a:endParaRPr>
          </a:p>
        </p:txBody>
      </p:sp>
      <p:cxnSp>
        <p:nvCxnSpPr>
          <p:cNvPr id="25" name="연결선: 꺾임 24"/>
          <p:cNvCxnSpPr>
            <a:stCxn id="12" idx="3"/>
            <a:endCxn id="8" idx="3"/>
          </p:cNvCxnSpPr>
          <p:nvPr/>
        </p:nvCxnSpPr>
        <p:spPr>
          <a:xfrm flipV="1">
            <a:off x="4026877" y="3446139"/>
            <a:ext cx="12700" cy="1051248"/>
          </a:xfrm>
          <a:prstGeom prst="bentConnector3">
            <a:avLst>
              <a:gd name="adj1" fmla="val 1800000"/>
            </a:avLst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51805" y="3553509"/>
            <a:ext cx="4560864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1200">
                <a:solidFill>
                  <a:srgbClr val="002060"/>
                </a:solidFill>
                <a:latin typeface="+mn-ea"/>
              </a:rPr>
              <a:t>* </a:t>
            </a:r>
            <a:r>
              <a:rPr lang="ko-KR" altLang="en-US" sz="1200">
                <a:solidFill>
                  <a:srgbClr val="002060"/>
                </a:solidFill>
                <a:latin typeface="+mn-ea"/>
              </a:rPr>
              <a:t>소규모 사업장에서는 </a:t>
            </a:r>
            <a:r>
              <a:rPr lang="en-US" altLang="ko-KR" sz="1200">
                <a:solidFill>
                  <a:srgbClr val="002060"/>
                </a:solidFill>
                <a:latin typeface="+mn-ea"/>
              </a:rPr>
              <a:t>3</a:t>
            </a:r>
            <a:r>
              <a:rPr lang="ko-KR" altLang="en-US" sz="1200">
                <a:solidFill>
                  <a:srgbClr val="002060"/>
                </a:solidFill>
                <a:latin typeface="+mn-ea"/>
              </a:rPr>
              <a:t>단계 판단법</a:t>
            </a:r>
            <a:r>
              <a:rPr lang="en-US" altLang="ko-KR" sz="1200">
                <a:solidFill>
                  <a:srgbClr val="002060"/>
                </a:solidFill>
                <a:latin typeface="+mn-ea"/>
              </a:rPr>
              <a:t>, </a:t>
            </a:r>
            <a:r>
              <a:rPr lang="ko-KR" altLang="en-US" sz="1200">
                <a:solidFill>
                  <a:srgbClr val="002060"/>
                </a:solidFill>
                <a:latin typeface="+mn-ea"/>
              </a:rPr>
              <a:t>체크리스트법 등 간편한 방법 활용</a:t>
            </a:r>
            <a:endParaRPr lang="ko-KR" altLang="en-US" sz="120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5295999" y="1799035"/>
            <a:ext cx="63981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>
                <a:solidFill>
                  <a:srgbClr val="000066"/>
                </a:solidFill>
                <a:latin typeface="+mj-ea"/>
                <a:ea typeface="+mj-ea"/>
              </a:rPr>
              <a:t>위험성 평가 실시규정 작성</a:t>
            </a:r>
            <a:r>
              <a:rPr lang="en-US" altLang="ko-KR">
                <a:solidFill>
                  <a:srgbClr val="000066"/>
                </a:solidFill>
                <a:latin typeface="+mj-ea"/>
                <a:ea typeface="+mj-ea"/>
              </a:rPr>
              <a:t>, </a:t>
            </a:r>
            <a:r>
              <a:rPr lang="ko-KR" altLang="en-US">
                <a:solidFill>
                  <a:srgbClr val="000066"/>
                </a:solidFill>
                <a:latin typeface="+mj-ea"/>
                <a:ea typeface="+mj-ea"/>
              </a:rPr>
              <a:t>위험성 수준 등 확정</a:t>
            </a:r>
            <a:r>
              <a:rPr lang="en-US" altLang="ko-KR">
                <a:solidFill>
                  <a:srgbClr val="000066"/>
                </a:solidFill>
                <a:latin typeface="+mj-ea"/>
                <a:ea typeface="+mj-ea"/>
              </a:rPr>
              <a:t>, </a:t>
            </a:r>
            <a:r>
              <a:rPr lang="ko-KR" altLang="en-US">
                <a:solidFill>
                  <a:srgbClr val="000066"/>
                </a:solidFill>
                <a:latin typeface="+mj-ea"/>
                <a:ea typeface="+mj-ea"/>
              </a:rPr>
              <a:t>자료수집</a:t>
            </a:r>
            <a:endParaRPr lang="ko-KR" altLang="en-US">
              <a:solidFill>
                <a:srgbClr val="ed5151"/>
              </a:solidFill>
              <a:latin typeface="+mj-ea"/>
              <a:ea typeface="+mj-ea"/>
            </a:endParaRPr>
          </a:p>
        </p:txBody>
      </p:sp>
      <p:grpSp>
        <p:nvGrpSpPr>
          <p:cNvPr id="29" name="그룹 28"/>
          <p:cNvGrpSpPr/>
          <p:nvPr/>
        </p:nvGrpSpPr>
        <p:grpSpPr>
          <a:xfrm rot="0">
            <a:off x="5068492" y="1894035"/>
            <a:ext cx="221919" cy="210110"/>
            <a:chOff x="346869" y="1820387"/>
            <a:chExt cx="617538" cy="584675"/>
          </a:xfrm>
          <a:solidFill>
            <a:srgbClr val="000000"/>
          </a:solidFill>
        </p:grpSpPr>
        <p:sp>
          <p:nvSpPr>
            <p:cNvPr id="30" name="Freeform 74"/>
            <p:cNvSpPr/>
            <p:nvPr/>
          </p:nvSpPr>
          <p:spPr>
            <a:xfrm flipH="1">
              <a:off x="346869" y="1868487"/>
              <a:ext cx="536575" cy="536575"/>
            </a:xfrm>
            <a:custGeom>
              <a:avLst/>
              <a:gdLst>
                <a:gd name="T0" fmla="*/ 167 w 676"/>
                <a:gd name="T1" fmla="*/ 0 h 676"/>
                <a:gd name="T2" fmla="*/ 158 w 676"/>
                <a:gd name="T3" fmla="*/ 0 h 676"/>
                <a:gd name="T4" fmla="*/ 508 w 676"/>
                <a:gd name="T5" fmla="*/ 73 h 676"/>
                <a:gd name="T6" fmla="*/ 527 w 676"/>
                <a:gd name="T7" fmla="*/ 74 h 676"/>
                <a:gd name="T8" fmla="*/ 562 w 676"/>
                <a:gd name="T9" fmla="*/ 89 h 676"/>
                <a:gd name="T10" fmla="*/ 586 w 676"/>
                <a:gd name="T11" fmla="*/ 114 h 676"/>
                <a:gd name="T12" fmla="*/ 601 w 676"/>
                <a:gd name="T13" fmla="*/ 149 h 676"/>
                <a:gd name="T14" fmla="*/ 603 w 676"/>
                <a:gd name="T15" fmla="*/ 508 h 676"/>
                <a:gd name="T16" fmla="*/ 601 w 676"/>
                <a:gd name="T17" fmla="*/ 527 h 676"/>
                <a:gd name="T18" fmla="*/ 586 w 676"/>
                <a:gd name="T19" fmla="*/ 560 h 676"/>
                <a:gd name="T20" fmla="*/ 562 w 676"/>
                <a:gd name="T21" fmla="*/ 587 h 676"/>
                <a:gd name="T22" fmla="*/ 527 w 676"/>
                <a:gd name="T23" fmla="*/ 601 h 676"/>
                <a:gd name="T24" fmla="*/ 167 w 676"/>
                <a:gd name="T25" fmla="*/ 603 h 676"/>
                <a:gd name="T26" fmla="*/ 149 w 676"/>
                <a:gd name="T27" fmla="*/ 601 h 676"/>
                <a:gd name="T28" fmla="*/ 115 w 676"/>
                <a:gd name="T29" fmla="*/ 587 h 676"/>
                <a:gd name="T30" fmla="*/ 89 w 676"/>
                <a:gd name="T31" fmla="*/ 560 h 676"/>
                <a:gd name="T32" fmla="*/ 76 w 676"/>
                <a:gd name="T33" fmla="*/ 527 h 676"/>
                <a:gd name="T34" fmla="*/ 74 w 676"/>
                <a:gd name="T35" fmla="*/ 408 h 676"/>
                <a:gd name="T36" fmla="*/ 0 w 676"/>
                <a:gd name="T37" fmla="*/ 508 h 676"/>
                <a:gd name="T38" fmla="*/ 2 w 676"/>
                <a:gd name="T39" fmla="*/ 525 h 676"/>
                <a:gd name="T40" fmla="*/ 7 w 676"/>
                <a:gd name="T41" fmla="*/ 557 h 676"/>
                <a:gd name="T42" fmla="*/ 20 w 676"/>
                <a:gd name="T43" fmla="*/ 588 h 676"/>
                <a:gd name="T44" fmla="*/ 39 w 676"/>
                <a:gd name="T45" fmla="*/ 614 h 676"/>
                <a:gd name="T46" fmla="*/ 61 w 676"/>
                <a:gd name="T47" fmla="*/ 637 h 676"/>
                <a:gd name="T48" fmla="*/ 89 w 676"/>
                <a:gd name="T49" fmla="*/ 655 h 676"/>
                <a:gd name="T50" fmla="*/ 119 w 676"/>
                <a:gd name="T51" fmla="*/ 668 h 676"/>
                <a:gd name="T52" fmla="*/ 151 w 676"/>
                <a:gd name="T53" fmla="*/ 674 h 676"/>
                <a:gd name="T54" fmla="*/ 508 w 676"/>
                <a:gd name="T55" fmla="*/ 676 h 676"/>
                <a:gd name="T56" fmla="*/ 525 w 676"/>
                <a:gd name="T57" fmla="*/ 674 h 676"/>
                <a:gd name="T58" fmla="*/ 558 w 676"/>
                <a:gd name="T59" fmla="*/ 668 h 676"/>
                <a:gd name="T60" fmla="*/ 588 w 676"/>
                <a:gd name="T61" fmla="*/ 655 h 676"/>
                <a:gd name="T62" fmla="*/ 616 w 676"/>
                <a:gd name="T63" fmla="*/ 637 h 676"/>
                <a:gd name="T64" fmla="*/ 638 w 676"/>
                <a:gd name="T65" fmla="*/ 614 h 676"/>
                <a:gd name="T66" fmla="*/ 655 w 676"/>
                <a:gd name="T67" fmla="*/ 588 h 676"/>
                <a:gd name="T68" fmla="*/ 668 w 676"/>
                <a:gd name="T69" fmla="*/ 557 h 676"/>
                <a:gd name="T70" fmla="*/ 676 w 676"/>
                <a:gd name="T71" fmla="*/ 525 h 676"/>
                <a:gd name="T72" fmla="*/ 676 w 676"/>
                <a:gd name="T73" fmla="*/ 168 h 676"/>
                <a:gd name="T74" fmla="*/ 676 w 676"/>
                <a:gd name="T75" fmla="*/ 151 h 676"/>
                <a:gd name="T76" fmla="*/ 668 w 676"/>
                <a:gd name="T77" fmla="*/ 117 h 676"/>
                <a:gd name="T78" fmla="*/ 655 w 676"/>
                <a:gd name="T79" fmla="*/ 87 h 676"/>
                <a:gd name="T80" fmla="*/ 638 w 676"/>
                <a:gd name="T81" fmla="*/ 61 h 676"/>
                <a:gd name="T82" fmla="*/ 616 w 676"/>
                <a:gd name="T83" fmla="*/ 37 h 676"/>
                <a:gd name="T84" fmla="*/ 588 w 676"/>
                <a:gd name="T85" fmla="*/ 20 h 676"/>
                <a:gd name="T86" fmla="*/ 558 w 676"/>
                <a:gd name="T87" fmla="*/ 7 h 676"/>
                <a:gd name="T88" fmla="*/ 525 w 676"/>
                <a:gd name="T89" fmla="*/ 0 h 676"/>
                <a:gd name="T90" fmla="*/ 508 w 676"/>
                <a:gd name="T91" fmla="*/ 0 h 6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76" h="676">
                  <a:moveTo>
                    <a:pt x="508" y="0"/>
                  </a:moveTo>
                  <a:lnTo>
                    <a:pt x="167" y="0"/>
                  </a:lnTo>
                  <a:lnTo>
                    <a:pt x="167" y="0"/>
                  </a:lnTo>
                  <a:lnTo>
                    <a:pt x="158" y="0"/>
                  </a:lnTo>
                  <a:lnTo>
                    <a:pt x="197" y="73"/>
                  </a:lnTo>
                  <a:lnTo>
                    <a:pt x="508" y="73"/>
                  </a:lnTo>
                  <a:lnTo>
                    <a:pt x="508" y="73"/>
                  </a:lnTo>
                  <a:lnTo>
                    <a:pt x="527" y="74"/>
                  </a:lnTo>
                  <a:lnTo>
                    <a:pt x="545" y="80"/>
                  </a:lnTo>
                  <a:lnTo>
                    <a:pt x="562" y="89"/>
                  </a:lnTo>
                  <a:lnTo>
                    <a:pt x="575" y="101"/>
                  </a:lnTo>
                  <a:lnTo>
                    <a:pt x="586" y="114"/>
                  </a:lnTo>
                  <a:lnTo>
                    <a:pt x="596" y="130"/>
                  </a:lnTo>
                  <a:lnTo>
                    <a:pt x="601" y="149"/>
                  </a:lnTo>
                  <a:lnTo>
                    <a:pt x="603" y="168"/>
                  </a:lnTo>
                  <a:lnTo>
                    <a:pt x="603" y="508"/>
                  </a:lnTo>
                  <a:lnTo>
                    <a:pt x="603" y="508"/>
                  </a:lnTo>
                  <a:lnTo>
                    <a:pt x="601" y="527"/>
                  </a:lnTo>
                  <a:lnTo>
                    <a:pt x="596" y="544"/>
                  </a:lnTo>
                  <a:lnTo>
                    <a:pt x="586" y="560"/>
                  </a:lnTo>
                  <a:lnTo>
                    <a:pt x="575" y="575"/>
                  </a:lnTo>
                  <a:lnTo>
                    <a:pt x="562" y="587"/>
                  </a:lnTo>
                  <a:lnTo>
                    <a:pt x="545" y="596"/>
                  </a:lnTo>
                  <a:lnTo>
                    <a:pt x="527" y="601"/>
                  </a:lnTo>
                  <a:lnTo>
                    <a:pt x="508" y="603"/>
                  </a:lnTo>
                  <a:lnTo>
                    <a:pt x="167" y="603"/>
                  </a:lnTo>
                  <a:lnTo>
                    <a:pt x="167" y="603"/>
                  </a:lnTo>
                  <a:lnTo>
                    <a:pt x="149" y="601"/>
                  </a:lnTo>
                  <a:lnTo>
                    <a:pt x="132" y="596"/>
                  </a:lnTo>
                  <a:lnTo>
                    <a:pt x="115" y="587"/>
                  </a:lnTo>
                  <a:lnTo>
                    <a:pt x="100" y="575"/>
                  </a:lnTo>
                  <a:lnTo>
                    <a:pt x="89" y="560"/>
                  </a:lnTo>
                  <a:lnTo>
                    <a:pt x="82" y="544"/>
                  </a:lnTo>
                  <a:lnTo>
                    <a:pt x="76" y="527"/>
                  </a:lnTo>
                  <a:lnTo>
                    <a:pt x="74" y="508"/>
                  </a:lnTo>
                  <a:lnTo>
                    <a:pt x="74" y="408"/>
                  </a:lnTo>
                  <a:lnTo>
                    <a:pt x="0" y="330"/>
                  </a:lnTo>
                  <a:lnTo>
                    <a:pt x="0" y="508"/>
                  </a:lnTo>
                  <a:lnTo>
                    <a:pt x="0" y="508"/>
                  </a:lnTo>
                  <a:lnTo>
                    <a:pt x="2" y="525"/>
                  </a:lnTo>
                  <a:lnTo>
                    <a:pt x="3" y="542"/>
                  </a:lnTo>
                  <a:lnTo>
                    <a:pt x="7" y="557"/>
                  </a:lnTo>
                  <a:lnTo>
                    <a:pt x="13" y="573"/>
                  </a:lnTo>
                  <a:lnTo>
                    <a:pt x="20" y="588"/>
                  </a:lnTo>
                  <a:lnTo>
                    <a:pt x="30" y="601"/>
                  </a:lnTo>
                  <a:lnTo>
                    <a:pt x="39" y="614"/>
                  </a:lnTo>
                  <a:lnTo>
                    <a:pt x="50" y="626"/>
                  </a:lnTo>
                  <a:lnTo>
                    <a:pt x="61" y="637"/>
                  </a:lnTo>
                  <a:lnTo>
                    <a:pt x="74" y="646"/>
                  </a:lnTo>
                  <a:lnTo>
                    <a:pt x="89" y="655"/>
                  </a:lnTo>
                  <a:lnTo>
                    <a:pt x="102" y="663"/>
                  </a:lnTo>
                  <a:lnTo>
                    <a:pt x="119" y="668"/>
                  </a:lnTo>
                  <a:lnTo>
                    <a:pt x="134" y="672"/>
                  </a:lnTo>
                  <a:lnTo>
                    <a:pt x="151" y="674"/>
                  </a:lnTo>
                  <a:lnTo>
                    <a:pt x="167" y="676"/>
                  </a:lnTo>
                  <a:lnTo>
                    <a:pt x="508" y="676"/>
                  </a:lnTo>
                  <a:lnTo>
                    <a:pt x="508" y="676"/>
                  </a:lnTo>
                  <a:lnTo>
                    <a:pt x="525" y="674"/>
                  </a:lnTo>
                  <a:lnTo>
                    <a:pt x="542" y="672"/>
                  </a:lnTo>
                  <a:lnTo>
                    <a:pt x="558" y="668"/>
                  </a:lnTo>
                  <a:lnTo>
                    <a:pt x="573" y="663"/>
                  </a:lnTo>
                  <a:lnTo>
                    <a:pt x="588" y="655"/>
                  </a:lnTo>
                  <a:lnTo>
                    <a:pt x="603" y="646"/>
                  </a:lnTo>
                  <a:lnTo>
                    <a:pt x="616" y="637"/>
                  </a:lnTo>
                  <a:lnTo>
                    <a:pt x="627" y="626"/>
                  </a:lnTo>
                  <a:lnTo>
                    <a:pt x="638" y="614"/>
                  </a:lnTo>
                  <a:lnTo>
                    <a:pt x="648" y="601"/>
                  </a:lnTo>
                  <a:lnTo>
                    <a:pt x="655" y="588"/>
                  </a:lnTo>
                  <a:lnTo>
                    <a:pt x="663" y="573"/>
                  </a:lnTo>
                  <a:lnTo>
                    <a:pt x="668" y="557"/>
                  </a:lnTo>
                  <a:lnTo>
                    <a:pt x="674" y="542"/>
                  </a:lnTo>
                  <a:lnTo>
                    <a:pt x="676" y="525"/>
                  </a:lnTo>
                  <a:lnTo>
                    <a:pt x="676" y="508"/>
                  </a:lnTo>
                  <a:lnTo>
                    <a:pt x="676" y="168"/>
                  </a:lnTo>
                  <a:lnTo>
                    <a:pt x="676" y="168"/>
                  </a:lnTo>
                  <a:lnTo>
                    <a:pt x="676" y="151"/>
                  </a:lnTo>
                  <a:lnTo>
                    <a:pt x="674" y="134"/>
                  </a:lnTo>
                  <a:lnTo>
                    <a:pt x="668" y="117"/>
                  </a:lnTo>
                  <a:lnTo>
                    <a:pt x="663" y="102"/>
                  </a:lnTo>
                  <a:lnTo>
                    <a:pt x="655" y="87"/>
                  </a:lnTo>
                  <a:lnTo>
                    <a:pt x="648" y="74"/>
                  </a:lnTo>
                  <a:lnTo>
                    <a:pt x="638" y="61"/>
                  </a:lnTo>
                  <a:lnTo>
                    <a:pt x="627" y="48"/>
                  </a:lnTo>
                  <a:lnTo>
                    <a:pt x="616" y="37"/>
                  </a:lnTo>
                  <a:lnTo>
                    <a:pt x="603" y="28"/>
                  </a:lnTo>
                  <a:lnTo>
                    <a:pt x="588" y="20"/>
                  </a:lnTo>
                  <a:lnTo>
                    <a:pt x="573" y="13"/>
                  </a:lnTo>
                  <a:lnTo>
                    <a:pt x="558" y="7"/>
                  </a:lnTo>
                  <a:lnTo>
                    <a:pt x="542" y="4"/>
                  </a:lnTo>
                  <a:lnTo>
                    <a:pt x="525" y="0"/>
                  </a:lnTo>
                  <a:lnTo>
                    <a:pt x="508" y="0"/>
                  </a:lnTo>
                  <a:lnTo>
                    <a:pt x="50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 sz="2000">
                <a:latin typeface="KoPub돋움체 Medium"/>
                <a:ea typeface="KoPub돋움체 Medium"/>
              </a:endParaRPr>
            </a:p>
          </p:txBody>
        </p:sp>
        <p:sp>
          <p:nvSpPr>
            <p:cNvPr id="31" name="Freeform 33"/>
            <p:cNvSpPr/>
            <p:nvPr/>
          </p:nvSpPr>
          <p:spPr>
            <a:xfrm>
              <a:off x="434181" y="1820387"/>
              <a:ext cx="530226" cy="447675"/>
            </a:xfrm>
            <a:custGeom>
              <a:avLst/>
              <a:gdLst>
                <a:gd name="T0" fmla="*/ 666 w 668"/>
                <a:gd name="T1" fmla="*/ 13 h 564"/>
                <a:gd name="T2" fmla="*/ 657 w 668"/>
                <a:gd name="T3" fmla="*/ 4 h 564"/>
                <a:gd name="T4" fmla="*/ 640 w 668"/>
                <a:gd name="T5" fmla="*/ 0 h 564"/>
                <a:gd name="T6" fmla="*/ 631 w 668"/>
                <a:gd name="T7" fmla="*/ 0 h 564"/>
                <a:gd name="T8" fmla="*/ 597 w 668"/>
                <a:gd name="T9" fmla="*/ 9 h 564"/>
                <a:gd name="T10" fmla="*/ 577 w 668"/>
                <a:gd name="T11" fmla="*/ 22 h 564"/>
                <a:gd name="T12" fmla="*/ 556 w 668"/>
                <a:gd name="T13" fmla="*/ 39 h 564"/>
                <a:gd name="T14" fmla="*/ 493 w 668"/>
                <a:gd name="T15" fmla="*/ 114 h 564"/>
                <a:gd name="T16" fmla="*/ 445 w 668"/>
                <a:gd name="T17" fmla="*/ 179 h 564"/>
                <a:gd name="T18" fmla="*/ 305 w 668"/>
                <a:gd name="T19" fmla="*/ 386 h 564"/>
                <a:gd name="T20" fmla="*/ 286 w 668"/>
                <a:gd name="T21" fmla="*/ 413 h 564"/>
                <a:gd name="T22" fmla="*/ 251 w 668"/>
                <a:gd name="T23" fmla="*/ 363 h 564"/>
                <a:gd name="T24" fmla="*/ 208 w 668"/>
                <a:gd name="T25" fmla="*/ 315 h 564"/>
                <a:gd name="T26" fmla="*/ 171 w 668"/>
                <a:gd name="T27" fmla="*/ 287 h 564"/>
                <a:gd name="T28" fmla="*/ 143 w 668"/>
                <a:gd name="T29" fmla="*/ 272 h 564"/>
                <a:gd name="T30" fmla="*/ 113 w 668"/>
                <a:gd name="T31" fmla="*/ 265 h 564"/>
                <a:gd name="T32" fmla="*/ 98 w 668"/>
                <a:gd name="T33" fmla="*/ 261 h 564"/>
                <a:gd name="T34" fmla="*/ 65 w 668"/>
                <a:gd name="T35" fmla="*/ 266 h 564"/>
                <a:gd name="T36" fmla="*/ 33 w 668"/>
                <a:gd name="T37" fmla="*/ 281 h 564"/>
                <a:gd name="T38" fmla="*/ 9 w 668"/>
                <a:gd name="T39" fmla="*/ 304 h 564"/>
                <a:gd name="T40" fmla="*/ 0 w 668"/>
                <a:gd name="T41" fmla="*/ 324 h 564"/>
                <a:gd name="T42" fmla="*/ 0 w 668"/>
                <a:gd name="T43" fmla="*/ 332 h 564"/>
                <a:gd name="T44" fmla="*/ 11 w 668"/>
                <a:gd name="T45" fmla="*/ 343 h 564"/>
                <a:gd name="T46" fmla="*/ 20 w 668"/>
                <a:gd name="T47" fmla="*/ 345 h 564"/>
                <a:gd name="T48" fmla="*/ 54 w 668"/>
                <a:gd name="T49" fmla="*/ 354 h 564"/>
                <a:gd name="T50" fmla="*/ 85 w 668"/>
                <a:gd name="T51" fmla="*/ 374 h 564"/>
                <a:gd name="T52" fmla="*/ 115 w 668"/>
                <a:gd name="T53" fmla="*/ 402 h 564"/>
                <a:gd name="T54" fmla="*/ 165 w 668"/>
                <a:gd name="T55" fmla="*/ 467 h 564"/>
                <a:gd name="T56" fmla="*/ 218 w 668"/>
                <a:gd name="T57" fmla="*/ 553 h 564"/>
                <a:gd name="T58" fmla="*/ 219 w 668"/>
                <a:gd name="T59" fmla="*/ 557 h 564"/>
                <a:gd name="T60" fmla="*/ 232 w 668"/>
                <a:gd name="T61" fmla="*/ 564 h 564"/>
                <a:gd name="T62" fmla="*/ 242 w 668"/>
                <a:gd name="T63" fmla="*/ 564 h 564"/>
                <a:gd name="T64" fmla="*/ 266 w 668"/>
                <a:gd name="T65" fmla="*/ 561 h 564"/>
                <a:gd name="T66" fmla="*/ 294 w 668"/>
                <a:gd name="T67" fmla="*/ 549 h 564"/>
                <a:gd name="T68" fmla="*/ 318 w 668"/>
                <a:gd name="T69" fmla="*/ 533 h 564"/>
                <a:gd name="T70" fmla="*/ 333 w 668"/>
                <a:gd name="T71" fmla="*/ 516 h 564"/>
                <a:gd name="T72" fmla="*/ 350 w 668"/>
                <a:gd name="T73" fmla="*/ 482 h 564"/>
                <a:gd name="T74" fmla="*/ 415 w 668"/>
                <a:gd name="T75" fmla="*/ 378 h 564"/>
                <a:gd name="T76" fmla="*/ 506 w 668"/>
                <a:gd name="T77" fmla="*/ 240 h 564"/>
                <a:gd name="T78" fmla="*/ 607 w 668"/>
                <a:gd name="T79" fmla="*/ 104 h 564"/>
                <a:gd name="T80" fmla="*/ 657 w 668"/>
                <a:gd name="T81" fmla="*/ 45 h 564"/>
                <a:gd name="T82" fmla="*/ 666 w 668"/>
                <a:gd name="T83" fmla="*/ 28 h 564"/>
                <a:gd name="T84" fmla="*/ 666 w 668"/>
                <a:gd name="T85" fmla="*/ 13 h 5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68" h="564">
                  <a:moveTo>
                    <a:pt x="666" y="13"/>
                  </a:moveTo>
                  <a:lnTo>
                    <a:pt x="666" y="13"/>
                  </a:lnTo>
                  <a:lnTo>
                    <a:pt x="663" y="9"/>
                  </a:lnTo>
                  <a:lnTo>
                    <a:pt x="657" y="4"/>
                  </a:lnTo>
                  <a:lnTo>
                    <a:pt x="650" y="2"/>
                  </a:lnTo>
                  <a:lnTo>
                    <a:pt x="640" y="0"/>
                  </a:lnTo>
                  <a:lnTo>
                    <a:pt x="640" y="0"/>
                  </a:lnTo>
                  <a:lnTo>
                    <a:pt x="631" y="0"/>
                  </a:lnTo>
                  <a:lnTo>
                    <a:pt x="620" y="2"/>
                  </a:lnTo>
                  <a:lnTo>
                    <a:pt x="597" y="9"/>
                  </a:lnTo>
                  <a:lnTo>
                    <a:pt x="586" y="15"/>
                  </a:lnTo>
                  <a:lnTo>
                    <a:pt x="577" y="22"/>
                  </a:lnTo>
                  <a:lnTo>
                    <a:pt x="566" y="30"/>
                  </a:lnTo>
                  <a:lnTo>
                    <a:pt x="556" y="39"/>
                  </a:lnTo>
                  <a:lnTo>
                    <a:pt x="556" y="39"/>
                  </a:lnTo>
                  <a:lnTo>
                    <a:pt x="493" y="114"/>
                  </a:lnTo>
                  <a:lnTo>
                    <a:pt x="469" y="145"/>
                  </a:lnTo>
                  <a:lnTo>
                    <a:pt x="445" y="179"/>
                  </a:lnTo>
                  <a:lnTo>
                    <a:pt x="387" y="259"/>
                  </a:lnTo>
                  <a:lnTo>
                    <a:pt x="305" y="386"/>
                  </a:lnTo>
                  <a:lnTo>
                    <a:pt x="286" y="413"/>
                  </a:lnTo>
                  <a:lnTo>
                    <a:pt x="286" y="413"/>
                  </a:lnTo>
                  <a:lnTo>
                    <a:pt x="270" y="387"/>
                  </a:lnTo>
                  <a:lnTo>
                    <a:pt x="251" y="363"/>
                  </a:lnTo>
                  <a:lnTo>
                    <a:pt x="231" y="339"/>
                  </a:lnTo>
                  <a:lnTo>
                    <a:pt x="208" y="315"/>
                  </a:lnTo>
                  <a:lnTo>
                    <a:pt x="184" y="296"/>
                  </a:lnTo>
                  <a:lnTo>
                    <a:pt x="171" y="287"/>
                  </a:lnTo>
                  <a:lnTo>
                    <a:pt x="156" y="279"/>
                  </a:lnTo>
                  <a:lnTo>
                    <a:pt x="143" y="272"/>
                  </a:lnTo>
                  <a:lnTo>
                    <a:pt x="128" y="268"/>
                  </a:lnTo>
                  <a:lnTo>
                    <a:pt x="113" y="265"/>
                  </a:lnTo>
                  <a:lnTo>
                    <a:pt x="98" y="261"/>
                  </a:lnTo>
                  <a:lnTo>
                    <a:pt x="98" y="261"/>
                  </a:lnTo>
                  <a:lnTo>
                    <a:pt x="82" y="263"/>
                  </a:lnTo>
                  <a:lnTo>
                    <a:pt x="65" y="266"/>
                  </a:lnTo>
                  <a:lnTo>
                    <a:pt x="48" y="274"/>
                  </a:lnTo>
                  <a:lnTo>
                    <a:pt x="33" y="281"/>
                  </a:lnTo>
                  <a:lnTo>
                    <a:pt x="20" y="292"/>
                  </a:lnTo>
                  <a:lnTo>
                    <a:pt x="9" y="304"/>
                  </a:lnTo>
                  <a:lnTo>
                    <a:pt x="2" y="315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0" y="332"/>
                  </a:lnTo>
                  <a:lnTo>
                    <a:pt x="3" y="337"/>
                  </a:lnTo>
                  <a:lnTo>
                    <a:pt x="11" y="343"/>
                  </a:lnTo>
                  <a:lnTo>
                    <a:pt x="20" y="345"/>
                  </a:lnTo>
                  <a:lnTo>
                    <a:pt x="20" y="345"/>
                  </a:lnTo>
                  <a:lnTo>
                    <a:pt x="37" y="348"/>
                  </a:lnTo>
                  <a:lnTo>
                    <a:pt x="54" y="354"/>
                  </a:lnTo>
                  <a:lnTo>
                    <a:pt x="69" y="363"/>
                  </a:lnTo>
                  <a:lnTo>
                    <a:pt x="85" y="374"/>
                  </a:lnTo>
                  <a:lnTo>
                    <a:pt x="100" y="387"/>
                  </a:lnTo>
                  <a:lnTo>
                    <a:pt x="115" y="402"/>
                  </a:lnTo>
                  <a:lnTo>
                    <a:pt x="141" y="434"/>
                  </a:lnTo>
                  <a:lnTo>
                    <a:pt x="165" y="467"/>
                  </a:lnTo>
                  <a:lnTo>
                    <a:pt x="188" y="501"/>
                  </a:lnTo>
                  <a:lnTo>
                    <a:pt x="218" y="553"/>
                  </a:lnTo>
                  <a:lnTo>
                    <a:pt x="218" y="553"/>
                  </a:lnTo>
                  <a:lnTo>
                    <a:pt x="219" y="557"/>
                  </a:lnTo>
                  <a:lnTo>
                    <a:pt x="225" y="561"/>
                  </a:lnTo>
                  <a:lnTo>
                    <a:pt x="232" y="564"/>
                  </a:lnTo>
                  <a:lnTo>
                    <a:pt x="242" y="564"/>
                  </a:lnTo>
                  <a:lnTo>
                    <a:pt x="242" y="564"/>
                  </a:lnTo>
                  <a:lnTo>
                    <a:pt x="253" y="564"/>
                  </a:lnTo>
                  <a:lnTo>
                    <a:pt x="266" y="561"/>
                  </a:lnTo>
                  <a:lnTo>
                    <a:pt x="279" y="555"/>
                  </a:lnTo>
                  <a:lnTo>
                    <a:pt x="294" y="549"/>
                  </a:lnTo>
                  <a:lnTo>
                    <a:pt x="305" y="542"/>
                  </a:lnTo>
                  <a:lnTo>
                    <a:pt x="318" y="533"/>
                  </a:lnTo>
                  <a:lnTo>
                    <a:pt x="326" y="523"/>
                  </a:lnTo>
                  <a:lnTo>
                    <a:pt x="333" y="516"/>
                  </a:lnTo>
                  <a:lnTo>
                    <a:pt x="333" y="516"/>
                  </a:lnTo>
                  <a:lnTo>
                    <a:pt x="350" y="482"/>
                  </a:lnTo>
                  <a:lnTo>
                    <a:pt x="378" y="436"/>
                  </a:lnTo>
                  <a:lnTo>
                    <a:pt x="415" y="378"/>
                  </a:lnTo>
                  <a:lnTo>
                    <a:pt x="458" y="311"/>
                  </a:lnTo>
                  <a:lnTo>
                    <a:pt x="506" y="240"/>
                  </a:lnTo>
                  <a:lnTo>
                    <a:pt x="556" y="171"/>
                  </a:lnTo>
                  <a:lnTo>
                    <a:pt x="607" y="104"/>
                  </a:lnTo>
                  <a:lnTo>
                    <a:pt x="657" y="45"/>
                  </a:lnTo>
                  <a:lnTo>
                    <a:pt x="657" y="45"/>
                  </a:lnTo>
                  <a:lnTo>
                    <a:pt x="663" y="35"/>
                  </a:lnTo>
                  <a:lnTo>
                    <a:pt x="666" y="28"/>
                  </a:lnTo>
                  <a:lnTo>
                    <a:pt x="668" y="21"/>
                  </a:lnTo>
                  <a:lnTo>
                    <a:pt x="666" y="13"/>
                  </a:lnTo>
                  <a:lnTo>
                    <a:pt x="666" y="13"/>
                  </a:lnTo>
                  <a:close/>
                </a:path>
              </a:pathLst>
            </a:custGeom>
            <a:solidFill>
              <a:srgbClr val="ed4d4d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 sz="2000">
                <a:latin typeface="KoPub돋움체 Medium"/>
                <a:ea typeface="KoPub돋움체 Medium"/>
              </a:endParaRPr>
            </a:p>
          </p:txBody>
        </p:sp>
      </p:grpSp>
      <p:sp>
        <p:nvSpPr>
          <p:cNvPr id="32" name="직사각형 31"/>
          <p:cNvSpPr/>
          <p:nvPr/>
        </p:nvSpPr>
        <p:spPr>
          <a:xfrm>
            <a:off x="5295999" y="2542102"/>
            <a:ext cx="63981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>
                <a:solidFill>
                  <a:srgbClr val="000066"/>
                </a:solidFill>
                <a:latin typeface="+mj-ea"/>
                <a:ea typeface="+mj-ea"/>
              </a:rPr>
              <a:t>사업장 순회점검</a:t>
            </a:r>
            <a:r>
              <a:rPr lang="en-US" altLang="ko-KR">
                <a:solidFill>
                  <a:srgbClr val="000066"/>
                </a:solidFill>
                <a:latin typeface="+mj-ea"/>
                <a:ea typeface="+mj-ea"/>
              </a:rPr>
              <a:t>, </a:t>
            </a:r>
            <a:r>
              <a:rPr lang="ko-KR" altLang="en-US">
                <a:solidFill>
                  <a:srgbClr val="000066"/>
                </a:solidFill>
                <a:latin typeface="+mj-ea"/>
                <a:ea typeface="+mj-ea"/>
              </a:rPr>
              <a:t>근로자 상지 제안 등 활용</a:t>
            </a:r>
            <a:endParaRPr lang="ko-KR" altLang="en-US">
              <a:solidFill>
                <a:srgbClr val="ed5151"/>
              </a:solidFill>
              <a:latin typeface="+mj-ea"/>
              <a:ea typeface="+mj-ea"/>
            </a:endParaRPr>
          </a:p>
        </p:txBody>
      </p:sp>
      <p:grpSp>
        <p:nvGrpSpPr>
          <p:cNvPr id="33" name="그룹 32"/>
          <p:cNvGrpSpPr/>
          <p:nvPr/>
        </p:nvGrpSpPr>
        <p:grpSpPr>
          <a:xfrm rot="0">
            <a:off x="5068492" y="2637102"/>
            <a:ext cx="221919" cy="210110"/>
            <a:chOff x="346869" y="1820387"/>
            <a:chExt cx="617538" cy="584675"/>
          </a:xfrm>
          <a:solidFill>
            <a:srgbClr val="000000"/>
          </a:solidFill>
        </p:grpSpPr>
        <p:sp>
          <p:nvSpPr>
            <p:cNvPr id="34" name="Freeform 74"/>
            <p:cNvSpPr/>
            <p:nvPr/>
          </p:nvSpPr>
          <p:spPr>
            <a:xfrm flipH="1">
              <a:off x="346869" y="1868487"/>
              <a:ext cx="536575" cy="536575"/>
            </a:xfrm>
            <a:custGeom>
              <a:avLst/>
              <a:gdLst>
                <a:gd name="T0" fmla="*/ 167 w 676"/>
                <a:gd name="T1" fmla="*/ 0 h 676"/>
                <a:gd name="T2" fmla="*/ 158 w 676"/>
                <a:gd name="T3" fmla="*/ 0 h 676"/>
                <a:gd name="T4" fmla="*/ 508 w 676"/>
                <a:gd name="T5" fmla="*/ 73 h 676"/>
                <a:gd name="T6" fmla="*/ 527 w 676"/>
                <a:gd name="T7" fmla="*/ 74 h 676"/>
                <a:gd name="T8" fmla="*/ 562 w 676"/>
                <a:gd name="T9" fmla="*/ 89 h 676"/>
                <a:gd name="T10" fmla="*/ 586 w 676"/>
                <a:gd name="T11" fmla="*/ 114 h 676"/>
                <a:gd name="T12" fmla="*/ 601 w 676"/>
                <a:gd name="T13" fmla="*/ 149 h 676"/>
                <a:gd name="T14" fmla="*/ 603 w 676"/>
                <a:gd name="T15" fmla="*/ 508 h 676"/>
                <a:gd name="T16" fmla="*/ 601 w 676"/>
                <a:gd name="T17" fmla="*/ 527 h 676"/>
                <a:gd name="T18" fmla="*/ 586 w 676"/>
                <a:gd name="T19" fmla="*/ 560 h 676"/>
                <a:gd name="T20" fmla="*/ 562 w 676"/>
                <a:gd name="T21" fmla="*/ 587 h 676"/>
                <a:gd name="T22" fmla="*/ 527 w 676"/>
                <a:gd name="T23" fmla="*/ 601 h 676"/>
                <a:gd name="T24" fmla="*/ 167 w 676"/>
                <a:gd name="T25" fmla="*/ 603 h 676"/>
                <a:gd name="T26" fmla="*/ 149 w 676"/>
                <a:gd name="T27" fmla="*/ 601 h 676"/>
                <a:gd name="T28" fmla="*/ 115 w 676"/>
                <a:gd name="T29" fmla="*/ 587 h 676"/>
                <a:gd name="T30" fmla="*/ 89 w 676"/>
                <a:gd name="T31" fmla="*/ 560 h 676"/>
                <a:gd name="T32" fmla="*/ 76 w 676"/>
                <a:gd name="T33" fmla="*/ 527 h 676"/>
                <a:gd name="T34" fmla="*/ 74 w 676"/>
                <a:gd name="T35" fmla="*/ 408 h 676"/>
                <a:gd name="T36" fmla="*/ 0 w 676"/>
                <a:gd name="T37" fmla="*/ 508 h 676"/>
                <a:gd name="T38" fmla="*/ 2 w 676"/>
                <a:gd name="T39" fmla="*/ 525 h 676"/>
                <a:gd name="T40" fmla="*/ 7 w 676"/>
                <a:gd name="T41" fmla="*/ 557 h 676"/>
                <a:gd name="T42" fmla="*/ 20 w 676"/>
                <a:gd name="T43" fmla="*/ 588 h 676"/>
                <a:gd name="T44" fmla="*/ 39 w 676"/>
                <a:gd name="T45" fmla="*/ 614 h 676"/>
                <a:gd name="T46" fmla="*/ 61 w 676"/>
                <a:gd name="T47" fmla="*/ 637 h 676"/>
                <a:gd name="T48" fmla="*/ 89 w 676"/>
                <a:gd name="T49" fmla="*/ 655 h 676"/>
                <a:gd name="T50" fmla="*/ 119 w 676"/>
                <a:gd name="T51" fmla="*/ 668 h 676"/>
                <a:gd name="T52" fmla="*/ 151 w 676"/>
                <a:gd name="T53" fmla="*/ 674 h 676"/>
                <a:gd name="T54" fmla="*/ 508 w 676"/>
                <a:gd name="T55" fmla="*/ 676 h 676"/>
                <a:gd name="T56" fmla="*/ 525 w 676"/>
                <a:gd name="T57" fmla="*/ 674 h 676"/>
                <a:gd name="T58" fmla="*/ 558 w 676"/>
                <a:gd name="T59" fmla="*/ 668 h 676"/>
                <a:gd name="T60" fmla="*/ 588 w 676"/>
                <a:gd name="T61" fmla="*/ 655 h 676"/>
                <a:gd name="T62" fmla="*/ 616 w 676"/>
                <a:gd name="T63" fmla="*/ 637 h 676"/>
                <a:gd name="T64" fmla="*/ 638 w 676"/>
                <a:gd name="T65" fmla="*/ 614 h 676"/>
                <a:gd name="T66" fmla="*/ 655 w 676"/>
                <a:gd name="T67" fmla="*/ 588 h 676"/>
                <a:gd name="T68" fmla="*/ 668 w 676"/>
                <a:gd name="T69" fmla="*/ 557 h 676"/>
                <a:gd name="T70" fmla="*/ 676 w 676"/>
                <a:gd name="T71" fmla="*/ 525 h 676"/>
                <a:gd name="T72" fmla="*/ 676 w 676"/>
                <a:gd name="T73" fmla="*/ 168 h 676"/>
                <a:gd name="T74" fmla="*/ 676 w 676"/>
                <a:gd name="T75" fmla="*/ 151 h 676"/>
                <a:gd name="T76" fmla="*/ 668 w 676"/>
                <a:gd name="T77" fmla="*/ 117 h 676"/>
                <a:gd name="T78" fmla="*/ 655 w 676"/>
                <a:gd name="T79" fmla="*/ 87 h 676"/>
                <a:gd name="T80" fmla="*/ 638 w 676"/>
                <a:gd name="T81" fmla="*/ 61 h 676"/>
                <a:gd name="T82" fmla="*/ 616 w 676"/>
                <a:gd name="T83" fmla="*/ 37 h 676"/>
                <a:gd name="T84" fmla="*/ 588 w 676"/>
                <a:gd name="T85" fmla="*/ 20 h 676"/>
                <a:gd name="T86" fmla="*/ 558 w 676"/>
                <a:gd name="T87" fmla="*/ 7 h 676"/>
                <a:gd name="T88" fmla="*/ 525 w 676"/>
                <a:gd name="T89" fmla="*/ 0 h 676"/>
                <a:gd name="T90" fmla="*/ 508 w 676"/>
                <a:gd name="T91" fmla="*/ 0 h 6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76" h="676">
                  <a:moveTo>
                    <a:pt x="508" y="0"/>
                  </a:moveTo>
                  <a:lnTo>
                    <a:pt x="167" y="0"/>
                  </a:lnTo>
                  <a:lnTo>
                    <a:pt x="167" y="0"/>
                  </a:lnTo>
                  <a:lnTo>
                    <a:pt x="158" y="0"/>
                  </a:lnTo>
                  <a:lnTo>
                    <a:pt x="197" y="73"/>
                  </a:lnTo>
                  <a:lnTo>
                    <a:pt x="508" y="73"/>
                  </a:lnTo>
                  <a:lnTo>
                    <a:pt x="508" y="73"/>
                  </a:lnTo>
                  <a:lnTo>
                    <a:pt x="527" y="74"/>
                  </a:lnTo>
                  <a:lnTo>
                    <a:pt x="545" y="80"/>
                  </a:lnTo>
                  <a:lnTo>
                    <a:pt x="562" y="89"/>
                  </a:lnTo>
                  <a:lnTo>
                    <a:pt x="575" y="101"/>
                  </a:lnTo>
                  <a:lnTo>
                    <a:pt x="586" y="114"/>
                  </a:lnTo>
                  <a:lnTo>
                    <a:pt x="596" y="130"/>
                  </a:lnTo>
                  <a:lnTo>
                    <a:pt x="601" y="149"/>
                  </a:lnTo>
                  <a:lnTo>
                    <a:pt x="603" y="168"/>
                  </a:lnTo>
                  <a:lnTo>
                    <a:pt x="603" y="508"/>
                  </a:lnTo>
                  <a:lnTo>
                    <a:pt x="603" y="508"/>
                  </a:lnTo>
                  <a:lnTo>
                    <a:pt x="601" y="527"/>
                  </a:lnTo>
                  <a:lnTo>
                    <a:pt x="596" y="544"/>
                  </a:lnTo>
                  <a:lnTo>
                    <a:pt x="586" y="560"/>
                  </a:lnTo>
                  <a:lnTo>
                    <a:pt x="575" y="575"/>
                  </a:lnTo>
                  <a:lnTo>
                    <a:pt x="562" y="587"/>
                  </a:lnTo>
                  <a:lnTo>
                    <a:pt x="545" y="596"/>
                  </a:lnTo>
                  <a:lnTo>
                    <a:pt x="527" y="601"/>
                  </a:lnTo>
                  <a:lnTo>
                    <a:pt x="508" y="603"/>
                  </a:lnTo>
                  <a:lnTo>
                    <a:pt x="167" y="603"/>
                  </a:lnTo>
                  <a:lnTo>
                    <a:pt x="167" y="603"/>
                  </a:lnTo>
                  <a:lnTo>
                    <a:pt x="149" y="601"/>
                  </a:lnTo>
                  <a:lnTo>
                    <a:pt x="132" y="596"/>
                  </a:lnTo>
                  <a:lnTo>
                    <a:pt x="115" y="587"/>
                  </a:lnTo>
                  <a:lnTo>
                    <a:pt x="100" y="575"/>
                  </a:lnTo>
                  <a:lnTo>
                    <a:pt x="89" y="560"/>
                  </a:lnTo>
                  <a:lnTo>
                    <a:pt x="82" y="544"/>
                  </a:lnTo>
                  <a:lnTo>
                    <a:pt x="76" y="527"/>
                  </a:lnTo>
                  <a:lnTo>
                    <a:pt x="74" y="508"/>
                  </a:lnTo>
                  <a:lnTo>
                    <a:pt x="74" y="408"/>
                  </a:lnTo>
                  <a:lnTo>
                    <a:pt x="0" y="330"/>
                  </a:lnTo>
                  <a:lnTo>
                    <a:pt x="0" y="508"/>
                  </a:lnTo>
                  <a:lnTo>
                    <a:pt x="0" y="508"/>
                  </a:lnTo>
                  <a:lnTo>
                    <a:pt x="2" y="525"/>
                  </a:lnTo>
                  <a:lnTo>
                    <a:pt x="3" y="542"/>
                  </a:lnTo>
                  <a:lnTo>
                    <a:pt x="7" y="557"/>
                  </a:lnTo>
                  <a:lnTo>
                    <a:pt x="13" y="573"/>
                  </a:lnTo>
                  <a:lnTo>
                    <a:pt x="20" y="588"/>
                  </a:lnTo>
                  <a:lnTo>
                    <a:pt x="30" y="601"/>
                  </a:lnTo>
                  <a:lnTo>
                    <a:pt x="39" y="614"/>
                  </a:lnTo>
                  <a:lnTo>
                    <a:pt x="50" y="626"/>
                  </a:lnTo>
                  <a:lnTo>
                    <a:pt x="61" y="637"/>
                  </a:lnTo>
                  <a:lnTo>
                    <a:pt x="74" y="646"/>
                  </a:lnTo>
                  <a:lnTo>
                    <a:pt x="89" y="655"/>
                  </a:lnTo>
                  <a:lnTo>
                    <a:pt x="102" y="663"/>
                  </a:lnTo>
                  <a:lnTo>
                    <a:pt x="119" y="668"/>
                  </a:lnTo>
                  <a:lnTo>
                    <a:pt x="134" y="672"/>
                  </a:lnTo>
                  <a:lnTo>
                    <a:pt x="151" y="674"/>
                  </a:lnTo>
                  <a:lnTo>
                    <a:pt x="167" y="676"/>
                  </a:lnTo>
                  <a:lnTo>
                    <a:pt x="508" y="676"/>
                  </a:lnTo>
                  <a:lnTo>
                    <a:pt x="508" y="676"/>
                  </a:lnTo>
                  <a:lnTo>
                    <a:pt x="525" y="674"/>
                  </a:lnTo>
                  <a:lnTo>
                    <a:pt x="542" y="672"/>
                  </a:lnTo>
                  <a:lnTo>
                    <a:pt x="558" y="668"/>
                  </a:lnTo>
                  <a:lnTo>
                    <a:pt x="573" y="663"/>
                  </a:lnTo>
                  <a:lnTo>
                    <a:pt x="588" y="655"/>
                  </a:lnTo>
                  <a:lnTo>
                    <a:pt x="603" y="646"/>
                  </a:lnTo>
                  <a:lnTo>
                    <a:pt x="616" y="637"/>
                  </a:lnTo>
                  <a:lnTo>
                    <a:pt x="627" y="626"/>
                  </a:lnTo>
                  <a:lnTo>
                    <a:pt x="638" y="614"/>
                  </a:lnTo>
                  <a:lnTo>
                    <a:pt x="648" y="601"/>
                  </a:lnTo>
                  <a:lnTo>
                    <a:pt x="655" y="588"/>
                  </a:lnTo>
                  <a:lnTo>
                    <a:pt x="663" y="573"/>
                  </a:lnTo>
                  <a:lnTo>
                    <a:pt x="668" y="557"/>
                  </a:lnTo>
                  <a:lnTo>
                    <a:pt x="674" y="542"/>
                  </a:lnTo>
                  <a:lnTo>
                    <a:pt x="676" y="525"/>
                  </a:lnTo>
                  <a:lnTo>
                    <a:pt x="676" y="508"/>
                  </a:lnTo>
                  <a:lnTo>
                    <a:pt x="676" y="168"/>
                  </a:lnTo>
                  <a:lnTo>
                    <a:pt x="676" y="168"/>
                  </a:lnTo>
                  <a:lnTo>
                    <a:pt x="676" y="151"/>
                  </a:lnTo>
                  <a:lnTo>
                    <a:pt x="674" y="134"/>
                  </a:lnTo>
                  <a:lnTo>
                    <a:pt x="668" y="117"/>
                  </a:lnTo>
                  <a:lnTo>
                    <a:pt x="663" y="102"/>
                  </a:lnTo>
                  <a:lnTo>
                    <a:pt x="655" y="87"/>
                  </a:lnTo>
                  <a:lnTo>
                    <a:pt x="648" y="74"/>
                  </a:lnTo>
                  <a:lnTo>
                    <a:pt x="638" y="61"/>
                  </a:lnTo>
                  <a:lnTo>
                    <a:pt x="627" y="48"/>
                  </a:lnTo>
                  <a:lnTo>
                    <a:pt x="616" y="37"/>
                  </a:lnTo>
                  <a:lnTo>
                    <a:pt x="603" y="28"/>
                  </a:lnTo>
                  <a:lnTo>
                    <a:pt x="588" y="20"/>
                  </a:lnTo>
                  <a:lnTo>
                    <a:pt x="573" y="13"/>
                  </a:lnTo>
                  <a:lnTo>
                    <a:pt x="558" y="7"/>
                  </a:lnTo>
                  <a:lnTo>
                    <a:pt x="542" y="4"/>
                  </a:lnTo>
                  <a:lnTo>
                    <a:pt x="525" y="0"/>
                  </a:lnTo>
                  <a:lnTo>
                    <a:pt x="508" y="0"/>
                  </a:lnTo>
                  <a:lnTo>
                    <a:pt x="50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 sz="2000">
                <a:latin typeface="KoPub돋움체 Medium"/>
                <a:ea typeface="KoPub돋움체 Medium"/>
              </a:endParaRPr>
            </a:p>
          </p:txBody>
        </p:sp>
        <p:sp>
          <p:nvSpPr>
            <p:cNvPr id="35" name="Freeform 33"/>
            <p:cNvSpPr/>
            <p:nvPr/>
          </p:nvSpPr>
          <p:spPr>
            <a:xfrm>
              <a:off x="434181" y="1820387"/>
              <a:ext cx="530226" cy="447675"/>
            </a:xfrm>
            <a:custGeom>
              <a:avLst/>
              <a:gdLst>
                <a:gd name="T0" fmla="*/ 666 w 668"/>
                <a:gd name="T1" fmla="*/ 13 h 564"/>
                <a:gd name="T2" fmla="*/ 657 w 668"/>
                <a:gd name="T3" fmla="*/ 4 h 564"/>
                <a:gd name="T4" fmla="*/ 640 w 668"/>
                <a:gd name="T5" fmla="*/ 0 h 564"/>
                <a:gd name="T6" fmla="*/ 631 w 668"/>
                <a:gd name="T7" fmla="*/ 0 h 564"/>
                <a:gd name="T8" fmla="*/ 597 w 668"/>
                <a:gd name="T9" fmla="*/ 9 h 564"/>
                <a:gd name="T10" fmla="*/ 577 w 668"/>
                <a:gd name="T11" fmla="*/ 22 h 564"/>
                <a:gd name="T12" fmla="*/ 556 w 668"/>
                <a:gd name="T13" fmla="*/ 39 h 564"/>
                <a:gd name="T14" fmla="*/ 493 w 668"/>
                <a:gd name="T15" fmla="*/ 114 h 564"/>
                <a:gd name="T16" fmla="*/ 445 w 668"/>
                <a:gd name="T17" fmla="*/ 179 h 564"/>
                <a:gd name="T18" fmla="*/ 305 w 668"/>
                <a:gd name="T19" fmla="*/ 386 h 564"/>
                <a:gd name="T20" fmla="*/ 286 w 668"/>
                <a:gd name="T21" fmla="*/ 413 h 564"/>
                <a:gd name="T22" fmla="*/ 251 w 668"/>
                <a:gd name="T23" fmla="*/ 363 h 564"/>
                <a:gd name="T24" fmla="*/ 208 w 668"/>
                <a:gd name="T25" fmla="*/ 315 h 564"/>
                <a:gd name="T26" fmla="*/ 171 w 668"/>
                <a:gd name="T27" fmla="*/ 287 h 564"/>
                <a:gd name="T28" fmla="*/ 143 w 668"/>
                <a:gd name="T29" fmla="*/ 272 h 564"/>
                <a:gd name="T30" fmla="*/ 113 w 668"/>
                <a:gd name="T31" fmla="*/ 265 h 564"/>
                <a:gd name="T32" fmla="*/ 98 w 668"/>
                <a:gd name="T33" fmla="*/ 261 h 564"/>
                <a:gd name="T34" fmla="*/ 65 w 668"/>
                <a:gd name="T35" fmla="*/ 266 h 564"/>
                <a:gd name="T36" fmla="*/ 33 w 668"/>
                <a:gd name="T37" fmla="*/ 281 h 564"/>
                <a:gd name="T38" fmla="*/ 9 w 668"/>
                <a:gd name="T39" fmla="*/ 304 h 564"/>
                <a:gd name="T40" fmla="*/ 0 w 668"/>
                <a:gd name="T41" fmla="*/ 324 h 564"/>
                <a:gd name="T42" fmla="*/ 0 w 668"/>
                <a:gd name="T43" fmla="*/ 332 h 564"/>
                <a:gd name="T44" fmla="*/ 11 w 668"/>
                <a:gd name="T45" fmla="*/ 343 h 564"/>
                <a:gd name="T46" fmla="*/ 20 w 668"/>
                <a:gd name="T47" fmla="*/ 345 h 564"/>
                <a:gd name="T48" fmla="*/ 54 w 668"/>
                <a:gd name="T49" fmla="*/ 354 h 564"/>
                <a:gd name="T50" fmla="*/ 85 w 668"/>
                <a:gd name="T51" fmla="*/ 374 h 564"/>
                <a:gd name="T52" fmla="*/ 115 w 668"/>
                <a:gd name="T53" fmla="*/ 402 h 564"/>
                <a:gd name="T54" fmla="*/ 165 w 668"/>
                <a:gd name="T55" fmla="*/ 467 h 564"/>
                <a:gd name="T56" fmla="*/ 218 w 668"/>
                <a:gd name="T57" fmla="*/ 553 h 564"/>
                <a:gd name="T58" fmla="*/ 219 w 668"/>
                <a:gd name="T59" fmla="*/ 557 h 564"/>
                <a:gd name="T60" fmla="*/ 232 w 668"/>
                <a:gd name="T61" fmla="*/ 564 h 564"/>
                <a:gd name="T62" fmla="*/ 242 w 668"/>
                <a:gd name="T63" fmla="*/ 564 h 564"/>
                <a:gd name="T64" fmla="*/ 266 w 668"/>
                <a:gd name="T65" fmla="*/ 561 h 564"/>
                <a:gd name="T66" fmla="*/ 294 w 668"/>
                <a:gd name="T67" fmla="*/ 549 h 564"/>
                <a:gd name="T68" fmla="*/ 318 w 668"/>
                <a:gd name="T69" fmla="*/ 533 h 564"/>
                <a:gd name="T70" fmla="*/ 333 w 668"/>
                <a:gd name="T71" fmla="*/ 516 h 564"/>
                <a:gd name="T72" fmla="*/ 350 w 668"/>
                <a:gd name="T73" fmla="*/ 482 h 564"/>
                <a:gd name="T74" fmla="*/ 415 w 668"/>
                <a:gd name="T75" fmla="*/ 378 h 564"/>
                <a:gd name="T76" fmla="*/ 506 w 668"/>
                <a:gd name="T77" fmla="*/ 240 h 564"/>
                <a:gd name="T78" fmla="*/ 607 w 668"/>
                <a:gd name="T79" fmla="*/ 104 h 564"/>
                <a:gd name="T80" fmla="*/ 657 w 668"/>
                <a:gd name="T81" fmla="*/ 45 h 564"/>
                <a:gd name="T82" fmla="*/ 666 w 668"/>
                <a:gd name="T83" fmla="*/ 28 h 564"/>
                <a:gd name="T84" fmla="*/ 666 w 668"/>
                <a:gd name="T85" fmla="*/ 13 h 5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68" h="564">
                  <a:moveTo>
                    <a:pt x="666" y="13"/>
                  </a:moveTo>
                  <a:lnTo>
                    <a:pt x="666" y="13"/>
                  </a:lnTo>
                  <a:lnTo>
                    <a:pt x="663" y="9"/>
                  </a:lnTo>
                  <a:lnTo>
                    <a:pt x="657" y="4"/>
                  </a:lnTo>
                  <a:lnTo>
                    <a:pt x="650" y="2"/>
                  </a:lnTo>
                  <a:lnTo>
                    <a:pt x="640" y="0"/>
                  </a:lnTo>
                  <a:lnTo>
                    <a:pt x="640" y="0"/>
                  </a:lnTo>
                  <a:lnTo>
                    <a:pt x="631" y="0"/>
                  </a:lnTo>
                  <a:lnTo>
                    <a:pt x="620" y="2"/>
                  </a:lnTo>
                  <a:lnTo>
                    <a:pt x="597" y="9"/>
                  </a:lnTo>
                  <a:lnTo>
                    <a:pt x="586" y="15"/>
                  </a:lnTo>
                  <a:lnTo>
                    <a:pt x="577" y="22"/>
                  </a:lnTo>
                  <a:lnTo>
                    <a:pt x="566" y="30"/>
                  </a:lnTo>
                  <a:lnTo>
                    <a:pt x="556" y="39"/>
                  </a:lnTo>
                  <a:lnTo>
                    <a:pt x="556" y="39"/>
                  </a:lnTo>
                  <a:lnTo>
                    <a:pt x="493" y="114"/>
                  </a:lnTo>
                  <a:lnTo>
                    <a:pt x="469" y="145"/>
                  </a:lnTo>
                  <a:lnTo>
                    <a:pt x="445" y="179"/>
                  </a:lnTo>
                  <a:lnTo>
                    <a:pt x="387" y="259"/>
                  </a:lnTo>
                  <a:lnTo>
                    <a:pt x="305" y="386"/>
                  </a:lnTo>
                  <a:lnTo>
                    <a:pt x="286" y="413"/>
                  </a:lnTo>
                  <a:lnTo>
                    <a:pt x="286" y="413"/>
                  </a:lnTo>
                  <a:lnTo>
                    <a:pt x="270" y="387"/>
                  </a:lnTo>
                  <a:lnTo>
                    <a:pt x="251" y="363"/>
                  </a:lnTo>
                  <a:lnTo>
                    <a:pt x="231" y="339"/>
                  </a:lnTo>
                  <a:lnTo>
                    <a:pt x="208" y="315"/>
                  </a:lnTo>
                  <a:lnTo>
                    <a:pt x="184" y="296"/>
                  </a:lnTo>
                  <a:lnTo>
                    <a:pt x="171" y="287"/>
                  </a:lnTo>
                  <a:lnTo>
                    <a:pt x="156" y="279"/>
                  </a:lnTo>
                  <a:lnTo>
                    <a:pt x="143" y="272"/>
                  </a:lnTo>
                  <a:lnTo>
                    <a:pt x="128" y="268"/>
                  </a:lnTo>
                  <a:lnTo>
                    <a:pt x="113" y="265"/>
                  </a:lnTo>
                  <a:lnTo>
                    <a:pt x="98" y="261"/>
                  </a:lnTo>
                  <a:lnTo>
                    <a:pt x="98" y="261"/>
                  </a:lnTo>
                  <a:lnTo>
                    <a:pt x="82" y="263"/>
                  </a:lnTo>
                  <a:lnTo>
                    <a:pt x="65" y="266"/>
                  </a:lnTo>
                  <a:lnTo>
                    <a:pt x="48" y="274"/>
                  </a:lnTo>
                  <a:lnTo>
                    <a:pt x="33" y="281"/>
                  </a:lnTo>
                  <a:lnTo>
                    <a:pt x="20" y="292"/>
                  </a:lnTo>
                  <a:lnTo>
                    <a:pt x="9" y="304"/>
                  </a:lnTo>
                  <a:lnTo>
                    <a:pt x="2" y="315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0" y="332"/>
                  </a:lnTo>
                  <a:lnTo>
                    <a:pt x="3" y="337"/>
                  </a:lnTo>
                  <a:lnTo>
                    <a:pt x="11" y="343"/>
                  </a:lnTo>
                  <a:lnTo>
                    <a:pt x="20" y="345"/>
                  </a:lnTo>
                  <a:lnTo>
                    <a:pt x="20" y="345"/>
                  </a:lnTo>
                  <a:lnTo>
                    <a:pt x="37" y="348"/>
                  </a:lnTo>
                  <a:lnTo>
                    <a:pt x="54" y="354"/>
                  </a:lnTo>
                  <a:lnTo>
                    <a:pt x="69" y="363"/>
                  </a:lnTo>
                  <a:lnTo>
                    <a:pt x="85" y="374"/>
                  </a:lnTo>
                  <a:lnTo>
                    <a:pt x="100" y="387"/>
                  </a:lnTo>
                  <a:lnTo>
                    <a:pt x="115" y="402"/>
                  </a:lnTo>
                  <a:lnTo>
                    <a:pt x="141" y="434"/>
                  </a:lnTo>
                  <a:lnTo>
                    <a:pt x="165" y="467"/>
                  </a:lnTo>
                  <a:lnTo>
                    <a:pt x="188" y="501"/>
                  </a:lnTo>
                  <a:lnTo>
                    <a:pt x="218" y="553"/>
                  </a:lnTo>
                  <a:lnTo>
                    <a:pt x="218" y="553"/>
                  </a:lnTo>
                  <a:lnTo>
                    <a:pt x="219" y="557"/>
                  </a:lnTo>
                  <a:lnTo>
                    <a:pt x="225" y="561"/>
                  </a:lnTo>
                  <a:lnTo>
                    <a:pt x="232" y="564"/>
                  </a:lnTo>
                  <a:lnTo>
                    <a:pt x="242" y="564"/>
                  </a:lnTo>
                  <a:lnTo>
                    <a:pt x="242" y="564"/>
                  </a:lnTo>
                  <a:lnTo>
                    <a:pt x="253" y="564"/>
                  </a:lnTo>
                  <a:lnTo>
                    <a:pt x="266" y="561"/>
                  </a:lnTo>
                  <a:lnTo>
                    <a:pt x="279" y="555"/>
                  </a:lnTo>
                  <a:lnTo>
                    <a:pt x="294" y="549"/>
                  </a:lnTo>
                  <a:lnTo>
                    <a:pt x="305" y="542"/>
                  </a:lnTo>
                  <a:lnTo>
                    <a:pt x="318" y="533"/>
                  </a:lnTo>
                  <a:lnTo>
                    <a:pt x="326" y="523"/>
                  </a:lnTo>
                  <a:lnTo>
                    <a:pt x="333" y="516"/>
                  </a:lnTo>
                  <a:lnTo>
                    <a:pt x="333" y="516"/>
                  </a:lnTo>
                  <a:lnTo>
                    <a:pt x="350" y="482"/>
                  </a:lnTo>
                  <a:lnTo>
                    <a:pt x="378" y="436"/>
                  </a:lnTo>
                  <a:lnTo>
                    <a:pt x="415" y="378"/>
                  </a:lnTo>
                  <a:lnTo>
                    <a:pt x="458" y="311"/>
                  </a:lnTo>
                  <a:lnTo>
                    <a:pt x="506" y="240"/>
                  </a:lnTo>
                  <a:lnTo>
                    <a:pt x="556" y="171"/>
                  </a:lnTo>
                  <a:lnTo>
                    <a:pt x="607" y="104"/>
                  </a:lnTo>
                  <a:lnTo>
                    <a:pt x="657" y="45"/>
                  </a:lnTo>
                  <a:lnTo>
                    <a:pt x="657" y="45"/>
                  </a:lnTo>
                  <a:lnTo>
                    <a:pt x="663" y="35"/>
                  </a:lnTo>
                  <a:lnTo>
                    <a:pt x="666" y="28"/>
                  </a:lnTo>
                  <a:lnTo>
                    <a:pt x="668" y="21"/>
                  </a:lnTo>
                  <a:lnTo>
                    <a:pt x="666" y="13"/>
                  </a:lnTo>
                  <a:lnTo>
                    <a:pt x="666" y="13"/>
                  </a:lnTo>
                  <a:close/>
                </a:path>
              </a:pathLst>
            </a:custGeom>
            <a:solidFill>
              <a:srgbClr val="ed4d4d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 sz="2000">
                <a:latin typeface="KoPub돋움체 Medium"/>
                <a:ea typeface="KoPub돋움체 Medium"/>
              </a:endParaRPr>
            </a:p>
          </p:txBody>
        </p:sp>
      </p:grpSp>
      <p:sp>
        <p:nvSpPr>
          <p:cNvPr id="36" name="직사각형 35"/>
          <p:cNvSpPr/>
          <p:nvPr/>
        </p:nvSpPr>
        <p:spPr>
          <a:xfrm>
            <a:off x="5295998" y="3225818"/>
            <a:ext cx="6398162" cy="363202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>
              <a:spcBef>
                <a:spcPts val="0"/>
              </a:spcBef>
              <a:defRPr/>
            </a:pPr>
            <a:r>
              <a:rPr lang="ko-KR" altLang="en-US" spc="-100">
                <a:solidFill>
                  <a:srgbClr val="000066"/>
                </a:solidFill>
                <a:latin typeface="+mj-ea"/>
                <a:ea typeface="+mj-ea"/>
              </a:rPr>
              <a:t>설정한 위험성 수준과 비교하여 유해</a:t>
            </a:r>
            <a:r>
              <a:rPr lang="en-US" altLang="ko-KR" spc="-100">
                <a:solidFill>
                  <a:srgbClr val="000066"/>
                </a:solidFill>
                <a:latin typeface="+mj-ea"/>
                <a:ea typeface="+mj-ea"/>
              </a:rPr>
              <a:t>·</a:t>
            </a:r>
            <a:r>
              <a:rPr lang="ko-KR" altLang="en-US" spc="-100">
                <a:solidFill>
                  <a:srgbClr val="000066"/>
                </a:solidFill>
                <a:latin typeface="+mj-ea"/>
                <a:ea typeface="+mj-ea"/>
              </a:rPr>
              <a:t>위험요인의 위험성 수준 판단</a:t>
            </a:r>
            <a:endParaRPr lang="ko-KR" altLang="en-US" spc="-100">
              <a:solidFill>
                <a:srgbClr val="000066"/>
              </a:solidFill>
              <a:latin typeface="+mj-ea"/>
              <a:ea typeface="+mj-ea"/>
            </a:endParaRPr>
          </a:p>
        </p:txBody>
      </p:sp>
      <p:grpSp>
        <p:nvGrpSpPr>
          <p:cNvPr id="37" name="그룹 36"/>
          <p:cNvGrpSpPr/>
          <p:nvPr/>
        </p:nvGrpSpPr>
        <p:grpSpPr>
          <a:xfrm rot="0">
            <a:off x="5068492" y="3320818"/>
            <a:ext cx="221919" cy="210110"/>
            <a:chOff x="346869" y="1820387"/>
            <a:chExt cx="617538" cy="584675"/>
          </a:xfrm>
          <a:solidFill>
            <a:srgbClr val="000000"/>
          </a:solidFill>
        </p:grpSpPr>
        <p:sp>
          <p:nvSpPr>
            <p:cNvPr id="38" name="Freeform 74"/>
            <p:cNvSpPr/>
            <p:nvPr/>
          </p:nvSpPr>
          <p:spPr>
            <a:xfrm flipH="1">
              <a:off x="346869" y="1868487"/>
              <a:ext cx="536575" cy="536575"/>
            </a:xfrm>
            <a:custGeom>
              <a:avLst/>
              <a:gdLst>
                <a:gd name="T0" fmla="*/ 167 w 676"/>
                <a:gd name="T1" fmla="*/ 0 h 676"/>
                <a:gd name="T2" fmla="*/ 158 w 676"/>
                <a:gd name="T3" fmla="*/ 0 h 676"/>
                <a:gd name="T4" fmla="*/ 508 w 676"/>
                <a:gd name="T5" fmla="*/ 73 h 676"/>
                <a:gd name="T6" fmla="*/ 527 w 676"/>
                <a:gd name="T7" fmla="*/ 74 h 676"/>
                <a:gd name="T8" fmla="*/ 562 w 676"/>
                <a:gd name="T9" fmla="*/ 89 h 676"/>
                <a:gd name="T10" fmla="*/ 586 w 676"/>
                <a:gd name="T11" fmla="*/ 114 h 676"/>
                <a:gd name="T12" fmla="*/ 601 w 676"/>
                <a:gd name="T13" fmla="*/ 149 h 676"/>
                <a:gd name="T14" fmla="*/ 603 w 676"/>
                <a:gd name="T15" fmla="*/ 508 h 676"/>
                <a:gd name="T16" fmla="*/ 601 w 676"/>
                <a:gd name="T17" fmla="*/ 527 h 676"/>
                <a:gd name="T18" fmla="*/ 586 w 676"/>
                <a:gd name="T19" fmla="*/ 560 h 676"/>
                <a:gd name="T20" fmla="*/ 562 w 676"/>
                <a:gd name="T21" fmla="*/ 587 h 676"/>
                <a:gd name="T22" fmla="*/ 527 w 676"/>
                <a:gd name="T23" fmla="*/ 601 h 676"/>
                <a:gd name="T24" fmla="*/ 167 w 676"/>
                <a:gd name="T25" fmla="*/ 603 h 676"/>
                <a:gd name="T26" fmla="*/ 149 w 676"/>
                <a:gd name="T27" fmla="*/ 601 h 676"/>
                <a:gd name="T28" fmla="*/ 115 w 676"/>
                <a:gd name="T29" fmla="*/ 587 h 676"/>
                <a:gd name="T30" fmla="*/ 89 w 676"/>
                <a:gd name="T31" fmla="*/ 560 h 676"/>
                <a:gd name="T32" fmla="*/ 76 w 676"/>
                <a:gd name="T33" fmla="*/ 527 h 676"/>
                <a:gd name="T34" fmla="*/ 74 w 676"/>
                <a:gd name="T35" fmla="*/ 408 h 676"/>
                <a:gd name="T36" fmla="*/ 0 w 676"/>
                <a:gd name="T37" fmla="*/ 508 h 676"/>
                <a:gd name="T38" fmla="*/ 2 w 676"/>
                <a:gd name="T39" fmla="*/ 525 h 676"/>
                <a:gd name="T40" fmla="*/ 7 w 676"/>
                <a:gd name="T41" fmla="*/ 557 h 676"/>
                <a:gd name="T42" fmla="*/ 20 w 676"/>
                <a:gd name="T43" fmla="*/ 588 h 676"/>
                <a:gd name="T44" fmla="*/ 39 w 676"/>
                <a:gd name="T45" fmla="*/ 614 h 676"/>
                <a:gd name="T46" fmla="*/ 61 w 676"/>
                <a:gd name="T47" fmla="*/ 637 h 676"/>
                <a:gd name="T48" fmla="*/ 89 w 676"/>
                <a:gd name="T49" fmla="*/ 655 h 676"/>
                <a:gd name="T50" fmla="*/ 119 w 676"/>
                <a:gd name="T51" fmla="*/ 668 h 676"/>
                <a:gd name="T52" fmla="*/ 151 w 676"/>
                <a:gd name="T53" fmla="*/ 674 h 676"/>
                <a:gd name="T54" fmla="*/ 508 w 676"/>
                <a:gd name="T55" fmla="*/ 676 h 676"/>
                <a:gd name="T56" fmla="*/ 525 w 676"/>
                <a:gd name="T57" fmla="*/ 674 h 676"/>
                <a:gd name="T58" fmla="*/ 558 w 676"/>
                <a:gd name="T59" fmla="*/ 668 h 676"/>
                <a:gd name="T60" fmla="*/ 588 w 676"/>
                <a:gd name="T61" fmla="*/ 655 h 676"/>
                <a:gd name="T62" fmla="*/ 616 w 676"/>
                <a:gd name="T63" fmla="*/ 637 h 676"/>
                <a:gd name="T64" fmla="*/ 638 w 676"/>
                <a:gd name="T65" fmla="*/ 614 h 676"/>
                <a:gd name="T66" fmla="*/ 655 w 676"/>
                <a:gd name="T67" fmla="*/ 588 h 676"/>
                <a:gd name="T68" fmla="*/ 668 w 676"/>
                <a:gd name="T69" fmla="*/ 557 h 676"/>
                <a:gd name="T70" fmla="*/ 676 w 676"/>
                <a:gd name="T71" fmla="*/ 525 h 676"/>
                <a:gd name="T72" fmla="*/ 676 w 676"/>
                <a:gd name="T73" fmla="*/ 168 h 676"/>
                <a:gd name="T74" fmla="*/ 676 w 676"/>
                <a:gd name="T75" fmla="*/ 151 h 676"/>
                <a:gd name="T76" fmla="*/ 668 w 676"/>
                <a:gd name="T77" fmla="*/ 117 h 676"/>
                <a:gd name="T78" fmla="*/ 655 w 676"/>
                <a:gd name="T79" fmla="*/ 87 h 676"/>
                <a:gd name="T80" fmla="*/ 638 w 676"/>
                <a:gd name="T81" fmla="*/ 61 h 676"/>
                <a:gd name="T82" fmla="*/ 616 w 676"/>
                <a:gd name="T83" fmla="*/ 37 h 676"/>
                <a:gd name="T84" fmla="*/ 588 w 676"/>
                <a:gd name="T85" fmla="*/ 20 h 676"/>
                <a:gd name="T86" fmla="*/ 558 w 676"/>
                <a:gd name="T87" fmla="*/ 7 h 676"/>
                <a:gd name="T88" fmla="*/ 525 w 676"/>
                <a:gd name="T89" fmla="*/ 0 h 676"/>
                <a:gd name="T90" fmla="*/ 508 w 676"/>
                <a:gd name="T91" fmla="*/ 0 h 6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76" h="676">
                  <a:moveTo>
                    <a:pt x="508" y="0"/>
                  </a:moveTo>
                  <a:lnTo>
                    <a:pt x="167" y="0"/>
                  </a:lnTo>
                  <a:lnTo>
                    <a:pt x="167" y="0"/>
                  </a:lnTo>
                  <a:lnTo>
                    <a:pt x="158" y="0"/>
                  </a:lnTo>
                  <a:lnTo>
                    <a:pt x="197" y="73"/>
                  </a:lnTo>
                  <a:lnTo>
                    <a:pt x="508" y="73"/>
                  </a:lnTo>
                  <a:lnTo>
                    <a:pt x="508" y="73"/>
                  </a:lnTo>
                  <a:lnTo>
                    <a:pt x="527" y="74"/>
                  </a:lnTo>
                  <a:lnTo>
                    <a:pt x="545" y="80"/>
                  </a:lnTo>
                  <a:lnTo>
                    <a:pt x="562" y="89"/>
                  </a:lnTo>
                  <a:lnTo>
                    <a:pt x="575" y="101"/>
                  </a:lnTo>
                  <a:lnTo>
                    <a:pt x="586" y="114"/>
                  </a:lnTo>
                  <a:lnTo>
                    <a:pt x="596" y="130"/>
                  </a:lnTo>
                  <a:lnTo>
                    <a:pt x="601" y="149"/>
                  </a:lnTo>
                  <a:lnTo>
                    <a:pt x="603" y="168"/>
                  </a:lnTo>
                  <a:lnTo>
                    <a:pt x="603" y="508"/>
                  </a:lnTo>
                  <a:lnTo>
                    <a:pt x="603" y="508"/>
                  </a:lnTo>
                  <a:lnTo>
                    <a:pt x="601" y="527"/>
                  </a:lnTo>
                  <a:lnTo>
                    <a:pt x="596" y="544"/>
                  </a:lnTo>
                  <a:lnTo>
                    <a:pt x="586" y="560"/>
                  </a:lnTo>
                  <a:lnTo>
                    <a:pt x="575" y="575"/>
                  </a:lnTo>
                  <a:lnTo>
                    <a:pt x="562" y="587"/>
                  </a:lnTo>
                  <a:lnTo>
                    <a:pt x="545" y="596"/>
                  </a:lnTo>
                  <a:lnTo>
                    <a:pt x="527" y="601"/>
                  </a:lnTo>
                  <a:lnTo>
                    <a:pt x="508" y="603"/>
                  </a:lnTo>
                  <a:lnTo>
                    <a:pt x="167" y="603"/>
                  </a:lnTo>
                  <a:lnTo>
                    <a:pt x="167" y="603"/>
                  </a:lnTo>
                  <a:lnTo>
                    <a:pt x="149" y="601"/>
                  </a:lnTo>
                  <a:lnTo>
                    <a:pt x="132" y="596"/>
                  </a:lnTo>
                  <a:lnTo>
                    <a:pt x="115" y="587"/>
                  </a:lnTo>
                  <a:lnTo>
                    <a:pt x="100" y="575"/>
                  </a:lnTo>
                  <a:lnTo>
                    <a:pt x="89" y="560"/>
                  </a:lnTo>
                  <a:lnTo>
                    <a:pt x="82" y="544"/>
                  </a:lnTo>
                  <a:lnTo>
                    <a:pt x="76" y="527"/>
                  </a:lnTo>
                  <a:lnTo>
                    <a:pt x="74" y="508"/>
                  </a:lnTo>
                  <a:lnTo>
                    <a:pt x="74" y="408"/>
                  </a:lnTo>
                  <a:lnTo>
                    <a:pt x="0" y="330"/>
                  </a:lnTo>
                  <a:lnTo>
                    <a:pt x="0" y="508"/>
                  </a:lnTo>
                  <a:lnTo>
                    <a:pt x="0" y="508"/>
                  </a:lnTo>
                  <a:lnTo>
                    <a:pt x="2" y="525"/>
                  </a:lnTo>
                  <a:lnTo>
                    <a:pt x="3" y="542"/>
                  </a:lnTo>
                  <a:lnTo>
                    <a:pt x="7" y="557"/>
                  </a:lnTo>
                  <a:lnTo>
                    <a:pt x="13" y="573"/>
                  </a:lnTo>
                  <a:lnTo>
                    <a:pt x="20" y="588"/>
                  </a:lnTo>
                  <a:lnTo>
                    <a:pt x="30" y="601"/>
                  </a:lnTo>
                  <a:lnTo>
                    <a:pt x="39" y="614"/>
                  </a:lnTo>
                  <a:lnTo>
                    <a:pt x="50" y="626"/>
                  </a:lnTo>
                  <a:lnTo>
                    <a:pt x="61" y="637"/>
                  </a:lnTo>
                  <a:lnTo>
                    <a:pt x="74" y="646"/>
                  </a:lnTo>
                  <a:lnTo>
                    <a:pt x="89" y="655"/>
                  </a:lnTo>
                  <a:lnTo>
                    <a:pt x="102" y="663"/>
                  </a:lnTo>
                  <a:lnTo>
                    <a:pt x="119" y="668"/>
                  </a:lnTo>
                  <a:lnTo>
                    <a:pt x="134" y="672"/>
                  </a:lnTo>
                  <a:lnTo>
                    <a:pt x="151" y="674"/>
                  </a:lnTo>
                  <a:lnTo>
                    <a:pt x="167" y="676"/>
                  </a:lnTo>
                  <a:lnTo>
                    <a:pt x="508" y="676"/>
                  </a:lnTo>
                  <a:lnTo>
                    <a:pt x="508" y="676"/>
                  </a:lnTo>
                  <a:lnTo>
                    <a:pt x="525" y="674"/>
                  </a:lnTo>
                  <a:lnTo>
                    <a:pt x="542" y="672"/>
                  </a:lnTo>
                  <a:lnTo>
                    <a:pt x="558" y="668"/>
                  </a:lnTo>
                  <a:lnTo>
                    <a:pt x="573" y="663"/>
                  </a:lnTo>
                  <a:lnTo>
                    <a:pt x="588" y="655"/>
                  </a:lnTo>
                  <a:lnTo>
                    <a:pt x="603" y="646"/>
                  </a:lnTo>
                  <a:lnTo>
                    <a:pt x="616" y="637"/>
                  </a:lnTo>
                  <a:lnTo>
                    <a:pt x="627" y="626"/>
                  </a:lnTo>
                  <a:lnTo>
                    <a:pt x="638" y="614"/>
                  </a:lnTo>
                  <a:lnTo>
                    <a:pt x="648" y="601"/>
                  </a:lnTo>
                  <a:lnTo>
                    <a:pt x="655" y="588"/>
                  </a:lnTo>
                  <a:lnTo>
                    <a:pt x="663" y="573"/>
                  </a:lnTo>
                  <a:lnTo>
                    <a:pt x="668" y="557"/>
                  </a:lnTo>
                  <a:lnTo>
                    <a:pt x="674" y="542"/>
                  </a:lnTo>
                  <a:lnTo>
                    <a:pt x="676" y="525"/>
                  </a:lnTo>
                  <a:lnTo>
                    <a:pt x="676" y="508"/>
                  </a:lnTo>
                  <a:lnTo>
                    <a:pt x="676" y="168"/>
                  </a:lnTo>
                  <a:lnTo>
                    <a:pt x="676" y="168"/>
                  </a:lnTo>
                  <a:lnTo>
                    <a:pt x="676" y="151"/>
                  </a:lnTo>
                  <a:lnTo>
                    <a:pt x="674" y="134"/>
                  </a:lnTo>
                  <a:lnTo>
                    <a:pt x="668" y="117"/>
                  </a:lnTo>
                  <a:lnTo>
                    <a:pt x="663" y="102"/>
                  </a:lnTo>
                  <a:lnTo>
                    <a:pt x="655" y="87"/>
                  </a:lnTo>
                  <a:lnTo>
                    <a:pt x="648" y="74"/>
                  </a:lnTo>
                  <a:lnTo>
                    <a:pt x="638" y="61"/>
                  </a:lnTo>
                  <a:lnTo>
                    <a:pt x="627" y="48"/>
                  </a:lnTo>
                  <a:lnTo>
                    <a:pt x="616" y="37"/>
                  </a:lnTo>
                  <a:lnTo>
                    <a:pt x="603" y="28"/>
                  </a:lnTo>
                  <a:lnTo>
                    <a:pt x="588" y="20"/>
                  </a:lnTo>
                  <a:lnTo>
                    <a:pt x="573" y="13"/>
                  </a:lnTo>
                  <a:lnTo>
                    <a:pt x="558" y="7"/>
                  </a:lnTo>
                  <a:lnTo>
                    <a:pt x="542" y="4"/>
                  </a:lnTo>
                  <a:lnTo>
                    <a:pt x="525" y="0"/>
                  </a:lnTo>
                  <a:lnTo>
                    <a:pt x="508" y="0"/>
                  </a:lnTo>
                  <a:lnTo>
                    <a:pt x="50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 sz="2000">
                <a:latin typeface="KoPub돋움체 Medium"/>
                <a:ea typeface="KoPub돋움체 Medium"/>
              </a:endParaRPr>
            </a:p>
          </p:txBody>
        </p:sp>
        <p:sp>
          <p:nvSpPr>
            <p:cNvPr id="39" name="Freeform 33"/>
            <p:cNvSpPr/>
            <p:nvPr/>
          </p:nvSpPr>
          <p:spPr>
            <a:xfrm>
              <a:off x="434181" y="1820387"/>
              <a:ext cx="530226" cy="447675"/>
            </a:xfrm>
            <a:custGeom>
              <a:avLst/>
              <a:gdLst>
                <a:gd name="T0" fmla="*/ 666 w 668"/>
                <a:gd name="T1" fmla="*/ 13 h 564"/>
                <a:gd name="T2" fmla="*/ 657 w 668"/>
                <a:gd name="T3" fmla="*/ 4 h 564"/>
                <a:gd name="T4" fmla="*/ 640 w 668"/>
                <a:gd name="T5" fmla="*/ 0 h 564"/>
                <a:gd name="T6" fmla="*/ 631 w 668"/>
                <a:gd name="T7" fmla="*/ 0 h 564"/>
                <a:gd name="T8" fmla="*/ 597 w 668"/>
                <a:gd name="T9" fmla="*/ 9 h 564"/>
                <a:gd name="T10" fmla="*/ 577 w 668"/>
                <a:gd name="T11" fmla="*/ 22 h 564"/>
                <a:gd name="T12" fmla="*/ 556 w 668"/>
                <a:gd name="T13" fmla="*/ 39 h 564"/>
                <a:gd name="T14" fmla="*/ 493 w 668"/>
                <a:gd name="T15" fmla="*/ 114 h 564"/>
                <a:gd name="T16" fmla="*/ 445 w 668"/>
                <a:gd name="T17" fmla="*/ 179 h 564"/>
                <a:gd name="T18" fmla="*/ 305 w 668"/>
                <a:gd name="T19" fmla="*/ 386 h 564"/>
                <a:gd name="T20" fmla="*/ 286 w 668"/>
                <a:gd name="T21" fmla="*/ 413 h 564"/>
                <a:gd name="T22" fmla="*/ 251 w 668"/>
                <a:gd name="T23" fmla="*/ 363 h 564"/>
                <a:gd name="T24" fmla="*/ 208 w 668"/>
                <a:gd name="T25" fmla="*/ 315 h 564"/>
                <a:gd name="T26" fmla="*/ 171 w 668"/>
                <a:gd name="T27" fmla="*/ 287 h 564"/>
                <a:gd name="T28" fmla="*/ 143 w 668"/>
                <a:gd name="T29" fmla="*/ 272 h 564"/>
                <a:gd name="T30" fmla="*/ 113 w 668"/>
                <a:gd name="T31" fmla="*/ 265 h 564"/>
                <a:gd name="T32" fmla="*/ 98 w 668"/>
                <a:gd name="T33" fmla="*/ 261 h 564"/>
                <a:gd name="T34" fmla="*/ 65 w 668"/>
                <a:gd name="T35" fmla="*/ 266 h 564"/>
                <a:gd name="T36" fmla="*/ 33 w 668"/>
                <a:gd name="T37" fmla="*/ 281 h 564"/>
                <a:gd name="T38" fmla="*/ 9 w 668"/>
                <a:gd name="T39" fmla="*/ 304 h 564"/>
                <a:gd name="T40" fmla="*/ 0 w 668"/>
                <a:gd name="T41" fmla="*/ 324 h 564"/>
                <a:gd name="T42" fmla="*/ 0 w 668"/>
                <a:gd name="T43" fmla="*/ 332 h 564"/>
                <a:gd name="T44" fmla="*/ 11 w 668"/>
                <a:gd name="T45" fmla="*/ 343 h 564"/>
                <a:gd name="T46" fmla="*/ 20 w 668"/>
                <a:gd name="T47" fmla="*/ 345 h 564"/>
                <a:gd name="T48" fmla="*/ 54 w 668"/>
                <a:gd name="T49" fmla="*/ 354 h 564"/>
                <a:gd name="T50" fmla="*/ 85 w 668"/>
                <a:gd name="T51" fmla="*/ 374 h 564"/>
                <a:gd name="T52" fmla="*/ 115 w 668"/>
                <a:gd name="T53" fmla="*/ 402 h 564"/>
                <a:gd name="T54" fmla="*/ 165 w 668"/>
                <a:gd name="T55" fmla="*/ 467 h 564"/>
                <a:gd name="T56" fmla="*/ 218 w 668"/>
                <a:gd name="T57" fmla="*/ 553 h 564"/>
                <a:gd name="T58" fmla="*/ 219 w 668"/>
                <a:gd name="T59" fmla="*/ 557 h 564"/>
                <a:gd name="T60" fmla="*/ 232 w 668"/>
                <a:gd name="T61" fmla="*/ 564 h 564"/>
                <a:gd name="T62" fmla="*/ 242 w 668"/>
                <a:gd name="T63" fmla="*/ 564 h 564"/>
                <a:gd name="T64" fmla="*/ 266 w 668"/>
                <a:gd name="T65" fmla="*/ 561 h 564"/>
                <a:gd name="T66" fmla="*/ 294 w 668"/>
                <a:gd name="T67" fmla="*/ 549 h 564"/>
                <a:gd name="T68" fmla="*/ 318 w 668"/>
                <a:gd name="T69" fmla="*/ 533 h 564"/>
                <a:gd name="T70" fmla="*/ 333 w 668"/>
                <a:gd name="T71" fmla="*/ 516 h 564"/>
                <a:gd name="T72" fmla="*/ 350 w 668"/>
                <a:gd name="T73" fmla="*/ 482 h 564"/>
                <a:gd name="T74" fmla="*/ 415 w 668"/>
                <a:gd name="T75" fmla="*/ 378 h 564"/>
                <a:gd name="T76" fmla="*/ 506 w 668"/>
                <a:gd name="T77" fmla="*/ 240 h 564"/>
                <a:gd name="T78" fmla="*/ 607 w 668"/>
                <a:gd name="T79" fmla="*/ 104 h 564"/>
                <a:gd name="T80" fmla="*/ 657 w 668"/>
                <a:gd name="T81" fmla="*/ 45 h 564"/>
                <a:gd name="T82" fmla="*/ 666 w 668"/>
                <a:gd name="T83" fmla="*/ 28 h 564"/>
                <a:gd name="T84" fmla="*/ 666 w 668"/>
                <a:gd name="T85" fmla="*/ 13 h 5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68" h="564">
                  <a:moveTo>
                    <a:pt x="666" y="13"/>
                  </a:moveTo>
                  <a:lnTo>
                    <a:pt x="666" y="13"/>
                  </a:lnTo>
                  <a:lnTo>
                    <a:pt x="663" y="9"/>
                  </a:lnTo>
                  <a:lnTo>
                    <a:pt x="657" y="4"/>
                  </a:lnTo>
                  <a:lnTo>
                    <a:pt x="650" y="2"/>
                  </a:lnTo>
                  <a:lnTo>
                    <a:pt x="640" y="0"/>
                  </a:lnTo>
                  <a:lnTo>
                    <a:pt x="640" y="0"/>
                  </a:lnTo>
                  <a:lnTo>
                    <a:pt x="631" y="0"/>
                  </a:lnTo>
                  <a:lnTo>
                    <a:pt x="620" y="2"/>
                  </a:lnTo>
                  <a:lnTo>
                    <a:pt x="597" y="9"/>
                  </a:lnTo>
                  <a:lnTo>
                    <a:pt x="586" y="15"/>
                  </a:lnTo>
                  <a:lnTo>
                    <a:pt x="577" y="22"/>
                  </a:lnTo>
                  <a:lnTo>
                    <a:pt x="566" y="30"/>
                  </a:lnTo>
                  <a:lnTo>
                    <a:pt x="556" y="39"/>
                  </a:lnTo>
                  <a:lnTo>
                    <a:pt x="556" y="39"/>
                  </a:lnTo>
                  <a:lnTo>
                    <a:pt x="493" y="114"/>
                  </a:lnTo>
                  <a:lnTo>
                    <a:pt x="469" y="145"/>
                  </a:lnTo>
                  <a:lnTo>
                    <a:pt x="445" y="179"/>
                  </a:lnTo>
                  <a:lnTo>
                    <a:pt x="387" y="259"/>
                  </a:lnTo>
                  <a:lnTo>
                    <a:pt x="305" y="386"/>
                  </a:lnTo>
                  <a:lnTo>
                    <a:pt x="286" y="413"/>
                  </a:lnTo>
                  <a:lnTo>
                    <a:pt x="286" y="413"/>
                  </a:lnTo>
                  <a:lnTo>
                    <a:pt x="270" y="387"/>
                  </a:lnTo>
                  <a:lnTo>
                    <a:pt x="251" y="363"/>
                  </a:lnTo>
                  <a:lnTo>
                    <a:pt x="231" y="339"/>
                  </a:lnTo>
                  <a:lnTo>
                    <a:pt x="208" y="315"/>
                  </a:lnTo>
                  <a:lnTo>
                    <a:pt x="184" y="296"/>
                  </a:lnTo>
                  <a:lnTo>
                    <a:pt x="171" y="287"/>
                  </a:lnTo>
                  <a:lnTo>
                    <a:pt x="156" y="279"/>
                  </a:lnTo>
                  <a:lnTo>
                    <a:pt x="143" y="272"/>
                  </a:lnTo>
                  <a:lnTo>
                    <a:pt x="128" y="268"/>
                  </a:lnTo>
                  <a:lnTo>
                    <a:pt x="113" y="265"/>
                  </a:lnTo>
                  <a:lnTo>
                    <a:pt x="98" y="261"/>
                  </a:lnTo>
                  <a:lnTo>
                    <a:pt x="98" y="261"/>
                  </a:lnTo>
                  <a:lnTo>
                    <a:pt x="82" y="263"/>
                  </a:lnTo>
                  <a:lnTo>
                    <a:pt x="65" y="266"/>
                  </a:lnTo>
                  <a:lnTo>
                    <a:pt x="48" y="274"/>
                  </a:lnTo>
                  <a:lnTo>
                    <a:pt x="33" y="281"/>
                  </a:lnTo>
                  <a:lnTo>
                    <a:pt x="20" y="292"/>
                  </a:lnTo>
                  <a:lnTo>
                    <a:pt x="9" y="304"/>
                  </a:lnTo>
                  <a:lnTo>
                    <a:pt x="2" y="315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0" y="332"/>
                  </a:lnTo>
                  <a:lnTo>
                    <a:pt x="3" y="337"/>
                  </a:lnTo>
                  <a:lnTo>
                    <a:pt x="11" y="343"/>
                  </a:lnTo>
                  <a:lnTo>
                    <a:pt x="20" y="345"/>
                  </a:lnTo>
                  <a:lnTo>
                    <a:pt x="20" y="345"/>
                  </a:lnTo>
                  <a:lnTo>
                    <a:pt x="37" y="348"/>
                  </a:lnTo>
                  <a:lnTo>
                    <a:pt x="54" y="354"/>
                  </a:lnTo>
                  <a:lnTo>
                    <a:pt x="69" y="363"/>
                  </a:lnTo>
                  <a:lnTo>
                    <a:pt x="85" y="374"/>
                  </a:lnTo>
                  <a:lnTo>
                    <a:pt x="100" y="387"/>
                  </a:lnTo>
                  <a:lnTo>
                    <a:pt x="115" y="402"/>
                  </a:lnTo>
                  <a:lnTo>
                    <a:pt x="141" y="434"/>
                  </a:lnTo>
                  <a:lnTo>
                    <a:pt x="165" y="467"/>
                  </a:lnTo>
                  <a:lnTo>
                    <a:pt x="188" y="501"/>
                  </a:lnTo>
                  <a:lnTo>
                    <a:pt x="218" y="553"/>
                  </a:lnTo>
                  <a:lnTo>
                    <a:pt x="218" y="553"/>
                  </a:lnTo>
                  <a:lnTo>
                    <a:pt x="219" y="557"/>
                  </a:lnTo>
                  <a:lnTo>
                    <a:pt x="225" y="561"/>
                  </a:lnTo>
                  <a:lnTo>
                    <a:pt x="232" y="564"/>
                  </a:lnTo>
                  <a:lnTo>
                    <a:pt x="242" y="564"/>
                  </a:lnTo>
                  <a:lnTo>
                    <a:pt x="242" y="564"/>
                  </a:lnTo>
                  <a:lnTo>
                    <a:pt x="253" y="564"/>
                  </a:lnTo>
                  <a:lnTo>
                    <a:pt x="266" y="561"/>
                  </a:lnTo>
                  <a:lnTo>
                    <a:pt x="279" y="555"/>
                  </a:lnTo>
                  <a:lnTo>
                    <a:pt x="294" y="549"/>
                  </a:lnTo>
                  <a:lnTo>
                    <a:pt x="305" y="542"/>
                  </a:lnTo>
                  <a:lnTo>
                    <a:pt x="318" y="533"/>
                  </a:lnTo>
                  <a:lnTo>
                    <a:pt x="326" y="523"/>
                  </a:lnTo>
                  <a:lnTo>
                    <a:pt x="333" y="516"/>
                  </a:lnTo>
                  <a:lnTo>
                    <a:pt x="333" y="516"/>
                  </a:lnTo>
                  <a:lnTo>
                    <a:pt x="350" y="482"/>
                  </a:lnTo>
                  <a:lnTo>
                    <a:pt x="378" y="436"/>
                  </a:lnTo>
                  <a:lnTo>
                    <a:pt x="415" y="378"/>
                  </a:lnTo>
                  <a:lnTo>
                    <a:pt x="458" y="311"/>
                  </a:lnTo>
                  <a:lnTo>
                    <a:pt x="506" y="240"/>
                  </a:lnTo>
                  <a:lnTo>
                    <a:pt x="556" y="171"/>
                  </a:lnTo>
                  <a:lnTo>
                    <a:pt x="607" y="104"/>
                  </a:lnTo>
                  <a:lnTo>
                    <a:pt x="657" y="45"/>
                  </a:lnTo>
                  <a:lnTo>
                    <a:pt x="657" y="45"/>
                  </a:lnTo>
                  <a:lnTo>
                    <a:pt x="663" y="35"/>
                  </a:lnTo>
                  <a:lnTo>
                    <a:pt x="666" y="28"/>
                  </a:lnTo>
                  <a:lnTo>
                    <a:pt x="668" y="21"/>
                  </a:lnTo>
                  <a:lnTo>
                    <a:pt x="666" y="13"/>
                  </a:lnTo>
                  <a:lnTo>
                    <a:pt x="666" y="13"/>
                  </a:lnTo>
                  <a:close/>
                </a:path>
              </a:pathLst>
            </a:custGeom>
            <a:solidFill>
              <a:srgbClr val="ed4d4d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 sz="2000">
                <a:latin typeface="KoPub돋움체 Medium"/>
                <a:ea typeface="KoPub돋움체 Medium"/>
              </a:endParaRPr>
            </a:p>
          </p:txBody>
        </p:sp>
      </p:grpSp>
      <p:sp>
        <p:nvSpPr>
          <p:cNvPr id="40" name="직사각형 39"/>
          <p:cNvSpPr/>
          <p:nvPr/>
        </p:nvSpPr>
        <p:spPr>
          <a:xfrm>
            <a:off x="5295999" y="4308874"/>
            <a:ext cx="63981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>
                <a:solidFill>
                  <a:srgbClr val="000066"/>
                </a:solidFill>
                <a:latin typeface="+mj-ea"/>
                <a:ea typeface="+mj-ea"/>
              </a:rPr>
              <a:t>위험성을 낮은 수준으로 감소시키기 위한 대책 수립</a:t>
            </a:r>
            <a:r>
              <a:rPr lang="en-US" altLang="ko-KR">
                <a:solidFill>
                  <a:srgbClr val="000066"/>
                </a:solidFill>
                <a:latin typeface="+mj-ea"/>
                <a:ea typeface="+mj-ea"/>
              </a:rPr>
              <a:t>·</a:t>
            </a:r>
            <a:r>
              <a:rPr lang="ko-KR" altLang="en-US">
                <a:solidFill>
                  <a:srgbClr val="000066"/>
                </a:solidFill>
                <a:latin typeface="+mj-ea"/>
                <a:ea typeface="+mj-ea"/>
              </a:rPr>
              <a:t>실행</a:t>
            </a:r>
            <a:endParaRPr lang="ko-KR" altLang="en-US">
              <a:solidFill>
                <a:srgbClr val="000066"/>
              </a:solidFill>
              <a:latin typeface="+mj-ea"/>
              <a:ea typeface="+mj-ea"/>
            </a:endParaRPr>
          </a:p>
        </p:txBody>
      </p:sp>
      <p:grpSp>
        <p:nvGrpSpPr>
          <p:cNvPr id="41" name="그룹 40"/>
          <p:cNvGrpSpPr/>
          <p:nvPr/>
        </p:nvGrpSpPr>
        <p:grpSpPr>
          <a:xfrm rot="0">
            <a:off x="5068492" y="4403874"/>
            <a:ext cx="221919" cy="210110"/>
            <a:chOff x="346869" y="1820387"/>
            <a:chExt cx="617538" cy="584675"/>
          </a:xfrm>
          <a:solidFill>
            <a:srgbClr val="000000"/>
          </a:solidFill>
        </p:grpSpPr>
        <p:sp>
          <p:nvSpPr>
            <p:cNvPr id="42" name="Freeform 74"/>
            <p:cNvSpPr/>
            <p:nvPr/>
          </p:nvSpPr>
          <p:spPr>
            <a:xfrm flipH="1">
              <a:off x="346869" y="1868487"/>
              <a:ext cx="536575" cy="536575"/>
            </a:xfrm>
            <a:custGeom>
              <a:avLst/>
              <a:gdLst>
                <a:gd name="T0" fmla="*/ 167 w 676"/>
                <a:gd name="T1" fmla="*/ 0 h 676"/>
                <a:gd name="T2" fmla="*/ 158 w 676"/>
                <a:gd name="T3" fmla="*/ 0 h 676"/>
                <a:gd name="T4" fmla="*/ 508 w 676"/>
                <a:gd name="T5" fmla="*/ 73 h 676"/>
                <a:gd name="T6" fmla="*/ 527 w 676"/>
                <a:gd name="T7" fmla="*/ 74 h 676"/>
                <a:gd name="T8" fmla="*/ 562 w 676"/>
                <a:gd name="T9" fmla="*/ 89 h 676"/>
                <a:gd name="T10" fmla="*/ 586 w 676"/>
                <a:gd name="T11" fmla="*/ 114 h 676"/>
                <a:gd name="T12" fmla="*/ 601 w 676"/>
                <a:gd name="T13" fmla="*/ 149 h 676"/>
                <a:gd name="T14" fmla="*/ 603 w 676"/>
                <a:gd name="T15" fmla="*/ 508 h 676"/>
                <a:gd name="T16" fmla="*/ 601 w 676"/>
                <a:gd name="T17" fmla="*/ 527 h 676"/>
                <a:gd name="T18" fmla="*/ 586 w 676"/>
                <a:gd name="T19" fmla="*/ 560 h 676"/>
                <a:gd name="T20" fmla="*/ 562 w 676"/>
                <a:gd name="T21" fmla="*/ 587 h 676"/>
                <a:gd name="T22" fmla="*/ 527 w 676"/>
                <a:gd name="T23" fmla="*/ 601 h 676"/>
                <a:gd name="T24" fmla="*/ 167 w 676"/>
                <a:gd name="T25" fmla="*/ 603 h 676"/>
                <a:gd name="T26" fmla="*/ 149 w 676"/>
                <a:gd name="T27" fmla="*/ 601 h 676"/>
                <a:gd name="T28" fmla="*/ 115 w 676"/>
                <a:gd name="T29" fmla="*/ 587 h 676"/>
                <a:gd name="T30" fmla="*/ 89 w 676"/>
                <a:gd name="T31" fmla="*/ 560 h 676"/>
                <a:gd name="T32" fmla="*/ 76 w 676"/>
                <a:gd name="T33" fmla="*/ 527 h 676"/>
                <a:gd name="T34" fmla="*/ 74 w 676"/>
                <a:gd name="T35" fmla="*/ 408 h 676"/>
                <a:gd name="T36" fmla="*/ 0 w 676"/>
                <a:gd name="T37" fmla="*/ 508 h 676"/>
                <a:gd name="T38" fmla="*/ 2 w 676"/>
                <a:gd name="T39" fmla="*/ 525 h 676"/>
                <a:gd name="T40" fmla="*/ 7 w 676"/>
                <a:gd name="T41" fmla="*/ 557 h 676"/>
                <a:gd name="T42" fmla="*/ 20 w 676"/>
                <a:gd name="T43" fmla="*/ 588 h 676"/>
                <a:gd name="T44" fmla="*/ 39 w 676"/>
                <a:gd name="T45" fmla="*/ 614 h 676"/>
                <a:gd name="T46" fmla="*/ 61 w 676"/>
                <a:gd name="T47" fmla="*/ 637 h 676"/>
                <a:gd name="T48" fmla="*/ 89 w 676"/>
                <a:gd name="T49" fmla="*/ 655 h 676"/>
                <a:gd name="T50" fmla="*/ 119 w 676"/>
                <a:gd name="T51" fmla="*/ 668 h 676"/>
                <a:gd name="T52" fmla="*/ 151 w 676"/>
                <a:gd name="T53" fmla="*/ 674 h 676"/>
                <a:gd name="T54" fmla="*/ 508 w 676"/>
                <a:gd name="T55" fmla="*/ 676 h 676"/>
                <a:gd name="T56" fmla="*/ 525 w 676"/>
                <a:gd name="T57" fmla="*/ 674 h 676"/>
                <a:gd name="T58" fmla="*/ 558 w 676"/>
                <a:gd name="T59" fmla="*/ 668 h 676"/>
                <a:gd name="T60" fmla="*/ 588 w 676"/>
                <a:gd name="T61" fmla="*/ 655 h 676"/>
                <a:gd name="T62" fmla="*/ 616 w 676"/>
                <a:gd name="T63" fmla="*/ 637 h 676"/>
                <a:gd name="T64" fmla="*/ 638 w 676"/>
                <a:gd name="T65" fmla="*/ 614 h 676"/>
                <a:gd name="T66" fmla="*/ 655 w 676"/>
                <a:gd name="T67" fmla="*/ 588 h 676"/>
                <a:gd name="T68" fmla="*/ 668 w 676"/>
                <a:gd name="T69" fmla="*/ 557 h 676"/>
                <a:gd name="T70" fmla="*/ 676 w 676"/>
                <a:gd name="T71" fmla="*/ 525 h 676"/>
                <a:gd name="T72" fmla="*/ 676 w 676"/>
                <a:gd name="T73" fmla="*/ 168 h 676"/>
                <a:gd name="T74" fmla="*/ 676 w 676"/>
                <a:gd name="T75" fmla="*/ 151 h 676"/>
                <a:gd name="T76" fmla="*/ 668 w 676"/>
                <a:gd name="T77" fmla="*/ 117 h 676"/>
                <a:gd name="T78" fmla="*/ 655 w 676"/>
                <a:gd name="T79" fmla="*/ 87 h 676"/>
                <a:gd name="T80" fmla="*/ 638 w 676"/>
                <a:gd name="T81" fmla="*/ 61 h 676"/>
                <a:gd name="T82" fmla="*/ 616 w 676"/>
                <a:gd name="T83" fmla="*/ 37 h 676"/>
                <a:gd name="T84" fmla="*/ 588 w 676"/>
                <a:gd name="T85" fmla="*/ 20 h 676"/>
                <a:gd name="T86" fmla="*/ 558 w 676"/>
                <a:gd name="T87" fmla="*/ 7 h 676"/>
                <a:gd name="T88" fmla="*/ 525 w 676"/>
                <a:gd name="T89" fmla="*/ 0 h 676"/>
                <a:gd name="T90" fmla="*/ 508 w 676"/>
                <a:gd name="T91" fmla="*/ 0 h 6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76" h="676">
                  <a:moveTo>
                    <a:pt x="508" y="0"/>
                  </a:moveTo>
                  <a:lnTo>
                    <a:pt x="167" y="0"/>
                  </a:lnTo>
                  <a:lnTo>
                    <a:pt x="167" y="0"/>
                  </a:lnTo>
                  <a:lnTo>
                    <a:pt x="158" y="0"/>
                  </a:lnTo>
                  <a:lnTo>
                    <a:pt x="197" y="73"/>
                  </a:lnTo>
                  <a:lnTo>
                    <a:pt x="508" y="73"/>
                  </a:lnTo>
                  <a:lnTo>
                    <a:pt x="508" y="73"/>
                  </a:lnTo>
                  <a:lnTo>
                    <a:pt x="527" y="74"/>
                  </a:lnTo>
                  <a:lnTo>
                    <a:pt x="545" y="80"/>
                  </a:lnTo>
                  <a:lnTo>
                    <a:pt x="562" y="89"/>
                  </a:lnTo>
                  <a:lnTo>
                    <a:pt x="575" y="101"/>
                  </a:lnTo>
                  <a:lnTo>
                    <a:pt x="586" y="114"/>
                  </a:lnTo>
                  <a:lnTo>
                    <a:pt x="596" y="130"/>
                  </a:lnTo>
                  <a:lnTo>
                    <a:pt x="601" y="149"/>
                  </a:lnTo>
                  <a:lnTo>
                    <a:pt x="603" y="168"/>
                  </a:lnTo>
                  <a:lnTo>
                    <a:pt x="603" y="508"/>
                  </a:lnTo>
                  <a:lnTo>
                    <a:pt x="603" y="508"/>
                  </a:lnTo>
                  <a:lnTo>
                    <a:pt x="601" y="527"/>
                  </a:lnTo>
                  <a:lnTo>
                    <a:pt x="596" y="544"/>
                  </a:lnTo>
                  <a:lnTo>
                    <a:pt x="586" y="560"/>
                  </a:lnTo>
                  <a:lnTo>
                    <a:pt x="575" y="575"/>
                  </a:lnTo>
                  <a:lnTo>
                    <a:pt x="562" y="587"/>
                  </a:lnTo>
                  <a:lnTo>
                    <a:pt x="545" y="596"/>
                  </a:lnTo>
                  <a:lnTo>
                    <a:pt x="527" y="601"/>
                  </a:lnTo>
                  <a:lnTo>
                    <a:pt x="508" y="603"/>
                  </a:lnTo>
                  <a:lnTo>
                    <a:pt x="167" y="603"/>
                  </a:lnTo>
                  <a:lnTo>
                    <a:pt x="167" y="603"/>
                  </a:lnTo>
                  <a:lnTo>
                    <a:pt x="149" y="601"/>
                  </a:lnTo>
                  <a:lnTo>
                    <a:pt x="132" y="596"/>
                  </a:lnTo>
                  <a:lnTo>
                    <a:pt x="115" y="587"/>
                  </a:lnTo>
                  <a:lnTo>
                    <a:pt x="100" y="575"/>
                  </a:lnTo>
                  <a:lnTo>
                    <a:pt x="89" y="560"/>
                  </a:lnTo>
                  <a:lnTo>
                    <a:pt x="82" y="544"/>
                  </a:lnTo>
                  <a:lnTo>
                    <a:pt x="76" y="527"/>
                  </a:lnTo>
                  <a:lnTo>
                    <a:pt x="74" y="508"/>
                  </a:lnTo>
                  <a:lnTo>
                    <a:pt x="74" y="408"/>
                  </a:lnTo>
                  <a:lnTo>
                    <a:pt x="0" y="330"/>
                  </a:lnTo>
                  <a:lnTo>
                    <a:pt x="0" y="508"/>
                  </a:lnTo>
                  <a:lnTo>
                    <a:pt x="0" y="508"/>
                  </a:lnTo>
                  <a:lnTo>
                    <a:pt x="2" y="525"/>
                  </a:lnTo>
                  <a:lnTo>
                    <a:pt x="3" y="542"/>
                  </a:lnTo>
                  <a:lnTo>
                    <a:pt x="7" y="557"/>
                  </a:lnTo>
                  <a:lnTo>
                    <a:pt x="13" y="573"/>
                  </a:lnTo>
                  <a:lnTo>
                    <a:pt x="20" y="588"/>
                  </a:lnTo>
                  <a:lnTo>
                    <a:pt x="30" y="601"/>
                  </a:lnTo>
                  <a:lnTo>
                    <a:pt x="39" y="614"/>
                  </a:lnTo>
                  <a:lnTo>
                    <a:pt x="50" y="626"/>
                  </a:lnTo>
                  <a:lnTo>
                    <a:pt x="61" y="637"/>
                  </a:lnTo>
                  <a:lnTo>
                    <a:pt x="74" y="646"/>
                  </a:lnTo>
                  <a:lnTo>
                    <a:pt x="89" y="655"/>
                  </a:lnTo>
                  <a:lnTo>
                    <a:pt x="102" y="663"/>
                  </a:lnTo>
                  <a:lnTo>
                    <a:pt x="119" y="668"/>
                  </a:lnTo>
                  <a:lnTo>
                    <a:pt x="134" y="672"/>
                  </a:lnTo>
                  <a:lnTo>
                    <a:pt x="151" y="674"/>
                  </a:lnTo>
                  <a:lnTo>
                    <a:pt x="167" y="676"/>
                  </a:lnTo>
                  <a:lnTo>
                    <a:pt x="508" y="676"/>
                  </a:lnTo>
                  <a:lnTo>
                    <a:pt x="508" y="676"/>
                  </a:lnTo>
                  <a:lnTo>
                    <a:pt x="525" y="674"/>
                  </a:lnTo>
                  <a:lnTo>
                    <a:pt x="542" y="672"/>
                  </a:lnTo>
                  <a:lnTo>
                    <a:pt x="558" y="668"/>
                  </a:lnTo>
                  <a:lnTo>
                    <a:pt x="573" y="663"/>
                  </a:lnTo>
                  <a:lnTo>
                    <a:pt x="588" y="655"/>
                  </a:lnTo>
                  <a:lnTo>
                    <a:pt x="603" y="646"/>
                  </a:lnTo>
                  <a:lnTo>
                    <a:pt x="616" y="637"/>
                  </a:lnTo>
                  <a:lnTo>
                    <a:pt x="627" y="626"/>
                  </a:lnTo>
                  <a:lnTo>
                    <a:pt x="638" y="614"/>
                  </a:lnTo>
                  <a:lnTo>
                    <a:pt x="648" y="601"/>
                  </a:lnTo>
                  <a:lnTo>
                    <a:pt x="655" y="588"/>
                  </a:lnTo>
                  <a:lnTo>
                    <a:pt x="663" y="573"/>
                  </a:lnTo>
                  <a:lnTo>
                    <a:pt x="668" y="557"/>
                  </a:lnTo>
                  <a:lnTo>
                    <a:pt x="674" y="542"/>
                  </a:lnTo>
                  <a:lnTo>
                    <a:pt x="676" y="525"/>
                  </a:lnTo>
                  <a:lnTo>
                    <a:pt x="676" y="508"/>
                  </a:lnTo>
                  <a:lnTo>
                    <a:pt x="676" y="168"/>
                  </a:lnTo>
                  <a:lnTo>
                    <a:pt x="676" y="168"/>
                  </a:lnTo>
                  <a:lnTo>
                    <a:pt x="676" y="151"/>
                  </a:lnTo>
                  <a:lnTo>
                    <a:pt x="674" y="134"/>
                  </a:lnTo>
                  <a:lnTo>
                    <a:pt x="668" y="117"/>
                  </a:lnTo>
                  <a:lnTo>
                    <a:pt x="663" y="102"/>
                  </a:lnTo>
                  <a:lnTo>
                    <a:pt x="655" y="87"/>
                  </a:lnTo>
                  <a:lnTo>
                    <a:pt x="648" y="74"/>
                  </a:lnTo>
                  <a:lnTo>
                    <a:pt x="638" y="61"/>
                  </a:lnTo>
                  <a:lnTo>
                    <a:pt x="627" y="48"/>
                  </a:lnTo>
                  <a:lnTo>
                    <a:pt x="616" y="37"/>
                  </a:lnTo>
                  <a:lnTo>
                    <a:pt x="603" y="28"/>
                  </a:lnTo>
                  <a:lnTo>
                    <a:pt x="588" y="20"/>
                  </a:lnTo>
                  <a:lnTo>
                    <a:pt x="573" y="13"/>
                  </a:lnTo>
                  <a:lnTo>
                    <a:pt x="558" y="7"/>
                  </a:lnTo>
                  <a:lnTo>
                    <a:pt x="542" y="4"/>
                  </a:lnTo>
                  <a:lnTo>
                    <a:pt x="525" y="0"/>
                  </a:lnTo>
                  <a:lnTo>
                    <a:pt x="508" y="0"/>
                  </a:lnTo>
                  <a:lnTo>
                    <a:pt x="50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 sz="2000">
                <a:latin typeface="KoPub돋움체 Medium"/>
                <a:ea typeface="KoPub돋움체 Medium"/>
              </a:endParaRPr>
            </a:p>
          </p:txBody>
        </p:sp>
        <p:sp>
          <p:nvSpPr>
            <p:cNvPr id="43" name="Freeform 33"/>
            <p:cNvSpPr/>
            <p:nvPr/>
          </p:nvSpPr>
          <p:spPr>
            <a:xfrm>
              <a:off x="434181" y="1820387"/>
              <a:ext cx="530226" cy="447675"/>
            </a:xfrm>
            <a:custGeom>
              <a:avLst/>
              <a:gdLst>
                <a:gd name="T0" fmla="*/ 666 w 668"/>
                <a:gd name="T1" fmla="*/ 13 h 564"/>
                <a:gd name="T2" fmla="*/ 657 w 668"/>
                <a:gd name="T3" fmla="*/ 4 h 564"/>
                <a:gd name="T4" fmla="*/ 640 w 668"/>
                <a:gd name="T5" fmla="*/ 0 h 564"/>
                <a:gd name="T6" fmla="*/ 631 w 668"/>
                <a:gd name="T7" fmla="*/ 0 h 564"/>
                <a:gd name="T8" fmla="*/ 597 w 668"/>
                <a:gd name="T9" fmla="*/ 9 h 564"/>
                <a:gd name="T10" fmla="*/ 577 w 668"/>
                <a:gd name="T11" fmla="*/ 22 h 564"/>
                <a:gd name="T12" fmla="*/ 556 w 668"/>
                <a:gd name="T13" fmla="*/ 39 h 564"/>
                <a:gd name="T14" fmla="*/ 493 w 668"/>
                <a:gd name="T15" fmla="*/ 114 h 564"/>
                <a:gd name="T16" fmla="*/ 445 w 668"/>
                <a:gd name="T17" fmla="*/ 179 h 564"/>
                <a:gd name="T18" fmla="*/ 305 w 668"/>
                <a:gd name="T19" fmla="*/ 386 h 564"/>
                <a:gd name="T20" fmla="*/ 286 w 668"/>
                <a:gd name="T21" fmla="*/ 413 h 564"/>
                <a:gd name="T22" fmla="*/ 251 w 668"/>
                <a:gd name="T23" fmla="*/ 363 h 564"/>
                <a:gd name="T24" fmla="*/ 208 w 668"/>
                <a:gd name="T25" fmla="*/ 315 h 564"/>
                <a:gd name="T26" fmla="*/ 171 w 668"/>
                <a:gd name="T27" fmla="*/ 287 h 564"/>
                <a:gd name="T28" fmla="*/ 143 w 668"/>
                <a:gd name="T29" fmla="*/ 272 h 564"/>
                <a:gd name="T30" fmla="*/ 113 w 668"/>
                <a:gd name="T31" fmla="*/ 265 h 564"/>
                <a:gd name="T32" fmla="*/ 98 w 668"/>
                <a:gd name="T33" fmla="*/ 261 h 564"/>
                <a:gd name="T34" fmla="*/ 65 w 668"/>
                <a:gd name="T35" fmla="*/ 266 h 564"/>
                <a:gd name="T36" fmla="*/ 33 w 668"/>
                <a:gd name="T37" fmla="*/ 281 h 564"/>
                <a:gd name="T38" fmla="*/ 9 w 668"/>
                <a:gd name="T39" fmla="*/ 304 h 564"/>
                <a:gd name="T40" fmla="*/ 0 w 668"/>
                <a:gd name="T41" fmla="*/ 324 h 564"/>
                <a:gd name="T42" fmla="*/ 0 w 668"/>
                <a:gd name="T43" fmla="*/ 332 h 564"/>
                <a:gd name="T44" fmla="*/ 11 w 668"/>
                <a:gd name="T45" fmla="*/ 343 h 564"/>
                <a:gd name="T46" fmla="*/ 20 w 668"/>
                <a:gd name="T47" fmla="*/ 345 h 564"/>
                <a:gd name="T48" fmla="*/ 54 w 668"/>
                <a:gd name="T49" fmla="*/ 354 h 564"/>
                <a:gd name="T50" fmla="*/ 85 w 668"/>
                <a:gd name="T51" fmla="*/ 374 h 564"/>
                <a:gd name="T52" fmla="*/ 115 w 668"/>
                <a:gd name="T53" fmla="*/ 402 h 564"/>
                <a:gd name="T54" fmla="*/ 165 w 668"/>
                <a:gd name="T55" fmla="*/ 467 h 564"/>
                <a:gd name="T56" fmla="*/ 218 w 668"/>
                <a:gd name="T57" fmla="*/ 553 h 564"/>
                <a:gd name="T58" fmla="*/ 219 w 668"/>
                <a:gd name="T59" fmla="*/ 557 h 564"/>
                <a:gd name="T60" fmla="*/ 232 w 668"/>
                <a:gd name="T61" fmla="*/ 564 h 564"/>
                <a:gd name="T62" fmla="*/ 242 w 668"/>
                <a:gd name="T63" fmla="*/ 564 h 564"/>
                <a:gd name="T64" fmla="*/ 266 w 668"/>
                <a:gd name="T65" fmla="*/ 561 h 564"/>
                <a:gd name="T66" fmla="*/ 294 w 668"/>
                <a:gd name="T67" fmla="*/ 549 h 564"/>
                <a:gd name="T68" fmla="*/ 318 w 668"/>
                <a:gd name="T69" fmla="*/ 533 h 564"/>
                <a:gd name="T70" fmla="*/ 333 w 668"/>
                <a:gd name="T71" fmla="*/ 516 h 564"/>
                <a:gd name="T72" fmla="*/ 350 w 668"/>
                <a:gd name="T73" fmla="*/ 482 h 564"/>
                <a:gd name="T74" fmla="*/ 415 w 668"/>
                <a:gd name="T75" fmla="*/ 378 h 564"/>
                <a:gd name="T76" fmla="*/ 506 w 668"/>
                <a:gd name="T77" fmla="*/ 240 h 564"/>
                <a:gd name="T78" fmla="*/ 607 w 668"/>
                <a:gd name="T79" fmla="*/ 104 h 564"/>
                <a:gd name="T80" fmla="*/ 657 w 668"/>
                <a:gd name="T81" fmla="*/ 45 h 564"/>
                <a:gd name="T82" fmla="*/ 666 w 668"/>
                <a:gd name="T83" fmla="*/ 28 h 564"/>
                <a:gd name="T84" fmla="*/ 666 w 668"/>
                <a:gd name="T85" fmla="*/ 13 h 5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68" h="564">
                  <a:moveTo>
                    <a:pt x="666" y="13"/>
                  </a:moveTo>
                  <a:lnTo>
                    <a:pt x="666" y="13"/>
                  </a:lnTo>
                  <a:lnTo>
                    <a:pt x="663" y="9"/>
                  </a:lnTo>
                  <a:lnTo>
                    <a:pt x="657" y="4"/>
                  </a:lnTo>
                  <a:lnTo>
                    <a:pt x="650" y="2"/>
                  </a:lnTo>
                  <a:lnTo>
                    <a:pt x="640" y="0"/>
                  </a:lnTo>
                  <a:lnTo>
                    <a:pt x="640" y="0"/>
                  </a:lnTo>
                  <a:lnTo>
                    <a:pt x="631" y="0"/>
                  </a:lnTo>
                  <a:lnTo>
                    <a:pt x="620" y="2"/>
                  </a:lnTo>
                  <a:lnTo>
                    <a:pt x="597" y="9"/>
                  </a:lnTo>
                  <a:lnTo>
                    <a:pt x="586" y="15"/>
                  </a:lnTo>
                  <a:lnTo>
                    <a:pt x="577" y="22"/>
                  </a:lnTo>
                  <a:lnTo>
                    <a:pt x="566" y="30"/>
                  </a:lnTo>
                  <a:lnTo>
                    <a:pt x="556" y="39"/>
                  </a:lnTo>
                  <a:lnTo>
                    <a:pt x="556" y="39"/>
                  </a:lnTo>
                  <a:lnTo>
                    <a:pt x="493" y="114"/>
                  </a:lnTo>
                  <a:lnTo>
                    <a:pt x="469" y="145"/>
                  </a:lnTo>
                  <a:lnTo>
                    <a:pt x="445" y="179"/>
                  </a:lnTo>
                  <a:lnTo>
                    <a:pt x="387" y="259"/>
                  </a:lnTo>
                  <a:lnTo>
                    <a:pt x="305" y="386"/>
                  </a:lnTo>
                  <a:lnTo>
                    <a:pt x="286" y="413"/>
                  </a:lnTo>
                  <a:lnTo>
                    <a:pt x="286" y="413"/>
                  </a:lnTo>
                  <a:lnTo>
                    <a:pt x="270" y="387"/>
                  </a:lnTo>
                  <a:lnTo>
                    <a:pt x="251" y="363"/>
                  </a:lnTo>
                  <a:lnTo>
                    <a:pt x="231" y="339"/>
                  </a:lnTo>
                  <a:lnTo>
                    <a:pt x="208" y="315"/>
                  </a:lnTo>
                  <a:lnTo>
                    <a:pt x="184" y="296"/>
                  </a:lnTo>
                  <a:lnTo>
                    <a:pt x="171" y="287"/>
                  </a:lnTo>
                  <a:lnTo>
                    <a:pt x="156" y="279"/>
                  </a:lnTo>
                  <a:lnTo>
                    <a:pt x="143" y="272"/>
                  </a:lnTo>
                  <a:lnTo>
                    <a:pt x="128" y="268"/>
                  </a:lnTo>
                  <a:lnTo>
                    <a:pt x="113" y="265"/>
                  </a:lnTo>
                  <a:lnTo>
                    <a:pt x="98" y="261"/>
                  </a:lnTo>
                  <a:lnTo>
                    <a:pt x="98" y="261"/>
                  </a:lnTo>
                  <a:lnTo>
                    <a:pt x="82" y="263"/>
                  </a:lnTo>
                  <a:lnTo>
                    <a:pt x="65" y="266"/>
                  </a:lnTo>
                  <a:lnTo>
                    <a:pt x="48" y="274"/>
                  </a:lnTo>
                  <a:lnTo>
                    <a:pt x="33" y="281"/>
                  </a:lnTo>
                  <a:lnTo>
                    <a:pt x="20" y="292"/>
                  </a:lnTo>
                  <a:lnTo>
                    <a:pt x="9" y="304"/>
                  </a:lnTo>
                  <a:lnTo>
                    <a:pt x="2" y="315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0" y="332"/>
                  </a:lnTo>
                  <a:lnTo>
                    <a:pt x="3" y="337"/>
                  </a:lnTo>
                  <a:lnTo>
                    <a:pt x="11" y="343"/>
                  </a:lnTo>
                  <a:lnTo>
                    <a:pt x="20" y="345"/>
                  </a:lnTo>
                  <a:lnTo>
                    <a:pt x="20" y="345"/>
                  </a:lnTo>
                  <a:lnTo>
                    <a:pt x="37" y="348"/>
                  </a:lnTo>
                  <a:lnTo>
                    <a:pt x="54" y="354"/>
                  </a:lnTo>
                  <a:lnTo>
                    <a:pt x="69" y="363"/>
                  </a:lnTo>
                  <a:lnTo>
                    <a:pt x="85" y="374"/>
                  </a:lnTo>
                  <a:lnTo>
                    <a:pt x="100" y="387"/>
                  </a:lnTo>
                  <a:lnTo>
                    <a:pt x="115" y="402"/>
                  </a:lnTo>
                  <a:lnTo>
                    <a:pt x="141" y="434"/>
                  </a:lnTo>
                  <a:lnTo>
                    <a:pt x="165" y="467"/>
                  </a:lnTo>
                  <a:lnTo>
                    <a:pt x="188" y="501"/>
                  </a:lnTo>
                  <a:lnTo>
                    <a:pt x="218" y="553"/>
                  </a:lnTo>
                  <a:lnTo>
                    <a:pt x="218" y="553"/>
                  </a:lnTo>
                  <a:lnTo>
                    <a:pt x="219" y="557"/>
                  </a:lnTo>
                  <a:lnTo>
                    <a:pt x="225" y="561"/>
                  </a:lnTo>
                  <a:lnTo>
                    <a:pt x="232" y="564"/>
                  </a:lnTo>
                  <a:lnTo>
                    <a:pt x="242" y="564"/>
                  </a:lnTo>
                  <a:lnTo>
                    <a:pt x="242" y="564"/>
                  </a:lnTo>
                  <a:lnTo>
                    <a:pt x="253" y="564"/>
                  </a:lnTo>
                  <a:lnTo>
                    <a:pt x="266" y="561"/>
                  </a:lnTo>
                  <a:lnTo>
                    <a:pt x="279" y="555"/>
                  </a:lnTo>
                  <a:lnTo>
                    <a:pt x="294" y="549"/>
                  </a:lnTo>
                  <a:lnTo>
                    <a:pt x="305" y="542"/>
                  </a:lnTo>
                  <a:lnTo>
                    <a:pt x="318" y="533"/>
                  </a:lnTo>
                  <a:lnTo>
                    <a:pt x="326" y="523"/>
                  </a:lnTo>
                  <a:lnTo>
                    <a:pt x="333" y="516"/>
                  </a:lnTo>
                  <a:lnTo>
                    <a:pt x="333" y="516"/>
                  </a:lnTo>
                  <a:lnTo>
                    <a:pt x="350" y="482"/>
                  </a:lnTo>
                  <a:lnTo>
                    <a:pt x="378" y="436"/>
                  </a:lnTo>
                  <a:lnTo>
                    <a:pt x="415" y="378"/>
                  </a:lnTo>
                  <a:lnTo>
                    <a:pt x="458" y="311"/>
                  </a:lnTo>
                  <a:lnTo>
                    <a:pt x="506" y="240"/>
                  </a:lnTo>
                  <a:lnTo>
                    <a:pt x="556" y="171"/>
                  </a:lnTo>
                  <a:lnTo>
                    <a:pt x="607" y="104"/>
                  </a:lnTo>
                  <a:lnTo>
                    <a:pt x="657" y="45"/>
                  </a:lnTo>
                  <a:lnTo>
                    <a:pt x="657" y="45"/>
                  </a:lnTo>
                  <a:lnTo>
                    <a:pt x="663" y="35"/>
                  </a:lnTo>
                  <a:lnTo>
                    <a:pt x="666" y="28"/>
                  </a:lnTo>
                  <a:lnTo>
                    <a:pt x="668" y="21"/>
                  </a:lnTo>
                  <a:lnTo>
                    <a:pt x="666" y="13"/>
                  </a:lnTo>
                  <a:lnTo>
                    <a:pt x="666" y="13"/>
                  </a:lnTo>
                  <a:close/>
                </a:path>
              </a:pathLst>
            </a:custGeom>
            <a:solidFill>
              <a:srgbClr val="ed4d4d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 sz="2000">
                <a:latin typeface="KoPub돋움체 Medium"/>
                <a:ea typeface="KoPub돋움체 Medium"/>
              </a:endParaRPr>
            </a:p>
          </p:txBody>
        </p:sp>
      </p:grpSp>
      <p:sp>
        <p:nvSpPr>
          <p:cNvPr id="44" name="직사각형 43"/>
          <p:cNvSpPr/>
          <p:nvPr/>
        </p:nvSpPr>
        <p:spPr>
          <a:xfrm>
            <a:off x="5295999" y="5231146"/>
            <a:ext cx="63981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>
                <a:solidFill>
                  <a:srgbClr val="000066"/>
                </a:solidFill>
                <a:latin typeface="+mj-ea"/>
                <a:ea typeface="+mj-ea"/>
              </a:rPr>
              <a:t>근로자에 평가결과 게시</a:t>
            </a:r>
            <a:r>
              <a:rPr lang="en-US" altLang="ko-KR">
                <a:solidFill>
                  <a:srgbClr val="000066"/>
                </a:solidFill>
                <a:latin typeface="+mj-ea"/>
                <a:ea typeface="+mj-ea"/>
              </a:rPr>
              <a:t>, </a:t>
            </a:r>
            <a:r>
              <a:rPr lang="ko-KR" altLang="en-US">
                <a:solidFill>
                  <a:srgbClr val="000066"/>
                </a:solidFill>
                <a:latin typeface="+mj-ea"/>
                <a:ea typeface="+mj-ea"/>
              </a:rPr>
              <a:t>주지</a:t>
            </a:r>
            <a:r>
              <a:rPr lang="en-US" altLang="ko-KR">
                <a:solidFill>
                  <a:srgbClr val="000066"/>
                </a:solidFill>
                <a:latin typeface="+mj-ea"/>
                <a:ea typeface="+mj-ea"/>
              </a:rPr>
              <a:t>, TBM </a:t>
            </a:r>
            <a:r>
              <a:rPr lang="ko-KR" altLang="en-US">
                <a:solidFill>
                  <a:srgbClr val="000066"/>
                </a:solidFill>
                <a:latin typeface="+mj-ea"/>
                <a:ea typeface="+mj-ea"/>
              </a:rPr>
              <a:t>통해 상시적 주지</a:t>
            </a:r>
            <a:endParaRPr lang="ko-KR" altLang="en-US">
              <a:solidFill>
                <a:srgbClr val="000066"/>
              </a:solidFill>
              <a:latin typeface="+mj-ea"/>
              <a:ea typeface="+mj-ea"/>
            </a:endParaRPr>
          </a:p>
        </p:txBody>
      </p:sp>
      <p:grpSp>
        <p:nvGrpSpPr>
          <p:cNvPr id="45" name="그룹 44"/>
          <p:cNvGrpSpPr/>
          <p:nvPr/>
        </p:nvGrpSpPr>
        <p:grpSpPr>
          <a:xfrm rot="0">
            <a:off x="5039397" y="5314464"/>
            <a:ext cx="221919" cy="210110"/>
            <a:chOff x="346869" y="1820387"/>
            <a:chExt cx="617538" cy="584675"/>
          </a:xfrm>
          <a:solidFill>
            <a:srgbClr val="000000"/>
          </a:solidFill>
        </p:grpSpPr>
        <p:sp>
          <p:nvSpPr>
            <p:cNvPr id="46" name="Freeform 74"/>
            <p:cNvSpPr/>
            <p:nvPr/>
          </p:nvSpPr>
          <p:spPr>
            <a:xfrm flipH="1">
              <a:off x="346869" y="1868487"/>
              <a:ext cx="536575" cy="536575"/>
            </a:xfrm>
            <a:custGeom>
              <a:avLst/>
              <a:gdLst>
                <a:gd name="T0" fmla="*/ 167 w 676"/>
                <a:gd name="T1" fmla="*/ 0 h 676"/>
                <a:gd name="T2" fmla="*/ 158 w 676"/>
                <a:gd name="T3" fmla="*/ 0 h 676"/>
                <a:gd name="T4" fmla="*/ 508 w 676"/>
                <a:gd name="T5" fmla="*/ 73 h 676"/>
                <a:gd name="T6" fmla="*/ 527 w 676"/>
                <a:gd name="T7" fmla="*/ 74 h 676"/>
                <a:gd name="T8" fmla="*/ 562 w 676"/>
                <a:gd name="T9" fmla="*/ 89 h 676"/>
                <a:gd name="T10" fmla="*/ 586 w 676"/>
                <a:gd name="T11" fmla="*/ 114 h 676"/>
                <a:gd name="T12" fmla="*/ 601 w 676"/>
                <a:gd name="T13" fmla="*/ 149 h 676"/>
                <a:gd name="T14" fmla="*/ 603 w 676"/>
                <a:gd name="T15" fmla="*/ 508 h 676"/>
                <a:gd name="T16" fmla="*/ 601 w 676"/>
                <a:gd name="T17" fmla="*/ 527 h 676"/>
                <a:gd name="T18" fmla="*/ 586 w 676"/>
                <a:gd name="T19" fmla="*/ 560 h 676"/>
                <a:gd name="T20" fmla="*/ 562 w 676"/>
                <a:gd name="T21" fmla="*/ 587 h 676"/>
                <a:gd name="T22" fmla="*/ 527 w 676"/>
                <a:gd name="T23" fmla="*/ 601 h 676"/>
                <a:gd name="T24" fmla="*/ 167 w 676"/>
                <a:gd name="T25" fmla="*/ 603 h 676"/>
                <a:gd name="T26" fmla="*/ 149 w 676"/>
                <a:gd name="T27" fmla="*/ 601 h 676"/>
                <a:gd name="T28" fmla="*/ 115 w 676"/>
                <a:gd name="T29" fmla="*/ 587 h 676"/>
                <a:gd name="T30" fmla="*/ 89 w 676"/>
                <a:gd name="T31" fmla="*/ 560 h 676"/>
                <a:gd name="T32" fmla="*/ 76 w 676"/>
                <a:gd name="T33" fmla="*/ 527 h 676"/>
                <a:gd name="T34" fmla="*/ 74 w 676"/>
                <a:gd name="T35" fmla="*/ 408 h 676"/>
                <a:gd name="T36" fmla="*/ 0 w 676"/>
                <a:gd name="T37" fmla="*/ 508 h 676"/>
                <a:gd name="T38" fmla="*/ 2 w 676"/>
                <a:gd name="T39" fmla="*/ 525 h 676"/>
                <a:gd name="T40" fmla="*/ 7 w 676"/>
                <a:gd name="T41" fmla="*/ 557 h 676"/>
                <a:gd name="T42" fmla="*/ 20 w 676"/>
                <a:gd name="T43" fmla="*/ 588 h 676"/>
                <a:gd name="T44" fmla="*/ 39 w 676"/>
                <a:gd name="T45" fmla="*/ 614 h 676"/>
                <a:gd name="T46" fmla="*/ 61 w 676"/>
                <a:gd name="T47" fmla="*/ 637 h 676"/>
                <a:gd name="T48" fmla="*/ 89 w 676"/>
                <a:gd name="T49" fmla="*/ 655 h 676"/>
                <a:gd name="T50" fmla="*/ 119 w 676"/>
                <a:gd name="T51" fmla="*/ 668 h 676"/>
                <a:gd name="T52" fmla="*/ 151 w 676"/>
                <a:gd name="T53" fmla="*/ 674 h 676"/>
                <a:gd name="T54" fmla="*/ 508 w 676"/>
                <a:gd name="T55" fmla="*/ 676 h 676"/>
                <a:gd name="T56" fmla="*/ 525 w 676"/>
                <a:gd name="T57" fmla="*/ 674 h 676"/>
                <a:gd name="T58" fmla="*/ 558 w 676"/>
                <a:gd name="T59" fmla="*/ 668 h 676"/>
                <a:gd name="T60" fmla="*/ 588 w 676"/>
                <a:gd name="T61" fmla="*/ 655 h 676"/>
                <a:gd name="T62" fmla="*/ 616 w 676"/>
                <a:gd name="T63" fmla="*/ 637 h 676"/>
                <a:gd name="T64" fmla="*/ 638 w 676"/>
                <a:gd name="T65" fmla="*/ 614 h 676"/>
                <a:gd name="T66" fmla="*/ 655 w 676"/>
                <a:gd name="T67" fmla="*/ 588 h 676"/>
                <a:gd name="T68" fmla="*/ 668 w 676"/>
                <a:gd name="T69" fmla="*/ 557 h 676"/>
                <a:gd name="T70" fmla="*/ 676 w 676"/>
                <a:gd name="T71" fmla="*/ 525 h 676"/>
                <a:gd name="T72" fmla="*/ 676 w 676"/>
                <a:gd name="T73" fmla="*/ 168 h 676"/>
                <a:gd name="T74" fmla="*/ 676 w 676"/>
                <a:gd name="T75" fmla="*/ 151 h 676"/>
                <a:gd name="T76" fmla="*/ 668 w 676"/>
                <a:gd name="T77" fmla="*/ 117 h 676"/>
                <a:gd name="T78" fmla="*/ 655 w 676"/>
                <a:gd name="T79" fmla="*/ 87 h 676"/>
                <a:gd name="T80" fmla="*/ 638 w 676"/>
                <a:gd name="T81" fmla="*/ 61 h 676"/>
                <a:gd name="T82" fmla="*/ 616 w 676"/>
                <a:gd name="T83" fmla="*/ 37 h 676"/>
                <a:gd name="T84" fmla="*/ 588 w 676"/>
                <a:gd name="T85" fmla="*/ 20 h 676"/>
                <a:gd name="T86" fmla="*/ 558 w 676"/>
                <a:gd name="T87" fmla="*/ 7 h 676"/>
                <a:gd name="T88" fmla="*/ 525 w 676"/>
                <a:gd name="T89" fmla="*/ 0 h 676"/>
                <a:gd name="T90" fmla="*/ 508 w 676"/>
                <a:gd name="T91" fmla="*/ 0 h 6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76" h="676">
                  <a:moveTo>
                    <a:pt x="508" y="0"/>
                  </a:moveTo>
                  <a:lnTo>
                    <a:pt x="167" y="0"/>
                  </a:lnTo>
                  <a:lnTo>
                    <a:pt x="167" y="0"/>
                  </a:lnTo>
                  <a:lnTo>
                    <a:pt x="158" y="0"/>
                  </a:lnTo>
                  <a:lnTo>
                    <a:pt x="197" y="73"/>
                  </a:lnTo>
                  <a:lnTo>
                    <a:pt x="508" y="73"/>
                  </a:lnTo>
                  <a:lnTo>
                    <a:pt x="508" y="73"/>
                  </a:lnTo>
                  <a:lnTo>
                    <a:pt x="527" y="74"/>
                  </a:lnTo>
                  <a:lnTo>
                    <a:pt x="545" y="80"/>
                  </a:lnTo>
                  <a:lnTo>
                    <a:pt x="562" y="89"/>
                  </a:lnTo>
                  <a:lnTo>
                    <a:pt x="575" y="101"/>
                  </a:lnTo>
                  <a:lnTo>
                    <a:pt x="586" y="114"/>
                  </a:lnTo>
                  <a:lnTo>
                    <a:pt x="596" y="130"/>
                  </a:lnTo>
                  <a:lnTo>
                    <a:pt x="601" y="149"/>
                  </a:lnTo>
                  <a:lnTo>
                    <a:pt x="603" y="168"/>
                  </a:lnTo>
                  <a:lnTo>
                    <a:pt x="603" y="508"/>
                  </a:lnTo>
                  <a:lnTo>
                    <a:pt x="603" y="508"/>
                  </a:lnTo>
                  <a:lnTo>
                    <a:pt x="601" y="527"/>
                  </a:lnTo>
                  <a:lnTo>
                    <a:pt x="596" y="544"/>
                  </a:lnTo>
                  <a:lnTo>
                    <a:pt x="586" y="560"/>
                  </a:lnTo>
                  <a:lnTo>
                    <a:pt x="575" y="575"/>
                  </a:lnTo>
                  <a:lnTo>
                    <a:pt x="562" y="587"/>
                  </a:lnTo>
                  <a:lnTo>
                    <a:pt x="545" y="596"/>
                  </a:lnTo>
                  <a:lnTo>
                    <a:pt x="527" y="601"/>
                  </a:lnTo>
                  <a:lnTo>
                    <a:pt x="508" y="603"/>
                  </a:lnTo>
                  <a:lnTo>
                    <a:pt x="167" y="603"/>
                  </a:lnTo>
                  <a:lnTo>
                    <a:pt x="167" y="603"/>
                  </a:lnTo>
                  <a:lnTo>
                    <a:pt x="149" y="601"/>
                  </a:lnTo>
                  <a:lnTo>
                    <a:pt x="132" y="596"/>
                  </a:lnTo>
                  <a:lnTo>
                    <a:pt x="115" y="587"/>
                  </a:lnTo>
                  <a:lnTo>
                    <a:pt x="100" y="575"/>
                  </a:lnTo>
                  <a:lnTo>
                    <a:pt x="89" y="560"/>
                  </a:lnTo>
                  <a:lnTo>
                    <a:pt x="82" y="544"/>
                  </a:lnTo>
                  <a:lnTo>
                    <a:pt x="76" y="527"/>
                  </a:lnTo>
                  <a:lnTo>
                    <a:pt x="74" y="508"/>
                  </a:lnTo>
                  <a:lnTo>
                    <a:pt x="74" y="408"/>
                  </a:lnTo>
                  <a:lnTo>
                    <a:pt x="0" y="330"/>
                  </a:lnTo>
                  <a:lnTo>
                    <a:pt x="0" y="508"/>
                  </a:lnTo>
                  <a:lnTo>
                    <a:pt x="0" y="508"/>
                  </a:lnTo>
                  <a:lnTo>
                    <a:pt x="2" y="525"/>
                  </a:lnTo>
                  <a:lnTo>
                    <a:pt x="3" y="542"/>
                  </a:lnTo>
                  <a:lnTo>
                    <a:pt x="7" y="557"/>
                  </a:lnTo>
                  <a:lnTo>
                    <a:pt x="13" y="573"/>
                  </a:lnTo>
                  <a:lnTo>
                    <a:pt x="20" y="588"/>
                  </a:lnTo>
                  <a:lnTo>
                    <a:pt x="30" y="601"/>
                  </a:lnTo>
                  <a:lnTo>
                    <a:pt x="39" y="614"/>
                  </a:lnTo>
                  <a:lnTo>
                    <a:pt x="50" y="626"/>
                  </a:lnTo>
                  <a:lnTo>
                    <a:pt x="61" y="637"/>
                  </a:lnTo>
                  <a:lnTo>
                    <a:pt x="74" y="646"/>
                  </a:lnTo>
                  <a:lnTo>
                    <a:pt x="89" y="655"/>
                  </a:lnTo>
                  <a:lnTo>
                    <a:pt x="102" y="663"/>
                  </a:lnTo>
                  <a:lnTo>
                    <a:pt x="119" y="668"/>
                  </a:lnTo>
                  <a:lnTo>
                    <a:pt x="134" y="672"/>
                  </a:lnTo>
                  <a:lnTo>
                    <a:pt x="151" y="674"/>
                  </a:lnTo>
                  <a:lnTo>
                    <a:pt x="167" y="676"/>
                  </a:lnTo>
                  <a:lnTo>
                    <a:pt x="508" y="676"/>
                  </a:lnTo>
                  <a:lnTo>
                    <a:pt x="508" y="676"/>
                  </a:lnTo>
                  <a:lnTo>
                    <a:pt x="525" y="674"/>
                  </a:lnTo>
                  <a:lnTo>
                    <a:pt x="542" y="672"/>
                  </a:lnTo>
                  <a:lnTo>
                    <a:pt x="558" y="668"/>
                  </a:lnTo>
                  <a:lnTo>
                    <a:pt x="573" y="663"/>
                  </a:lnTo>
                  <a:lnTo>
                    <a:pt x="588" y="655"/>
                  </a:lnTo>
                  <a:lnTo>
                    <a:pt x="603" y="646"/>
                  </a:lnTo>
                  <a:lnTo>
                    <a:pt x="616" y="637"/>
                  </a:lnTo>
                  <a:lnTo>
                    <a:pt x="627" y="626"/>
                  </a:lnTo>
                  <a:lnTo>
                    <a:pt x="638" y="614"/>
                  </a:lnTo>
                  <a:lnTo>
                    <a:pt x="648" y="601"/>
                  </a:lnTo>
                  <a:lnTo>
                    <a:pt x="655" y="588"/>
                  </a:lnTo>
                  <a:lnTo>
                    <a:pt x="663" y="573"/>
                  </a:lnTo>
                  <a:lnTo>
                    <a:pt x="668" y="557"/>
                  </a:lnTo>
                  <a:lnTo>
                    <a:pt x="674" y="542"/>
                  </a:lnTo>
                  <a:lnTo>
                    <a:pt x="676" y="525"/>
                  </a:lnTo>
                  <a:lnTo>
                    <a:pt x="676" y="508"/>
                  </a:lnTo>
                  <a:lnTo>
                    <a:pt x="676" y="168"/>
                  </a:lnTo>
                  <a:lnTo>
                    <a:pt x="676" y="168"/>
                  </a:lnTo>
                  <a:lnTo>
                    <a:pt x="676" y="151"/>
                  </a:lnTo>
                  <a:lnTo>
                    <a:pt x="674" y="134"/>
                  </a:lnTo>
                  <a:lnTo>
                    <a:pt x="668" y="117"/>
                  </a:lnTo>
                  <a:lnTo>
                    <a:pt x="663" y="102"/>
                  </a:lnTo>
                  <a:lnTo>
                    <a:pt x="655" y="87"/>
                  </a:lnTo>
                  <a:lnTo>
                    <a:pt x="648" y="74"/>
                  </a:lnTo>
                  <a:lnTo>
                    <a:pt x="638" y="61"/>
                  </a:lnTo>
                  <a:lnTo>
                    <a:pt x="627" y="48"/>
                  </a:lnTo>
                  <a:lnTo>
                    <a:pt x="616" y="37"/>
                  </a:lnTo>
                  <a:lnTo>
                    <a:pt x="603" y="28"/>
                  </a:lnTo>
                  <a:lnTo>
                    <a:pt x="588" y="20"/>
                  </a:lnTo>
                  <a:lnTo>
                    <a:pt x="573" y="13"/>
                  </a:lnTo>
                  <a:lnTo>
                    <a:pt x="558" y="7"/>
                  </a:lnTo>
                  <a:lnTo>
                    <a:pt x="542" y="4"/>
                  </a:lnTo>
                  <a:lnTo>
                    <a:pt x="525" y="0"/>
                  </a:lnTo>
                  <a:lnTo>
                    <a:pt x="508" y="0"/>
                  </a:lnTo>
                  <a:lnTo>
                    <a:pt x="50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 sz="2000">
                <a:latin typeface="KoPub돋움체 Medium"/>
                <a:ea typeface="KoPub돋움체 Medium"/>
              </a:endParaRPr>
            </a:p>
          </p:txBody>
        </p:sp>
        <p:sp>
          <p:nvSpPr>
            <p:cNvPr id="47" name="Freeform 33"/>
            <p:cNvSpPr/>
            <p:nvPr/>
          </p:nvSpPr>
          <p:spPr>
            <a:xfrm>
              <a:off x="434181" y="1820387"/>
              <a:ext cx="530226" cy="447675"/>
            </a:xfrm>
            <a:custGeom>
              <a:avLst/>
              <a:gdLst>
                <a:gd name="T0" fmla="*/ 666 w 668"/>
                <a:gd name="T1" fmla="*/ 13 h 564"/>
                <a:gd name="T2" fmla="*/ 657 w 668"/>
                <a:gd name="T3" fmla="*/ 4 h 564"/>
                <a:gd name="T4" fmla="*/ 640 w 668"/>
                <a:gd name="T5" fmla="*/ 0 h 564"/>
                <a:gd name="T6" fmla="*/ 631 w 668"/>
                <a:gd name="T7" fmla="*/ 0 h 564"/>
                <a:gd name="T8" fmla="*/ 597 w 668"/>
                <a:gd name="T9" fmla="*/ 9 h 564"/>
                <a:gd name="T10" fmla="*/ 577 w 668"/>
                <a:gd name="T11" fmla="*/ 22 h 564"/>
                <a:gd name="T12" fmla="*/ 556 w 668"/>
                <a:gd name="T13" fmla="*/ 39 h 564"/>
                <a:gd name="T14" fmla="*/ 493 w 668"/>
                <a:gd name="T15" fmla="*/ 114 h 564"/>
                <a:gd name="T16" fmla="*/ 445 w 668"/>
                <a:gd name="T17" fmla="*/ 179 h 564"/>
                <a:gd name="T18" fmla="*/ 305 w 668"/>
                <a:gd name="T19" fmla="*/ 386 h 564"/>
                <a:gd name="T20" fmla="*/ 286 w 668"/>
                <a:gd name="T21" fmla="*/ 413 h 564"/>
                <a:gd name="T22" fmla="*/ 251 w 668"/>
                <a:gd name="T23" fmla="*/ 363 h 564"/>
                <a:gd name="T24" fmla="*/ 208 w 668"/>
                <a:gd name="T25" fmla="*/ 315 h 564"/>
                <a:gd name="T26" fmla="*/ 171 w 668"/>
                <a:gd name="T27" fmla="*/ 287 h 564"/>
                <a:gd name="T28" fmla="*/ 143 w 668"/>
                <a:gd name="T29" fmla="*/ 272 h 564"/>
                <a:gd name="T30" fmla="*/ 113 w 668"/>
                <a:gd name="T31" fmla="*/ 265 h 564"/>
                <a:gd name="T32" fmla="*/ 98 w 668"/>
                <a:gd name="T33" fmla="*/ 261 h 564"/>
                <a:gd name="T34" fmla="*/ 65 w 668"/>
                <a:gd name="T35" fmla="*/ 266 h 564"/>
                <a:gd name="T36" fmla="*/ 33 w 668"/>
                <a:gd name="T37" fmla="*/ 281 h 564"/>
                <a:gd name="T38" fmla="*/ 9 w 668"/>
                <a:gd name="T39" fmla="*/ 304 h 564"/>
                <a:gd name="T40" fmla="*/ 0 w 668"/>
                <a:gd name="T41" fmla="*/ 324 h 564"/>
                <a:gd name="T42" fmla="*/ 0 w 668"/>
                <a:gd name="T43" fmla="*/ 332 h 564"/>
                <a:gd name="T44" fmla="*/ 11 w 668"/>
                <a:gd name="T45" fmla="*/ 343 h 564"/>
                <a:gd name="T46" fmla="*/ 20 w 668"/>
                <a:gd name="T47" fmla="*/ 345 h 564"/>
                <a:gd name="T48" fmla="*/ 54 w 668"/>
                <a:gd name="T49" fmla="*/ 354 h 564"/>
                <a:gd name="T50" fmla="*/ 85 w 668"/>
                <a:gd name="T51" fmla="*/ 374 h 564"/>
                <a:gd name="T52" fmla="*/ 115 w 668"/>
                <a:gd name="T53" fmla="*/ 402 h 564"/>
                <a:gd name="T54" fmla="*/ 165 w 668"/>
                <a:gd name="T55" fmla="*/ 467 h 564"/>
                <a:gd name="T56" fmla="*/ 218 w 668"/>
                <a:gd name="T57" fmla="*/ 553 h 564"/>
                <a:gd name="T58" fmla="*/ 219 w 668"/>
                <a:gd name="T59" fmla="*/ 557 h 564"/>
                <a:gd name="T60" fmla="*/ 232 w 668"/>
                <a:gd name="T61" fmla="*/ 564 h 564"/>
                <a:gd name="T62" fmla="*/ 242 w 668"/>
                <a:gd name="T63" fmla="*/ 564 h 564"/>
                <a:gd name="T64" fmla="*/ 266 w 668"/>
                <a:gd name="T65" fmla="*/ 561 h 564"/>
                <a:gd name="T66" fmla="*/ 294 w 668"/>
                <a:gd name="T67" fmla="*/ 549 h 564"/>
                <a:gd name="T68" fmla="*/ 318 w 668"/>
                <a:gd name="T69" fmla="*/ 533 h 564"/>
                <a:gd name="T70" fmla="*/ 333 w 668"/>
                <a:gd name="T71" fmla="*/ 516 h 564"/>
                <a:gd name="T72" fmla="*/ 350 w 668"/>
                <a:gd name="T73" fmla="*/ 482 h 564"/>
                <a:gd name="T74" fmla="*/ 415 w 668"/>
                <a:gd name="T75" fmla="*/ 378 h 564"/>
                <a:gd name="T76" fmla="*/ 506 w 668"/>
                <a:gd name="T77" fmla="*/ 240 h 564"/>
                <a:gd name="T78" fmla="*/ 607 w 668"/>
                <a:gd name="T79" fmla="*/ 104 h 564"/>
                <a:gd name="T80" fmla="*/ 657 w 668"/>
                <a:gd name="T81" fmla="*/ 45 h 564"/>
                <a:gd name="T82" fmla="*/ 666 w 668"/>
                <a:gd name="T83" fmla="*/ 28 h 564"/>
                <a:gd name="T84" fmla="*/ 666 w 668"/>
                <a:gd name="T85" fmla="*/ 13 h 5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68" h="564">
                  <a:moveTo>
                    <a:pt x="666" y="13"/>
                  </a:moveTo>
                  <a:lnTo>
                    <a:pt x="666" y="13"/>
                  </a:lnTo>
                  <a:lnTo>
                    <a:pt x="663" y="9"/>
                  </a:lnTo>
                  <a:lnTo>
                    <a:pt x="657" y="4"/>
                  </a:lnTo>
                  <a:lnTo>
                    <a:pt x="650" y="2"/>
                  </a:lnTo>
                  <a:lnTo>
                    <a:pt x="640" y="0"/>
                  </a:lnTo>
                  <a:lnTo>
                    <a:pt x="640" y="0"/>
                  </a:lnTo>
                  <a:lnTo>
                    <a:pt x="631" y="0"/>
                  </a:lnTo>
                  <a:lnTo>
                    <a:pt x="620" y="2"/>
                  </a:lnTo>
                  <a:lnTo>
                    <a:pt x="597" y="9"/>
                  </a:lnTo>
                  <a:lnTo>
                    <a:pt x="586" y="15"/>
                  </a:lnTo>
                  <a:lnTo>
                    <a:pt x="577" y="22"/>
                  </a:lnTo>
                  <a:lnTo>
                    <a:pt x="566" y="30"/>
                  </a:lnTo>
                  <a:lnTo>
                    <a:pt x="556" y="39"/>
                  </a:lnTo>
                  <a:lnTo>
                    <a:pt x="556" y="39"/>
                  </a:lnTo>
                  <a:lnTo>
                    <a:pt x="493" y="114"/>
                  </a:lnTo>
                  <a:lnTo>
                    <a:pt x="469" y="145"/>
                  </a:lnTo>
                  <a:lnTo>
                    <a:pt x="445" y="179"/>
                  </a:lnTo>
                  <a:lnTo>
                    <a:pt x="387" y="259"/>
                  </a:lnTo>
                  <a:lnTo>
                    <a:pt x="305" y="386"/>
                  </a:lnTo>
                  <a:lnTo>
                    <a:pt x="286" y="413"/>
                  </a:lnTo>
                  <a:lnTo>
                    <a:pt x="286" y="413"/>
                  </a:lnTo>
                  <a:lnTo>
                    <a:pt x="270" y="387"/>
                  </a:lnTo>
                  <a:lnTo>
                    <a:pt x="251" y="363"/>
                  </a:lnTo>
                  <a:lnTo>
                    <a:pt x="231" y="339"/>
                  </a:lnTo>
                  <a:lnTo>
                    <a:pt x="208" y="315"/>
                  </a:lnTo>
                  <a:lnTo>
                    <a:pt x="184" y="296"/>
                  </a:lnTo>
                  <a:lnTo>
                    <a:pt x="171" y="287"/>
                  </a:lnTo>
                  <a:lnTo>
                    <a:pt x="156" y="279"/>
                  </a:lnTo>
                  <a:lnTo>
                    <a:pt x="143" y="272"/>
                  </a:lnTo>
                  <a:lnTo>
                    <a:pt x="128" y="268"/>
                  </a:lnTo>
                  <a:lnTo>
                    <a:pt x="113" y="265"/>
                  </a:lnTo>
                  <a:lnTo>
                    <a:pt x="98" y="261"/>
                  </a:lnTo>
                  <a:lnTo>
                    <a:pt x="98" y="261"/>
                  </a:lnTo>
                  <a:lnTo>
                    <a:pt x="82" y="263"/>
                  </a:lnTo>
                  <a:lnTo>
                    <a:pt x="65" y="266"/>
                  </a:lnTo>
                  <a:lnTo>
                    <a:pt x="48" y="274"/>
                  </a:lnTo>
                  <a:lnTo>
                    <a:pt x="33" y="281"/>
                  </a:lnTo>
                  <a:lnTo>
                    <a:pt x="20" y="292"/>
                  </a:lnTo>
                  <a:lnTo>
                    <a:pt x="9" y="304"/>
                  </a:lnTo>
                  <a:lnTo>
                    <a:pt x="2" y="315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0" y="332"/>
                  </a:lnTo>
                  <a:lnTo>
                    <a:pt x="3" y="337"/>
                  </a:lnTo>
                  <a:lnTo>
                    <a:pt x="11" y="343"/>
                  </a:lnTo>
                  <a:lnTo>
                    <a:pt x="20" y="345"/>
                  </a:lnTo>
                  <a:lnTo>
                    <a:pt x="20" y="345"/>
                  </a:lnTo>
                  <a:lnTo>
                    <a:pt x="37" y="348"/>
                  </a:lnTo>
                  <a:lnTo>
                    <a:pt x="54" y="354"/>
                  </a:lnTo>
                  <a:lnTo>
                    <a:pt x="69" y="363"/>
                  </a:lnTo>
                  <a:lnTo>
                    <a:pt x="85" y="374"/>
                  </a:lnTo>
                  <a:lnTo>
                    <a:pt x="100" y="387"/>
                  </a:lnTo>
                  <a:lnTo>
                    <a:pt x="115" y="402"/>
                  </a:lnTo>
                  <a:lnTo>
                    <a:pt x="141" y="434"/>
                  </a:lnTo>
                  <a:lnTo>
                    <a:pt x="165" y="467"/>
                  </a:lnTo>
                  <a:lnTo>
                    <a:pt x="188" y="501"/>
                  </a:lnTo>
                  <a:lnTo>
                    <a:pt x="218" y="553"/>
                  </a:lnTo>
                  <a:lnTo>
                    <a:pt x="218" y="553"/>
                  </a:lnTo>
                  <a:lnTo>
                    <a:pt x="219" y="557"/>
                  </a:lnTo>
                  <a:lnTo>
                    <a:pt x="225" y="561"/>
                  </a:lnTo>
                  <a:lnTo>
                    <a:pt x="232" y="564"/>
                  </a:lnTo>
                  <a:lnTo>
                    <a:pt x="242" y="564"/>
                  </a:lnTo>
                  <a:lnTo>
                    <a:pt x="242" y="564"/>
                  </a:lnTo>
                  <a:lnTo>
                    <a:pt x="253" y="564"/>
                  </a:lnTo>
                  <a:lnTo>
                    <a:pt x="266" y="561"/>
                  </a:lnTo>
                  <a:lnTo>
                    <a:pt x="279" y="555"/>
                  </a:lnTo>
                  <a:lnTo>
                    <a:pt x="294" y="549"/>
                  </a:lnTo>
                  <a:lnTo>
                    <a:pt x="305" y="542"/>
                  </a:lnTo>
                  <a:lnTo>
                    <a:pt x="318" y="533"/>
                  </a:lnTo>
                  <a:lnTo>
                    <a:pt x="326" y="523"/>
                  </a:lnTo>
                  <a:lnTo>
                    <a:pt x="333" y="516"/>
                  </a:lnTo>
                  <a:lnTo>
                    <a:pt x="333" y="516"/>
                  </a:lnTo>
                  <a:lnTo>
                    <a:pt x="350" y="482"/>
                  </a:lnTo>
                  <a:lnTo>
                    <a:pt x="378" y="436"/>
                  </a:lnTo>
                  <a:lnTo>
                    <a:pt x="415" y="378"/>
                  </a:lnTo>
                  <a:lnTo>
                    <a:pt x="458" y="311"/>
                  </a:lnTo>
                  <a:lnTo>
                    <a:pt x="506" y="240"/>
                  </a:lnTo>
                  <a:lnTo>
                    <a:pt x="556" y="171"/>
                  </a:lnTo>
                  <a:lnTo>
                    <a:pt x="607" y="104"/>
                  </a:lnTo>
                  <a:lnTo>
                    <a:pt x="657" y="45"/>
                  </a:lnTo>
                  <a:lnTo>
                    <a:pt x="657" y="45"/>
                  </a:lnTo>
                  <a:lnTo>
                    <a:pt x="663" y="35"/>
                  </a:lnTo>
                  <a:lnTo>
                    <a:pt x="666" y="28"/>
                  </a:lnTo>
                  <a:lnTo>
                    <a:pt x="668" y="21"/>
                  </a:lnTo>
                  <a:lnTo>
                    <a:pt x="666" y="13"/>
                  </a:lnTo>
                  <a:lnTo>
                    <a:pt x="666" y="13"/>
                  </a:lnTo>
                  <a:close/>
                </a:path>
              </a:pathLst>
            </a:custGeom>
            <a:solidFill>
              <a:srgbClr val="ed4d4d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 sz="2000">
                <a:latin typeface="KoPub돋움체 Medium"/>
                <a:ea typeface="KoPub돋움체 Medium"/>
              </a:endParaRPr>
            </a:p>
          </p:txBody>
        </p:sp>
      </p:grpSp>
      <p:sp>
        <p:nvSpPr>
          <p:cNvPr id="48" name="직사각형 47"/>
          <p:cNvSpPr/>
          <p:nvPr/>
        </p:nvSpPr>
        <p:spPr>
          <a:xfrm>
            <a:off x="5295999" y="5956134"/>
            <a:ext cx="63981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>
                <a:solidFill>
                  <a:srgbClr val="000066"/>
                </a:solidFill>
                <a:latin typeface="+mj-ea"/>
                <a:ea typeface="+mj-ea"/>
              </a:rPr>
              <a:t>유해</a:t>
            </a:r>
            <a:r>
              <a:rPr lang="en-US" altLang="ko-KR">
                <a:solidFill>
                  <a:srgbClr val="000066"/>
                </a:solidFill>
                <a:latin typeface="+mj-ea"/>
                <a:ea typeface="+mj-ea"/>
              </a:rPr>
              <a:t>·</a:t>
            </a:r>
            <a:r>
              <a:rPr lang="ko-KR" altLang="en-US">
                <a:solidFill>
                  <a:srgbClr val="000066"/>
                </a:solidFill>
                <a:latin typeface="+mj-ea"/>
                <a:ea typeface="+mj-ea"/>
              </a:rPr>
              <a:t>위험요인 파악</a:t>
            </a:r>
            <a:r>
              <a:rPr lang="en-US" altLang="ko-KR">
                <a:solidFill>
                  <a:srgbClr val="000066"/>
                </a:solidFill>
                <a:latin typeface="+mj-ea"/>
                <a:ea typeface="+mj-ea"/>
              </a:rPr>
              <a:t>, </a:t>
            </a:r>
            <a:r>
              <a:rPr lang="ko-KR" altLang="en-US">
                <a:solidFill>
                  <a:srgbClr val="000066"/>
                </a:solidFill>
                <a:latin typeface="+mj-ea"/>
                <a:ea typeface="+mj-ea"/>
              </a:rPr>
              <a:t>위험성 결정 및 조치사항 등 기록</a:t>
            </a:r>
            <a:r>
              <a:rPr lang="en-US" altLang="ko-KR">
                <a:solidFill>
                  <a:srgbClr val="000066"/>
                </a:solidFill>
                <a:latin typeface="+mj-ea"/>
                <a:ea typeface="+mj-ea"/>
              </a:rPr>
              <a:t>·</a:t>
            </a:r>
            <a:r>
              <a:rPr lang="ko-KR" altLang="en-US">
                <a:solidFill>
                  <a:srgbClr val="000066"/>
                </a:solidFill>
                <a:latin typeface="+mj-ea"/>
                <a:ea typeface="+mj-ea"/>
              </a:rPr>
              <a:t>보존</a:t>
            </a:r>
            <a:endParaRPr lang="ko-KR" altLang="en-US">
              <a:solidFill>
                <a:srgbClr val="000066"/>
              </a:solidFill>
              <a:latin typeface="+mj-ea"/>
              <a:ea typeface="+mj-ea"/>
            </a:endParaRPr>
          </a:p>
        </p:txBody>
      </p:sp>
      <p:grpSp>
        <p:nvGrpSpPr>
          <p:cNvPr id="49" name="그룹 48"/>
          <p:cNvGrpSpPr/>
          <p:nvPr/>
        </p:nvGrpSpPr>
        <p:grpSpPr>
          <a:xfrm rot="0">
            <a:off x="5039397" y="6054692"/>
            <a:ext cx="221919" cy="210110"/>
            <a:chOff x="346869" y="1820387"/>
            <a:chExt cx="617538" cy="584675"/>
          </a:xfrm>
          <a:solidFill>
            <a:srgbClr val="000000"/>
          </a:solidFill>
        </p:grpSpPr>
        <p:sp>
          <p:nvSpPr>
            <p:cNvPr id="50" name="Freeform 74"/>
            <p:cNvSpPr/>
            <p:nvPr/>
          </p:nvSpPr>
          <p:spPr>
            <a:xfrm flipH="1">
              <a:off x="346869" y="1868487"/>
              <a:ext cx="536575" cy="536575"/>
            </a:xfrm>
            <a:custGeom>
              <a:avLst/>
              <a:gdLst>
                <a:gd name="T0" fmla="*/ 167 w 676"/>
                <a:gd name="T1" fmla="*/ 0 h 676"/>
                <a:gd name="T2" fmla="*/ 158 w 676"/>
                <a:gd name="T3" fmla="*/ 0 h 676"/>
                <a:gd name="T4" fmla="*/ 508 w 676"/>
                <a:gd name="T5" fmla="*/ 73 h 676"/>
                <a:gd name="T6" fmla="*/ 527 w 676"/>
                <a:gd name="T7" fmla="*/ 74 h 676"/>
                <a:gd name="T8" fmla="*/ 562 w 676"/>
                <a:gd name="T9" fmla="*/ 89 h 676"/>
                <a:gd name="T10" fmla="*/ 586 w 676"/>
                <a:gd name="T11" fmla="*/ 114 h 676"/>
                <a:gd name="T12" fmla="*/ 601 w 676"/>
                <a:gd name="T13" fmla="*/ 149 h 676"/>
                <a:gd name="T14" fmla="*/ 603 w 676"/>
                <a:gd name="T15" fmla="*/ 508 h 676"/>
                <a:gd name="T16" fmla="*/ 601 w 676"/>
                <a:gd name="T17" fmla="*/ 527 h 676"/>
                <a:gd name="T18" fmla="*/ 586 w 676"/>
                <a:gd name="T19" fmla="*/ 560 h 676"/>
                <a:gd name="T20" fmla="*/ 562 w 676"/>
                <a:gd name="T21" fmla="*/ 587 h 676"/>
                <a:gd name="T22" fmla="*/ 527 w 676"/>
                <a:gd name="T23" fmla="*/ 601 h 676"/>
                <a:gd name="T24" fmla="*/ 167 w 676"/>
                <a:gd name="T25" fmla="*/ 603 h 676"/>
                <a:gd name="T26" fmla="*/ 149 w 676"/>
                <a:gd name="T27" fmla="*/ 601 h 676"/>
                <a:gd name="T28" fmla="*/ 115 w 676"/>
                <a:gd name="T29" fmla="*/ 587 h 676"/>
                <a:gd name="T30" fmla="*/ 89 w 676"/>
                <a:gd name="T31" fmla="*/ 560 h 676"/>
                <a:gd name="T32" fmla="*/ 76 w 676"/>
                <a:gd name="T33" fmla="*/ 527 h 676"/>
                <a:gd name="T34" fmla="*/ 74 w 676"/>
                <a:gd name="T35" fmla="*/ 408 h 676"/>
                <a:gd name="T36" fmla="*/ 0 w 676"/>
                <a:gd name="T37" fmla="*/ 508 h 676"/>
                <a:gd name="T38" fmla="*/ 2 w 676"/>
                <a:gd name="T39" fmla="*/ 525 h 676"/>
                <a:gd name="T40" fmla="*/ 7 w 676"/>
                <a:gd name="T41" fmla="*/ 557 h 676"/>
                <a:gd name="T42" fmla="*/ 20 w 676"/>
                <a:gd name="T43" fmla="*/ 588 h 676"/>
                <a:gd name="T44" fmla="*/ 39 w 676"/>
                <a:gd name="T45" fmla="*/ 614 h 676"/>
                <a:gd name="T46" fmla="*/ 61 w 676"/>
                <a:gd name="T47" fmla="*/ 637 h 676"/>
                <a:gd name="T48" fmla="*/ 89 w 676"/>
                <a:gd name="T49" fmla="*/ 655 h 676"/>
                <a:gd name="T50" fmla="*/ 119 w 676"/>
                <a:gd name="T51" fmla="*/ 668 h 676"/>
                <a:gd name="T52" fmla="*/ 151 w 676"/>
                <a:gd name="T53" fmla="*/ 674 h 676"/>
                <a:gd name="T54" fmla="*/ 508 w 676"/>
                <a:gd name="T55" fmla="*/ 676 h 676"/>
                <a:gd name="T56" fmla="*/ 525 w 676"/>
                <a:gd name="T57" fmla="*/ 674 h 676"/>
                <a:gd name="T58" fmla="*/ 558 w 676"/>
                <a:gd name="T59" fmla="*/ 668 h 676"/>
                <a:gd name="T60" fmla="*/ 588 w 676"/>
                <a:gd name="T61" fmla="*/ 655 h 676"/>
                <a:gd name="T62" fmla="*/ 616 w 676"/>
                <a:gd name="T63" fmla="*/ 637 h 676"/>
                <a:gd name="T64" fmla="*/ 638 w 676"/>
                <a:gd name="T65" fmla="*/ 614 h 676"/>
                <a:gd name="T66" fmla="*/ 655 w 676"/>
                <a:gd name="T67" fmla="*/ 588 h 676"/>
                <a:gd name="T68" fmla="*/ 668 w 676"/>
                <a:gd name="T69" fmla="*/ 557 h 676"/>
                <a:gd name="T70" fmla="*/ 676 w 676"/>
                <a:gd name="T71" fmla="*/ 525 h 676"/>
                <a:gd name="T72" fmla="*/ 676 w 676"/>
                <a:gd name="T73" fmla="*/ 168 h 676"/>
                <a:gd name="T74" fmla="*/ 676 w 676"/>
                <a:gd name="T75" fmla="*/ 151 h 676"/>
                <a:gd name="T76" fmla="*/ 668 w 676"/>
                <a:gd name="T77" fmla="*/ 117 h 676"/>
                <a:gd name="T78" fmla="*/ 655 w 676"/>
                <a:gd name="T79" fmla="*/ 87 h 676"/>
                <a:gd name="T80" fmla="*/ 638 w 676"/>
                <a:gd name="T81" fmla="*/ 61 h 676"/>
                <a:gd name="T82" fmla="*/ 616 w 676"/>
                <a:gd name="T83" fmla="*/ 37 h 676"/>
                <a:gd name="T84" fmla="*/ 588 w 676"/>
                <a:gd name="T85" fmla="*/ 20 h 676"/>
                <a:gd name="T86" fmla="*/ 558 w 676"/>
                <a:gd name="T87" fmla="*/ 7 h 676"/>
                <a:gd name="T88" fmla="*/ 525 w 676"/>
                <a:gd name="T89" fmla="*/ 0 h 676"/>
                <a:gd name="T90" fmla="*/ 508 w 676"/>
                <a:gd name="T91" fmla="*/ 0 h 6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76" h="676">
                  <a:moveTo>
                    <a:pt x="508" y="0"/>
                  </a:moveTo>
                  <a:lnTo>
                    <a:pt x="167" y="0"/>
                  </a:lnTo>
                  <a:lnTo>
                    <a:pt x="167" y="0"/>
                  </a:lnTo>
                  <a:lnTo>
                    <a:pt x="158" y="0"/>
                  </a:lnTo>
                  <a:lnTo>
                    <a:pt x="197" y="73"/>
                  </a:lnTo>
                  <a:lnTo>
                    <a:pt x="508" y="73"/>
                  </a:lnTo>
                  <a:lnTo>
                    <a:pt x="508" y="73"/>
                  </a:lnTo>
                  <a:lnTo>
                    <a:pt x="527" y="74"/>
                  </a:lnTo>
                  <a:lnTo>
                    <a:pt x="545" y="80"/>
                  </a:lnTo>
                  <a:lnTo>
                    <a:pt x="562" y="89"/>
                  </a:lnTo>
                  <a:lnTo>
                    <a:pt x="575" y="101"/>
                  </a:lnTo>
                  <a:lnTo>
                    <a:pt x="586" y="114"/>
                  </a:lnTo>
                  <a:lnTo>
                    <a:pt x="596" y="130"/>
                  </a:lnTo>
                  <a:lnTo>
                    <a:pt x="601" y="149"/>
                  </a:lnTo>
                  <a:lnTo>
                    <a:pt x="603" y="168"/>
                  </a:lnTo>
                  <a:lnTo>
                    <a:pt x="603" y="508"/>
                  </a:lnTo>
                  <a:lnTo>
                    <a:pt x="603" y="508"/>
                  </a:lnTo>
                  <a:lnTo>
                    <a:pt x="601" y="527"/>
                  </a:lnTo>
                  <a:lnTo>
                    <a:pt x="596" y="544"/>
                  </a:lnTo>
                  <a:lnTo>
                    <a:pt x="586" y="560"/>
                  </a:lnTo>
                  <a:lnTo>
                    <a:pt x="575" y="575"/>
                  </a:lnTo>
                  <a:lnTo>
                    <a:pt x="562" y="587"/>
                  </a:lnTo>
                  <a:lnTo>
                    <a:pt x="545" y="596"/>
                  </a:lnTo>
                  <a:lnTo>
                    <a:pt x="527" y="601"/>
                  </a:lnTo>
                  <a:lnTo>
                    <a:pt x="508" y="603"/>
                  </a:lnTo>
                  <a:lnTo>
                    <a:pt x="167" y="603"/>
                  </a:lnTo>
                  <a:lnTo>
                    <a:pt x="167" y="603"/>
                  </a:lnTo>
                  <a:lnTo>
                    <a:pt x="149" y="601"/>
                  </a:lnTo>
                  <a:lnTo>
                    <a:pt x="132" y="596"/>
                  </a:lnTo>
                  <a:lnTo>
                    <a:pt x="115" y="587"/>
                  </a:lnTo>
                  <a:lnTo>
                    <a:pt x="100" y="575"/>
                  </a:lnTo>
                  <a:lnTo>
                    <a:pt x="89" y="560"/>
                  </a:lnTo>
                  <a:lnTo>
                    <a:pt x="82" y="544"/>
                  </a:lnTo>
                  <a:lnTo>
                    <a:pt x="76" y="527"/>
                  </a:lnTo>
                  <a:lnTo>
                    <a:pt x="74" y="508"/>
                  </a:lnTo>
                  <a:lnTo>
                    <a:pt x="74" y="408"/>
                  </a:lnTo>
                  <a:lnTo>
                    <a:pt x="0" y="330"/>
                  </a:lnTo>
                  <a:lnTo>
                    <a:pt x="0" y="508"/>
                  </a:lnTo>
                  <a:lnTo>
                    <a:pt x="0" y="508"/>
                  </a:lnTo>
                  <a:lnTo>
                    <a:pt x="2" y="525"/>
                  </a:lnTo>
                  <a:lnTo>
                    <a:pt x="3" y="542"/>
                  </a:lnTo>
                  <a:lnTo>
                    <a:pt x="7" y="557"/>
                  </a:lnTo>
                  <a:lnTo>
                    <a:pt x="13" y="573"/>
                  </a:lnTo>
                  <a:lnTo>
                    <a:pt x="20" y="588"/>
                  </a:lnTo>
                  <a:lnTo>
                    <a:pt x="30" y="601"/>
                  </a:lnTo>
                  <a:lnTo>
                    <a:pt x="39" y="614"/>
                  </a:lnTo>
                  <a:lnTo>
                    <a:pt x="50" y="626"/>
                  </a:lnTo>
                  <a:lnTo>
                    <a:pt x="61" y="637"/>
                  </a:lnTo>
                  <a:lnTo>
                    <a:pt x="74" y="646"/>
                  </a:lnTo>
                  <a:lnTo>
                    <a:pt x="89" y="655"/>
                  </a:lnTo>
                  <a:lnTo>
                    <a:pt x="102" y="663"/>
                  </a:lnTo>
                  <a:lnTo>
                    <a:pt x="119" y="668"/>
                  </a:lnTo>
                  <a:lnTo>
                    <a:pt x="134" y="672"/>
                  </a:lnTo>
                  <a:lnTo>
                    <a:pt x="151" y="674"/>
                  </a:lnTo>
                  <a:lnTo>
                    <a:pt x="167" y="676"/>
                  </a:lnTo>
                  <a:lnTo>
                    <a:pt x="508" y="676"/>
                  </a:lnTo>
                  <a:lnTo>
                    <a:pt x="508" y="676"/>
                  </a:lnTo>
                  <a:lnTo>
                    <a:pt x="525" y="674"/>
                  </a:lnTo>
                  <a:lnTo>
                    <a:pt x="542" y="672"/>
                  </a:lnTo>
                  <a:lnTo>
                    <a:pt x="558" y="668"/>
                  </a:lnTo>
                  <a:lnTo>
                    <a:pt x="573" y="663"/>
                  </a:lnTo>
                  <a:lnTo>
                    <a:pt x="588" y="655"/>
                  </a:lnTo>
                  <a:lnTo>
                    <a:pt x="603" y="646"/>
                  </a:lnTo>
                  <a:lnTo>
                    <a:pt x="616" y="637"/>
                  </a:lnTo>
                  <a:lnTo>
                    <a:pt x="627" y="626"/>
                  </a:lnTo>
                  <a:lnTo>
                    <a:pt x="638" y="614"/>
                  </a:lnTo>
                  <a:lnTo>
                    <a:pt x="648" y="601"/>
                  </a:lnTo>
                  <a:lnTo>
                    <a:pt x="655" y="588"/>
                  </a:lnTo>
                  <a:lnTo>
                    <a:pt x="663" y="573"/>
                  </a:lnTo>
                  <a:lnTo>
                    <a:pt x="668" y="557"/>
                  </a:lnTo>
                  <a:lnTo>
                    <a:pt x="674" y="542"/>
                  </a:lnTo>
                  <a:lnTo>
                    <a:pt x="676" y="525"/>
                  </a:lnTo>
                  <a:lnTo>
                    <a:pt x="676" y="508"/>
                  </a:lnTo>
                  <a:lnTo>
                    <a:pt x="676" y="168"/>
                  </a:lnTo>
                  <a:lnTo>
                    <a:pt x="676" y="168"/>
                  </a:lnTo>
                  <a:lnTo>
                    <a:pt x="676" y="151"/>
                  </a:lnTo>
                  <a:lnTo>
                    <a:pt x="674" y="134"/>
                  </a:lnTo>
                  <a:lnTo>
                    <a:pt x="668" y="117"/>
                  </a:lnTo>
                  <a:lnTo>
                    <a:pt x="663" y="102"/>
                  </a:lnTo>
                  <a:lnTo>
                    <a:pt x="655" y="87"/>
                  </a:lnTo>
                  <a:lnTo>
                    <a:pt x="648" y="74"/>
                  </a:lnTo>
                  <a:lnTo>
                    <a:pt x="638" y="61"/>
                  </a:lnTo>
                  <a:lnTo>
                    <a:pt x="627" y="48"/>
                  </a:lnTo>
                  <a:lnTo>
                    <a:pt x="616" y="37"/>
                  </a:lnTo>
                  <a:lnTo>
                    <a:pt x="603" y="28"/>
                  </a:lnTo>
                  <a:lnTo>
                    <a:pt x="588" y="20"/>
                  </a:lnTo>
                  <a:lnTo>
                    <a:pt x="573" y="13"/>
                  </a:lnTo>
                  <a:lnTo>
                    <a:pt x="558" y="7"/>
                  </a:lnTo>
                  <a:lnTo>
                    <a:pt x="542" y="4"/>
                  </a:lnTo>
                  <a:lnTo>
                    <a:pt x="525" y="0"/>
                  </a:lnTo>
                  <a:lnTo>
                    <a:pt x="508" y="0"/>
                  </a:lnTo>
                  <a:lnTo>
                    <a:pt x="50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 sz="2000">
                <a:latin typeface="KoPub돋움체 Medium"/>
                <a:ea typeface="KoPub돋움체 Medium"/>
              </a:endParaRPr>
            </a:p>
          </p:txBody>
        </p:sp>
        <p:sp>
          <p:nvSpPr>
            <p:cNvPr id="51" name="Freeform 33"/>
            <p:cNvSpPr/>
            <p:nvPr/>
          </p:nvSpPr>
          <p:spPr>
            <a:xfrm>
              <a:off x="434181" y="1820387"/>
              <a:ext cx="530226" cy="447675"/>
            </a:xfrm>
            <a:custGeom>
              <a:avLst/>
              <a:gdLst>
                <a:gd name="T0" fmla="*/ 666 w 668"/>
                <a:gd name="T1" fmla="*/ 13 h 564"/>
                <a:gd name="T2" fmla="*/ 657 w 668"/>
                <a:gd name="T3" fmla="*/ 4 h 564"/>
                <a:gd name="T4" fmla="*/ 640 w 668"/>
                <a:gd name="T5" fmla="*/ 0 h 564"/>
                <a:gd name="T6" fmla="*/ 631 w 668"/>
                <a:gd name="T7" fmla="*/ 0 h 564"/>
                <a:gd name="T8" fmla="*/ 597 w 668"/>
                <a:gd name="T9" fmla="*/ 9 h 564"/>
                <a:gd name="T10" fmla="*/ 577 w 668"/>
                <a:gd name="T11" fmla="*/ 22 h 564"/>
                <a:gd name="T12" fmla="*/ 556 w 668"/>
                <a:gd name="T13" fmla="*/ 39 h 564"/>
                <a:gd name="T14" fmla="*/ 493 w 668"/>
                <a:gd name="T15" fmla="*/ 114 h 564"/>
                <a:gd name="T16" fmla="*/ 445 w 668"/>
                <a:gd name="T17" fmla="*/ 179 h 564"/>
                <a:gd name="T18" fmla="*/ 305 w 668"/>
                <a:gd name="T19" fmla="*/ 386 h 564"/>
                <a:gd name="T20" fmla="*/ 286 w 668"/>
                <a:gd name="T21" fmla="*/ 413 h 564"/>
                <a:gd name="T22" fmla="*/ 251 w 668"/>
                <a:gd name="T23" fmla="*/ 363 h 564"/>
                <a:gd name="T24" fmla="*/ 208 w 668"/>
                <a:gd name="T25" fmla="*/ 315 h 564"/>
                <a:gd name="T26" fmla="*/ 171 w 668"/>
                <a:gd name="T27" fmla="*/ 287 h 564"/>
                <a:gd name="T28" fmla="*/ 143 w 668"/>
                <a:gd name="T29" fmla="*/ 272 h 564"/>
                <a:gd name="T30" fmla="*/ 113 w 668"/>
                <a:gd name="T31" fmla="*/ 265 h 564"/>
                <a:gd name="T32" fmla="*/ 98 w 668"/>
                <a:gd name="T33" fmla="*/ 261 h 564"/>
                <a:gd name="T34" fmla="*/ 65 w 668"/>
                <a:gd name="T35" fmla="*/ 266 h 564"/>
                <a:gd name="T36" fmla="*/ 33 w 668"/>
                <a:gd name="T37" fmla="*/ 281 h 564"/>
                <a:gd name="T38" fmla="*/ 9 w 668"/>
                <a:gd name="T39" fmla="*/ 304 h 564"/>
                <a:gd name="T40" fmla="*/ 0 w 668"/>
                <a:gd name="T41" fmla="*/ 324 h 564"/>
                <a:gd name="T42" fmla="*/ 0 w 668"/>
                <a:gd name="T43" fmla="*/ 332 h 564"/>
                <a:gd name="T44" fmla="*/ 11 w 668"/>
                <a:gd name="T45" fmla="*/ 343 h 564"/>
                <a:gd name="T46" fmla="*/ 20 w 668"/>
                <a:gd name="T47" fmla="*/ 345 h 564"/>
                <a:gd name="T48" fmla="*/ 54 w 668"/>
                <a:gd name="T49" fmla="*/ 354 h 564"/>
                <a:gd name="T50" fmla="*/ 85 w 668"/>
                <a:gd name="T51" fmla="*/ 374 h 564"/>
                <a:gd name="T52" fmla="*/ 115 w 668"/>
                <a:gd name="T53" fmla="*/ 402 h 564"/>
                <a:gd name="T54" fmla="*/ 165 w 668"/>
                <a:gd name="T55" fmla="*/ 467 h 564"/>
                <a:gd name="T56" fmla="*/ 218 w 668"/>
                <a:gd name="T57" fmla="*/ 553 h 564"/>
                <a:gd name="T58" fmla="*/ 219 w 668"/>
                <a:gd name="T59" fmla="*/ 557 h 564"/>
                <a:gd name="T60" fmla="*/ 232 w 668"/>
                <a:gd name="T61" fmla="*/ 564 h 564"/>
                <a:gd name="T62" fmla="*/ 242 w 668"/>
                <a:gd name="T63" fmla="*/ 564 h 564"/>
                <a:gd name="T64" fmla="*/ 266 w 668"/>
                <a:gd name="T65" fmla="*/ 561 h 564"/>
                <a:gd name="T66" fmla="*/ 294 w 668"/>
                <a:gd name="T67" fmla="*/ 549 h 564"/>
                <a:gd name="T68" fmla="*/ 318 w 668"/>
                <a:gd name="T69" fmla="*/ 533 h 564"/>
                <a:gd name="T70" fmla="*/ 333 w 668"/>
                <a:gd name="T71" fmla="*/ 516 h 564"/>
                <a:gd name="T72" fmla="*/ 350 w 668"/>
                <a:gd name="T73" fmla="*/ 482 h 564"/>
                <a:gd name="T74" fmla="*/ 415 w 668"/>
                <a:gd name="T75" fmla="*/ 378 h 564"/>
                <a:gd name="T76" fmla="*/ 506 w 668"/>
                <a:gd name="T77" fmla="*/ 240 h 564"/>
                <a:gd name="T78" fmla="*/ 607 w 668"/>
                <a:gd name="T79" fmla="*/ 104 h 564"/>
                <a:gd name="T80" fmla="*/ 657 w 668"/>
                <a:gd name="T81" fmla="*/ 45 h 564"/>
                <a:gd name="T82" fmla="*/ 666 w 668"/>
                <a:gd name="T83" fmla="*/ 28 h 564"/>
                <a:gd name="T84" fmla="*/ 666 w 668"/>
                <a:gd name="T85" fmla="*/ 13 h 5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68" h="564">
                  <a:moveTo>
                    <a:pt x="666" y="13"/>
                  </a:moveTo>
                  <a:lnTo>
                    <a:pt x="666" y="13"/>
                  </a:lnTo>
                  <a:lnTo>
                    <a:pt x="663" y="9"/>
                  </a:lnTo>
                  <a:lnTo>
                    <a:pt x="657" y="4"/>
                  </a:lnTo>
                  <a:lnTo>
                    <a:pt x="650" y="2"/>
                  </a:lnTo>
                  <a:lnTo>
                    <a:pt x="640" y="0"/>
                  </a:lnTo>
                  <a:lnTo>
                    <a:pt x="640" y="0"/>
                  </a:lnTo>
                  <a:lnTo>
                    <a:pt x="631" y="0"/>
                  </a:lnTo>
                  <a:lnTo>
                    <a:pt x="620" y="2"/>
                  </a:lnTo>
                  <a:lnTo>
                    <a:pt x="597" y="9"/>
                  </a:lnTo>
                  <a:lnTo>
                    <a:pt x="586" y="15"/>
                  </a:lnTo>
                  <a:lnTo>
                    <a:pt x="577" y="22"/>
                  </a:lnTo>
                  <a:lnTo>
                    <a:pt x="566" y="30"/>
                  </a:lnTo>
                  <a:lnTo>
                    <a:pt x="556" y="39"/>
                  </a:lnTo>
                  <a:lnTo>
                    <a:pt x="556" y="39"/>
                  </a:lnTo>
                  <a:lnTo>
                    <a:pt x="493" y="114"/>
                  </a:lnTo>
                  <a:lnTo>
                    <a:pt x="469" y="145"/>
                  </a:lnTo>
                  <a:lnTo>
                    <a:pt x="445" y="179"/>
                  </a:lnTo>
                  <a:lnTo>
                    <a:pt x="387" y="259"/>
                  </a:lnTo>
                  <a:lnTo>
                    <a:pt x="305" y="386"/>
                  </a:lnTo>
                  <a:lnTo>
                    <a:pt x="286" y="413"/>
                  </a:lnTo>
                  <a:lnTo>
                    <a:pt x="286" y="413"/>
                  </a:lnTo>
                  <a:lnTo>
                    <a:pt x="270" y="387"/>
                  </a:lnTo>
                  <a:lnTo>
                    <a:pt x="251" y="363"/>
                  </a:lnTo>
                  <a:lnTo>
                    <a:pt x="231" y="339"/>
                  </a:lnTo>
                  <a:lnTo>
                    <a:pt x="208" y="315"/>
                  </a:lnTo>
                  <a:lnTo>
                    <a:pt x="184" y="296"/>
                  </a:lnTo>
                  <a:lnTo>
                    <a:pt x="171" y="287"/>
                  </a:lnTo>
                  <a:lnTo>
                    <a:pt x="156" y="279"/>
                  </a:lnTo>
                  <a:lnTo>
                    <a:pt x="143" y="272"/>
                  </a:lnTo>
                  <a:lnTo>
                    <a:pt x="128" y="268"/>
                  </a:lnTo>
                  <a:lnTo>
                    <a:pt x="113" y="265"/>
                  </a:lnTo>
                  <a:lnTo>
                    <a:pt x="98" y="261"/>
                  </a:lnTo>
                  <a:lnTo>
                    <a:pt x="98" y="261"/>
                  </a:lnTo>
                  <a:lnTo>
                    <a:pt x="82" y="263"/>
                  </a:lnTo>
                  <a:lnTo>
                    <a:pt x="65" y="266"/>
                  </a:lnTo>
                  <a:lnTo>
                    <a:pt x="48" y="274"/>
                  </a:lnTo>
                  <a:lnTo>
                    <a:pt x="33" y="281"/>
                  </a:lnTo>
                  <a:lnTo>
                    <a:pt x="20" y="292"/>
                  </a:lnTo>
                  <a:lnTo>
                    <a:pt x="9" y="304"/>
                  </a:lnTo>
                  <a:lnTo>
                    <a:pt x="2" y="315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0" y="332"/>
                  </a:lnTo>
                  <a:lnTo>
                    <a:pt x="3" y="337"/>
                  </a:lnTo>
                  <a:lnTo>
                    <a:pt x="11" y="343"/>
                  </a:lnTo>
                  <a:lnTo>
                    <a:pt x="20" y="345"/>
                  </a:lnTo>
                  <a:lnTo>
                    <a:pt x="20" y="345"/>
                  </a:lnTo>
                  <a:lnTo>
                    <a:pt x="37" y="348"/>
                  </a:lnTo>
                  <a:lnTo>
                    <a:pt x="54" y="354"/>
                  </a:lnTo>
                  <a:lnTo>
                    <a:pt x="69" y="363"/>
                  </a:lnTo>
                  <a:lnTo>
                    <a:pt x="85" y="374"/>
                  </a:lnTo>
                  <a:lnTo>
                    <a:pt x="100" y="387"/>
                  </a:lnTo>
                  <a:lnTo>
                    <a:pt x="115" y="402"/>
                  </a:lnTo>
                  <a:lnTo>
                    <a:pt x="141" y="434"/>
                  </a:lnTo>
                  <a:lnTo>
                    <a:pt x="165" y="467"/>
                  </a:lnTo>
                  <a:lnTo>
                    <a:pt x="188" y="501"/>
                  </a:lnTo>
                  <a:lnTo>
                    <a:pt x="218" y="553"/>
                  </a:lnTo>
                  <a:lnTo>
                    <a:pt x="218" y="553"/>
                  </a:lnTo>
                  <a:lnTo>
                    <a:pt x="219" y="557"/>
                  </a:lnTo>
                  <a:lnTo>
                    <a:pt x="225" y="561"/>
                  </a:lnTo>
                  <a:lnTo>
                    <a:pt x="232" y="564"/>
                  </a:lnTo>
                  <a:lnTo>
                    <a:pt x="242" y="564"/>
                  </a:lnTo>
                  <a:lnTo>
                    <a:pt x="242" y="564"/>
                  </a:lnTo>
                  <a:lnTo>
                    <a:pt x="253" y="564"/>
                  </a:lnTo>
                  <a:lnTo>
                    <a:pt x="266" y="561"/>
                  </a:lnTo>
                  <a:lnTo>
                    <a:pt x="279" y="555"/>
                  </a:lnTo>
                  <a:lnTo>
                    <a:pt x="294" y="549"/>
                  </a:lnTo>
                  <a:lnTo>
                    <a:pt x="305" y="542"/>
                  </a:lnTo>
                  <a:lnTo>
                    <a:pt x="318" y="533"/>
                  </a:lnTo>
                  <a:lnTo>
                    <a:pt x="326" y="523"/>
                  </a:lnTo>
                  <a:lnTo>
                    <a:pt x="333" y="516"/>
                  </a:lnTo>
                  <a:lnTo>
                    <a:pt x="333" y="516"/>
                  </a:lnTo>
                  <a:lnTo>
                    <a:pt x="350" y="482"/>
                  </a:lnTo>
                  <a:lnTo>
                    <a:pt x="378" y="436"/>
                  </a:lnTo>
                  <a:lnTo>
                    <a:pt x="415" y="378"/>
                  </a:lnTo>
                  <a:lnTo>
                    <a:pt x="458" y="311"/>
                  </a:lnTo>
                  <a:lnTo>
                    <a:pt x="506" y="240"/>
                  </a:lnTo>
                  <a:lnTo>
                    <a:pt x="556" y="171"/>
                  </a:lnTo>
                  <a:lnTo>
                    <a:pt x="607" y="104"/>
                  </a:lnTo>
                  <a:lnTo>
                    <a:pt x="657" y="45"/>
                  </a:lnTo>
                  <a:lnTo>
                    <a:pt x="657" y="45"/>
                  </a:lnTo>
                  <a:lnTo>
                    <a:pt x="663" y="35"/>
                  </a:lnTo>
                  <a:lnTo>
                    <a:pt x="666" y="28"/>
                  </a:lnTo>
                  <a:lnTo>
                    <a:pt x="668" y="21"/>
                  </a:lnTo>
                  <a:lnTo>
                    <a:pt x="666" y="13"/>
                  </a:lnTo>
                  <a:lnTo>
                    <a:pt x="666" y="13"/>
                  </a:lnTo>
                  <a:close/>
                </a:path>
              </a:pathLst>
            </a:custGeom>
            <a:solidFill>
              <a:srgbClr val="ed4d4d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 sz="2000">
                <a:latin typeface="KoPub돋움체 Medium"/>
                <a:ea typeface="KoPub돋움체 Medium"/>
              </a:endParaRPr>
            </a:p>
          </p:txBody>
        </p:sp>
      </p:grpSp>
      <p:sp>
        <p:nvSpPr>
          <p:cNvPr id="66" name="이등변 삼각형 65"/>
          <p:cNvSpPr/>
          <p:nvPr/>
        </p:nvSpPr>
        <p:spPr>
          <a:xfrm rot="16200000">
            <a:off x="4718199" y="1925148"/>
            <a:ext cx="158870" cy="165167"/>
          </a:xfrm>
          <a:prstGeom prst="triangle">
            <a:avLst>
              <a:gd name="adj" fmla="val 50000"/>
            </a:avLst>
          </a:prstGeom>
          <a:solidFill>
            <a:schemeClr val="bg2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tabLst>
                <a:tab pos="182563" algn="l"/>
              </a:tabLst>
              <a:defRPr/>
            </a:pPr>
            <a:endParaRPr lang="ko-KR" altLang="en-US" sz="2200">
              <a:ln w="9525">
                <a:solidFill>
                  <a:srgbClr val="a1a1a1">
                    <a:alpha val="0"/>
                  </a:srgbClr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7" name="이등변 삼각형 66"/>
          <p:cNvSpPr/>
          <p:nvPr/>
        </p:nvSpPr>
        <p:spPr>
          <a:xfrm rot="16200000">
            <a:off x="4718199" y="2640351"/>
            <a:ext cx="158870" cy="165167"/>
          </a:xfrm>
          <a:prstGeom prst="triangle">
            <a:avLst>
              <a:gd name="adj" fmla="val 50000"/>
            </a:avLst>
          </a:prstGeom>
          <a:solidFill>
            <a:schemeClr val="bg2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tabLst>
                <a:tab pos="182563" algn="l"/>
              </a:tabLst>
              <a:defRPr/>
            </a:pPr>
            <a:endParaRPr lang="ko-KR" altLang="en-US" sz="2200">
              <a:ln w="9525">
                <a:solidFill>
                  <a:srgbClr val="a1a1a1">
                    <a:alpha val="0"/>
                  </a:srgbClr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8" name="이등변 삼각형 67"/>
          <p:cNvSpPr/>
          <p:nvPr/>
        </p:nvSpPr>
        <p:spPr>
          <a:xfrm rot="16200000">
            <a:off x="4718200" y="3381173"/>
            <a:ext cx="158870" cy="165167"/>
          </a:xfrm>
          <a:prstGeom prst="triangle">
            <a:avLst>
              <a:gd name="adj" fmla="val 50000"/>
            </a:avLst>
          </a:prstGeom>
          <a:solidFill>
            <a:schemeClr val="bg2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tabLst>
                <a:tab pos="182563" algn="l"/>
              </a:tabLst>
              <a:defRPr/>
            </a:pPr>
            <a:endParaRPr lang="ko-KR" altLang="en-US" sz="2200">
              <a:ln w="9525">
                <a:solidFill>
                  <a:srgbClr val="a1a1a1">
                    <a:alpha val="0"/>
                  </a:srgbClr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9" name="이등변 삼각형 68"/>
          <p:cNvSpPr/>
          <p:nvPr/>
        </p:nvSpPr>
        <p:spPr>
          <a:xfrm rot="16200000">
            <a:off x="4718201" y="4391807"/>
            <a:ext cx="158870" cy="165167"/>
          </a:xfrm>
          <a:prstGeom prst="triangle">
            <a:avLst>
              <a:gd name="adj" fmla="val 50000"/>
            </a:avLst>
          </a:prstGeom>
          <a:solidFill>
            <a:schemeClr val="bg2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tabLst>
                <a:tab pos="182563" algn="l"/>
              </a:tabLst>
              <a:defRPr/>
            </a:pPr>
            <a:endParaRPr lang="ko-KR" altLang="en-US" sz="2200">
              <a:ln w="9525">
                <a:solidFill>
                  <a:srgbClr val="a1a1a1">
                    <a:alpha val="0"/>
                  </a:srgbClr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70" name="이등변 삼각형 69"/>
          <p:cNvSpPr/>
          <p:nvPr/>
        </p:nvSpPr>
        <p:spPr>
          <a:xfrm rot="16200000">
            <a:off x="4718201" y="5334356"/>
            <a:ext cx="158870" cy="165167"/>
          </a:xfrm>
          <a:prstGeom prst="triangle">
            <a:avLst>
              <a:gd name="adj" fmla="val 50000"/>
            </a:avLst>
          </a:prstGeom>
          <a:solidFill>
            <a:schemeClr val="bg2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tabLst>
                <a:tab pos="182563" algn="l"/>
              </a:tabLst>
              <a:defRPr/>
            </a:pPr>
            <a:endParaRPr lang="ko-KR" altLang="en-US" sz="2200">
              <a:ln w="9525">
                <a:solidFill>
                  <a:srgbClr val="a1a1a1">
                    <a:alpha val="0"/>
                  </a:srgbClr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71" name="이등변 삼각형 70"/>
          <p:cNvSpPr/>
          <p:nvPr/>
        </p:nvSpPr>
        <p:spPr>
          <a:xfrm rot="16200000">
            <a:off x="4718203" y="6068828"/>
            <a:ext cx="158870" cy="165167"/>
          </a:xfrm>
          <a:prstGeom prst="triangle">
            <a:avLst>
              <a:gd name="adj" fmla="val 50000"/>
            </a:avLst>
          </a:prstGeom>
          <a:solidFill>
            <a:schemeClr val="bg2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tabLst>
                <a:tab pos="182563" algn="l"/>
              </a:tabLst>
              <a:defRPr/>
            </a:pPr>
            <a:endParaRPr lang="ko-KR" altLang="en-US" sz="2200">
              <a:ln w="9525">
                <a:solidFill>
                  <a:srgbClr val="a1a1a1">
                    <a:alpha val="0"/>
                  </a:srgbClr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/>
              <a:t>· </a:t>
            </a:r>
            <a:fld id="{E06FA517-99C4-4931-8AF6-A43C2876D6DD}" type="slidenum">
              <a:rPr lang="en-US" altLang="en-US"/>
              <a:pPr lvl="0">
                <a:defRPr/>
              </a:pPr>
              <a:t>28</a:t>
            </a:fld>
            <a:r>
              <a:rPr lang="ko-KR" altLang="en-US"/>
              <a:t> </a:t>
            </a:r>
            <a:r>
              <a:rPr lang="en-US" altLang="ko-KR"/>
              <a:t>· </a:t>
            </a:r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72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531665-B6F0-E698-9153-EC4A7A1DD45D}"/>
              </a:ext>
            </a:extLst>
          </p:cNvPr>
          <p:cNvSpPr txBox="1"/>
          <p:nvPr/>
        </p:nvSpPr>
        <p:spPr>
          <a:xfrm>
            <a:off x="6022253" y="1356197"/>
            <a:ext cx="466795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ko-KR" sz="6600">
                <a:solidFill>
                  <a:schemeClr val="bg1"/>
                </a:solidFill>
                <a:latin typeface="Times New Roman" panose="02020603050405020304" pitchFamily="18" charset="0"/>
                <a:ea typeface="a옛날사진관4"/>
                <a:cs typeface="Times New Roman" panose="02020603050405020304" pitchFamily="18" charset="0"/>
              </a:rPr>
              <a:t>Ⅰ</a:t>
            </a:r>
            <a:endParaRPr lang="ko-KR" altLang="en-US" sz="6600" dirty="0">
              <a:solidFill>
                <a:schemeClr val="bg1"/>
              </a:solidFill>
              <a:latin typeface="Times New Roman" panose="02020603050405020304" pitchFamily="18" charset="0"/>
              <a:ea typeface="a옛날사진관4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6384F5-EBA0-C3A6-5DF1-6D4E0714C2C0}"/>
              </a:ext>
            </a:extLst>
          </p:cNvPr>
          <p:cNvSpPr txBox="1"/>
          <p:nvPr/>
        </p:nvSpPr>
        <p:spPr>
          <a:xfrm>
            <a:off x="6245490" y="2746096"/>
            <a:ext cx="4301177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kumimoji="1" lang="ko-KR" altLang="en-US" sz="4800" kern="0" spc="-150">
                <a:solidFill>
                  <a:srgbClr val="000066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Arial" panose="020B0604020202020204" pitchFamily="34" charset="0"/>
              </a:rPr>
              <a:t>위험성평가</a:t>
            </a:r>
            <a:r>
              <a:rPr kumimoji="1" lang="en-US" altLang="ko-KR" sz="4800" kern="0" spc="-150">
                <a:solidFill>
                  <a:srgbClr val="000066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Arial" panose="020B0604020202020204" pitchFamily="34" charset="0"/>
              </a:rPr>
              <a:t>,</a:t>
            </a:r>
          </a:p>
          <a:p>
            <a:pPr lvl="0">
              <a:defRPr/>
            </a:pPr>
            <a:r>
              <a:rPr kumimoji="1" lang="ko-KR" altLang="en-US" sz="4800" kern="0" spc="-150">
                <a:solidFill>
                  <a:srgbClr val="000066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Arial" panose="020B0604020202020204" pitchFamily="34" charset="0"/>
              </a:rPr>
              <a:t>왜 해야 하는가</a:t>
            </a:r>
            <a:r>
              <a:rPr kumimoji="1" lang="en-US" altLang="ko-KR" sz="4800" kern="0" spc="-150" dirty="0">
                <a:solidFill>
                  <a:srgbClr val="000066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Arial" panose="020B0604020202020204" pitchFamily="34" charset="0"/>
              </a:rPr>
              <a:t>?</a:t>
            </a:r>
            <a:endParaRPr kumimoji="1" lang="ko-KR" altLang="en-US" sz="4800" kern="0" spc="-150" dirty="0">
              <a:solidFill>
                <a:srgbClr val="000066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675542"/>
      </p:ext>
    </p:extLst>
  </p:cSld>
  <p:clrMapOvr>
    <a:masterClrMapping/>
  </p:clrMapOvr>
</p:sld>
</file>

<file path=ppt/slides/slide3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788" y="388207"/>
            <a:ext cx="49125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Ⅲ. </a:t>
            </a:r>
            <a:r>
              <a:rPr lang="ko-KR" altLang="en-US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위험성평가 실시는 어떻게</a:t>
            </a:r>
            <a:r>
              <a:rPr lang="en-US" altLang="ko-KR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?</a:t>
            </a:r>
            <a:endParaRPr lang="en-US" altLang="ko-KR" spc="-7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32" name="그룹 31"/>
          <p:cNvGrpSpPr/>
          <p:nvPr/>
        </p:nvGrpSpPr>
        <p:grpSpPr>
          <a:xfrm rot="0">
            <a:off x="620318" y="1384678"/>
            <a:ext cx="2222894" cy="4772223"/>
            <a:chOff x="656037" y="1196659"/>
            <a:chExt cx="2710440" cy="4772223"/>
          </a:xfrm>
        </p:grpSpPr>
        <p:sp>
          <p:nvSpPr>
            <p:cNvPr id="4" name="화살표: 아래쪽 3"/>
            <p:cNvSpPr/>
            <p:nvPr/>
          </p:nvSpPr>
          <p:spPr>
            <a:xfrm>
              <a:off x="1888055" y="1770432"/>
              <a:ext cx="246403" cy="268472"/>
            </a:xfrm>
            <a:prstGeom prst="downArrow">
              <a:avLst>
                <a:gd name="adj1" fmla="val 45361"/>
                <a:gd name="adj2" fmla="val 4098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5" name="화살표: 아래쪽 4"/>
            <p:cNvSpPr/>
            <p:nvPr/>
          </p:nvSpPr>
          <p:spPr>
            <a:xfrm>
              <a:off x="1888055" y="2513013"/>
              <a:ext cx="246403" cy="268472"/>
            </a:xfrm>
            <a:prstGeom prst="downArrow">
              <a:avLst>
                <a:gd name="adj1" fmla="val 45361"/>
                <a:gd name="adj2" fmla="val 4098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6" name="화살표: 아래쪽 5"/>
            <p:cNvSpPr/>
            <p:nvPr/>
          </p:nvSpPr>
          <p:spPr>
            <a:xfrm>
              <a:off x="804805" y="3274723"/>
              <a:ext cx="246403" cy="1425968"/>
            </a:xfrm>
            <a:prstGeom prst="downArrow">
              <a:avLst>
                <a:gd name="adj1" fmla="val 45361"/>
                <a:gd name="adj2" fmla="val 4098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7" name="화살표: 아래쪽 6"/>
            <p:cNvSpPr/>
            <p:nvPr/>
          </p:nvSpPr>
          <p:spPr>
            <a:xfrm>
              <a:off x="1888055" y="3274723"/>
              <a:ext cx="246403" cy="364579"/>
            </a:xfrm>
            <a:prstGeom prst="downArrow">
              <a:avLst>
                <a:gd name="adj1" fmla="val 45361"/>
                <a:gd name="adj2" fmla="val 4098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8" name="화살표: 아래쪽 7"/>
            <p:cNvSpPr/>
            <p:nvPr/>
          </p:nvSpPr>
          <p:spPr>
            <a:xfrm>
              <a:off x="1888055" y="5197337"/>
              <a:ext cx="246403" cy="268472"/>
            </a:xfrm>
            <a:prstGeom prst="downArrow">
              <a:avLst>
                <a:gd name="adj1" fmla="val 45361"/>
                <a:gd name="adj2" fmla="val 4098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656037" y="1196659"/>
              <a:ext cx="2710440" cy="623190"/>
            </a:xfrm>
            <a:prstGeom prst="rect">
              <a:avLst/>
            </a:prstGeom>
            <a:solidFill>
              <a:srgbClr val="f17677"/>
            </a:solidFill>
            <a:ln w="127000">
              <a:solidFill>
                <a:srgbClr val="f17677">
                  <a:alpha val="50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tabLst>
                  <a:tab pos="182563" algn="l"/>
                </a:tabLst>
                <a:defRPr/>
              </a:pPr>
              <a:r>
                <a:rPr lang="ko-KR" altLang="en-US" sz="24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사전준비</a:t>
              </a:r>
              <a:endParaRPr lang="ko-KR" altLang="en-US" sz="24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656037" y="2073893"/>
              <a:ext cx="2710440" cy="4739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tabLst>
                  <a:tab pos="182563" algn="l"/>
                </a:tabLst>
                <a:defRPr/>
              </a:pPr>
              <a:r>
                <a:rPr lang="ko-KR" altLang="en-US" sz="1600"/>
                <a:t>유해</a:t>
              </a:r>
              <a:r>
                <a:rPr lang="en-US" altLang="ko-KR" sz="1600"/>
                <a:t>·</a:t>
              </a:r>
              <a:r>
                <a:rPr lang="ko-KR" altLang="en-US" sz="1600"/>
                <a:t>위험요인 파악</a:t>
              </a:r>
              <a:endParaRPr lang="ko-KR" altLang="en-US" sz="1600"/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656037" y="2801906"/>
              <a:ext cx="2710440" cy="4739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tabLst>
                  <a:tab pos="182563" algn="l"/>
                </a:tabLst>
                <a:defRPr/>
              </a:pPr>
              <a:r>
                <a:rPr lang="ko-KR" altLang="en-US" sz="1600"/>
                <a:t>위험성 결정</a:t>
              </a:r>
              <a:endParaRPr lang="ko-KR" altLang="en-US" sz="1600"/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1199976" y="3692276"/>
              <a:ext cx="2166500" cy="79572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o-KR" altLang="en-US" sz="1600"/>
                <a:t>위험성 감소대책</a:t>
              </a:r>
              <a:br>
                <a:rPr lang="en-US" altLang="ko-KR" sz="1600"/>
              </a:br>
              <a:r>
                <a:rPr lang="ko-KR" altLang="en-US" sz="1600"/>
                <a:t>수립 및 실행</a:t>
              </a:r>
              <a:endParaRPr lang="ko-KR" altLang="en-US" sz="1600"/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656037" y="4769390"/>
              <a:ext cx="2710440" cy="4739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tabLst>
                  <a:tab pos="182563" algn="l"/>
                </a:tabLst>
                <a:defRPr/>
              </a:pPr>
              <a:r>
                <a:rPr lang="ko-KR" altLang="en-US" sz="1600"/>
                <a:t>위험성 평가 공유</a:t>
              </a:r>
              <a:endParaRPr lang="ko-KR" altLang="en-US" sz="1600"/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656037" y="5494914"/>
              <a:ext cx="2710440" cy="4739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tabLst>
                  <a:tab pos="182563" algn="l"/>
                </a:tabLst>
                <a:defRPr/>
              </a:pPr>
              <a:r>
                <a:rPr lang="ko-KR" altLang="en-US" sz="1600"/>
                <a:t>기록 및 보존</a:t>
              </a:r>
              <a:endParaRPr lang="ko-KR" altLang="en-US" sz="1600"/>
            </a:p>
          </p:txBody>
        </p:sp>
        <p:cxnSp>
          <p:nvCxnSpPr>
            <p:cNvPr id="25" name="연결선: 꺾임 24"/>
            <p:cNvCxnSpPr>
              <a:stCxn id="29" idx="3"/>
              <a:endCxn id="28" idx="3"/>
            </p:cNvCxnSpPr>
            <p:nvPr/>
          </p:nvCxnSpPr>
          <p:spPr>
            <a:xfrm flipV="1">
              <a:off x="3366476" y="3038890"/>
              <a:ext cx="1" cy="1051248"/>
            </a:xfrm>
            <a:prstGeom prst="bentConnector3">
              <a:avLst>
                <a:gd name="adj1" fmla="val 22860100000"/>
              </a:avLst>
            </a:prstGeom>
            <a:ln w="38100">
              <a:solidFill>
                <a:srgbClr val="bfbfb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그룹 32"/>
          <p:cNvGrpSpPr/>
          <p:nvPr/>
        </p:nvGrpSpPr>
        <p:grpSpPr>
          <a:xfrm rot="0">
            <a:off x="3401410" y="1330633"/>
            <a:ext cx="7913117" cy="484490"/>
            <a:chOff x="1239154" y="1527547"/>
            <a:chExt cx="7913117" cy="484490"/>
          </a:xfrm>
        </p:grpSpPr>
        <p:sp>
          <p:nvSpPr>
            <p:cNvPr id="34" name="사각형: 둥근 모서리 33"/>
            <p:cNvSpPr/>
            <p:nvPr/>
          </p:nvSpPr>
          <p:spPr>
            <a:xfrm>
              <a:off x="1255747" y="1538778"/>
              <a:ext cx="7896524" cy="462731"/>
            </a:xfrm>
            <a:prstGeom prst="roundRect">
              <a:avLst>
                <a:gd name="adj" fmla="val 50000"/>
              </a:avLst>
            </a:prstGeom>
            <a:solidFill>
              <a:srgbClr val="2ec2d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tabLst>
                  <a:tab pos="182563" algn="l"/>
                </a:tabLst>
                <a:defRPr/>
              </a:pPr>
              <a:r>
                <a:rPr lang="ko-KR" altLang="en-US" sz="28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     사전준비 사항</a:t>
              </a:r>
              <a:endParaRPr lang="ko-KR" altLang="en-US" sz="28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35" name="타원 34"/>
            <p:cNvSpPr/>
            <p:nvPr/>
          </p:nvSpPr>
          <p:spPr>
            <a:xfrm>
              <a:off x="1239154" y="1527547"/>
              <a:ext cx="484490" cy="484490"/>
            </a:xfrm>
            <a:prstGeom prst="ellipse">
              <a:avLst/>
            </a:prstGeom>
            <a:solidFill>
              <a:srgbClr val="2ec2d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36" name="이등변 삼각형 35"/>
            <p:cNvSpPr/>
            <p:nvPr/>
          </p:nvSpPr>
          <p:spPr>
            <a:xfrm rot="5400000">
              <a:off x="1411935" y="1670212"/>
              <a:ext cx="219700" cy="1893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grpSp>
        <p:nvGrpSpPr>
          <p:cNvPr id="54" name="그룹 53"/>
          <p:cNvGrpSpPr/>
          <p:nvPr/>
        </p:nvGrpSpPr>
        <p:grpSpPr>
          <a:xfrm rot="0">
            <a:off x="3940969" y="1976845"/>
            <a:ext cx="7662351" cy="4206340"/>
            <a:chOff x="3979069" y="1976845"/>
            <a:chExt cx="7662351" cy="4206340"/>
          </a:xfrm>
        </p:grpSpPr>
        <p:sp>
          <p:nvSpPr>
            <p:cNvPr id="11" name="직사각형 10"/>
            <p:cNvSpPr/>
            <p:nvPr/>
          </p:nvSpPr>
          <p:spPr>
            <a:xfrm>
              <a:off x="4045609" y="2033996"/>
              <a:ext cx="7181471" cy="29837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800"/>
                </a:spcAft>
                <a:defRPr/>
              </a:pPr>
              <a:r>
                <a:rPr lang="ko-KR" altLang="en-US" sz="2200">
                  <a:solidFill>
                    <a:srgbClr val="000066"/>
                  </a:solidFill>
                  <a:latin typeface="+mj-ea"/>
                  <a:ea typeface="+mj-ea"/>
                </a:rPr>
                <a:t>① 위험성평가 실시규정 작성</a:t>
              </a:r>
              <a:endParaRPr lang="ko-KR" altLang="en-US" sz="2200">
                <a:solidFill>
                  <a:srgbClr val="000066"/>
                </a:solidFill>
                <a:latin typeface="+mj-ea"/>
                <a:ea typeface="+mj-ea"/>
              </a:endParaRPr>
            </a:p>
            <a:p>
              <a:pPr>
                <a:spcAft>
                  <a:spcPts val="1800"/>
                </a:spcAft>
                <a:defRPr/>
              </a:pPr>
              <a:r>
                <a:rPr lang="ko-KR" altLang="en-US" sz="2200">
                  <a:solidFill>
                    <a:srgbClr val="000066"/>
                  </a:solidFill>
                  <a:latin typeface="+mj-ea"/>
                  <a:ea typeface="+mj-ea"/>
                </a:rPr>
                <a:t>② 위험성평가 실시 조직의 구성</a:t>
              </a:r>
              <a:r>
                <a:rPr lang="en-US" altLang="ko-KR" sz="2200">
                  <a:solidFill>
                    <a:srgbClr val="000066"/>
                  </a:solidFill>
                  <a:latin typeface="+mj-ea"/>
                  <a:ea typeface="+mj-ea"/>
                </a:rPr>
                <a:t>(</a:t>
              </a:r>
              <a:r>
                <a:rPr lang="ko-KR" altLang="en-US" sz="2200">
                  <a:solidFill>
                    <a:srgbClr val="000066"/>
                  </a:solidFill>
                  <a:latin typeface="+mj-ea"/>
                  <a:ea typeface="+mj-ea"/>
                </a:rPr>
                <a:t>역할과 책임 부여</a:t>
              </a:r>
              <a:r>
                <a:rPr lang="en-US" altLang="ko-KR" sz="2200">
                  <a:solidFill>
                    <a:srgbClr val="000066"/>
                  </a:solidFill>
                  <a:latin typeface="+mj-ea"/>
                  <a:ea typeface="+mj-ea"/>
                </a:rPr>
                <a:t>)</a:t>
              </a:r>
              <a:endParaRPr lang="en-US" altLang="ko-KR" sz="2200">
                <a:solidFill>
                  <a:srgbClr val="000066"/>
                </a:solidFill>
                <a:latin typeface="+mj-ea"/>
                <a:ea typeface="+mj-ea"/>
              </a:endParaRPr>
            </a:p>
            <a:p>
              <a:pPr>
                <a:spcAft>
                  <a:spcPts val="1800"/>
                </a:spcAft>
                <a:defRPr/>
              </a:pPr>
              <a:r>
                <a:rPr lang="ko-KR" altLang="en-US" sz="2200">
                  <a:solidFill>
                    <a:srgbClr val="000066"/>
                  </a:solidFill>
                  <a:latin typeface="+mj-ea"/>
                  <a:ea typeface="+mj-ea"/>
                </a:rPr>
                <a:t>③ 위험성평가 실시 담당자 대상 교육 </a:t>
              </a:r>
              <a:endParaRPr lang="ko-KR" altLang="en-US" sz="2200">
                <a:solidFill>
                  <a:srgbClr val="000066"/>
                </a:solidFill>
                <a:latin typeface="+mj-ea"/>
                <a:ea typeface="+mj-ea"/>
              </a:endParaRPr>
            </a:p>
            <a:p>
              <a:pPr>
                <a:spcAft>
                  <a:spcPts val="1800"/>
                </a:spcAft>
                <a:defRPr/>
              </a:pPr>
              <a:r>
                <a:rPr lang="ko-KR" altLang="en-US" sz="2200">
                  <a:solidFill>
                    <a:srgbClr val="000066"/>
                  </a:solidFill>
                  <a:latin typeface="+mj-ea"/>
                  <a:ea typeface="+mj-ea"/>
                </a:rPr>
                <a:t>④ 위험성 수준과 그 판단기준의 설정</a:t>
              </a:r>
              <a:br>
                <a:rPr lang="en-US" altLang="ko-KR" sz="2200">
                  <a:solidFill>
                    <a:srgbClr val="000066"/>
                  </a:solidFill>
                  <a:latin typeface="+mj-ea"/>
                  <a:ea typeface="+mj-ea"/>
                </a:rPr>
              </a:br>
              <a:r>
                <a:rPr lang="en-US" altLang="ko-KR" sz="2000">
                  <a:solidFill>
                    <a:srgbClr val="000066"/>
                  </a:solidFill>
                  <a:latin typeface="+mj-ea"/>
                  <a:ea typeface="+mj-ea"/>
                </a:rPr>
                <a:t>     - “</a:t>
              </a:r>
              <a:r>
                <a:rPr lang="ko-KR" altLang="en-US" sz="2000">
                  <a:solidFill>
                    <a:srgbClr val="000066"/>
                  </a:solidFill>
                  <a:latin typeface="+mj-ea"/>
                  <a:ea typeface="+mj-ea"/>
                </a:rPr>
                <a:t>몇 단계</a:t>
              </a:r>
              <a:r>
                <a:rPr lang="en-US" altLang="ko-KR" sz="2000">
                  <a:solidFill>
                    <a:srgbClr val="000066"/>
                  </a:solidFill>
                  <a:latin typeface="+mj-ea"/>
                  <a:ea typeface="+mj-ea"/>
                </a:rPr>
                <a:t>?” “</a:t>
              </a:r>
              <a:r>
                <a:rPr lang="ko-KR" altLang="en-US" sz="2000">
                  <a:solidFill>
                    <a:srgbClr val="000066"/>
                  </a:solidFill>
                  <a:latin typeface="+mj-ea"/>
                  <a:ea typeface="+mj-ea"/>
                </a:rPr>
                <a:t>단계별 위험</a:t>
              </a:r>
              <a:r>
                <a:rPr lang="en-US" altLang="ko-KR" sz="2000">
                  <a:solidFill>
                    <a:srgbClr val="000066"/>
                  </a:solidFill>
                  <a:latin typeface="+mj-ea"/>
                  <a:ea typeface="+mj-ea"/>
                </a:rPr>
                <a:t>?” “</a:t>
              </a:r>
              <a:r>
                <a:rPr lang="ko-KR" altLang="en-US" sz="2000">
                  <a:solidFill>
                    <a:srgbClr val="000066"/>
                  </a:solidFill>
                  <a:latin typeface="+mj-ea"/>
                  <a:ea typeface="+mj-ea"/>
                </a:rPr>
                <a:t>허용 가능한 위험성의 수준</a:t>
              </a:r>
              <a:r>
                <a:rPr lang="en-US" altLang="ko-KR" sz="2000">
                  <a:solidFill>
                    <a:srgbClr val="000066"/>
                  </a:solidFill>
                  <a:latin typeface="+mj-ea"/>
                  <a:ea typeface="+mj-ea"/>
                </a:rPr>
                <a:t>?”</a:t>
              </a:r>
              <a:endParaRPr lang="en-US" altLang="ko-KR" sz="2000">
                <a:solidFill>
                  <a:srgbClr val="000066"/>
                </a:solidFill>
                <a:latin typeface="+mj-ea"/>
                <a:ea typeface="+mj-ea"/>
              </a:endParaRPr>
            </a:p>
            <a:p>
              <a:pPr>
                <a:spcAft>
                  <a:spcPts val="1800"/>
                </a:spcAft>
                <a:defRPr/>
              </a:pPr>
              <a:r>
                <a:rPr lang="ko-KR" altLang="en-US" sz="2200">
                  <a:solidFill>
                    <a:srgbClr val="000066"/>
                  </a:solidFill>
                  <a:latin typeface="+mj-ea"/>
                  <a:ea typeface="+mj-ea"/>
                </a:rPr>
                <a:t>⑤ 사업장 안전보건정보 수집</a:t>
              </a:r>
              <a:endParaRPr lang="en-US" altLang="ko-KR" sz="2200">
                <a:solidFill>
                  <a:srgbClr val="000066"/>
                </a:solidFill>
                <a:latin typeface="+mj-ea"/>
                <a:ea typeface="+mj-ea"/>
              </a:endParaRPr>
            </a:p>
          </p:txBody>
        </p:sp>
        <p:grpSp>
          <p:nvGrpSpPr>
            <p:cNvPr id="45" name="그룹 44"/>
            <p:cNvGrpSpPr/>
            <p:nvPr/>
          </p:nvGrpSpPr>
          <p:grpSpPr>
            <a:xfrm rot="0">
              <a:off x="3979069" y="5434641"/>
              <a:ext cx="7662351" cy="748544"/>
              <a:chOff x="3979069" y="5356057"/>
              <a:chExt cx="7662351" cy="748544"/>
            </a:xfrm>
          </p:grpSpPr>
          <p:sp>
            <p:nvSpPr>
              <p:cNvPr id="42" name="사각형: 둥근 모서리 41"/>
              <p:cNvSpPr/>
              <p:nvPr/>
            </p:nvSpPr>
            <p:spPr>
              <a:xfrm>
                <a:off x="3979069" y="5356057"/>
                <a:ext cx="7373558" cy="748544"/>
              </a:xfrm>
              <a:prstGeom prst="roundRect">
                <a:avLst>
                  <a:gd name="adj" fmla="val 17318"/>
                </a:avLst>
              </a:prstGeom>
              <a:solidFill>
                <a:srgbClr val="eaeaea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tabLst>
                    <a:tab pos="182563" algn="l"/>
                  </a:tabLst>
                  <a:defRPr/>
                </a:pPr>
                <a:endParaRPr lang="ko-KR" altLang="en-US" sz="22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  <p:grpSp>
            <p:nvGrpSpPr>
              <p:cNvPr id="44" name="그룹 43"/>
              <p:cNvGrpSpPr/>
              <p:nvPr/>
            </p:nvGrpSpPr>
            <p:grpSpPr>
              <a:xfrm rot="0">
                <a:off x="4289565" y="5490916"/>
                <a:ext cx="7351855" cy="479707"/>
                <a:chOff x="4032388" y="5462341"/>
                <a:chExt cx="7351855" cy="479707"/>
              </a:xfrm>
            </p:grpSpPr>
            <p:sp>
              <p:nvSpPr>
                <p:cNvPr id="39" name="TextBox 38"/>
                <p:cNvSpPr txBox="1"/>
                <p:nvPr/>
              </p:nvSpPr>
              <p:spPr>
                <a:xfrm>
                  <a:off x="4528295" y="5466967"/>
                  <a:ext cx="6855948" cy="434244"/>
                </a:xfrm>
                <a:prstGeom prst="rect">
                  <a:avLst/>
                </a:prstGeom>
                <a:noFill/>
              </p:spPr>
              <p:txBody>
                <a:bodyPr vert="horz" wrap="square" lIns="91440" tIns="45720" rIns="91440" bIns="45720" anchor="t">
                  <a:spAutoFit/>
                </a:bodyPr>
                <a:lstStyle/>
                <a:p>
                  <a:pPr>
                    <a:lnSpc>
                      <a:spcPts val="2700"/>
                    </a:lnSpc>
                    <a:spcBef>
                      <a:spcPts val="0"/>
                    </a:spcBef>
                    <a:defRPr/>
                  </a:pPr>
                  <a:r>
                    <a:rPr lang="ko-KR" altLang="en-US" sz="2000" spc="-100">
                      <a:solidFill>
                        <a:srgbClr val="b1510f"/>
                      </a:solidFill>
                      <a:latin typeface="+mj-ea"/>
                      <a:ea typeface="+mj-ea"/>
                      <a:cs typeface="함초롬돋움"/>
                    </a:rPr>
                    <a:t>상시근로자 </a:t>
                  </a:r>
                  <a:r>
                    <a:rPr lang="en-US" altLang="ko-KR" sz="2000" spc="-100">
                      <a:solidFill>
                        <a:srgbClr val="b1510f"/>
                      </a:solidFill>
                      <a:latin typeface="+mj-ea"/>
                      <a:ea typeface="+mj-ea"/>
                      <a:cs typeface="함초롬돋움"/>
                    </a:rPr>
                    <a:t>5</a:t>
                  </a:r>
                  <a:r>
                    <a:rPr lang="ko-KR" altLang="en-US" sz="2000" spc="-100">
                      <a:solidFill>
                        <a:srgbClr val="b1510f"/>
                      </a:solidFill>
                      <a:latin typeface="+mj-ea"/>
                      <a:ea typeface="+mj-ea"/>
                      <a:cs typeface="함초롬돋움"/>
                    </a:rPr>
                    <a:t>인 미만</a:t>
                  </a:r>
                  <a:r>
                    <a:rPr lang="en-US" altLang="ko-KR" sz="2000" spc="-100">
                      <a:solidFill>
                        <a:srgbClr val="b1510f"/>
                      </a:solidFill>
                      <a:latin typeface="+mj-ea"/>
                      <a:ea typeface="+mj-ea"/>
                      <a:cs typeface="함초롬돋움"/>
                    </a:rPr>
                    <a:t>(</a:t>
                  </a:r>
                  <a:r>
                    <a:rPr lang="ko-KR" altLang="en-US" sz="2000" spc="-100">
                      <a:solidFill>
                        <a:srgbClr val="b1510f"/>
                      </a:solidFill>
                      <a:latin typeface="+mj-ea"/>
                      <a:ea typeface="+mj-ea"/>
                      <a:cs typeface="함초롬돋움"/>
                    </a:rPr>
                    <a:t>건설공사 </a:t>
                  </a:r>
                  <a:r>
                    <a:rPr lang="en-US" altLang="ko-KR" sz="2000" spc="-100">
                      <a:solidFill>
                        <a:srgbClr val="b1510f"/>
                      </a:solidFill>
                      <a:latin typeface="+mj-ea"/>
                      <a:ea typeface="+mj-ea"/>
                      <a:cs typeface="함초롬돋움"/>
                    </a:rPr>
                    <a:t>1</a:t>
                  </a:r>
                  <a:r>
                    <a:rPr lang="ko-KR" altLang="en-US" sz="2000" spc="-100">
                      <a:solidFill>
                        <a:srgbClr val="b1510f"/>
                      </a:solidFill>
                      <a:latin typeface="+mj-ea"/>
                      <a:ea typeface="+mj-ea"/>
                      <a:cs typeface="함초롬돋움"/>
                    </a:rPr>
                    <a:t>억원 미만</a:t>
                  </a:r>
                  <a:r>
                    <a:rPr lang="en-US" altLang="ko-KR" sz="2000" spc="-100">
                      <a:solidFill>
                        <a:srgbClr val="b1510f"/>
                      </a:solidFill>
                      <a:latin typeface="+mj-ea"/>
                      <a:ea typeface="+mj-ea"/>
                      <a:cs typeface="함초롬돋움"/>
                    </a:rPr>
                    <a:t>)</a:t>
                  </a:r>
                  <a:r>
                    <a:rPr lang="ko-KR" altLang="en-US" sz="2000" spc="-100">
                      <a:solidFill>
                        <a:srgbClr val="b1510f"/>
                      </a:solidFill>
                      <a:latin typeface="+mj-ea"/>
                      <a:ea typeface="+mj-ea"/>
                      <a:cs typeface="함초롬돋움"/>
                    </a:rPr>
                    <a:t>에서는 생략 가능</a:t>
                  </a:r>
                  <a:endParaRPr lang="ko-KR" altLang="en-US" sz="2000" spc="-100">
                    <a:solidFill>
                      <a:srgbClr val="b1510f"/>
                    </a:solidFill>
                    <a:latin typeface="+mj-ea"/>
                    <a:ea typeface="+mj-ea"/>
                    <a:cs typeface="함초롬돋움"/>
                  </a:endParaRPr>
                </a:p>
              </p:txBody>
            </p:sp>
            <p:grpSp>
              <p:nvGrpSpPr>
                <p:cNvPr id="43" name="그룹 42"/>
                <p:cNvGrpSpPr/>
                <p:nvPr/>
              </p:nvGrpSpPr>
              <p:grpSpPr>
                <a:xfrm rot="0">
                  <a:off x="4032388" y="5462341"/>
                  <a:ext cx="479707" cy="479707"/>
                  <a:chOff x="3547857" y="5346446"/>
                  <a:chExt cx="646331" cy="646331"/>
                </a:xfrm>
              </p:grpSpPr>
              <p:sp>
                <p:nvSpPr>
                  <p:cNvPr id="40" name="타원 39"/>
                  <p:cNvSpPr/>
                  <p:nvPr/>
                </p:nvSpPr>
                <p:spPr>
                  <a:xfrm>
                    <a:off x="3547857" y="5346446"/>
                    <a:ext cx="646331" cy="646331"/>
                  </a:xfrm>
                  <a:prstGeom prst="ellipse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ko-KR" altLang="en-US"/>
                  </a:p>
                </p:txBody>
              </p:sp>
              <p:sp>
                <p:nvSpPr>
                  <p:cNvPr id="41" name="Freeform 33"/>
                  <p:cNvSpPr>
                    <a:spLocks noEditPoints="1"/>
                  </p:cNvSpPr>
                  <p:nvPr/>
                </p:nvSpPr>
                <p:spPr>
                  <a:xfrm>
                    <a:off x="3668684" y="5450280"/>
                    <a:ext cx="397204" cy="438662"/>
                  </a:xfrm>
                  <a:custGeom>
                    <a:avLst/>
                    <a:gdLst>
                      <a:gd name="T0" fmla="*/ 296 w 297"/>
                      <a:gd name="T1" fmla="*/ 158 h 328"/>
                      <a:gd name="T2" fmla="*/ 255 w 297"/>
                      <a:gd name="T3" fmla="*/ 150 h 328"/>
                      <a:gd name="T4" fmla="*/ 292 w 297"/>
                      <a:gd name="T5" fmla="*/ 138 h 328"/>
                      <a:gd name="T6" fmla="*/ 297 w 297"/>
                      <a:gd name="T7" fmla="*/ 142 h 328"/>
                      <a:gd name="T8" fmla="*/ 159 w 297"/>
                      <a:gd name="T9" fmla="*/ 5 h 328"/>
                      <a:gd name="T10" fmla="*/ 155 w 297"/>
                      <a:gd name="T11" fmla="*/ 0 h 328"/>
                      <a:gd name="T12" fmla="*/ 138 w 297"/>
                      <a:gd name="T13" fmla="*/ 4 h 328"/>
                      <a:gd name="T14" fmla="*/ 147 w 297"/>
                      <a:gd name="T15" fmla="*/ 42 h 328"/>
                      <a:gd name="T16" fmla="*/ 264 w 297"/>
                      <a:gd name="T17" fmla="*/ 48 h 328"/>
                      <a:gd name="T18" fmla="*/ 256 w 297"/>
                      <a:gd name="T19" fmla="*/ 33 h 328"/>
                      <a:gd name="T20" fmla="*/ 249 w 297"/>
                      <a:gd name="T21" fmla="*/ 33 h 328"/>
                      <a:gd name="T22" fmla="*/ 43 w 297"/>
                      <a:gd name="T23" fmla="*/ 150 h 328"/>
                      <a:gd name="T24" fmla="*/ 6 w 297"/>
                      <a:gd name="T25" fmla="*/ 138 h 328"/>
                      <a:gd name="T26" fmla="*/ 0 w 297"/>
                      <a:gd name="T27" fmla="*/ 155 h 328"/>
                      <a:gd name="T28" fmla="*/ 6 w 297"/>
                      <a:gd name="T29" fmla="*/ 159 h 328"/>
                      <a:gd name="T30" fmla="*/ 238 w 297"/>
                      <a:gd name="T31" fmla="*/ 229 h 328"/>
                      <a:gd name="T32" fmla="*/ 228 w 297"/>
                      <a:gd name="T33" fmla="*/ 234 h 328"/>
                      <a:gd name="T34" fmla="*/ 252 w 297"/>
                      <a:gd name="T35" fmla="*/ 265 h 328"/>
                      <a:gd name="T36" fmla="*/ 265 w 297"/>
                      <a:gd name="T37" fmla="*/ 251 h 328"/>
                      <a:gd name="T38" fmla="*/ 60 w 297"/>
                      <a:gd name="T39" fmla="*/ 68 h 328"/>
                      <a:gd name="T40" fmla="*/ 68 w 297"/>
                      <a:gd name="T41" fmla="*/ 60 h 328"/>
                      <a:gd name="T42" fmla="*/ 43 w 297"/>
                      <a:gd name="T43" fmla="*/ 32 h 328"/>
                      <a:gd name="T44" fmla="*/ 32 w 297"/>
                      <a:gd name="T45" fmla="*/ 45 h 328"/>
                      <a:gd name="T46" fmla="*/ 63 w 297"/>
                      <a:gd name="T47" fmla="*/ 228 h 328"/>
                      <a:gd name="T48" fmla="*/ 32 w 297"/>
                      <a:gd name="T49" fmla="*/ 251 h 328"/>
                      <a:gd name="T50" fmla="*/ 45 w 297"/>
                      <a:gd name="T51" fmla="*/ 265 h 328"/>
                      <a:gd name="T52" fmla="*/ 69 w 297"/>
                      <a:gd name="T53" fmla="*/ 234 h 328"/>
                      <a:gd name="T54" fmla="*/ 141 w 297"/>
                      <a:gd name="T55" fmla="*/ 214 h 328"/>
                      <a:gd name="T56" fmla="*/ 145 w 297"/>
                      <a:gd name="T57" fmla="*/ 232 h 328"/>
                      <a:gd name="T58" fmla="*/ 159 w 297"/>
                      <a:gd name="T59" fmla="*/ 222 h 328"/>
                      <a:gd name="T60" fmla="*/ 149 w 297"/>
                      <a:gd name="T61" fmla="*/ 212 h 328"/>
                      <a:gd name="T62" fmla="*/ 134 w 297"/>
                      <a:gd name="T63" fmla="*/ 119 h 328"/>
                      <a:gd name="T64" fmla="*/ 151 w 297"/>
                      <a:gd name="T65" fmla="*/ 201 h 328"/>
                      <a:gd name="T66" fmla="*/ 163 w 297"/>
                      <a:gd name="T67" fmla="*/ 119 h 328"/>
                      <a:gd name="T68" fmla="*/ 234 w 297"/>
                      <a:gd name="T69" fmla="*/ 140 h 328"/>
                      <a:gd name="T70" fmla="*/ 212 w 297"/>
                      <a:gd name="T71" fmla="*/ 199 h 328"/>
                      <a:gd name="T72" fmla="*/ 191 w 297"/>
                      <a:gd name="T73" fmla="*/ 296 h 328"/>
                      <a:gd name="T74" fmla="*/ 181 w 297"/>
                      <a:gd name="T75" fmla="*/ 307 h 328"/>
                      <a:gd name="T76" fmla="*/ 161 w 297"/>
                      <a:gd name="T77" fmla="*/ 327 h 328"/>
                      <a:gd name="T78" fmla="*/ 132 w 297"/>
                      <a:gd name="T79" fmla="*/ 324 h 328"/>
                      <a:gd name="T80" fmla="*/ 117 w 297"/>
                      <a:gd name="T81" fmla="*/ 307 h 328"/>
                      <a:gd name="T82" fmla="*/ 106 w 297"/>
                      <a:gd name="T83" fmla="*/ 287 h 328"/>
                      <a:gd name="T84" fmla="*/ 151 w 297"/>
                      <a:gd name="T85" fmla="*/ 279 h 328"/>
                      <a:gd name="T86" fmla="*/ 106 w 297"/>
                      <a:gd name="T87" fmla="*/ 250 h 328"/>
                      <a:gd name="T88" fmla="*/ 85 w 297"/>
                      <a:gd name="T89" fmla="*/ 199 h 328"/>
                      <a:gd name="T90" fmla="*/ 64 w 297"/>
                      <a:gd name="T91" fmla="*/ 140 h 328"/>
                      <a:gd name="T92" fmla="*/ 79 w 297"/>
                      <a:gd name="T93" fmla="*/ 97 h 328"/>
                      <a:gd name="T94" fmla="*/ 149 w 297"/>
                      <a:gd name="T95" fmla="*/ 64 h 328"/>
                      <a:gd name="T96" fmla="*/ 224 w 297"/>
                      <a:gd name="T97" fmla="*/ 103 h 328"/>
                      <a:gd name="T98" fmla="*/ 234 w 297"/>
                      <a:gd name="T99" fmla="*/ 140 h 328"/>
                      <a:gd name="T100" fmla="*/ 195 w 297"/>
                      <a:gd name="T101" fmla="*/ 99 h 328"/>
                      <a:gd name="T102" fmla="*/ 136 w 297"/>
                      <a:gd name="T103" fmla="*/ 83 h 328"/>
                      <a:gd name="T104" fmla="*/ 84 w 297"/>
                      <a:gd name="T105" fmla="*/ 128 h 328"/>
                      <a:gd name="T106" fmla="*/ 94 w 297"/>
                      <a:gd name="T107" fmla="*/ 177 h 328"/>
                      <a:gd name="T108" fmla="*/ 124 w 297"/>
                      <a:gd name="T109" fmla="*/ 240 h 328"/>
                      <a:gd name="T110" fmla="*/ 125 w 297"/>
                      <a:gd name="T111" fmla="*/ 254 h 328"/>
                      <a:gd name="T112" fmla="*/ 149 w 297"/>
                      <a:gd name="T113" fmla="*/ 257 h 328"/>
                      <a:gd name="T114" fmla="*/ 173 w 297"/>
                      <a:gd name="T115" fmla="*/ 254 h 328"/>
                      <a:gd name="T116" fmla="*/ 175 w 297"/>
                      <a:gd name="T117" fmla="*/ 230 h 328"/>
                      <a:gd name="T118" fmla="*/ 208 w 297"/>
                      <a:gd name="T119" fmla="*/ 165 h 328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297" h="328">
                        <a:moveTo>
                          <a:pt x="297" y="142"/>
                        </a:moveTo>
                        <a:lnTo>
                          <a:pt x="297" y="155"/>
                        </a:lnTo>
                        <a:lnTo>
                          <a:pt x="297" y="155"/>
                        </a:lnTo>
                        <a:lnTo>
                          <a:pt x="297" y="156"/>
                        </a:lnTo>
                        <a:lnTo>
                          <a:pt x="296" y="158"/>
                        </a:lnTo>
                        <a:lnTo>
                          <a:pt x="296" y="158"/>
                        </a:lnTo>
                        <a:lnTo>
                          <a:pt x="293" y="159"/>
                        </a:lnTo>
                        <a:lnTo>
                          <a:pt x="292" y="159"/>
                        </a:lnTo>
                        <a:lnTo>
                          <a:pt x="259" y="154"/>
                        </a:lnTo>
                        <a:lnTo>
                          <a:pt x="259" y="154"/>
                        </a:lnTo>
                        <a:lnTo>
                          <a:pt x="256" y="152"/>
                        </a:lnTo>
                        <a:lnTo>
                          <a:pt x="255" y="150"/>
                        </a:lnTo>
                        <a:lnTo>
                          <a:pt x="255" y="147"/>
                        </a:lnTo>
                        <a:lnTo>
                          <a:pt x="255" y="147"/>
                        </a:lnTo>
                        <a:lnTo>
                          <a:pt x="256" y="144"/>
                        </a:lnTo>
                        <a:lnTo>
                          <a:pt x="259" y="142"/>
                        </a:lnTo>
                        <a:lnTo>
                          <a:pt x="292" y="138"/>
                        </a:lnTo>
                        <a:lnTo>
                          <a:pt x="292" y="138"/>
                        </a:lnTo>
                        <a:lnTo>
                          <a:pt x="293" y="138"/>
                        </a:lnTo>
                        <a:lnTo>
                          <a:pt x="296" y="139"/>
                        </a:lnTo>
                        <a:lnTo>
                          <a:pt x="296" y="139"/>
                        </a:lnTo>
                        <a:lnTo>
                          <a:pt x="297" y="140"/>
                        </a:lnTo>
                        <a:lnTo>
                          <a:pt x="297" y="142"/>
                        </a:lnTo>
                        <a:lnTo>
                          <a:pt x="297" y="142"/>
                        </a:lnTo>
                        <a:close/>
                        <a:moveTo>
                          <a:pt x="147" y="42"/>
                        </a:moveTo>
                        <a:lnTo>
                          <a:pt x="150" y="42"/>
                        </a:lnTo>
                        <a:lnTo>
                          <a:pt x="150" y="42"/>
                        </a:lnTo>
                        <a:lnTo>
                          <a:pt x="153" y="41"/>
                        </a:lnTo>
                        <a:lnTo>
                          <a:pt x="154" y="38"/>
                        </a:lnTo>
                        <a:lnTo>
                          <a:pt x="159" y="5"/>
                        </a:lnTo>
                        <a:lnTo>
                          <a:pt x="159" y="5"/>
                        </a:lnTo>
                        <a:lnTo>
                          <a:pt x="159" y="4"/>
                        </a:lnTo>
                        <a:lnTo>
                          <a:pt x="158" y="1"/>
                        </a:lnTo>
                        <a:lnTo>
                          <a:pt x="158" y="1"/>
                        </a:lnTo>
                        <a:lnTo>
                          <a:pt x="157" y="0"/>
                        </a:lnTo>
                        <a:lnTo>
                          <a:pt x="155" y="0"/>
                        </a:lnTo>
                        <a:lnTo>
                          <a:pt x="142" y="0"/>
                        </a:lnTo>
                        <a:lnTo>
                          <a:pt x="142" y="0"/>
                        </a:lnTo>
                        <a:lnTo>
                          <a:pt x="141" y="0"/>
                        </a:lnTo>
                        <a:lnTo>
                          <a:pt x="140" y="1"/>
                        </a:lnTo>
                        <a:lnTo>
                          <a:pt x="140" y="1"/>
                        </a:lnTo>
                        <a:lnTo>
                          <a:pt x="138" y="4"/>
                        </a:lnTo>
                        <a:lnTo>
                          <a:pt x="138" y="5"/>
                        </a:lnTo>
                        <a:lnTo>
                          <a:pt x="142" y="38"/>
                        </a:lnTo>
                        <a:lnTo>
                          <a:pt x="142" y="38"/>
                        </a:lnTo>
                        <a:lnTo>
                          <a:pt x="145" y="41"/>
                        </a:lnTo>
                        <a:lnTo>
                          <a:pt x="147" y="42"/>
                        </a:lnTo>
                        <a:lnTo>
                          <a:pt x="147" y="42"/>
                        </a:lnTo>
                        <a:close/>
                        <a:moveTo>
                          <a:pt x="232" y="68"/>
                        </a:moveTo>
                        <a:lnTo>
                          <a:pt x="232" y="68"/>
                        </a:lnTo>
                        <a:lnTo>
                          <a:pt x="235" y="69"/>
                        </a:lnTo>
                        <a:lnTo>
                          <a:pt x="238" y="68"/>
                        </a:lnTo>
                        <a:lnTo>
                          <a:pt x="264" y="48"/>
                        </a:lnTo>
                        <a:lnTo>
                          <a:pt x="264" y="48"/>
                        </a:lnTo>
                        <a:lnTo>
                          <a:pt x="265" y="46"/>
                        </a:lnTo>
                        <a:lnTo>
                          <a:pt x="265" y="45"/>
                        </a:lnTo>
                        <a:lnTo>
                          <a:pt x="265" y="45"/>
                        </a:lnTo>
                        <a:lnTo>
                          <a:pt x="265" y="44"/>
                        </a:lnTo>
                        <a:lnTo>
                          <a:pt x="264" y="41"/>
                        </a:lnTo>
                        <a:lnTo>
                          <a:pt x="256" y="33"/>
                        </a:lnTo>
                        <a:lnTo>
                          <a:pt x="256" y="33"/>
                        </a:lnTo>
                        <a:lnTo>
                          <a:pt x="255" y="32"/>
                        </a:lnTo>
                        <a:lnTo>
                          <a:pt x="252" y="32"/>
                        </a:lnTo>
                        <a:lnTo>
                          <a:pt x="252" y="32"/>
                        </a:lnTo>
                        <a:lnTo>
                          <a:pt x="251" y="32"/>
                        </a:lnTo>
                        <a:lnTo>
                          <a:pt x="249" y="33"/>
                        </a:lnTo>
                        <a:lnTo>
                          <a:pt x="230" y="60"/>
                        </a:lnTo>
                        <a:lnTo>
                          <a:pt x="230" y="60"/>
                        </a:lnTo>
                        <a:lnTo>
                          <a:pt x="228" y="62"/>
                        </a:lnTo>
                        <a:lnTo>
                          <a:pt x="230" y="65"/>
                        </a:lnTo>
                        <a:lnTo>
                          <a:pt x="232" y="68"/>
                        </a:lnTo>
                        <a:close/>
                        <a:moveTo>
                          <a:pt x="43" y="150"/>
                        </a:moveTo>
                        <a:lnTo>
                          <a:pt x="43" y="147"/>
                        </a:lnTo>
                        <a:lnTo>
                          <a:pt x="43" y="147"/>
                        </a:lnTo>
                        <a:lnTo>
                          <a:pt x="41" y="144"/>
                        </a:lnTo>
                        <a:lnTo>
                          <a:pt x="39" y="142"/>
                        </a:lnTo>
                        <a:lnTo>
                          <a:pt x="6" y="138"/>
                        </a:lnTo>
                        <a:lnTo>
                          <a:pt x="6" y="138"/>
                        </a:lnTo>
                        <a:lnTo>
                          <a:pt x="4" y="138"/>
                        </a:lnTo>
                        <a:lnTo>
                          <a:pt x="2" y="139"/>
                        </a:lnTo>
                        <a:lnTo>
                          <a:pt x="2" y="139"/>
                        </a:lnTo>
                        <a:lnTo>
                          <a:pt x="0" y="140"/>
                        </a:lnTo>
                        <a:lnTo>
                          <a:pt x="0" y="142"/>
                        </a:lnTo>
                        <a:lnTo>
                          <a:pt x="0" y="155"/>
                        </a:lnTo>
                        <a:lnTo>
                          <a:pt x="0" y="155"/>
                        </a:lnTo>
                        <a:lnTo>
                          <a:pt x="0" y="156"/>
                        </a:lnTo>
                        <a:lnTo>
                          <a:pt x="2" y="158"/>
                        </a:lnTo>
                        <a:lnTo>
                          <a:pt x="2" y="158"/>
                        </a:lnTo>
                        <a:lnTo>
                          <a:pt x="4" y="159"/>
                        </a:lnTo>
                        <a:lnTo>
                          <a:pt x="6" y="159"/>
                        </a:lnTo>
                        <a:lnTo>
                          <a:pt x="39" y="154"/>
                        </a:lnTo>
                        <a:lnTo>
                          <a:pt x="39" y="154"/>
                        </a:lnTo>
                        <a:lnTo>
                          <a:pt x="41" y="152"/>
                        </a:lnTo>
                        <a:lnTo>
                          <a:pt x="43" y="150"/>
                        </a:lnTo>
                        <a:lnTo>
                          <a:pt x="43" y="150"/>
                        </a:lnTo>
                        <a:close/>
                        <a:moveTo>
                          <a:pt x="238" y="229"/>
                        </a:moveTo>
                        <a:lnTo>
                          <a:pt x="238" y="229"/>
                        </a:lnTo>
                        <a:lnTo>
                          <a:pt x="235" y="228"/>
                        </a:lnTo>
                        <a:lnTo>
                          <a:pt x="232" y="229"/>
                        </a:lnTo>
                        <a:lnTo>
                          <a:pt x="230" y="232"/>
                        </a:lnTo>
                        <a:lnTo>
                          <a:pt x="230" y="232"/>
                        </a:lnTo>
                        <a:lnTo>
                          <a:pt x="228" y="234"/>
                        </a:lnTo>
                        <a:lnTo>
                          <a:pt x="230" y="237"/>
                        </a:lnTo>
                        <a:lnTo>
                          <a:pt x="249" y="263"/>
                        </a:lnTo>
                        <a:lnTo>
                          <a:pt x="249" y="263"/>
                        </a:lnTo>
                        <a:lnTo>
                          <a:pt x="251" y="265"/>
                        </a:lnTo>
                        <a:lnTo>
                          <a:pt x="252" y="265"/>
                        </a:lnTo>
                        <a:lnTo>
                          <a:pt x="252" y="265"/>
                        </a:lnTo>
                        <a:lnTo>
                          <a:pt x="253" y="265"/>
                        </a:lnTo>
                        <a:lnTo>
                          <a:pt x="256" y="263"/>
                        </a:lnTo>
                        <a:lnTo>
                          <a:pt x="264" y="255"/>
                        </a:lnTo>
                        <a:lnTo>
                          <a:pt x="264" y="255"/>
                        </a:lnTo>
                        <a:lnTo>
                          <a:pt x="265" y="254"/>
                        </a:lnTo>
                        <a:lnTo>
                          <a:pt x="265" y="251"/>
                        </a:lnTo>
                        <a:lnTo>
                          <a:pt x="265" y="251"/>
                        </a:lnTo>
                        <a:lnTo>
                          <a:pt x="265" y="250"/>
                        </a:lnTo>
                        <a:lnTo>
                          <a:pt x="264" y="249"/>
                        </a:lnTo>
                        <a:lnTo>
                          <a:pt x="238" y="229"/>
                        </a:lnTo>
                        <a:close/>
                        <a:moveTo>
                          <a:pt x="60" y="68"/>
                        </a:moveTo>
                        <a:lnTo>
                          <a:pt x="60" y="68"/>
                        </a:lnTo>
                        <a:lnTo>
                          <a:pt x="63" y="69"/>
                        </a:lnTo>
                        <a:lnTo>
                          <a:pt x="65" y="68"/>
                        </a:lnTo>
                        <a:lnTo>
                          <a:pt x="68" y="65"/>
                        </a:lnTo>
                        <a:lnTo>
                          <a:pt x="68" y="65"/>
                        </a:lnTo>
                        <a:lnTo>
                          <a:pt x="69" y="62"/>
                        </a:lnTo>
                        <a:lnTo>
                          <a:pt x="68" y="60"/>
                        </a:lnTo>
                        <a:lnTo>
                          <a:pt x="48" y="33"/>
                        </a:lnTo>
                        <a:lnTo>
                          <a:pt x="48" y="33"/>
                        </a:lnTo>
                        <a:lnTo>
                          <a:pt x="47" y="32"/>
                        </a:lnTo>
                        <a:lnTo>
                          <a:pt x="45" y="32"/>
                        </a:lnTo>
                        <a:lnTo>
                          <a:pt x="45" y="32"/>
                        </a:lnTo>
                        <a:lnTo>
                          <a:pt x="43" y="32"/>
                        </a:lnTo>
                        <a:lnTo>
                          <a:pt x="41" y="33"/>
                        </a:lnTo>
                        <a:lnTo>
                          <a:pt x="34" y="41"/>
                        </a:lnTo>
                        <a:lnTo>
                          <a:pt x="34" y="41"/>
                        </a:lnTo>
                        <a:lnTo>
                          <a:pt x="32" y="44"/>
                        </a:lnTo>
                        <a:lnTo>
                          <a:pt x="32" y="45"/>
                        </a:lnTo>
                        <a:lnTo>
                          <a:pt x="32" y="45"/>
                        </a:lnTo>
                        <a:lnTo>
                          <a:pt x="32" y="46"/>
                        </a:lnTo>
                        <a:lnTo>
                          <a:pt x="34" y="48"/>
                        </a:lnTo>
                        <a:lnTo>
                          <a:pt x="60" y="68"/>
                        </a:lnTo>
                        <a:close/>
                        <a:moveTo>
                          <a:pt x="65" y="229"/>
                        </a:moveTo>
                        <a:lnTo>
                          <a:pt x="65" y="229"/>
                        </a:lnTo>
                        <a:lnTo>
                          <a:pt x="63" y="228"/>
                        </a:lnTo>
                        <a:lnTo>
                          <a:pt x="60" y="229"/>
                        </a:lnTo>
                        <a:lnTo>
                          <a:pt x="34" y="249"/>
                        </a:lnTo>
                        <a:lnTo>
                          <a:pt x="34" y="249"/>
                        </a:lnTo>
                        <a:lnTo>
                          <a:pt x="32" y="250"/>
                        </a:lnTo>
                        <a:lnTo>
                          <a:pt x="32" y="251"/>
                        </a:lnTo>
                        <a:lnTo>
                          <a:pt x="32" y="251"/>
                        </a:lnTo>
                        <a:lnTo>
                          <a:pt x="32" y="254"/>
                        </a:lnTo>
                        <a:lnTo>
                          <a:pt x="34" y="255"/>
                        </a:lnTo>
                        <a:lnTo>
                          <a:pt x="41" y="263"/>
                        </a:lnTo>
                        <a:lnTo>
                          <a:pt x="41" y="263"/>
                        </a:lnTo>
                        <a:lnTo>
                          <a:pt x="44" y="265"/>
                        </a:lnTo>
                        <a:lnTo>
                          <a:pt x="45" y="265"/>
                        </a:lnTo>
                        <a:lnTo>
                          <a:pt x="45" y="265"/>
                        </a:lnTo>
                        <a:lnTo>
                          <a:pt x="47" y="265"/>
                        </a:lnTo>
                        <a:lnTo>
                          <a:pt x="48" y="263"/>
                        </a:lnTo>
                        <a:lnTo>
                          <a:pt x="68" y="237"/>
                        </a:lnTo>
                        <a:lnTo>
                          <a:pt x="68" y="237"/>
                        </a:lnTo>
                        <a:lnTo>
                          <a:pt x="69" y="234"/>
                        </a:lnTo>
                        <a:lnTo>
                          <a:pt x="68" y="232"/>
                        </a:lnTo>
                        <a:lnTo>
                          <a:pt x="65" y="229"/>
                        </a:lnTo>
                        <a:close/>
                        <a:moveTo>
                          <a:pt x="149" y="212"/>
                        </a:moveTo>
                        <a:lnTo>
                          <a:pt x="149" y="212"/>
                        </a:lnTo>
                        <a:lnTo>
                          <a:pt x="145" y="213"/>
                        </a:lnTo>
                        <a:lnTo>
                          <a:pt x="141" y="214"/>
                        </a:lnTo>
                        <a:lnTo>
                          <a:pt x="140" y="218"/>
                        </a:lnTo>
                        <a:lnTo>
                          <a:pt x="138" y="222"/>
                        </a:lnTo>
                        <a:lnTo>
                          <a:pt x="138" y="222"/>
                        </a:lnTo>
                        <a:lnTo>
                          <a:pt x="140" y="226"/>
                        </a:lnTo>
                        <a:lnTo>
                          <a:pt x="141" y="230"/>
                        </a:lnTo>
                        <a:lnTo>
                          <a:pt x="145" y="232"/>
                        </a:lnTo>
                        <a:lnTo>
                          <a:pt x="149" y="233"/>
                        </a:lnTo>
                        <a:lnTo>
                          <a:pt x="149" y="233"/>
                        </a:lnTo>
                        <a:lnTo>
                          <a:pt x="153" y="232"/>
                        </a:lnTo>
                        <a:lnTo>
                          <a:pt x="157" y="230"/>
                        </a:lnTo>
                        <a:lnTo>
                          <a:pt x="158" y="226"/>
                        </a:lnTo>
                        <a:lnTo>
                          <a:pt x="159" y="222"/>
                        </a:lnTo>
                        <a:lnTo>
                          <a:pt x="159" y="222"/>
                        </a:lnTo>
                        <a:lnTo>
                          <a:pt x="158" y="218"/>
                        </a:lnTo>
                        <a:lnTo>
                          <a:pt x="157" y="214"/>
                        </a:lnTo>
                        <a:lnTo>
                          <a:pt x="153" y="213"/>
                        </a:lnTo>
                        <a:lnTo>
                          <a:pt x="149" y="212"/>
                        </a:lnTo>
                        <a:lnTo>
                          <a:pt x="149" y="212"/>
                        </a:lnTo>
                        <a:close/>
                        <a:moveTo>
                          <a:pt x="159" y="116"/>
                        </a:moveTo>
                        <a:lnTo>
                          <a:pt x="138" y="116"/>
                        </a:lnTo>
                        <a:lnTo>
                          <a:pt x="138" y="116"/>
                        </a:lnTo>
                        <a:lnTo>
                          <a:pt x="134" y="118"/>
                        </a:lnTo>
                        <a:lnTo>
                          <a:pt x="134" y="118"/>
                        </a:lnTo>
                        <a:lnTo>
                          <a:pt x="134" y="119"/>
                        </a:lnTo>
                        <a:lnTo>
                          <a:pt x="133" y="122"/>
                        </a:lnTo>
                        <a:lnTo>
                          <a:pt x="141" y="197"/>
                        </a:lnTo>
                        <a:lnTo>
                          <a:pt x="141" y="197"/>
                        </a:lnTo>
                        <a:lnTo>
                          <a:pt x="143" y="200"/>
                        </a:lnTo>
                        <a:lnTo>
                          <a:pt x="146" y="201"/>
                        </a:lnTo>
                        <a:lnTo>
                          <a:pt x="151" y="201"/>
                        </a:lnTo>
                        <a:lnTo>
                          <a:pt x="151" y="201"/>
                        </a:lnTo>
                        <a:lnTo>
                          <a:pt x="154" y="200"/>
                        </a:lnTo>
                        <a:lnTo>
                          <a:pt x="157" y="197"/>
                        </a:lnTo>
                        <a:lnTo>
                          <a:pt x="165" y="122"/>
                        </a:lnTo>
                        <a:lnTo>
                          <a:pt x="165" y="122"/>
                        </a:lnTo>
                        <a:lnTo>
                          <a:pt x="163" y="119"/>
                        </a:lnTo>
                        <a:lnTo>
                          <a:pt x="163" y="118"/>
                        </a:lnTo>
                        <a:lnTo>
                          <a:pt x="163" y="118"/>
                        </a:lnTo>
                        <a:lnTo>
                          <a:pt x="159" y="116"/>
                        </a:lnTo>
                        <a:lnTo>
                          <a:pt x="159" y="116"/>
                        </a:lnTo>
                        <a:close/>
                        <a:moveTo>
                          <a:pt x="234" y="140"/>
                        </a:moveTo>
                        <a:lnTo>
                          <a:pt x="234" y="140"/>
                        </a:lnTo>
                        <a:lnTo>
                          <a:pt x="234" y="150"/>
                        </a:lnTo>
                        <a:lnTo>
                          <a:pt x="232" y="158"/>
                        </a:lnTo>
                        <a:lnTo>
                          <a:pt x="227" y="172"/>
                        </a:lnTo>
                        <a:lnTo>
                          <a:pt x="220" y="185"/>
                        </a:lnTo>
                        <a:lnTo>
                          <a:pt x="212" y="199"/>
                        </a:lnTo>
                        <a:lnTo>
                          <a:pt x="212" y="199"/>
                        </a:lnTo>
                        <a:lnTo>
                          <a:pt x="204" y="210"/>
                        </a:lnTo>
                        <a:lnTo>
                          <a:pt x="198" y="222"/>
                        </a:lnTo>
                        <a:lnTo>
                          <a:pt x="194" y="236"/>
                        </a:lnTo>
                        <a:lnTo>
                          <a:pt x="191" y="250"/>
                        </a:lnTo>
                        <a:lnTo>
                          <a:pt x="191" y="250"/>
                        </a:lnTo>
                        <a:lnTo>
                          <a:pt x="191" y="296"/>
                        </a:lnTo>
                        <a:lnTo>
                          <a:pt x="191" y="296"/>
                        </a:lnTo>
                        <a:lnTo>
                          <a:pt x="190" y="300"/>
                        </a:lnTo>
                        <a:lnTo>
                          <a:pt x="189" y="304"/>
                        </a:lnTo>
                        <a:lnTo>
                          <a:pt x="185" y="306"/>
                        </a:lnTo>
                        <a:lnTo>
                          <a:pt x="181" y="307"/>
                        </a:lnTo>
                        <a:lnTo>
                          <a:pt x="181" y="307"/>
                        </a:lnTo>
                        <a:lnTo>
                          <a:pt x="181" y="311"/>
                        </a:lnTo>
                        <a:lnTo>
                          <a:pt x="178" y="315"/>
                        </a:lnTo>
                        <a:lnTo>
                          <a:pt x="175" y="319"/>
                        </a:lnTo>
                        <a:lnTo>
                          <a:pt x="171" y="322"/>
                        </a:lnTo>
                        <a:lnTo>
                          <a:pt x="166" y="324"/>
                        </a:lnTo>
                        <a:lnTo>
                          <a:pt x="161" y="327"/>
                        </a:lnTo>
                        <a:lnTo>
                          <a:pt x="155" y="328"/>
                        </a:lnTo>
                        <a:lnTo>
                          <a:pt x="149" y="328"/>
                        </a:lnTo>
                        <a:lnTo>
                          <a:pt x="149" y="328"/>
                        </a:lnTo>
                        <a:lnTo>
                          <a:pt x="142" y="328"/>
                        </a:lnTo>
                        <a:lnTo>
                          <a:pt x="137" y="327"/>
                        </a:lnTo>
                        <a:lnTo>
                          <a:pt x="132" y="324"/>
                        </a:lnTo>
                        <a:lnTo>
                          <a:pt x="126" y="322"/>
                        </a:lnTo>
                        <a:lnTo>
                          <a:pt x="122" y="319"/>
                        </a:lnTo>
                        <a:lnTo>
                          <a:pt x="120" y="315"/>
                        </a:lnTo>
                        <a:lnTo>
                          <a:pt x="117" y="311"/>
                        </a:lnTo>
                        <a:lnTo>
                          <a:pt x="117" y="307"/>
                        </a:lnTo>
                        <a:lnTo>
                          <a:pt x="117" y="307"/>
                        </a:lnTo>
                        <a:lnTo>
                          <a:pt x="113" y="306"/>
                        </a:lnTo>
                        <a:lnTo>
                          <a:pt x="109" y="304"/>
                        </a:lnTo>
                        <a:lnTo>
                          <a:pt x="108" y="300"/>
                        </a:lnTo>
                        <a:lnTo>
                          <a:pt x="106" y="296"/>
                        </a:lnTo>
                        <a:lnTo>
                          <a:pt x="106" y="287"/>
                        </a:lnTo>
                        <a:lnTo>
                          <a:pt x="106" y="287"/>
                        </a:lnTo>
                        <a:lnTo>
                          <a:pt x="112" y="287"/>
                        </a:lnTo>
                        <a:lnTo>
                          <a:pt x="124" y="287"/>
                        </a:lnTo>
                        <a:lnTo>
                          <a:pt x="138" y="285"/>
                        </a:lnTo>
                        <a:lnTo>
                          <a:pt x="145" y="282"/>
                        </a:lnTo>
                        <a:lnTo>
                          <a:pt x="151" y="279"/>
                        </a:lnTo>
                        <a:lnTo>
                          <a:pt x="151" y="279"/>
                        </a:lnTo>
                        <a:lnTo>
                          <a:pt x="130" y="278"/>
                        </a:lnTo>
                        <a:lnTo>
                          <a:pt x="117" y="275"/>
                        </a:lnTo>
                        <a:lnTo>
                          <a:pt x="109" y="273"/>
                        </a:lnTo>
                        <a:lnTo>
                          <a:pt x="106" y="273"/>
                        </a:lnTo>
                        <a:lnTo>
                          <a:pt x="106" y="273"/>
                        </a:lnTo>
                        <a:lnTo>
                          <a:pt x="106" y="250"/>
                        </a:lnTo>
                        <a:lnTo>
                          <a:pt x="106" y="250"/>
                        </a:lnTo>
                        <a:lnTo>
                          <a:pt x="104" y="236"/>
                        </a:lnTo>
                        <a:lnTo>
                          <a:pt x="100" y="222"/>
                        </a:lnTo>
                        <a:lnTo>
                          <a:pt x="93" y="210"/>
                        </a:lnTo>
                        <a:lnTo>
                          <a:pt x="85" y="199"/>
                        </a:lnTo>
                        <a:lnTo>
                          <a:pt x="85" y="199"/>
                        </a:lnTo>
                        <a:lnTo>
                          <a:pt x="77" y="185"/>
                        </a:lnTo>
                        <a:lnTo>
                          <a:pt x="71" y="172"/>
                        </a:lnTo>
                        <a:lnTo>
                          <a:pt x="65" y="158"/>
                        </a:lnTo>
                        <a:lnTo>
                          <a:pt x="64" y="150"/>
                        </a:lnTo>
                        <a:lnTo>
                          <a:pt x="64" y="140"/>
                        </a:lnTo>
                        <a:lnTo>
                          <a:pt x="64" y="140"/>
                        </a:lnTo>
                        <a:lnTo>
                          <a:pt x="64" y="132"/>
                        </a:lnTo>
                        <a:lnTo>
                          <a:pt x="65" y="124"/>
                        </a:lnTo>
                        <a:lnTo>
                          <a:pt x="68" y="116"/>
                        </a:lnTo>
                        <a:lnTo>
                          <a:pt x="71" y="110"/>
                        </a:lnTo>
                        <a:lnTo>
                          <a:pt x="73" y="103"/>
                        </a:lnTo>
                        <a:lnTo>
                          <a:pt x="79" y="97"/>
                        </a:lnTo>
                        <a:lnTo>
                          <a:pt x="88" y="86"/>
                        </a:lnTo>
                        <a:lnTo>
                          <a:pt x="101" y="77"/>
                        </a:lnTo>
                        <a:lnTo>
                          <a:pt x="116" y="69"/>
                        </a:lnTo>
                        <a:lnTo>
                          <a:pt x="132" y="65"/>
                        </a:lnTo>
                        <a:lnTo>
                          <a:pt x="149" y="64"/>
                        </a:lnTo>
                        <a:lnTo>
                          <a:pt x="149" y="64"/>
                        </a:lnTo>
                        <a:lnTo>
                          <a:pt x="166" y="65"/>
                        </a:lnTo>
                        <a:lnTo>
                          <a:pt x="182" y="69"/>
                        </a:lnTo>
                        <a:lnTo>
                          <a:pt x="196" y="77"/>
                        </a:lnTo>
                        <a:lnTo>
                          <a:pt x="210" y="86"/>
                        </a:lnTo>
                        <a:lnTo>
                          <a:pt x="219" y="97"/>
                        </a:lnTo>
                        <a:lnTo>
                          <a:pt x="224" y="103"/>
                        </a:lnTo>
                        <a:lnTo>
                          <a:pt x="227" y="110"/>
                        </a:lnTo>
                        <a:lnTo>
                          <a:pt x="230" y="116"/>
                        </a:lnTo>
                        <a:lnTo>
                          <a:pt x="232" y="124"/>
                        </a:lnTo>
                        <a:lnTo>
                          <a:pt x="234" y="132"/>
                        </a:lnTo>
                        <a:lnTo>
                          <a:pt x="234" y="140"/>
                        </a:lnTo>
                        <a:lnTo>
                          <a:pt x="234" y="140"/>
                        </a:lnTo>
                        <a:close/>
                        <a:moveTo>
                          <a:pt x="215" y="140"/>
                        </a:moveTo>
                        <a:lnTo>
                          <a:pt x="215" y="140"/>
                        </a:lnTo>
                        <a:lnTo>
                          <a:pt x="214" y="128"/>
                        </a:lnTo>
                        <a:lnTo>
                          <a:pt x="210" y="118"/>
                        </a:lnTo>
                        <a:lnTo>
                          <a:pt x="203" y="107"/>
                        </a:lnTo>
                        <a:lnTo>
                          <a:pt x="195" y="99"/>
                        </a:lnTo>
                        <a:lnTo>
                          <a:pt x="186" y="93"/>
                        </a:lnTo>
                        <a:lnTo>
                          <a:pt x="175" y="87"/>
                        </a:lnTo>
                        <a:lnTo>
                          <a:pt x="162" y="83"/>
                        </a:lnTo>
                        <a:lnTo>
                          <a:pt x="149" y="82"/>
                        </a:lnTo>
                        <a:lnTo>
                          <a:pt x="149" y="82"/>
                        </a:lnTo>
                        <a:lnTo>
                          <a:pt x="136" y="83"/>
                        </a:lnTo>
                        <a:lnTo>
                          <a:pt x="122" y="87"/>
                        </a:lnTo>
                        <a:lnTo>
                          <a:pt x="112" y="93"/>
                        </a:lnTo>
                        <a:lnTo>
                          <a:pt x="102" y="99"/>
                        </a:lnTo>
                        <a:lnTo>
                          <a:pt x="94" y="107"/>
                        </a:lnTo>
                        <a:lnTo>
                          <a:pt x="88" y="118"/>
                        </a:lnTo>
                        <a:lnTo>
                          <a:pt x="84" y="128"/>
                        </a:lnTo>
                        <a:lnTo>
                          <a:pt x="83" y="140"/>
                        </a:lnTo>
                        <a:lnTo>
                          <a:pt x="83" y="140"/>
                        </a:lnTo>
                        <a:lnTo>
                          <a:pt x="84" y="147"/>
                        </a:lnTo>
                        <a:lnTo>
                          <a:pt x="85" y="154"/>
                        </a:lnTo>
                        <a:lnTo>
                          <a:pt x="89" y="165"/>
                        </a:lnTo>
                        <a:lnTo>
                          <a:pt x="94" y="177"/>
                        </a:lnTo>
                        <a:lnTo>
                          <a:pt x="102" y="189"/>
                        </a:lnTo>
                        <a:lnTo>
                          <a:pt x="102" y="189"/>
                        </a:lnTo>
                        <a:lnTo>
                          <a:pt x="109" y="201"/>
                        </a:lnTo>
                        <a:lnTo>
                          <a:pt x="117" y="214"/>
                        </a:lnTo>
                        <a:lnTo>
                          <a:pt x="122" y="230"/>
                        </a:lnTo>
                        <a:lnTo>
                          <a:pt x="124" y="240"/>
                        </a:lnTo>
                        <a:lnTo>
                          <a:pt x="125" y="248"/>
                        </a:lnTo>
                        <a:lnTo>
                          <a:pt x="125" y="248"/>
                        </a:lnTo>
                        <a:lnTo>
                          <a:pt x="125" y="249"/>
                        </a:lnTo>
                        <a:lnTo>
                          <a:pt x="125" y="249"/>
                        </a:lnTo>
                        <a:lnTo>
                          <a:pt x="125" y="254"/>
                        </a:lnTo>
                        <a:lnTo>
                          <a:pt x="125" y="254"/>
                        </a:lnTo>
                        <a:lnTo>
                          <a:pt x="125" y="254"/>
                        </a:lnTo>
                        <a:lnTo>
                          <a:pt x="125" y="254"/>
                        </a:lnTo>
                        <a:lnTo>
                          <a:pt x="132" y="255"/>
                        </a:lnTo>
                        <a:lnTo>
                          <a:pt x="140" y="257"/>
                        </a:lnTo>
                        <a:lnTo>
                          <a:pt x="149" y="257"/>
                        </a:lnTo>
                        <a:lnTo>
                          <a:pt x="149" y="257"/>
                        </a:lnTo>
                        <a:lnTo>
                          <a:pt x="158" y="257"/>
                        </a:lnTo>
                        <a:lnTo>
                          <a:pt x="166" y="255"/>
                        </a:lnTo>
                        <a:lnTo>
                          <a:pt x="173" y="254"/>
                        </a:lnTo>
                        <a:lnTo>
                          <a:pt x="173" y="254"/>
                        </a:lnTo>
                        <a:lnTo>
                          <a:pt x="173" y="254"/>
                        </a:lnTo>
                        <a:lnTo>
                          <a:pt x="173" y="254"/>
                        </a:lnTo>
                        <a:lnTo>
                          <a:pt x="173" y="249"/>
                        </a:lnTo>
                        <a:lnTo>
                          <a:pt x="173" y="249"/>
                        </a:lnTo>
                        <a:lnTo>
                          <a:pt x="173" y="248"/>
                        </a:lnTo>
                        <a:lnTo>
                          <a:pt x="173" y="248"/>
                        </a:lnTo>
                        <a:lnTo>
                          <a:pt x="174" y="240"/>
                        </a:lnTo>
                        <a:lnTo>
                          <a:pt x="175" y="230"/>
                        </a:lnTo>
                        <a:lnTo>
                          <a:pt x="181" y="214"/>
                        </a:lnTo>
                        <a:lnTo>
                          <a:pt x="189" y="201"/>
                        </a:lnTo>
                        <a:lnTo>
                          <a:pt x="196" y="188"/>
                        </a:lnTo>
                        <a:lnTo>
                          <a:pt x="196" y="188"/>
                        </a:lnTo>
                        <a:lnTo>
                          <a:pt x="203" y="177"/>
                        </a:lnTo>
                        <a:lnTo>
                          <a:pt x="208" y="165"/>
                        </a:lnTo>
                        <a:lnTo>
                          <a:pt x="212" y="154"/>
                        </a:lnTo>
                        <a:lnTo>
                          <a:pt x="215" y="140"/>
                        </a:lnTo>
                        <a:lnTo>
                          <a:pt x="215" y="140"/>
                        </a:lnTo>
                        <a:close/>
                      </a:path>
                    </a:pathLst>
                  </a:custGeom>
                  <a:solidFill>
                    <a:srgbClr val="4d4d4d"/>
                  </a:solidFill>
                  <a:ln>
                    <a:noFill/>
                  </a:ln>
                </p:spPr>
                <p:txBody>
                  <a:bodyPr vert="horz" wrap="square" lIns="91440" tIns="45720" rIns="91440" bIns="45720" anchor="t" anchorCtr="0">
                    <a:prstTxWarp prst="textNoShape">
                      <a:avLst/>
                    </a:prstTxWarp>
                  </a:bodyPr>
                  <a:lstStyle/>
                  <a:p>
                    <a:pPr lvl="0">
                      <a:defRPr/>
                    </a:pPr>
                    <a:endParaRPr lang="ko-KR" altLang="en-US"/>
                  </a:p>
                </p:txBody>
              </p:sp>
            </p:grpSp>
          </p:grpSp>
        </p:grpSp>
        <p:grpSp>
          <p:nvGrpSpPr>
            <p:cNvPr id="53" name="그룹 52"/>
            <p:cNvGrpSpPr/>
            <p:nvPr/>
          </p:nvGrpSpPr>
          <p:grpSpPr>
            <a:xfrm rot="0">
              <a:off x="4021932" y="1976845"/>
              <a:ext cx="7330696" cy="3114406"/>
              <a:chOff x="4021931" y="1976845"/>
              <a:chExt cx="7479507" cy="3114406"/>
            </a:xfrm>
          </p:grpSpPr>
          <p:cxnSp>
            <p:nvCxnSpPr>
              <p:cNvPr id="47" name="직선 연결선 46"/>
              <p:cNvCxnSpPr/>
              <p:nvPr/>
            </p:nvCxnSpPr>
            <p:spPr>
              <a:xfrm>
                <a:off x="4021931" y="1976845"/>
                <a:ext cx="7479507" cy="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직선 연결선 47"/>
              <p:cNvCxnSpPr/>
              <p:nvPr/>
            </p:nvCxnSpPr>
            <p:spPr>
              <a:xfrm>
                <a:off x="4021931" y="2534061"/>
                <a:ext cx="7479507" cy="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직선 연결선 48"/>
              <p:cNvCxnSpPr/>
              <p:nvPr/>
            </p:nvCxnSpPr>
            <p:spPr>
              <a:xfrm>
                <a:off x="4021931" y="3092069"/>
                <a:ext cx="7479507" cy="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직선 연결선 49"/>
              <p:cNvCxnSpPr/>
              <p:nvPr/>
            </p:nvCxnSpPr>
            <p:spPr>
              <a:xfrm>
                <a:off x="4021931" y="3649285"/>
                <a:ext cx="7479507" cy="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직선 연결선 50"/>
              <p:cNvCxnSpPr/>
              <p:nvPr/>
            </p:nvCxnSpPr>
            <p:spPr>
              <a:xfrm>
                <a:off x="4021931" y="4534035"/>
                <a:ext cx="7479507" cy="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직선 연결선 51"/>
              <p:cNvCxnSpPr/>
              <p:nvPr/>
            </p:nvCxnSpPr>
            <p:spPr>
              <a:xfrm>
                <a:off x="4021931" y="5091251"/>
                <a:ext cx="7479507" cy="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9" name="그룹 58"/>
          <p:cNvGrpSpPr/>
          <p:nvPr/>
        </p:nvGrpSpPr>
        <p:grpSpPr>
          <a:xfrm rot="0">
            <a:off x="593058" y="909827"/>
            <a:ext cx="2050446" cy="400110"/>
            <a:chOff x="593058" y="909827"/>
            <a:chExt cx="2050446" cy="400110"/>
          </a:xfrm>
        </p:grpSpPr>
        <p:grpSp>
          <p:nvGrpSpPr>
            <p:cNvPr id="55" name="그룹 54"/>
            <p:cNvGrpSpPr/>
            <p:nvPr/>
          </p:nvGrpSpPr>
          <p:grpSpPr>
            <a:xfrm rot="0">
              <a:off x="593058" y="968349"/>
              <a:ext cx="256864" cy="256864"/>
              <a:chOff x="524256" y="975360"/>
              <a:chExt cx="438912" cy="438912"/>
            </a:xfrm>
          </p:grpSpPr>
          <p:sp>
            <p:nvSpPr>
              <p:cNvPr id="56" name="사각형: 둥근 모서리 55"/>
              <p:cNvSpPr/>
              <p:nvPr/>
            </p:nvSpPr>
            <p:spPr>
              <a:xfrm>
                <a:off x="524256" y="975360"/>
                <a:ext cx="438912" cy="438912"/>
              </a:xfrm>
              <a:prstGeom prst="roundRect">
                <a:avLst>
                  <a:gd name="adj" fmla="val 16667"/>
                </a:avLst>
              </a:prstGeom>
              <a:solidFill>
                <a:srgbClr val="f1767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400"/>
              </a:p>
            </p:txBody>
          </p:sp>
          <p:sp>
            <p:nvSpPr>
              <p:cNvPr id="57" name="이등변 삼각형 56"/>
              <p:cNvSpPr/>
              <p:nvPr/>
            </p:nvSpPr>
            <p:spPr>
              <a:xfrm rot="5400000">
                <a:off x="633862" y="1100118"/>
                <a:ext cx="219700" cy="18939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400"/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812554" y="909827"/>
              <a:ext cx="1830950" cy="400110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lvl="0">
                <a:defRPr/>
              </a:pPr>
              <a:r>
                <a:rPr kumimoji="1" lang="ko-KR" altLang="en-US" sz="2000" kern="0" spc="-150">
                  <a:solidFill>
                    <a:srgbClr val="ed4d4d"/>
                  </a:solidFill>
                  <a:latin typeface="G마켓 산스 TTF Bold"/>
                  <a:ea typeface="G마켓 산스 TTF Bold"/>
                  <a:cs typeface="Arial"/>
                </a:rPr>
                <a:t>위험성평가 절차</a:t>
              </a:r>
              <a:endParaRPr kumimoji="1" lang="ko-KR" altLang="en-US" sz="2000" kern="0" spc="-150">
                <a:solidFill>
                  <a:srgbClr val="000066"/>
                </a:solidFill>
                <a:latin typeface="G마켓 산스 TTF Bold"/>
                <a:ea typeface="G마켓 산스 TTF Bold"/>
                <a:cs typeface="Arial"/>
              </a:endParaRPr>
            </a:p>
          </p:txBody>
        </p:sp>
      </p:grp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/>
              <a:t>· </a:t>
            </a:r>
            <a:fld id="{E06FA517-99C4-4931-8AF6-A43C2876D6DD}" type="slidenum">
              <a:rPr lang="en-US" altLang="en-US"/>
              <a:pPr lvl="0">
                <a:defRPr/>
              </a:pPr>
              <a:t>29</a:t>
            </a:fld>
            <a:r>
              <a:rPr lang="ko-KR" altLang="en-US"/>
              <a:t> </a:t>
            </a:r>
            <a:r>
              <a:rPr lang="en-US" altLang="ko-KR"/>
              <a:t>· </a:t>
            </a:r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그룹 51"/>
          <p:cNvGrpSpPr/>
          <p:nvPr/>
        </p:nvGrpSpPr>
        <p:grpSpPr>
          <a:xfrm rot="0">
            <a:off x="620318" y="1320888"/>
            <a:ext cx="2222894" cy="4772223"/>
            <a:chOff x="656037" y="1196659"/>
            <a:chExt cx="2710440" cy="4772223"/>
          </a:xfrm>
        </p:grpSpPr>
        <p:sp>
          <p:nvSpPr>
            <p:cNvPr id="53" name="화살표: 아래쪽 52"/>
            <p:cNvSpPr/>
            <p:nvPr/>
          </p:nvSpPr>
          <p:spPr>
            <a:xfrm>
              <a:off x="1888055" y="1595172"/>
              <a:ext cx="246403" cy="268472"/>
            </a:xfrm>
            <a:prstGeom prst="downArrow">
              <a:avLst>
                <a:gd name="adj1" fmla="val 45361"/>
                <a:gd name="adj2" fmla="val 4098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54" name="화살표: 아래쪽 53"/>
            <p:cNvSpPr/>
            <p:nvPr/>
          </p:nvSpPr>
          <p:spPr>
            <a:xfrm>
              <a:off x="1888055" y="2513013"/>
              <a:ext cx="246403" cy="268472"/>
            </a:xfrm>
            <a:prstGeom prst="downArrow">
              <a:avLst>
                <a:gd name="adj1" fmla="val 45361"/>
                <a:gd name="adj2" fmla="val 4098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55" name="화살표: 아래쪽 54"/>
            <p:cNvSpPr/>
            <p:nvPr/>
          </p:nvSpPr>
          <p:spPr>
            <a:xfrm>
              <a:off x="804805" y="3274723"/>
              <a:ext cx="246403" cy="1425968"/>
            </a:xfrm>
            <a:prstGeom prst="downArrow">
              <a:avLst>
                <a:gd name="adj1" fmla="val 45361"/>
                <a:gd name="adj2" fmla="val 4098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56" name="화살표: 아래쪽 55"/>
            <p:cNvSpPr/>
            <p:nvPr/>
          </p:nvSpPr>
          <p:spPr>
            <a:xfrm>
              <a:off x="1888055" y="3274723"/>
              <a:ext cx="246403" cy="364579"/>
            </a:xfrm>
            <a:prstGeom prst="downArrow">
              <a:avLst>
                <a:gd name="adj1" fmla="val 45361"/>
                <a:gd name="adj2" fmla="val 4098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57" name="화살표: 아래쪽 56"/>
            <p:cNvSpPr/>
            <p:nvPr/>
          </p:nvSpPr>
          <p:spPr>
            <a:xfrm>
              <a:off x="1888055" y="5197337"/>
              <a:ext cx="246403" cy="268472"/>
            </a:xfrm>
            <a:prstGeom prst="downArrow">
              <a:avLst>
                <a:gd name="adj1" fmla="val 45361"/>
                <a:gd name="adj2" fmla="val 4098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58" name="직사각형 57"/>
            <p:cNvSpPr/>
            <p:nvPr/>
          </p:nvSpPr>
          <p:spPr>
            <a:xfrm>
              <a:off x="656037" y="1196659"/>
              <a:ext cx="2710440" cy="475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tabLst>
                  <a:tab pos="182563" algn="l"/>
                </a:tabLst>
                <a:defRPr/>
              </a:pPr>
              <a:r>
                <a:rPr lang="ko-KR" altLang="en-US" sz="1600"/>
                <a:t>사전준비</a:t>
              </a:r>
              <a:endParaRPr lang="ko-KR" altLang="en-US" sz="1600"/>
            </a:p>
          </p:txBody>
        </p:sp>
        <p:sp>
          <p:nvSpPr>
            <p:cNvPr id="59" name="직사각형 58"/>
            <p:cNvSpPr/>
            <p:nvPr/>
          </p:nvSpPr>
          <p:spPr>
            <a:xfrm>
              <a:off x="656037" y="1902234"/>
              <a:ext cx="2710440" cy="645627"/>
            </a:xfrm>
            <a:prstGeom prst="rect">
              <a:avLst/>
            </a:prstGeom>
            <a:solidFill>
              <a:srgbClr val="f17677"/>
            </a:solidFill>
            <a:ln w="127000">
              <a:solidFill>
                <a:srgbClr val="f17677">
                  <a:alpha val="50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anchor="ctr"/>
            <a:lstStyle/>
            <a:p>
              <a:pPr algn="ctr">
                <a:spcBef>
                  <a:spcPts val="0"/>
                </a:spcBef>
                <a:tabLst>
                  <a:tab pos="182563" algn="l"/>
                </a:tabLst>
                <a:defRPr/>
              </a:pPr>
              <a:r>
                <a:rPr lang="ko-KR" altLang="en-US" sz="2200" spc="-1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유해</a:t>
              </a:r>
              <a:r>
                <a:rPr lang="en-US" altLang="ko-KR" sz="2200" spc="-1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·</a:t>
              </a:r>
              <a:r>
                <a:rPr lang="ko-KR" altLang="en-US" sz="2200" spc="-1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위험요인 파악</a:t>
              </a:r>
              <a:endParaRPr lang="ko-KR" altLang="en-US" sz="2200" spc="-1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60" name="직사각형 59"/>
            <p:cNvSpPr/>
            <p:nvPr/>
          </p:nvSpPr>
          <p:spPr>
            <a:xfrm>
              <a:off x="656037" y="2801906"/>
              <a:ext cx="2710440" cy="4739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tabLst>
                  <a:tab pos="182563" algn="l"/>
                </a:tabLst>
                <a:defRPr/>
              </a:pPr>
              <a:r>
                <a:rPr lang="ko-KR" altLang="en-US" sz="1600"/>
                <a:t>위험성 결정</a:t>
              </a:r>
              <a:endParaRPr lang="ko-KR" altLang="en-US" sz="1600"/>
            </a:p>
          </p:txBody>
        </p:sp>
        <p:sp>
          <p:nvSpPr>
            <p:cNvPr id="61" name="직사각형 60"/>
            <p:cNvSpPr/>
            <p:nvPr/>
          </p:nvSpPr>
          <p:spPr>
            <a:xfrm>
              <a:off x="1199976" y="3692276"/>
              <a:ext cx="2166500" cy="79572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o-KR" altLang="en-US" sz="1600"/>
                <a:t>위험성 감소대책</a:t>
              </a:r>
              <a:br>
                <a:rPr lang="en-US" altLang="ko-KR" sz="1600"/>
              </a:br>
              <a:r>
                <a:rPr lang="ko-KR" altLang="en-US" sz="1600"/>
                <a:t>수립 및 실행</a:t>
              </a:r>
              <a:endParaRPr lang="ko-KR" altLang="en-US" sz="1600"/>
            </a:p>
          </p:txBody>
        </p:sp>
        <p:sp>
          <p:nvSpPr>
            <p:cNvPr id="62" name="직사각형 61"/>
            <p:cNvSpPr/>
            <p:nvPr/>
          </p:nvSpPr>
          <p:spPr>
            <a:xfrm>
              <a:off x="656037" y="4769390"/>
              <a:ext cx="2710440" cy="4739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tabLst>
                  <a:tab pos="182563" algn="l"/>
                </a:tabLst>
                <a:defRPr/>
              </a:pPr>
              <a:r>
                <a:rPr lang="ko-KR" altLang="en-US" sz="1600"/>
                <a:t>위험성 평가 공유</a:t>
              </a:r>
              <a:endParaRPr lang="ko-KR" altLang="en-US" sz="1600"/>
            </a:p>
          </p:txBody>
        </p:sp>
        <p:sp>
          <p:nvSpPr>
            <p:cNvPr id="63" name="직사각형 62"/>
            <p:cNvSpPr/>
            <p:nvPr/>
          </p:nvSpPr>
          <p:spPr>
            <a:xfrm>
              <a:off x="656037" y="5494914"/>
              <a:ext cx="2710440" cy="4739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tabLst>
                  <a:tab pos="182563" algn="l"/>
                </a:tabLst>
                <a:defRPr/>
              </a:pPr>
              <a:r>
                <a:rPr lang="ko-KR" altLang="en-US" sz="1600"/>
                <a:t>기록 및 보존</a:t>
              </a:r>
              <a:endParaRPr lang="ko-KR" altLang="en-US" sz="1600"/>
            </a:p>
          </p:txBody>
        </p:sp>
        <p:cxnSp>
          <p:nvCxnSpPr>
            <p:cNvPr id="64" name="연결선: 꺾임 63"/>
            <p:cNvCxnSpPr>
              <a:stCxn id="61" idx="3"/>
              <a:endCxn id="60" idx="3"/>
            </p:cNvCxnSpPr>
            <p:nvPr/>
          </p:nvCxnSpPr>
          <p:spPr>
            <a:xfrm flipV="1">
              <a:off x="3366476" y="3038890"/>
              <a:ext cx="1" cy="1051248"/>
            </a:xfrm>
            <a:prstGeom prst="bentConnector3">
              <a:avLst>
                <a:gd name="adj1" fmla="val 22860100000"/>
              </a:avLst>
            </a:prstGeom>
            <a:ln w="38100">
              <a:solidFill>
                <a:srgbClr val="bfbfb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그룹 64"/>
          <p:cNvGrpSpPr/>
          <p:nvPr/>
        </p:nvGrpSpPr>
        <p:grpSpPr>
          <a:xfrm rot="0">
            <a:off x="3401410" y="1330633"/>
            <a:ext cx="7913117" cy="484490"/>
            <a:chOff x="1239154" y="1527547"/>
            <a:chExt cx="7913117" cy="484490"/>
          </a:xfrm>
        </p:grpSpPr>
        <p:sp>
          <p:nvSpPr>
            <p:cNvPr id="66" name="사각형: 둥근 모서리 65"/>
            <p:cNvSpPr/>
            <p:nvPr/>
          </p:nvSpPr>
          <p:spPr>
            <a:xfrm>
              <a:off x="1255747" y="1538778"/>
              <a:ext cx="7896524" cy="462731"/>
            </a:xfrm>
            <a:prstGeom prst="roundRect">
              <a:avLst>
                <a:gd name="adj" fmla="val 50000"/>
              </a:avLst>
            </a:prstGeom>
            <a:solidFill>
              <a:srgbClr val="2ec2d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tabLst>
                  <a:tab pos="182563" algn="l"/>
                </a:tabLst>
                <a:defRPr/>
              </a:pPr>
              <a:r>
                <a:rPr lang="ko-KR" altLang="en-US" sz="28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     위험성평가의 가장 핵심적인 절차</a:t>
              </a:r>
              <a:endParaRPr lang="ko-KR" altLang="en-US" sz="28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67" name="타원 66"/>
            <p:cNvSpPr/>
            <p:nvPr/>
          </p:nvSpPr>
          <p:spPr>
            <a:xfrm>
              <a:off x="1239154" y="1527547"/>
              <a:ext cx="484490" cy="484490"/>
            </a:xfrm>
            <a:prstGeom prst="ellipse">
              <a:avLst/>
            </a:prstGeom>
            <a:solidFill>
              <a:srgbClr val="2ec2d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68" name="이등변 삼각형 67"/>
            <p:cNvSpPr/>
            <p:nvPr/>
          </p:nvSpPr>
          <p:spPr>
            <a:xfrm rot="5400000">
              <a:off x="1411935" y="1670212"/>
              <a:ext cx="219700" cy="1893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70" name="직사각형 69"/>
          <p:cNvSpPr/>
          <p:nvPr/>
        </p:nvSpPr>
        <p:spPr>
          <a:xfrm>
            <a:off x="4365376" y="3100800"/>
            <a:ext cx="7212942" cy="2602770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>
              <a:lnSpc>
                <a:spcPts val="3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ko-KR" altLang="en-US" sz="2200" spc="-100">
                <a:solidFill>
                  <a:srgbClr val="000066"/>
                </a:solidFill>
                <a:latin typeface="+mj-ea"/>
                <a:ea typeface="+mj-ea"/>
              </a:rPr>
              <a:t>사업주와 위험성평가 담당자</a:t>
            </a:r>
            <a:r>
              <a:rPr lang="en-US" altLang="ko-KR" sz="2200" spc="-100">
                <a:solidFill>
                  <a:srgbClr val="000066"/>
                </a:solidFill>
                <a:latin typeface="+mj-ea"/>
                <a:ea typeface="+mj-ea"/>
              </a:rPr>
              <a:t>, </a:t>
            </a:r>
            <a:r>
              <a:rPr lang="ko-KR" altLang="en-US" sz="2200" spc="-100">
                <a:solidFill>
                  <a:srgbClr val="000066"/>
                </a:solidFill>
                <a:latin typeface="+mj-ea"/>
                <a:ea typeface="+mj-ea"/>
              </a:rPr>
              <a:t>해당 작업 근로자가 정기적 순회</a:t>
            </a:r>
            <a:endParaRPr lang="ko-KR" altLang="en-US" sz="2200" spc="-100">
              <a:solidFill>
                <a:srgbClr val="000066"/>
              </a:solidFill>
              <a:latin typeface="+mj-ea"/>
              <a:ea typeface="+mj-ea"/>
            </a:endParaRPr>
          </a:p>
          <a:p>
            <a:pPr>
              <a:lnSpc>
                <a:spcPts val="3000"/>
              </a:lnSpc>
              <a:spcAft>
                <a:spcPts val="2400"/>
              </a:spcAft>
              <a:defRPr/>
            </a:pPr>
            <a:r>
              <a:rPr lang="ko-KR" altLang="en-US" sz="2200">
                <a:solidFill>
                  <a:srgbClr val="000066"/>
                </a:solidFill>
                <a:latin typeface="+mj-ea"/>
                <a:ea typeface="+mj-ea"/>
              </a:rPr>
              <a:t>최근에 일어난 재해나 아차사고</a:t>
            </a:r>
            <a:r>
              <a:rPr lang="en-US" altLang="ko-KR" sz="2200">
                <a:solidFill>
                  <a:srgbClr val="000066"/>
                </a:solidFill>
                <a:latin typeface="+mj-ea"/>
                <a:ea typeface="+mj-ea"/>
              </a:rPr>
              <a:t>, </a:t>
            </a:r>
            <a:r>
              <a:rPr lang="ko-KR" altLang="en-US" sz="2200">
                <a:solidFill>
                  <a:srgbClr val="000066"/>
                </a:solidFill>
                <a:latin typeface="+mj-ea"/>
                <a:ea typeface="+mj-ea"/>
              </a:rPr>
              <a:t>질병 근로자</a:t>
            </a:r>
            <a:r>
              <a:rPr lang="en-US" altLang="ko-KR" sz="2200">
                <a:solidFill>
                  <a:srgbClr val="000066"/>
                </a:solidFill>
                <a:latin typeface="+mj-ea"/>
                <a:ea typeface="+mj-ea"/>
              </a:rPr>
              <a:t>, </a:t>
            </a:r>
            <a:r>
              <a:rPr lang="ko-KR" altLang="en-US" sz="2200">
                <a:solidFill>
                  <a:srgbClr val="000066"/>
                </a:solidFill>
                <a:latin typeface="+mj-ea"/>
                <a:ea typeface="+mj-ea"/>
              </a:rPr>
              <a:t>기계설비</a:t>
            </a:r>
            <a:r>
              <a:rPr lang="en-US" altLang="ko-KR" sz="2200">
                <a:solidFill>
                  <a:srgbClr val="000066"/>
                </a:solidFill>
                <a:latin typeface="+mj-ea"/>
                <a:ea typeface="+mj-ea"/>
              </a:rPr>
              <a:t>, </a:t>
            </a:r>
            <a:br>
              <a:rPr lang="en-US" altLang="ko-KR" sz="2200">
                <a:solidFill>
                  <a:srgbClr val="000066"/>
                </a:solidFill>
                <a:latin typeface="+mj-ea"/>
                <a:ea typeface="+mj-ea"/>
              </a:rPr>
            </a:br>
            <a:r>
              <a:rPr lang="ko-KR" altLang="en-US" sz="2200">
                <a:solidFill>
                  <a:srgbClr val="000066"/>
                </a:solidFill>
                <a:latin typeface="+mj-ea"/>
                <a:ea typeface="+mj-ea"/>
              </a:rPr>
              <a:t>공정변화 체크</a:t>
            </a:r>
            <a:r>
              <a:rPr lang="en-US" altLang="ko-KR" sz="2200">
                <a:solidFill>
                  <a:srgbClr val="000066"/>
                </a:solidFill>
                <a:latin typeface="+mj-ea"/>
                <a:ea typeface="+mj-ea"/>
              </a:rPr>
              <a:t>, </a:t>
            </a:r>
            <a:r>
              <a:rPr lang="ko-KR" altLang="en-US" sz="2200">
                <a:solidFill>
                  <a:srgbClr val="000066"/>
                </a:solidFill>
                <a:latin typeface="+mj-ea"/>
                <a:ea typeface="+mj-ea"/>
              </a:rPr>
              <a:t>유해물질을 다루는 경우 간단한 측정 권장</a:t>
            </a:r>
            <a:endParaRPr lang="ko-KR" altLang="en-US" sz="2200">
              <a:solidFill>
                <a:srgbClr val="000066"/>
              </a:solidFill>
              <a:latin typeface="+mj-ea"/>
              <a:ea typeface="+mj-ea"/>
            </a:endParaRPr>
          </a:p>
          <a:p>
            <a:pPr>
              <a:lnSpc>
                <a:spcPts val="3000"/>
              </a:lnSpc>
              <a:spcAft>
                <a:spcPts val="2400"/>
              </a:spcAft>
              <a:defRPr/>
            </a:pPr>
            <a:r>
              <a:rPr lang="ko-KR" altLang="en-US" sz="2200">
                <a:solidFill>
                  <a:srgbClr val="000066"/>
                </a:solidFill>
                <a:latin typeface="+mj-ea"/>
                <a:ea typeface="+mj-ea"/>
              </a:rPr>
              <a:t>근로자들의 상시적 제안</a:t>
            </a:r>
            <a:r>
              <a:rPr lang="en-US" altLang="ko-KR" sz="2200">
                <a:solidFill>
                  <a:srgbClr val="000066"/>
                </a:solidFill>
                <a:latin typeface="+mj-ea"/>
                <a:ea typeface="+mj-ea"/>
              </a:rPr>
              <a:t>, </a:t>
            </a:r>
            <a:r>
              <a:rPr lang="ko-KR" altLang="en-US" sz="2200">
                <a:solidFill>
                  <a:srgbClr val="000066"/>
                </a:solidFill>
                <a:latin typeface="+mj-ea"/>
                <a:ea typeface="+mj-ea"/>
              </a:rPr>
              <a:t>인터뷰</a:t>
            </a:r>
            <a:r>
              <a:rPr lang="en-US" altLang="ko-KR" sz="2200">
                <a:solidFill>
                  <a:srgbClr val="000066"/>
                </a:solidFill>
                <a:latin typeface="+mj-ea"/>
                <a:ea typeface="+mj-ea"/>
              </a:rPr>
              <a:t>, </a:t>
            </a:r>
            <a:r>
              <a:rPr lang="ko-KR" altLang="en-US" sz="2200">
                <a:solidFill>
                  <a:srgbClr val="000066"/>
                </a:solidFill>
                <a:latin typeface="+mj-ea"/>
                <a:ea typeface="+mj-ea"/>
              </a:rPr>
              <a:t>안전보건자료 등에 </a:t>
            </a:r>
            <a:br>
              <a:rPr lang="en-US" altLang="ko-KR" sz="2200">
                <a:solidFill>
                  <a:srgbClr val="000066"/>
                </a:solidFill>
                <a:latin typeface="+mj-ea"/>
                <a:ea typeface="+mj-ea"/>
              </a:rPr>
            </a:br>
            <a:r>
              <a:rPr lang="ko-KR" altLang="en-US" sz="2200">
                <a:solidFill>
                  <a:srgbClr val="000066"/>
                </a:solidFill>
                <a:latin typeface="+mj-ea"/>
                <a:ea typeface="+mj-ea"/>
              </a:rPr>
              <a:t>의한 방법 등을 추가 활용</a:t>
            </a:r>
            <a:endParaRPr lang="ko-KR" altLang="en-US" sz="2200">
              <a:solidFill>
                <a:srgbClr val="000066"/>
              </a:solidFill>
              <a:latin typeface="+mj-ea"/>
              <a:ea typeface="+mj-ea"/>
            </a:endParaRPr>
          </a:p>
        </p:txBody>
      </p:sp>
      <p:grpSp>
        <p:nvGrpSpPr>
          <p:cNvPr id="71" name="그룹 70"/>
          <p:cNvGrpSpPr/>
          <p:nvPr/>
        </p:nvGrpSpPr>
        <p:grpSpPr>
          <a:xfrm rot="0">
            <a:off x="3940969" y="1956899"/>
            <a:ext cx="7373558" cy="748544"/>
            <a:chOff x="3979069" y="5356057"/>
            <a:chExt cx="7373558" cy="748544"/>
          </a:xfrm>
        </p:grpSpPr>
        <p:sp>
          <p:nvSpPr>
            <p:cNvPr id="79" name="사각형: 둥근 모서리 78"/>
            <p:cNvSpPr/>
            <p:nvPr/>
          </p:nvSpPr>
          <p:spPr>
            <a:xfrm>
              <a:off x="3979069" y="5356057"/>
              <a:ext cx="7373558" cy="748544"/>
            </a:xfrm>
            <a:prstGeom prst="roundRect">
              <a:avLst>
                <a:gd name="adj" fmla="val 17318"/>
              </a:avLst>
            </a:prstGeom>
            <a:solidFill>
              <a:srgbClr val="eaeaea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tabLst>
                  <a:tab pos="182563" algn="l"/>
                </a:tabLst>
                <a:defRPr/>
              </a:pPr>
              <a:endParaRPr lang="ko-KR" altLang="en-US" sz="220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grpSp>
          <p:nvGrpSpPr>
            <p:cNvPr id="80" name="그룹 79"/>
            <p:cNvGrpSpPr/>
            <p:nvPr/>
          </p:nvGrpSpPr>
          <p:grpSpPr>
            <a:xfrm rot="0">
              <a:off x="4289565" y="5490916"/>
              <a:ext cx="6968987" cy="479707"/>
              <a:chOff x="4032388" y="5462341"/>
              <a:chExt cx="6968987" cy="479707"/>
            </a:xfrm>
          </p:grpSpPr>
          <p:sp>
            <p:nvSpPr>
              <p:cNvPr id="81" name="TextBox 80"/>
              <p:cNvSpPr txBox="1"/>
              <p:nvPr/>
            </p:nvSpPr>
            <p:spPr>
              <a:xfrm>
                <a:off x="4528295" y="5466967"/>
                <a:ext cx="6473080" cy="4385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2700"/>
                  </a:lnSpc>
                  <a:defRPr/>
                </a:pPr>
                <a:r>
                  <a:rPr lang="ko-KR" altLang="en-US" sz="2400">
                    <a:solidFill>
                      <a:srgbClr val="b1510f"/>
                    </a:solidFill>
                    <a:latin typeface="+mj-ea"/>
                    <a:ea typeface="+mj-ea"/>
                    <a:cs typeface="함초롬돋움"/>
                  </a:rPr>
                  <a:t>반드시 사업장 순회점검에 의한 방법을 포함</a:t>
                </a:r>
                <a:endParaRPr lang="ko-KR" altLang="en-US" sz="2000">
                  <a:solidFill>
                    <a:srgbClr val="b1510f"/>
                  </a:solidFill>
                  <a:latin typeface="+mj-ea"/>
                  <a:ea typeface="+mj-ea"/>
                  <a:cs typeface="함초롬돋움"/>
                </a:endParaRPr>
              </a:p>
            </p:txBody>
          </p:sp>
          <p:grpSp>
            <p:nvGrpSpPr>
              <p:cNvPr id="82" name="그룹 81"/>
              <p:cNvGrpSpPr/>
              <p:nvPr/>
            </p:nvGrpSpPr>
            <p:grpSpPr>
              <a:xfrm rot="0">
                <a:off x="4032388" y="5462341"/>
                <a:ext cx="479707" cy="479707"/>
                <a:chOff x="3547857" y="5346446"/>
                <a:chExt cx="646331" cy="646331"/>
              </a:xfrm>
            </p:grpSpPr>
            <p:sp>
              <p:nvSpPr>
                <p:cNvPr id="83" name="타원 82"/>
                <p:cNvSpPr/>
                <p:nvPr/>
              </p:nvSpPr>
              <p:spPr>
                <a:xfrm>
                  <a:off x="3547857" y="5346446"/>
                  <a:ext cx="646331" cy="6463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/>
                </a:p>
              </p:txBody>
            </p:sp>
            <p:sp>
              <p:nvSpPr>
                <p:cNvPr id="84" name="Freeform 33"/>
                <p:cNvSpPr>
                  <a:spLocks noEditPoints="1"/>
                </p:cNvSpPr>
                <p:nvPr/>
              </p:nvSpPr>
              <p:spPr>
                <a:xfrm>
                  <a:off x="3668684" y="5450280"/>
                  <a:ext cx="397204" cy="438662"/>
                </a:xfrm>
                <a:custGeom>
                  <a:avLst/>
                  <a:gdLst>
                    <a:gd name="T0" fmla="*/ 296 w 297"/>
                    <a:gd name="T1" fmla="*/ 158 h 328"/>
                    <a:gd name="T2" fmla="*/ 255 w 297"/>
                    <a:gd name="T3" fmla="*/ 150 h 328"/>
                    <a:gd name="T4" fmla="*/ 292 w 297"/>
                    <a:gd name="T5" fmla="*/ 138 h 328"/>
                    <a:gd name="T6" fmla="*/ 297 w 297"/>
                    <a:gd name="T7" fmla="*/ 142 h 328"/>
                    <a:gd name="T8" fmla="*/ 159 w 297"/>
                    <a:gd name="T9" fmla="*/ 5 h 328"/>
                    <a:gd name="T10" fmla="*/ 155 w 297"/>
                    <a:gd name="T11" fmla="*/ 0 h 328"/>
                    <a:gd name="T12" fmla="*/ 138 w 297"/>
                    <a:gd name="T13" fmla="*/ 4 h 328"/>
                    <a:gd name="T14" fmla="*/ 147 w 297"/>
                    <a:gd name="T15" fmla="*/ 42 h 328"/>
                    <a:gd name="T16" fmla="*/ 264 w 297"/>
                    <a:gd name="T17" fmla="*/ 48 h 328"/>
                    <a:gd name="T18" fmla="*/ 256 w 297"/>
                    <a:gd name="T19" fmla="*/ 33 h 328"/>
                    <a:gd name="T20" fmla="*/ 249 w 297"/>
                    <a:gd name="T21" fmla="*/ 33 h 328"/>
                    <a:gd name="T22" fmla="*/ 43 w 297"/>
                    <a:gd name="T23" fmla="*/ 150 h 328"/>
                    <a:gd name="T24" fmla="*/ 6 w 297"/>
                    <a:gd name="T25" fmla="*/ 138 h 328"/>
                    <a:gd name="T26" fmla="*/ 0 w 297"/>
                    <a:gd name="T27" fmla="*/ 155 h 328"/>
                    <a:gd name="T28" fmla="*/ 6 w 297"/>
                    <a:gd name="T29" fmla="*/ 159 h 328"/>
                    <a:gd name="T30" fmla="*/ 238 w 297"/>
                    <a:gd name="T31" fmla="*/ 229 h 328"/>
                    <a:gd name="T32" fmla="*/ 228 w 297"/>
                    <a:gd name="T33" fmla="*/ 234 h 328"/>
                    <a:gd name="T34" fmla="*/ 252 w 297"/>
                    <a:gd name="T35" fmla="*/ 265 h 328"/>
                    <a:gd name="T36" fmla="*/ 265 w 297"/>
                    <a:gd name="T37" fmla="*/ 251 h 328"/>
                    <a:gd name="T38" fmla="*/ 60 w 297"/>
                    <a:gd name="T39" fmla="*/ 68 h 328"/>
                    <a:gd name="T40" fmla="*/ 68 w 297"/>
                    <a:gd name="T41" fmla="*/ 60 h 328"/>
                    <a:gd name="T42" fmla="*/ 43 w 297"/>
                    <a:gd name="T43" fmla="*/ 32 h 328"/>
                    <a:gd name="T44" fmla="*/ 32 w 297"/>
                    <a:gd name="T45" fmla="*/ 45 h 328"/>
                    <a:gd name="T46" fmla="*/ 63 w 297"/>
                    <a:gd name="T47" fmla="*/ 228 h 328"/>
                    <a:gd name="T48" fmla="*/ 32 w 297"/>
                    <a:gd name="T49" fmla="*/ 251 h 328"/>
                    <a:gd name="T50" fmla="*/ 45 w 297"/>
                    <a:gd name="T51" fmla="*/ 265 h 328"/>
                    <a:gd name="T52" fmla="*/ 69 w 297"/>
                    <a:gd name="T53" fmla="*/ 234 h 328"/>
                    <a:gd name="T54" fmla="*/ 141 w 297"/>
                    <a:gd name="T55" fmla="*/ 214 h 328"/>
                    <a:gd name="T56" fmla="*/ 145 w 297"/>
                    <a:gd name="T57" fmla="*/ 232 h 328"/>
                    <a:gd name="T58" fmla="*/ 159 w 297"/>
                    <a:gd name="T59" fmla="*/ 222 h 328"/>
                    <a:gd name="T60" fmla="*/ 149 w 297"/>
                    <a:gd name="T61" fmla="*/ 212 h 328"/>
                    <a:gd name="T62" fmla="*/ 134 w 297"/>
                    <a:gd name="T63" fmla="*/ 119 h 328"/>
                    <a:gd name="T64" fmla="*/ 151 w 297"/>
                    <a:gd name="T65" fmla="*/ 201 h 328"/>
                    <a:gd name="T66" fmla="*/ 163 w 297"/>
                    <a:gd name="T67" fmla="*/ 119 h 328"/>
                    <a:gd name="T68" fmla="*/ 234 w 297"/>
                    <a:gd name="T69" fmla="*/ 140 h 328"/>
                    <a:gd name="T70" fmla="*/ 212 w 297"/>
                    <a:gd name="T71" fmla="*/ 199 h 328"/>
                    <a:gd name="T72" fmla="*/ 191 w 297"/>
                    <a:gd name="T73" fmla="*/ 296 h 328"/>
                    <a:gd name="T74" fmla="*/ 181 w 297"/>
                    <a:gd name="T75" fmla="*/ 307 h 328"/>
                    <a:gd name="T76" fmla="*/ 161 w 297"/>
                    <a:gd name="T77" fmla="*/ 327 h 328"/>
                    <a:gd name="T78" fmla="*/ 132 w 297"/>
                    <a:gd name="T79" fmla="*/ 324 h 328"/>
                    <a:gd name="T80" fmla="*/ 117 w 297"/>
                    <a:gd name="T81" fmla="*/ 307 h 328"/>
                    <a:gd name="T82" fmla="*/ 106 w 297"/>
                    <a:gd name="T83" fmla="*/ 287 h 328"/>
                    <a:gd name="T84" fmla="*/ 151 w 297"/>
                    <a:gd name="T85" fmla="*/ 279 h 328"/>
                    <a:gd name="T86" fmla="*/ 106 w 297"/>
                    <a:gd name="T87" fmla="*/ 250 h 328"/>
                    <a:gd name="T88" fmla="*/ 85 w 297"/>
                    <a:gd name="T89" fmla="*/ 199 h 328"/>
                    <a:gd name="T90" fmla="*/ 64 w 297"/>
                    <a:gd name="T91" fmla="*/ 140 h 328"/>
                    <a:gd name="T92" fmla="*/ 79 w 297"/>
                    <a:gd name="T93" fmla="*/ 97 h 328"/>
                    <a:gd name="T94" fmla="*/ 149 w 297"/>
                    <a:gd name="T95" fmla="*/ 64 h 328"/>
                    <a:gd name="T96" fmla="*/ 224 w 297"/>
                    <a:gd name="T97" fmla="*/ 103 h 328"/>
                    <a:gd name="T98" fmla="*/ 234 w 297"/>
                    <a:gd name="T99" fmla="*/ 140 h 328"/>
                    <a:gd name="T100" fmla="*/ 195 w 297"/>
                    <a:gd name="T101" fmla="*/ 99 h 328"/>
                    <a:gd name="T102" fmla="*/ 136 w 297"/>
                    <a:gd name="T103" fmla="*/ 83 h 328"/>
                    <a:gd name="T104" fmla="*/ 84 w 297"/>
                    <a:gd name="T105" fmla="*/ 128 h 328"/>
                    <a:gd name="T106" fmla="*/ 94 w 297"/>
                    <a:gd name="T107" fmla="*/ 177 h 328"/>
                    <a:gd name="T108" fmla="*/ 124 w 297"/>
                    <a:gd name="T109" fmla="*/ 240 h 328"/>
                    <a:gd name="T110" fmla="*/ 125 w 297"/>
                    <a:gd name="T111" fmla="*/ 254 h 328"/>
                    <a:gd name="T112" fmla="*/ 149 w 297"/>
                    <a:gd name="T113" fmla="*/ 257 h 328"/>
                    <a:gd name="T114" fmla="*/ 173 w 297"/>
                    <a:gd name="T115" fmla="*/ 254 h 328"/>
                    <a:gd name="T116" fmla="*/ 175 w 297"/>
                    <a:gd name="T117" fmla="*/ 230 h 328"/>
                    <a:gd name="T118" fmla="*/ 208 w 297"/>
                    <a:gd name="T119" fmla="*/ 165 h 328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97" h="328">
                      <a:moveTo>
                        <a:pt x="297" y="142"/>
                      </a:moveTo>
                      <a:lnTo>
                        <a:pt x="297" y="155"/>
                      </a:lnTo>
                      <a:lnTo>
                        <a:pt x="297" y="155"/>
                      </a:lnTo>
                      <a:lnTo>
                        <a:pt x="297" y="156"/>
                      </a:lnTo>
                      <a:lnTo>
                        <a:pt x="296" y="158"/>
                      </a:lnTo>
                      <a:lnTo>
                        <a:pt x="296" y="158"/>
                      </a:lnTo>
                      <a:lnTo>
                        <a:pt x="293" y="159"/>
                      </a:lnTo>
                      <a:lnTo>
                        <a:pt x="292" y="159"/>
                      </a:lnTo>
                      <a:lnTo>
                        <a:pt x="259" y="154"/>
                      </a:lnTo>
                      <a:lnTo>
                        <a:pt x="259" y="154"/>
                      </a:lnTo>
                      <a:lnTo>
                        <a:pt x="256" y="152"/>
                      </a:lnTo>
                      <a:lnTo>
                        <a:pt x="255" y="150"/>
                      </a:lnTo>
                      <a:lnTo>
                        <a:pt x="255" y="147"/>
                      </a:lnTo>
                      <a:lnTo>
                        <a:pt x="255" y="147"/>
                      </a:lnTo>
                      <a:lnTo>
                        <a:pt x="256" y="144"/>
                      </a:lnTo>
                      <a:lnTo>
                        <a:pt x="259" y="142"/>
                      </a:lnTo>
                      <a:lnTo>
                        <a:pt x="292" y="138"/>
                      </a:lnTo>
                      <a:lnTo>
                        <a:pt x="292" y="138"/>
                      </a:lnTo>
                      <a:lnTo>
                        <a:pt x="293" y="138"/>
                      </a:lnTo>
                      <a:lnTo>
                        <a:pt x="296" y="139"/>
                      </a:lnTo>
                      <a:lnTo>
                        <a:pt x="296" y="139"/>
                      </a:lnTo>
                      <a:lnTo>
                        <a:pt x="297" y="140"/>
                      </a:lnTo>
                      <a:lnTo>
                        <a:pt x="297" y="142"/>
                      </a:lnTo>
                      <a:lnTo>
                        <a:pt x="297" y="142"/>
                      </a:lnTo>
                      <a:close/>
                      <a:moveTo>
                        <a:pt x="147" y="42"/>
                      </a:moveTo>
                      <a:lnTo>
                        <a:pt x="150" y="42"/>
                      </a:lnTo>
                      <a:lnTo>
                        <a:pt x="150" y="42"/>
                      </a:lnTo>
                      <a:lnTo>
                        <a:pt x="153" y="41"/>
                      </a:lnTo>
                      <a:lnTo>
                        <a:pt x="154" y="38"/>
                      </a:lnTo>
                      <a:lnTo>
                        <a:pt x="159" y="5"/>
                      </a:lnTo>
                      <a:lnTo>
                        <a:pt x="159" y="5"/>
                      </a:lnTo>
                      <a:lnTo>
                        <a:pt x="159" y="4"/>
                      </a:lnTo>
                      <a:lnTo>
                        <a:pt x="158" y="1"/>
                      </a:lnTo>
                      <a:lnTo>
                        <a:pt x="158" y="1"/>
                      </a:lnTo>
                      <a:lnTo>
                        <a:pt x="157" y="0"/>
                      </a:lnTo>
                      <a:lnTo>
                        <a:pt x="155" y="0"/>
                      </a:lnTo>
                      <a:lnTo>
                        <a:pt x="142" y="0"/>
                      </a:lnTo>
                      <a:lnTo>
                        <a:pt x="142" y="0"/>
                      </a:lnTo>
                      <a:lnTo>
                        <a:pt x="141" y="0"/>
                      </a:lnTo>
                      <a:lnTo>
                        <a:pt x="140" y="1"/>
                      </a:lnTo>
                      <a:lnTo>
                        <a:pt x="140" y="1"/>
                      </a:lnTo>
                      <a:lnTo>
                        <a:pt x="138" y="4"/>
                      </a:lnTo>
                      <a:lnTo>
                        <a:pt x="138" y="5"/>
                      </a:lnTo>
                      <a:lnTo>
                        <a:pt x="142" y="38"/>
                      </a:lnTo>
                      <a:lnTo>
                        <a:pt x="142" y="38"/>
                      </a:lnTo>
                      <a:lnTo>
                        <a:pt x="145" y="41"/>
                      </a:lnTo>
                      <a:lnTo>
                        <a:pt x="147" y="42"/>
                      </a:lnTo>
                      <a:lnTo>
                        <a:pt x="147" y="42"/>
                      </a:lnTo>
                      <a:close/>
                      <a:moveTo>
                        <a:pt x="232" y="68"/>
                      </a:moveTo>
                      <a:lnTo>
                        <a:pt x="232" y="68"/>
                      </a:lnTo>
                      <a:lnTo>
                        <a:pt x="235" y="69"/>
                      </a:lnTo>
                      <a:lnTo>
                        <a:pt x="238" y="68"/>
                      </a:lnTo>
                      <a:lnTo>
                        <a:pt x="264" y="48"/>
                      </a:lnTo>
                      <a:lnTo>
                        <a:pt x="264" y="48"/>
                      </a:lnTo>
                      <a:lnTo>
                        <a:pt x="265" y="46"/>
                      </a:lnTo>
                      <a:lnTo>
                        <a:pt x="265" y="45"/>
                      </a:lnTo>
                      <a:lnTo>
                        <a:pt x="265" y="45"/>
                      </a:lnTo>
                      <a:lnTo>
                        <a:pt x="265" y="44"/>
                      </a:lnTo>
                      <a:lnTo>
                        <a:pt x="264" y="41"/>
                      </a:lnTo>
                      <a:lnTo>
                        <a:pt x="256" y="33"/>
                      </a:lnTo>
                      <a:lnTo>
                        <a:pt x="256" y="33"/>
                      </a:lnTo>
                      <a:lnTo>
                        <a:pt x="255" y="32"/>
                      </a:lnTo>
                      <a:lnTo>
                        <a:pt x="252" y="32"/>
                      </a:lnTo>
                      <a:lnTo>
                        <a:pt x="252" y="32"/>
                      </a:lnTo>
                      <a:lnTo>
                        <a:pt x="251" y="32"/>
                      </a:lnTo>
                      <a:lnTo>
                        <a:pt x="249" y="33"/>
                      </a:lnTo>
                      <a:lnTo>
                        <a:pt x="230" y="60"/>
                      </a:lnTo>
                      <a:lnTo>
                        <a:pt x="230" y="60"/>
                      </a:lnTo>
                      <a:lnTo>
                        <a:pt x="228" y="62"/>
                      </a:lnTo>
                      <a:lnTo>
                        <a:pt x="230" y="65"/>
                      </a:lnTo>
                      <a:lnTo>
                        <a:pt x="232" y="68"/>
                      </a:lnTo>
                      <a:close/>
                      <a:moveTo>
                        <a:pt x="43" y="150"/>
                      </a:moveTo>
                      <a:lnTo>
                        <a:pt x="43" y="147"/>
                      </a:lnTo>
                      <a:lnTo>
                        <a:pt x="43" y="147"/>
                      </a:lnTo>
                      <a:lnTo>
                        <a:pt x="41" y="144"/>
                      </a:lnTo>
                      <a:lnTo>
                        <a:pt x="39" y="142"/>
                      </a:lnTo>
                      <a:lnTo>
                        <a:pt x="6" y="138"/>
                      </a:lnTo>
                      <a:lnTo>
                        <a:pt x="6" y="138"/>
                      </a:lnTo>
                      <a:lnTo>
                        <a:pt x="4" y="138"/>
                      </a:lnTo>
                      <a:lnTo>
                        <a:pt x="2" y="139"/>
                      </a:lnTo>
                      <a:lnTo>
                        <a:pt x="2" y="139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55"/>
                      </a:lnTo>
                      <a:lnTo>
                        <a:pt x="0" y="155"/>
                      </a:lnTo>
                      <a:lnTo>
                        <a:pt x="0" y="156"/>
                      </a:lnTo>
                      <a:lnTo>
                        <a:pt x="2" y="158"/>
                      </a:lnTo>
                      <a:lnTo>
                        <a:pt x="2" y="158"/>
                      </a:lnTo>
                      <a:lnTo>
                        <a:pt x="4" y="159"/>
                      </a:lnTo>
                      <a:lnTo>
                        <a:pt x="6" y="159"/>
                      </a:lnTo>
                      <a:lnTo>
                        <a:pt x="39" y="154"/>
                      </a:lnTo>
                      <a:lnTo>
                        <a:pt x="39" y="154"/>
                      </a:lnTo>
                      <a:lnTo>
                        <a:pt x="41" y="152"/>
                      </a:lnTo>
                      <a:lnTo>
                        <a:pt x="43" y="150"/>
                      </a:lnTo>
                      <a:lnTo>
                        <a:pt x="43" y="150"/>
                      </a:lnTo>
                      <a:close/>
                      <a:moveTo>
                        <a:pt x="238" y="229"/>
                      </a:moveTo>
                      <a:lnTo>
                        <a:pt x="238" y="229"/>
                      </a:lnTo>
                      <a:lnTo>
                        <a:pt x="235" y="228"/>
                      </a:lnTo>
                      <a:lnTo>
                        <a:pt x="232" y="229"/>
                      </a:lnTo>
                      <a:lnTo>
                        <a:pt x="230" y="232"/>
                      </a:lnTo>
                      <a:lnTo>
                        <a:pt x="230" y="232"/>
                      </a:lnTo>
                      <a:lnTo>
                        <a:pt x="228" y="234"/>
                      </a:lnTo>
                      <a:lnTo>
                        <a:pt x="230" y="237"/>
                      </a:lnTo>
                      <a:lnTo>
                        <a:pt x="249" y="263"/>
                      </a:lnTo>
                      <a:lnTo>
                        <a:pt x="249" y="263"/>
                      </a:lnTo>
                      <a:lnTo>
                        <a:pt x="251" y="265"/>
                      </a:lnTo>
                      <a:lnTo>
                        <a:pt x="252" y="265"/>
                      </a:lnTo>
                      <a:lnTo>
                        <a:pt x="252" y="265"/>
                      </a:lnTo>
                      <a:lnTo>
                        <a:pt x="253" y="265"/>
                      </a:lnTo>
                      <a:lnTo>
                        <a:pt x="256" y="263"/>
                      </a:lnTo>
                      <a:lnTo>
                        <a:pt x="264" y="255"/>
                      </a:lnTo>
                      <a:lnTo>
                        <a:pt x="264" y="255"/>
                      </a:lnTo>
                      <a:lnTo>
                        <a:pt x="265" y="254"/>
                      </a:lnTo>
                      <a:lnTo>
                        <a:pt x="265" y="251"/>
                      </a:lnTo>
                      <a:lnTo>
                        <a:pt x="265" y="251"/>
                      </a:lnTo>
                      <a:lnTo>
                        <a:pt x="265" y="250"/>
                      </a:lnTo>
                      <a:lnTo>
                        <a:pt x="264" y="249"/>
                      </a:lnTo>
                      <a:lnTo>
                        <a:pt x="238" y="229"/>
                      </a:lnTo>
                      <a:close/>
                      <a:moveTo>
                        <a:pt x="60" y="68"/>
                      </a:moveTo>
                      <a:lnTo>
                        <a:pt x="60" y="68"/>
                      </a:lnTo>
                      <a:lnTo>
                        <a:pt x="63" y="69"/>
                      </a:lnTo>
                      <a:lnTo>
                        <a:pt x="65" y="68"/>
                      </a:lnTo>
                      <a:lnTo>
                        <a:pt x="68" y="65"/>
                      </a:lnTo>
                      <a:lnTo>
                        <a:pt x="68" y="65"/>
                      </a:lnTo>
                      <a:lnTo>
                        <a:pt x="69" y="62"/>
                      </a:lnTo>
                      <a:lnTo>
                        <a:pt x="68" y="60"/>
                      </a:lnTo>
                      <a:lnTo>
                        <a:pt x="48" y="33"/>
                      </a:lnTo>
                      <a:lnTo>
                        <a:pt x="48" y="33"/>
                      </a:lnTo>
                      <a:lnTo>
                        <a:pt x="47" y="32"/>
                      </a:lnTo>
                      <a:lnTo>
                        <a:pt x="45" y="32"/>
                      </a:lnTo>
                      <a:lnTo>
                        <a:pt x="45" y="32"/>
                      </a:lnTo>
                      <a:lnTo>
                        <a:pt x="43" y="32"/>
                      </a:lnTo>
                      <a:lnTo>
                        <a:pt x="41" y="33"/>
                      </a:lnTo>
                      <a:lnTo>
                        <a:pt x="34" y="41"/>
                      </a:lnTo>
                      <a:lnTo>
                        <a:pt x="34" y="41"/>
                      </a:lnTo>
                      <a:lnTo>
                        <a:pt x="32" y="44"/>
                      </a:lnTo>
                      <a:lnTo>
                        <a:pt x="32" y="45"/>
                      </a:lnTo>
                      <a:lnTo>
                        <a:pt x="32" y="45"/>
                      </a:lnTo>
                      <a:lnTo>
                        <a:pt x="32" y="46"/>
                      </a:lnTo>
                      <a:lnTo>
                        <a:pt x="34" y="48"/>
                      </a:lnTo>
                      <a:lnTo>
                        <a:pt x="60" y="68"/>
                      </a:lnTo>
                      <a:close/>
                      <a:moveTo>
                        <a:pt x="65" y="229"/>
                      </a:moveTo>
                      <a:lnTo>
                        <a:pt x="65" y="229"/>
                      </a:lnTo>
                      <a:lnTo>
                        <a:pt x="63" y="228"/>
                      </a:lnTo>
                      <a:lnTo>
                        <a:pt x="60" y="229"/>
                      </a:lnTo>
                      <a:lnTo>
                        <a:pt x="34" y="249"/>
                      </a:lnTo>
                      <a:lnTo>
                        <a:pt x="34" y="249"/>
                      </a:lnTo>
                      <a:lnTo>
                        <a:pt x="32" y="250"/>
                      </a:lnTo>
                      <a:lnTo>
                        <a:pt x="32" y="251"/>
                      </a:lnTo>
                      <a:lnTo>
                        <a:pt x="32" y="251"/>
                      </a:lnTo>
                      <a:lnTo>
                        <a:pt x="32" y="254"/>
                      </a:lnTo>
                      <a:lnTo>
                        <a:pt x="34" y="255"/>
                      </a:lnTo>
                      <a:lnTo>
                        <a:pt x="41" y="263"/>
                      </a:lnTo>
                      <a:lnTo>
                        <a:pt x="41" y="263"/>
                      </a:lnTo>
                      <a:lnTo>
                        <a:pt x="44" y="265"/>
                      </a:lnTo>
                      <a:lnTo>
                        <a:pt x="45" y="265"/>
                      </a:lnTo>
                      <a:lnTo>
                        <a:pt x="45" y="265"/>
                      </a:lnTo>
                      <a:lnTo>
                        <a:pt x="47" y="265"/>
                      </a:lnTo>
                      <a:lnTo>
                        <a:pt x="48" y="263"/>
                      </a:lnTo>
                      <a:lnTo>
                        <a:pt x="68" y="237"/>
                      </a:lnTo>
                      <a:lnTo>
                        <a:pt x="68" y="237"/>
                      </a:lnTo>
                      <a:lnTo>
                        <a:pt x="69" y="234"/>
                      </a:lnTo>
                      <a:lnTo>
                        <a:pt x="68" y="232"/>
                      </a:lnTo>
                      <a:lnTo>
                        <a:pt x="65" y="229"/>
                      </a:lnTo>
                      <a:close/>
                      <a:moveTo>
                        <a:pt x="149" y="212"/>
                      </a:moveTo>
                      <a:lnTo>
                        <a:pt x="149" y="212"/>
                      </a:lnTo>
                      <a:lnTo>
                        <a:pt x="145" y="213"/>
                      </a:lnTo>
                      <a:lnTo>
                        <a:pt x="141" y="214"/>
                      </a:lnTo>
                      <a:lnTo>
                        <a:pt x="140" y="218"/>
                      </a:lnTo>
                      <a:lnTo>
                        <a:pt x="138" y="222"/>
                      </a:lnTo>
                      <a:lnTo>
                        <a:pt x="138" y="222"/>
                      </a:lnTo>
                      <a:lnTo>
                        <a:pt x="140" y="226"/>
                      </a:lnTo>
                      <a:lnTo>
                        <a:pt x="141" y="230"/>
                      </a:lnTo>
                      <a:lnTo>
                        <a:pt x="145" y="232"/>
                      </a:lnTo>
                      <a:lnTo>
                        <a:pt x="149" y="233"/>
                      </a:lnTo>
                      <a:lnTo>
                        <a:pt x="149" y="233"/>
                      </a:lnTo>
                      <a:lnTo>
                        <a:pt x="153" y="232"/>
                      </a:lnTo>
                      <a:lnTo>
                        <a:pt x="157" y="230"/>
                      </a:lnTo>
                      <a:lnTo>
                        <a:pt x="158" y="226"/>
                      </a:lnTo>
                      <a:lnTo>
                        <a:pt x="159" y="222"/>
                      </a:lnTo>
                      <a:lnTo>
                        <a:pt x="159" y="222"/>
                      </a:lnTo>
                      <a:lnTo>
                        <a:pt x="158" y="218"/>
                      </a:lnTo>
                      <a:lnTo>
                        <a:pt x="157" y="214"/>
                      </a:lnTo>
                      <a:lnTo>
                        <a:pt x="153" y="213"/>
                      </a:lnTo>
                      <a:lnTo>
                        <a:pt x="149" y="212"/>
                      </a:lnTo>
                      <a:lnTo>
                        <a:pt x="149" y="212"/>
                      </a:lnTo>
                      <a:close/>
                      <a:moveTo>
                        <a:pt x="159" y="116"/>
                      </a:moveTo>
                      <a:lnTo>
                        <a:pt x="138" y="116"/>
                      </a:lnTo>
                      <a:lnTo>
                        <a:pt x="138" y="116"/>
                      </a:lnTo>
                      <a:lnTo>
                        <a:pt x="134" y="118"/>
                      </a:lnTo>
                      <a:lnTo>
                        <a:pt x="134" y="118"/>
                      </a:lnTo>
                      <a:lnTo>
                        <a:pt x="134" y="119"/>
                      </a:lnTo>
                      <a:lnTo>
                        <a:pt x="133" y="122"/>
                      </a:lnTo>
                      <a:lnTo>
                        <a:pt x="141" y="197"/>
                      </a:lnTo>
                      <a:lnTo>
                        <a:pt x="141" y="197"/>
                      </a:lnTo>
                      <a:lnTo>
                        <a:pt x="143" y="200"/>
                      </a:lnTo>
                      <a:lnTo>
                        <a:pt x="146" y="201"/>
                      </a:lnTo>
                      <a:lnTo>
                        <a:pt x="151" y="201"/>
                      </a:lnTo>
                      <a:lnTo>
                        <a:pt x="151" y="201"/>
                      </a:lnTo>
                      <a:lnTo>
                        <a:pt x="154" y="200"/>
                      </a:lnTo>
                      <a:lnTo>
                        <a:pt x="157" y="197"/>
                      </a:lnTo>
                      <a:lnTo>
                        <a:pt x="165" y="122"/>
                      </a:lnTo>
                      <a:lnTo>
                        <a:pt x="165" y="122"/>
                      </a:lnTo>
                      <a:lnTo>
                        <a:pt x="163" y="119"/>
                      </a:lnTo>
                      <a:lnTo>
                        <a:pt x="163" y="118"/>
                      </a:lnTo>
                      <a:lnTo>
                        <a:pt x="163" y="118"/>
                      </a:lnTo>
                      <a:lnTo>
                        <a:pt x="159" y="116"/>
                      </a:lnTo>
                      <a:lnTo>
                        <a:pt x="159" y="116"/>
                      </a:lnTo>
                      <a:close/>
                      <a:moveTo>
                        <a:pt x="234" y="140"/>
                      </a:moveTo>
                      <a:lnTo>
                        <a:pt x="234" y="140"/>
                      </a:lnTo>
                      <a:lnTo>
                        <a:pt x="234" y="150"/>
                      </a:lnTo>
                      <a:lnTo>
                        <a:pt x="232" y="158"/>
                      </a:lnTo>
                      <a:lnTo>
                        <a:pt x="227" y="172"/>
                      </a:lnTo>
                      <a:lnTo>
                        <a:pt x="220" y="185"/>
                      </a:lnTo>
                      <a:lnTo>
                        <a:pt x="212" y="199"/>
                      </a:lnTo>
                      <a:lnTo>
                        <a:pt x="212" y="199"/>
                      </a:lnTo>
                      <a:lnTo>
                        <a:pt x="204" y="210"/>
                      </a:lnTo>
                      <a:lnTo>
                        <a:pt x="198" y="222"/>
                      </a:lnTo>
                      <a:lnTo>
                        <a:pt x="194" y="236"/>
                      </a:lnTo>
                      <a:lnTo>
                        <a:pt x="191" y="250"/>
                      </a:lnTo>
                      <a:lnTo>
                        <a:pt x="191" y="250"/>
                      </a:lnTo>
                      <a:lnTo>
                        <a:pt x="191" y="296"/>
                      </a:lnTo>
                      <a:lnTo>
                        <a:pt x="191" y="296"/>
                      </a:lnTo>
                      <a:lnTo>
                        <a:pt x="190" y="300"/>
                      </a:lnTo>
                      <a:lnTo>
                        <a:pt x="189" y="304"/>
                      </a:lnTo>
                      <a:lnTo>
                        <a:pt x="185" y="306"/>
                      </a:lnTo>
                      <a:lnTo>
                        <a:pt x="181" y="307"/>
                      </a:lnTo>
                      <a:lnTo>
                        <a:pt x="181" y="307"/>
                      </a:lnTo>
                      <a:lnTo>
                        <a:pt x="181" y="311"/>
                      </a:lnTo>
                      <a:lnTo>
                        <a:pt x="178" y="315"/>
                      </a:lnTo>
                      <a:lnTo>
                        <a:pt x="175" y="319"/>
                      </a:lnTo>
                      <a:lnTo>
                        <a:pt x="171" y="322"/>
                      </a:lnTo>
                      <a:lnTo>
                        <a:pt x="166" y="324"/>
                      </a:lnTo>
                      <a:lnTo>
                        <a:pt x="161" y="327"/>
                      </a:lnTo>
                      <a:lnTo>
                        <a:pt x="155" y="328"/>
                      </a:lnTo>
                      <a:lnTo>
                        <a:pt x="149" y="328"/>
                      </a:lnTo>
                      <a:lnTo>
                        <a:pt x="149" y="328"/>
                      </a:lnTo>
                      <a:lnTo>
                        <a:pt x="142" y="328"/>
                      </a:lnTo>
                      <a:lnTo>
                        <a:pt x="137" y="327"/>
                      </a:lnTo>
                      <a:lnTo>
                        <a:pt x="132" y="324"/>
                      </a:lnTo>
                      <a:lnTo>
                        <a:pt x="126" y="322"/>
                      </a:lnTo>
                      <a:lnTo>
                        <a:pt x="122" y="319"/>
                      </a:lnTo>
                      <a:lnTo>
                        <a:pt x="120" y="315"/>
                      </a:lnTo>
                      <a:lnTo>
                        <a:pt x="117" y="311"/>
                      </a:lnTo>
                      <a:lnTo>
                        <a:pt x="117" y="307"/>
                      </a:lnTo>
                      <a:lnTo>
                        <a:pt x="117" y="307"/>
                      </a:lnTo>
                      <a:lnTo>
                        <a:pt x="113" y="306"/>
                      </a:lnTo>
                      <a:lnTo>
                        <a:pt x="109" y="304"/>
                      </a:lnTo>
                      <a:lnTo>
                        <a:pt x="108" y="300"/>
                      </a:lnTo>
                      <a:lnTo>
                        <a:pt x="106" y="296"/>
                      </a:lnTo>
                      <a:lnTo>
                        <a:pt x="106" y="287"/>
                      </a:lnTo>
                      <a:lnTo>
                        <a:pt x="106" y="287"/>
                      </a:lnTo>
                      <a:lnTo>
                        <a:pt x="112" y="287"/>
                      </a:lnTo>
                      <a:lnTo>
                        <a:pt x="124" y="287"/>
                      </a:lnTo>
                      <a:lnTo>
                        <a:pt x="138" y="285"/>
                      </a:lnTo>
                      <a:lnTo>
                        <a:pt x="145" y="282"/>
                      </a:lnTo>
                      <a:lnTo>
                        <a:pt x="151" y="279"/>
                      </a:lnTo>
                      <a:lnTo>
                        <a:pt x="151" y="279"/>
                      </a:lnTo>
                      <a:lnTo>
                        <a:pt x="130" y="278"/>
                      </a:lnTo>
                      <a:lnTo>
                        <a:pt x="117" y="275"/>
                      </a:lnTo>
                      <a:lnTo>
                        <a:pt x="109" y="273"/>
                      </a:lnTo>
                      <a:lnTo>
                        <a:pt x="106" y="273"/>
                      </a:lnTo>
                      <a:lnTo>
                        <a:pt x="106" y="273"/>
                      </a:lnTo>
                      <a:lnTo>
                        <a:pt x="106" y="250"/>
                      </a:lnTo>
                      <a:lnTo>
                        <a:pt x="106" y="250"/>
                      </a:lnTo>
                      <a:lnTo>
                        <a:pt x="104" y="236"/>
                      </a:lnTo>
                      <a:lnTo>
                        <a:pt x="100" y="222"/>
                      </a:lnTo>
                      <a:lnTo>
                        <a:pt x="93" y="210"/>
                      </a:lnTo>
                      <a:lnTo>
                        <a:pt x="85" y="199"/>
                      </a:lnTo>
                      <a:lnTo>
                        <a:pt x="85" y="199"/>
                      </a:lnTo>
                      <a:lnTo>
                        <a:pt x="77" y="185"/>
                      </a:lnTo>
                      <a:lnTo>
                        <a:pt x="71" y="172"/>
                      </a:lnTo>
                      <a:lnTo>
                        <a:pt x="65" y="158"/>
                      </a:lnTo>
                      <a:lnTo>
                        <a:pt x="64" y="150"/>
                      </a:lnTo>
                      <a:lnTo>
                        <a:pt x="64" y="140"/>
                      </a:lnTo>
                      <a:lnTo>
                        <a:pt x="64" y="140"/>
                      </a:lnTo>
                      <a:lnTo>
                        <a:pt x="64" y="132"/>
                      </a:lnTo>
                      <a:lnTo>
                        <a:pt x="65" y="124"/>
                      </a:lnTo>
                      <a:lnTo>
                        <a:pt x="68" y="116"/>
                      </a:lnTo>
                      <a:lnTo>
                        <a:pt x="71" y="110"/>
                      </a:lnTo>
                      <a:lnTo>
                        <a:pt x="73" y="103"/>
                      </a:lnTo>
                      <a:lnTo>
                        <a:pt x="79" y="97"/>
                      </a:lnTo>
                      <a:lnTo>
                        <a:pt x="88" y="86"/>
                      </a:lnTo>
                      <a:lnTo>
                        <a:pt x="101" y="77"/>
                      </a:lnTo>
                      <a:lnTo>
                        <a:pt x="116" y="69"/>
                      </a:lnTo>
                      <a:lnTo>
                        <a:pt x="132" y="65"/>
                      </a:lnTo>
                      <a:lnTo>
                        <a:pt x="149" y="64"/>
                      </a:lnTo>
                      <a:lnTo>
                        <a:pt x="149" y="64"/>
                      </a:lnTo>
                      <a:lnTo>
                        <a:pt x="166" y="65"/>
                      </a:lnTo>
                      <a:lnTo>
                        <a:pt x="182" y="69"/>
                      </a:lnTo>
                      <a:lnTo>
                        <a:pt x="196" y="77"/>
                      </a:lnTo>
                      <a:lnTo>
                        <a:pt x="210" y="86"/>
                      </a:lnTo>
                      <a:lnTo>
                        <a:pt x="219" y="97"/>
                      </a:lnTo>
                      <a:lnTo>
                        <a:pt x="224" y="103"/>
                      </a:lnTo>
                      <a:lnTo>
                        <a:pt x="227" y="110"/>
                      </a:lnTo>
                      <a:lnTo>
                        <a:pt x="230" y="116"/>
                      </a:lnTo>
                      <a:lnTo>
                        <a:pt x="232" y="124"/>
                      </a:lnTo>
                      <a:lnTo>
                        <a:pt x="234" y="132"/>
                      </a:lnTo>
                      <a:lnTo>
                        <a:pt x="234" y="140"/>
                      </a:lnTo>
                      <a:lnTo>
                        <a:pt x="234" y="140"/>
                      </a:lnTo>
                      <a:close/>
                      <a:moveTo>
                        <a:pt x="215" y="140"/>
                      </a:moveTo>
                      <a:lnTo>
                        <a:pt x="215" y="140"/>
                      </a:lnTo>
                      <a:lnTo>
                        <a:pt x="214" y="128"/>
                      </a:lnTo>
                      <a:lnTo>
                        <a:pt x="210" y="118"/>
                      </a:lnTo>
                      <a:lnTo>
                        <a:pt x="203" y="107"/>
                      </a:lnTo>
                      <a:lnTo>
                        <a:pt x="195" y="99"/>
                      </a:lnTo>
                      <a:lnTo>
                        <a:pt x="186" y="93"/>
                      </a:lnTo>
                      <a:lnTo>
                        <a:pt x="175" y="87"/>
                      </a:lnTo>
                      <a:lnTo>
                        <a:pt x="162" y="83"/>
                      </a:lnTo>
                      <a:lnTo>
                        <a:pt x="149" y="82"/>
                      </a:lnTo>
                      <a:lnTo>
                        <a:pt x="149" y="82"/>
                      </a:lnTo>
                      <a:lnTo>
                        <a:pt x="136" y="83"/>
                      </a:lnTo>
                      <a:lnTo>
                        <a:pt x="122" y="87"/>
                      </a:lnTo>
                      <a:lnTo>
                        <a:pt x="112" y="93"/>
                      </a:lnTo>
                      <a:lnTo>
                        <a:pt x="102" y="99"/>
                      </a:lnTo>
                      <a:lnTo>
                        <a:pt x="94" y="107"/>
                      </a:lnTo>
                      <a:lnTo>
                        <a:pt x="88" y="118"/>
                      </a:lnTo>
                      <a:lnTo>
                        <a:pt x="84" y="128"/>
                      </a:lnTo>
                      <a:lnTo>
                        <a:pt x="83" y="140"/>
                      </a:lnTo>
                      <a:lnTo>
                        <a:pt x="83" y="140"/>
                      </a:lnTo>
                      <a:lnTo>
                        <a:pt x="84" y="147"/>
                      </a:lnTo>
                      <a:lnTo>
                        <a:pt x="85" y="154"/>
                      </a:lnTo>
                      <a:lnTo>
                        <a:pt x="89" y="165"/>
                      </a:lnTo>
                      <a:lnTo>
                        <a:pt x="94" y="177"/>
                      </a:lnTo>
                      <a:lnTo>
                        <a:pt x="102" y="189"/>
                      </a:lnTo>
                      <a:lnTo>
                        <a:pt x="102" y="189"/>
                      </a:lnTo>
                      <a:lnTo>
                        <a:pt x="109" y="201"/>
                      </a:lnTo>
                      <a:lnTo>
                        <a:pt x="117" y="214"/>
                      </a:lnTo>
                      <a:lnTo>
                        <a:pt x="122" y="230"/>
                      </a:lnTo>
                      <a:lnTo>
                        <a:pt x="124" y="240"/>
                      </a:lnTo>
                      <a:lnTo>
                        <a:pt x="125" y="248"/>
                      </a:lnTo>
                      <a:lnTo>
                        <a:pt x="125" y="248"/>
                      </a:lnTo>
                      <a:lnTo>
                        <a:pt x="125" y="249"/>
                      </a:lnTo>
                      <a:lnTo>
                        <a:pt x="125" y="249"/>
                      </a:lnTo>
                      <a:lnTo>
                        <a:pt x="125" y="254"/>
                      </a:lnTo>
                      <a:lnTo>
                        <a:pt x="125" y="254"/>
                      </a:lnTo>
                      <a:lnTo>
                        <a:pt x="125" y="254"/>
                      </a:lnTo>
                      <a:lnTo>
                        <a:pt x="125" y="254"/>
                      </a:lnTo>
                      <a:lnTo>
                        <a:pt x="132" y="255"/>
                      </a:lnTo>
                      <a:lnTo>
                        <a:pt x="140" y="257"/>
                      </a:lnTo>
                      <a:lnTo>
                        <a:pt x="149" y="257"/>
                      </a:lnTo>
                      <a:lnTo>
                        <a:pt x="149" y="257"/>
                      </a:lnTo>
                      <a:lnTo>
                        <a:pt x="158" y="257"/>
                      </a:lnTo>
                      <a:lnTo>
                        <a:pt x="166" y="255"/>
                      </a:lnTo>
                      <a:lnTo>
                        <a:pt x="173" y="254"/>
                      </a:lnTo>
                      <a:lnTo>
                        <a:pt x="173" y="254"/>
                      </a:lnTo>
                      <a:lnTo>
                        <a:pt x="173" y="254"/>
                      </a:lnTo>
                      <a:lnTo>
                        <a:pt x="173" y="254"/>
                      </a:lnTo>
                      <a:lnTo>
                        <a:pt x="173" y="249"/>
                      </a:lnTo>
                      <a:lnTo>
                        <a:pt x="173" y="249"/>
                      </a:lnTo>
                      <a:lnTo>
                        <a:pt x="173" y="248"/>
                      </a:lnTo>
                      <a:lnTo>
                        <a:pt x="173" y="248"/>
                      </a:lnTo>
                      <a:lnTo>
                        <a:pt x="174" y="240"/>
                      </a:lnTo>
                      <a:lnTo>
                        <a:pt x="175" y="230"/>
                      </a:lnTo>
                      <a:lnTo>
                        <a:pt x="181" y="214"/>
                      </a:lnTo>
                      <a:lnTo>
                        <a:pt x="189" y="201"/>
                      </a:lnTo>
                      <a:lnTo>
                        <a:pt x="196" y="188"/>
                      </a:lnTo>
                      <a:lnTo>
                        <a:pt x="196" y="188"/>
                      </a:lnTo>
                      <a:lnTo>
                        <a:pt x="203" y="177"/>
                      </a:lnTo>
                      <a:lnTo>
                        <a:pt x="208" y="165"/>
                      </a:lnTo>
                      <a:lnTo>
                        <a:pt x="212" y="154"/>
                      </a:lnTo>
                      <a:lnTo>
                        <a:pt x="215" y="140"/>
                      </a:lnTo>
                      <a:lnTo>
                        <a:pt x="215" y="14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>
                  <a:noFill/>
                </a:ln>
              </p:spPr>
              <p:txBody>
                <a:bodyPr vert="horz" wrap="square" lIns="91440" tIns="45720" rIns="91440" bIns="45720" anchor="t" anchorCtr="0">
                  <a:prstTxWarp prst="textNoShape">
                    <a:avLst/>
                  </a:prstTxWarp>
                </a:bodyPr>
                <a:lstStyle/>
                <a:p>
                  <a:pPr lvl="0">
                    <a:defRPr/>
                  </a:pPr>
                  <a:endParaRPr lang="ko-KR" altLang="en-US"/>
                </a:p>
              </p:txBody>
            </p:sp>
          </p:grpSp>
        </p:grpSp>
      </p:grpSp>
      <p:cxnSp>
        <p:nvCxnSpPr>
          <p:cNvPr id="73" name="직선 연결선 72"/>
          <p:cNvCxnSpPr/>
          <p:nvPr/>
        </p:nvCxnSpPr>
        <p:spPr>
          <a:xfrm>
            <a:off x="3983832" y="2936491"/>
            <a:ext cx="733069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직선 연결선 73"/>
          <p:cNvCxnSpPr/>
          <p:nvPr/>
        </p:nvCxnSpPr>
        <p:spPr>
          <a:xfrm>
            <a:off x="3983832" y="3679448"/>
            <a:ext cx="733069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직선 연결선 75"/>
          <p:cNvCxnSpPr/>
          <p:nvPr/>
        </p:nvCxnSpPr>
        <p:spPr>
          <a:xfrm>
            <a:off x="3983832" y="4752600"/>
            <a:ext cx="733069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직선 연결선 76"/>
          <p:cNvCxnSpPr/>
          <p:nvPr/>
        </p:nvCxnSpPr>
        <p:spPr>
          <a:xfrm>
            <a:off x="3983832" y="5829438"/>
            <a:ext cx="733069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247788" y="388207"/>
            <a:ext cx="49125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Ⅲ. </a:t>
            </a:r>
            <a:r>
              <a:rPr lang="ko-KR" altLang="en-US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위험성평가 실시는 어떻게</a:t>
            </a:r>
            <a:r>
              <a:rPr lang="en-US" altLang="ko-KR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?</a:t>
            </a:r>
            <a:endParaRPr lang="en-US" altLang="ko-KR" spc="-7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86" name="그룹 85"/>
          <p:cNvGrpSpPr/>
          <p:nvPr/>
        </p:nvGrpSpPr>
        <p:grpSpPr>
          <a:xfrm rot="0">
            <a:off x="4133512" y="3236779"/>
            <a:ext cx="221919" cy="210110"/>
            <a:chOff x="346869" y="1820387"/>
            <a:chExt cx="617538" cy="584675"/>
          </a:xfrm>
          <a:solidFill>
            <a:srgbClr val="000000"/>
          </a:solidFill>
        </p:grpSpPr>
        <p:sp>
          <p:nvSpPr>
            <p:cNvPr id="87" name="Freeform 74"/>
            <p:cNvSpPr/>
            <p:nvPr/>
          </p:nvSpPr>
          <p:spPr>
            <a:xfrm flipH="1">
              <a:off x="346869" y="1868487"/>
              <a:ext cx="536575" cy="536575"/>
            </a:xfrm>
            <a:custGeom>
              <a:avLst/>
              <a:gdLst>
                <a:gd name="T0" fmla="*/ 167 w 676"/>
                <a:gd name="T1" fmla="*/ 0 h 676"/>
                <a:gd name="T2" fmla="*/ 158 w 676"/>
                <a:gd name="T3" fmla="*/ 0 h 676"/>
                <a:gd name="T4" fmla="*/ 508 w 676"/>
                <a:gd name="T5" fmla="*/ 73 h 676"/>
                <a:gd name="T6" fmla="*/ 527 w 676"/>
                <a:gd name="T7" fmla="*/ 74 h 676"/>
                <a:gd name="T8" fmla="*/ 562 w 676"/>
                <a:gd name="T9" fmla="*/ 89 h 676"/>
                <a:gd name="T10" fmla="*/ 586 w 676"/>
                <a:gd name="T11" fmla="*/ 114 h 676"/>
                <a:gd name="T12" fmla="*/ 601 w 676"/>
                <a:gd name="T13" fmla="*/ 149 h 676"/>
                <a:gd name="T14" fmla="*/ 603 w 676"/>
                <a:gd name="T15" fmla="*/ 508 h 676"/>
                <a:gd name="T16" fmla="*/ 601 w 676"/>
                <a:gd name="T17" fmla="*/ 527 h 676"/>
                <a:gd name="T18" fmla="*/ 586 w 676"/>
                <a:gd name="T19" fmla="*/ 560 h 676"/>
                <a:gd name="T20" fmla="*/ 562 w 676"/>
                <a:gd name="T21" fmla="*/ 587 h 676"/>
                <a:gd name="T22" fmla="*/ 527 w 676"/>
                <a:gd name="T23" fmla="*/ 601 h 676"/>
                <a:gd name="T24" fmla="*/ 167 w 676"/>
                <a:gd name="T25" fmla="*/ 603 h 676"/>
                <a:gd name="T26" fmla="*/ 149 w 676"/>
                <a:gd name="T27" fmla="*/ 601 h 676"/>
                <a:gd name="T28" fmla="*/ 115 w 676"/>
                <a:gd name="T29" fmla="*/ 587 h 676"/>
                <a:gd name="T30" fmla="*/ 89 w 676"/>
                <a:gd name="T31" fmla="*/ 560 h 676"/>
                <a:gd name="T32" fmla="*/ 76 w 676"/>
                <a:gd name="T33" fmla="*/ 527 h 676"/>
                <a:gd name="T34" fmla="*/ 74 w 676"/>
                <a:gd name="T35" fmla="*/ 408 h 676"/>
                <a:gd name="T36" fmla="*/ 0 w 676"/>
                <a:gd name="T37" fmla="*/ 508 h 676"/>
                <a:gd name="T38" fmla="*/ 2 w 676"/>
                <a:gd name="T39" fmla="*/ 525 h 676"/>
                <a:gd name="T40" fmla="*/ 7 w 676"/>
                <a:gd name="T41" fmla="*/ 557 h 676"/>
                <a:gd name="T42" fmla="*/ 20 w 676"/>
                <a:gd name="T43" fmla="*/ 588 h 676"/>
                <a:gd name="T44" fmla="*/ 39 w 676"/>
                <a:gd name="T45" fmla="*/ 614 h 676"/>
                <a:gd name="T46" fmla="*/ 61 w 676"/>
                <a:gd name="T47" fmla="*/ 637 h 676"/>
                <a:gd name="T48" fmla="*/ 89 w 676"/>
                <a:gd name="T49" fmla="*/ 655 h 676"/>
                <a:gd name="T50" fmla="*/ 119 w 676"/>
                <a:gd name="T51" fmla="*/ 668 h 676"/>
                <a:gd name="T52" fmla="*/ 151 w 676"/>
                <a:gd name="T53" fmla="*/ 674 h 676"/>
                <a:gd name="T54" fmla="*/ 508 w 676"/>
                <a:gd name="T55" fmla="*/ 676 h 676"/>
                <a:gd name="T56" fmla="*/ 525 w 676"/>
                <a:gd name="T57" fmla="*/ 674 h 676"/>
                <a:gd name="T58" fmla="*/ 558 w 676"/>
                <a:gd name="T59" fmla="*/ 668 h 676"/>
                <a:gd name="T60" fmla="*/ 588 w 676"/>
                <a:gd name="T61" fmla="*/ 655 h 676"/>
                <a:gd name="T62" fmla="*/ 616 w 676"/>
                <a:gd name="T63" fmla="*/ 637 h 676"/>
                <a:gd name="T64" fmla="*/ 638 w 676"/>
                <a:gd name="T65" fmla="*/ 614 h 676"/>
                <a:gd name="T66" fmla="*/ 655 w 676"/>
                <a:gd name="T67" fmla="*/ 588 h 676"/>
                <a:gd name="T68" fmla="*/ 668 w 676"/>
                <a:gd name="T69" fmla="*/ 557 h 676"/>
                <a:gd name="T70" fmla="*/ 676 w 676"/>
                <a:gd name="T71" fmla="*/ 525 h 676"/>
                <a:gd name="T72" fmla="*/ 676 w 676"/>
                <a:gd name="T73" fmla="*/ 168 h 676"/>
                <a:gd name="T74" fmla="*/ 676 w 676"/>
                <a:gd name="T75" fmla="*/ 151 h 676"/>
                <a:gd name="T76" fmla="*/ 668 w 676"/>
                <a:gd name="T77" fmla="*/ 117 h 676"/>
                <a:gd name="T78" fmla="*/ 655 w 676"/>
                <a:gd name="T79" fmla="*/ 87 h 676"/>
                <a:gd name="T80" fmla="*/ 638 w 676"/>
                <a:gd name="T81" fmla="*/ 61 h 676"/>
                <a:gd name="T82" fmla="*/ 616 w 676"/>
                <a:gd name="T83" fmla="*/ 37 h 676"/>
                <a:gd name="T84" fmla="*/ 588 w 676"/>
                <a:gd name="T85" fmla="*/ 20 h 676"/>
                <a:gd name="T86" fmla="*/ 558 w 676"/>
                <a:gd name="T87" fmla="*/ 7 h 676"/>
                <a:gd name="T88" fmla="*/ 525 w 676"/>
                <a:gd name="T89" fmla="*/ 0 h 676"/>
                <a:gd name="T90" fmla="*/ 508 w 676"/>
                <a:gd name="T91" fmla="*/ 0 h 6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76" h="676">
                  <a:moveTo>
                    <a:pt x="508" y="0"/>
                  </a:moveTo>
                  <a:lnTo>
                    <a:pt x="167" y="0"/>
                  </a:lnTo>
                  <a:lnTo>
                    <a:pt x="167" y="0"/>
                  </a:lnTo>
                  <a:lnTo>
                    <a:pt x="158" y="0"/>
                  </a:lnTo>
                  <a:lnTo>
                    <a:pt x="197" y="73"/>
                  </a:lnTo>
                  <a:lnTo>
                    <a:pt x="508" y="73"/>
                  </a:lnTo>
                  <a:lnTo>
                    <a:pt x="508" y="73"/>
                  </a:lnTo>
                  <a:lnTo>
                    <a:pt x="527" y="74"/>
                  </a:lnTo>
                  <a:lnTo>
                    <a:pt x="545" y="80"/>
                  </a:lnTo>
                  <a:lnTo>
                    <a:pt x="562" y="89"/>
                  </a:lnTo>
                  <a:lnTo>
                    <a:pt x="575" y="101"/>
                  </a:lnTo>
                  <a:lnTo>
                    <a:pt x="586" y="114"/>
                  </a:lnTo>
                  <a:lnTo>
                    <a:pt x="596" y="130"/>
                  </a:lnTo>
                  <a:lnTo>
                    <a:pt x="601" y="149"/>
                  </a:lnTo>
                  <a:lnTo>
                    <a:pt x="603" y="168"/>
                  </a:lnTo>
                  <a:lnTo>
                    <a:pt x="603" y="508"/>
                  </a:lnTo>
                  <a:lnTo>
                    <a:pt x="603" y="508"/>
                  </a:lnTo>
                  <a:lnTo>
                    <a:pt x="601" y="527"/>
                  </a:lnTo>
                  <a:lnTo>
                    <a:pt x="596" y="544"/>
                  </a:lnTo>
                  <a:lnTo>
                    <a:pt x="586" y="560"/>
                  </a:lnTo>
                  <a:lnTo>
                    <a:pt x="575" y="575"/>
                  </a:lnTo>
                  <a:lnTo>
                    <a:pt x="562" y="587"/>
                  </a:lnTo>
                  <a:lnTo>
                    <a:pt x="545" y="596"/>
                  </a:lnTo>
                  <a:lnTo>
                    <a:pt x="527" y="601"/>
                  </a:lnTo>
                  <a:lnTo>
                    <a:pt x="508" y="603"/>
                  </a:lnTo>
                  <a:lnTo>
                    <a:pt x="167" y="603"/>
                  </a:lnTo>
                  <a:lnTo>
                    <a:pt x="167" y="603"/>
                  </a:lnTo>
                  <a:lnTo>
                    <a:pt x="149" y="601"/>
                  </a:lnTo>
                  <a:lnTo>
                    <a:pt x="132" y="596"/>
                  </a:lnTo>
                  <a:lnTo>
                    <a:pt x="115" y="587"/>
                  </a:lnTo>
                  <a:lnTo>
                    <a:pt x="100" y="575"/>
                  </a:lnTo>
                  <a:lnTo>
                    <a:pt x="89" y="560"/>
                  </a:lnTo>
                  <a:lnTo>
                    <a:pt x="82" y="544"/>
                  </a:lnTo>
                  <a:lnTo>
                    <a:pt x="76" y="527"/>
                  </a:lnTo>
                  <a:lnTo>
                    <a:pt x="74" y="508"/>
                  </a:lnTo>
                  <a:lnTo>
                    <a:pt x="74" y="408"/>
                  </a:lnTo>
                  <a:lnTo>
                    <a:pt x="0" y="330"/>
                  </a:lnTo>
                  <a:lnTo>
                    <a:pt x="0" y="508"/>
                  </a:lnTo>
                  <a:lnTo>
                    <a:pt x="0" y="508"/>
                  </a:lnTo>
                  <a:lnTo>
                    <a:pt x="2" y="525"/>
                  </a:lnTo>
                  <a:lnTo>
                    <a:pt x="3" y="542"/>
                  </a:lnTo>
                  <a:lnTo>
                    <a:pt x="7" y="557"/>
                  </a:lnTo>
                  <a:lnTo>
                    <a:pt x="13" y="573"/>
                  </a:lnTo>
                  <a:lnTo>
                    <a:pt x="20" y="588"/>
                  </a:lnTo>
                  <a:lnTo>
                    <a:pt x="30" y="601"/>
                  </a:lnTo>
                  <a:lnTo>
                    <a:pt x="39" y="614"/>
                  </a:lnTo>
                  <a:lnTo>
                    <a:pt x="50" y="626"/>
                  </a:lnTo>
                  <a:lnTo>
                    <a:pt x="61" y="637"/>
                  </a:lnTo>
                  <a:lnTo>
                    <a:pt x="74" y="646"/>
                  </a:lnTo>
                  <a:lnTo>
                    <a:pt x="89" y="655"/>
                  </a:lnTo>
                  <a:lnTo>
                    <a:pt x="102" y="663"/>
                  </a:lnTo>
                  <a:lnTo>
                    <a:pt x="119" y="668"/>
                  </a:lnTo>
                  <a:lnTo>
                    <a:pt x="134" y="672"/>
                  </a:lnTo>
                  <a:lnTo>
                    <a:pt x="151" y="674"/>
                  </a:lnTo>
                  <a:lnTo>
                    <a:pt x="167" y="676"/>
                  </a:lnTo>
                  <a:lnTo>
                    <a:pt x="508" y="676"/>
                  </a:lnTo>
                  <a:lnTo>
                    <a:pt x="508" y="676"/>
                  </a:lnTo>
                  <a:lnTo>
                    <a:pt x="525" y="674"/>
                  </a:lnTo>
                  <a:lnTo>
                    <a:pt x="542" y="672"/>
                  </a:lnTo>
                  <a:lnTo>
                    <a:pt x="558" y="668"/>
                  </a:lnTo>
                  <a:lnTo>
                    <a:pt x="573" y="663"/>
                  </a:lnTo>
                  <a:lnTo>
                    <a:pt x="588" y="655"/>
                  </a:lnTo>
                  <a:lnTo>
                    <a:pt x="603" y="646"/>
                  </a:lnTo>
                  <a:lnTo>
                    <a:pt x="616" y="637"/>
                  </a:lnTo>
                  <a:lnTo>
                    <a:pt x="627" y="626"/>
                  </a:lnTo>
                  <a:lnTo>
                    <a:pt x="638" y="614"/>
                  </a:lnTo>
                  <a:lnTo>
                    <a:pt x="648" y="601"/>
                  </a:lnTo>
                  <a:lnTo>
                    <a:pt x="655" y="588"/>
                  </a:lnTo>
                  <a:lnTo>
                    <a:pt x="663" y="573"/>
                  </a:lnTo>
                  <a:lnTo>
                    <a:pt x="668" y="557"/>
                  </a:lnTo>
                  <a:lnTo>
                    <a:pt x="674" y="542"/>
                  </a:lnTo>
                  <a:lnTo>
                    <a:pt x="676" y="525"/>
                  </a:lnTo>
                  <a:lnTo>
                    <a:pt x="676" y="508"/>
                  </a:lnTo>
                  <a:lnTo>
                    <a:pt x="676" y="168"/>
                  </a:lnTo>
                  <a:lnTo>
                    <a:pt x="676" y="168"/>
                  </a:lnTo>
                  <a:lnTo>
                    <a:pt x="676" y="151"/>
                  </a:lnTo>
                  <a:lnTo>
                    <a:pt x="674" y="134"/>
                  </a:lnTo>
                  <a:lnTo>
                    <a:pt x="668" y="117"/>
                  </a:lnTo>
                  <a:lnTo>
                    <a:pt x="663" y="102"/>
                  </a:lnTo>
                  <a:lnTo>
                    <a:pt x="655" y="87"/>
                  </a:lnTo>
                  <a:lnTo>
                    <a:pt x="648" y="74"/>
                  </a:lnTo>
                  <a:lnTo>
                    <a:pt x="638" y="61"/>
                  </a:lnTo>
                  <a:lnTo>
                    <a:pt x="627" y="48"/>
                  </a:lnTo>
                  <a:lnTo>
                    <a:pt x="616" y="37"/>
                  </a:lnTo>
                  <a:lnTo>
                    <a:pt x="603" y="28"/>
                  </a:lnTo>
                  <a:lnTo>
                    <a:pt x="588" y="20"/>
                  </a:lnTo>
                  <a:lnTo>
                    <a:pt x="573" y="13"/>
                  </a:lnTo>
                  <a:lnTo>
                    <a:pt x="558" y="7"/>
                  </a:lnTo>
                  <a:lnTo>
                    <a:pt x="542" y="4"/>
                  </a:lnTo>
                  <a:lnTo>
                    <a:pt x="525" y="0"/>
                  </a:lnTo>
                  <a:lnTo>
                    <a:pt x="508" y="0"/>
                  </a:lnTo>
                  <a:lnTo>
                    <a:pt x="50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 sz="2000">
                <a:latin typeface="KoPub돋움체 Medium"/>
                <a:ea typeface="KoPub돋움체 Medium"/>
              </a:endParaRPr>
            </a:p>
          </p:txBody>
        </p:sp>
        <p:sp>
          <p:nvSpPr>
            <p:cNvPr id="88" name="Freeform 33"/>
            <p:cNvSpPr/>
            <p:nvPr/>
          </p:nvSpPr>
          <p:spPr>
            <a:xfrm>
              <a:off x="434181" y="1820387"/>
              <a:ext cx="530226" cy="447675"/>
            </a:xfrm>
            <a:custGeom>
              <a:avLst/>
              <a:gdLst>
                <a:gd name="T0" fmla="*/ 666 w 668"/>
                <a:gd name="T1" fmla="*/ 13 h 564"/>
                <a:gd name="T2" fmla="*/ 657 w 668"/>
                <a:gd name="T3" fmla="*/ 4 h 564"/>
                <a:gd name="T4" fmla="*/ 640 w 668"/>
                <a:gd name="T5" fmla="*/ 0 h 564"/>
                <a:gd name="T6" fmla="*/ 631 w 668"/>
                <a:gd name="T7" fmla="*/ 0 h 564"/>
                <a:gd name="T8" fmla="*/ 597 w 668"/>
                <a:gd name="T9" fmla="*/ 9 h 564"/>
                <a:gd name="T10" fmla="*/ 577 w 668"/>
                <a:gd name="T11" fmla="*/ 22 h 564"/>
                <a:gd name="T12" fmla="*/ 556 w 668"/>
                <a:gd name="T13" fmla="*/ 39 h 564"/>
                <a:gd name="T14" fmla="*/ 493 w 668"/>
                <a:gd name="T15" fmla="*/ 114 h 564"/>
                <a:gd name="T16" fmla="*/ 445 w 668"/>
                <a:gd name="T17" fmla="*/ 179 h 564"/>
                <a:gd name="T18" fmla="*/ 305 w 668"/>
                <a:gd name="T19" fmla="*/ 386 h 564"/>
                <a:gd name="T20" fmla="*/ 286 w 668"/>
                <a:gd name="T21" fmla="*/ 413 h 564"/>
                <a:gd name="T22" fmla="*/ 251 w 668"/>
                <a:gd name="T23" fmla="*/ 363 h 564"/>
                <a:gd name="T24" fmla="*/ 208 w 668"/>
                <a:gd name="T25" fmla="*/ 315 h 564"/>
                <a:gd name="T26" fmla="*/ 171 w 668"/>
                <a:gd name="T27" fmla="*/ 287 h 564"/>
                <a:gd name="T28" fmla="*/ 143 w 668"/>
                <a:gd name="T29" fmla="*/ 272 h 564"/>
                <a:gd name="T30" fmla="*/ 113 w 668"/>
                <a:gd name="T31" fmla="*/ 265 h 564"/>
                <a:gd name="T32" fmla="*/ 98 w 668"/>
                <a:gd name="T33" fmla="*/ 261 h 564"/>
                <a:gd name="T34" fmla="*/ 65 w 668"/>
                <a:gd name="T35" fmla="*/ 266 h 564"/>
                <a:gd name="T36" fmla="*/ 33 w 668"/>
                <a:gd name="T37" fmla="*/ 281 h 564"/>
                <a:gd name="T38" fmla="*/ 9 w 668"/>
                <a:gd name="T39" fmla="*/ 304 h 564"/>
                <a:gd name="T40" fmla="*/ 0 w 668"/>
                <a:gd name="T41" fmla="*/ 324 h 564"/>
                <a:gd name="T42" fmla="*/ 0 w 668"/>
                <a:gd name="T43" fmla="*/ 332 h 564"/>
                <a:gd name="T44" fmla="*/ 11 w 668"/>
                <a:gd name="T45" fmla="*/ 343 h 564"/>
                <a:gd name="T46" fmla="*/ 20 w 668"/>
                <a:gd name="T47" fmla="*/ 345 h 564"/>
                <a:gd name="T48" fmla="*/ 54 w 668"/>
                <a:gd name="T49" fmla="*/ 354 h 564"/>
                <a:gd name="T50" fmla="*/ 85 w 668"/>
                <a:gd name="T51" fmla="*/ 374 h 564"/>
                <a:gd name="T52" fmla="*/ 115 w 668"/>
                <a:gd name="T53" fmla="*/ 402 h 564"/>
                <a:gd name="T54" fmla="*/ 165 w 668"/>
                <a:gd name="T55" fmla="*/ 467 h 564"/>
                <a:gd name="T56" fmla="*/ 218 w 668"/>
                <a:gd name="T57" fmla="*/ 553 h 564"/>
                <a:gd name="T58" fmla="*/ 219 w 668"/>
                <a:gd name="T59" fmla="*/ 557 h 564"/>
                <a:gd name="T60" fmla="*/ 232 w 668"/>
                <a:gd name="T61" fmla="*/ 564 h 564"/>
                <a:gd name="T62" fmla="*/ 242 w 668"/>
                <a:gd name="T63" fmla="*/ 564 h 564"/>
                <a:gd name="T64" fmla="*/ 266 w 668"/>
                <a:gd name="T65" fmla="*/ 561 h 564"/>
                <a:gd name="T66" fmla="*/ 294 w 668"/>
                <a:gd name="T67" fmla="*/ 549 h 564"/>
                <a:gd name="T68" fmla="*/ 318 w 668"/>
                <a:gd name="T69" fmla="*/ 533 h 564"/>
                <a:gd name="T70" fmla="*/ 333 w 668"/>
                <a:gd name="T71" fmla="*/ 516 h 564"/>
                <a:gd name="T72" fmla="*/ 350 w 668"/>
                <a:gd name="T73" fmla="*/ 482 h 564"/>
                <a:gd name="T74" fmla="*/ 415 w 668"/>
                <a:gd name="T75" fmla="*/ 378 h 564"/>
                <a:gd name="T76" fmla="*/ 506 w 668"/>
                <a:gd name="T77" fmla="*/ 240 h 564"/>
                <a:gd name="T78" fmla="*/ 607 w 668"/>
                <a:gd name="T79" fmla="*/ 104 h 564"/>
                <a:gd name="T80" fmla="*/ 657 w 668"/>
                <a:gd name="T81" fmla="*/ 45 h 564"/>
                <a:gd name="T82" fmla="*/ 666 w 668"/>
                <a:gd name="T83" fmla="*/ 28 h 564"/>
                <a:gd name="T84" fmla="*/ 666 w 668"/>
                <a:gd name="T85" fmla="*/ 13 h 5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68" h="564">
                  <a:moveTo>
                    <a:pt x="666" y="13"/>
                  </a:moveTo>
                  <a:lnTo>
                    <a:pt x="666" y="13"/>
                  </a:lnTo>
                  <a:lnTo>
                    <a:pt x="663" y="9"/>
                  </a:lnTo>
                  <a:lnTo>
                    <a:pt x="657" y="4"/>
                  </a:lnTo>
                  <a:lnTo>
                    <a:pt x="650" y="2"/>
                  </a:lnTo>
                  <a:lnTo>
                    <a:pt x="640" y="0"/>
                  </a:lnTo>
                  <a:lnTo>
                    <a:pt x="640" y="0"/>
                  </a:lnTo>
                  <a:lnTo>
                    <a:pt x="631" y="0"/>
                  </a:lnTo>
                  <a:lnTo>
                    <a:pt x="620" y="2"/>
                  </a:lnTo>
                  <a:lnTo>
                    <a:pt x="597" y="9"/>
                  </a:lnTo>
                  <a:lnTo>
                    <a:pt x="586" y="15"/>
                  </a:lnTo>
                  <a:lnTo>
                    <a:pt x="577" y="22"/>
                  </a:lnTo>
                  <a:lnTo>
                    <a:pt x="566" y="30"/>
                  </a:lnTo>
                  <a:lnTo>
                    <a:pt x="556" y="39"/>
                  </a:lnTo>
                  <a:lnTo>
                    <a:pt x="556" y="39"/>
                  </a:lnTo>
                  <a:lnTo>
                    <a:pt x="493" y="114"/>
                  </a:lnTo>
                  <a:lnTo>
                    <a:pt x="469" y="145"/>
                  </a:lnTo>
                  <a:lnTo>
                    <a:pt x="445" y="179"/>
                  </a:lnTo>
                  <a:lnTo>
                    <a:pt x="387" y="259"/>
                  </a:lnTo>
                  <a:lnTo>
                    <a:pt x="305" y="386"/>
                  </a:lnTo>
                  <a:lnTo>
                    <a:pt x="286" y="413"/>
                  </a:lnTo>
                  <a:lnTo>
                    <a:pt x="286" y="413"/>
                  </a:lnTo>
                  <a:lnTo>
                    <a:pt x="270" y="387"/>
                  </a:lnTo>
                  <a:lnTo>
                    <a:pt x="251" y="363"/>
                  </a:lnTo>
                  <a:lnTo>
                    <a:pt x="231" y="339"/>
                  </a:lnTo>
                  <a:lnTo>
                    <a:pt x="208" y="315"/>
                  </a:lnTo>
                  <a:lnTo>
                    <a:pt x="184" y="296"/>
                  </a:lnTo>
                  <a:lnTo>
                    <a:pt x="171" y="287"/>
                  </a:lnTo>
                  <a:lnTo>
                    <a:pt x="156" y="279"/>
                  </a:lnTo>
                  <a:lnTo>
                    <a:pt x="143" y="272"/>
                  </a:lnTo>
                  <a:lnTo>
                    <a:pt x="128" y="268"/>
                  </a:lnTo>
                  <a:lnTo>
                    <a:pt x="113" y="265"/>
                  </a:lnTo>
                  <a:lnTo>
                    <a:pt x="98" y="261"/>
                  </a:lnTo>
                  <a:lnTo>
                    <a:pt x="98" y="261"/>
                  </a:lnTo>
                  <a:lnTo>
                    <a:pt x="82" y="263"/>
                  </a:lnTo>
                  <a:lnTo>
                    <a:pt x="65" y="266"/>
                  </a:lnTo>
                  <a:lnTo>
                    <a:pt x="48" y="274"/>
                  </a:lnTo>
                  <a:lnTo>
                    <a:pt x="33" y="281"/>
                  </a:lnTo>
                  <a:lnTo>
                    <a:pt x="20" y="292"/>
                  </a:lnTo>
                  <a:lnTo>
                    <a:pt x="9" y="304"/>
                  </a:lnTo>
                  <a:lnTo>
                    <a:pt x="2" y="315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0" y="332"/>
                  </a:lnTo>
                  <a:lnTo>
                    <a:pt x="3" y="337"/>
                  </a:lnTo>
                  <a:lnTo>
                    <a:pt x="11" y="343"/>
                  </a:lnTo>
                  <a:lnTo>
                    <a:pt x="20" y="345"/>
                  </a:lnTo>
                  <a:lnTo>
                    <a:pt x="20" y="345"/>
                  </a:lnTo>
                  <a:lnTo>
                    <a:pt x="37" y="348"/>
                  </a:lnTo>
                  <a:lnTo>
                    <a:pt x="54" y="354"/>
                  </a:lnTo>
                  <a:lnTo>
                    <a:pt x="69" y="363"/>
                  </a:lnTo>
                  <a:lnTo>
                    <a:pt x="85" y="374"/>
                  </a:lnTo>
                  <a:lnTo>
                    <a:pt x="100" y="387"/>
                  </a:lnTo>
                  <a:lnTo>
                    <a:pt x="115" y="402"/>
                  </a:lnTo>
                  <a:lnTo>
                    <a:pt x="141" y="434"/>
                  </a:lnTo>
                  <a:lnTo>
                    <a:pt x="165" y="467"/>
                  </a:lnTo>
                  <a:lnTo>
                    <a:pt x="188" y="501"/>
                  </a:lnTo>
                  <a:lnTo>
                    <a:pt x="218" y="553"/>
                  </a:lnTo>
                  <a:lnTo>
                    <a:pt x="218" y="553"/>
                  </a:lnTo>
                  <a:lnTo>
                    <a:pt x="219" y="557"/>
                  </a:lnTo>
                  <a:lnTo>
                    <a:pt x="225" y="561"/>
                  </a:lnTo>
                  <a:lnTo>
                    <a:pt x="232" y="564"/>
                  </a:lnTo>
                  <a:lnTo>
                    <a:pt x="242" y="564"/>
                  </a:lnTo>
                  <a:lnTo>
                    <a:pt x="242" y="564"/>
                  </a:lnTo>
                  <a:lnTo>
                    <a:pt x="253" y="564"/>
                  </a:lnTo>
                  <a:lnTo>
                    <a:pt x="266" y="561"/>
                  </a:lnTo>
                  <a:lnTo>
                    <a:pt x="279" y="555"/>
                  </a:lnTo>
                  <a:lnTo>
                    <a:pt x="294" y="549"/>
                  </a:lnTo>
                  <a:lnTo>
                    <a:pt x="305" y="542"/>
                  </a:lnTo>
                  <a:lnTo>
                    <a:pt x="318" y="533"/>
                  </a:lnTo>
                  <a:lnTo>
                    <a:pt x="326" y="523"/>
                  </a:lnTo>
                  <a:lnTo>
                    <a:pt x="333" y="516"/>
                  </a:lnTo>
                  <a:lnTo>
                    <a:pt x="333" y="516"/>
                  </a:lnTo>
                  <a:lnTo>
                    <a:pt x="350" y="482"/>
                  </a:lnTo>
                  <a:lnTo>
                    <a:pt x="378" y="436"/>
                  </a:lnTo>
                  <a:lnTo>
                    <a:pt x="415" y="378"/>
                  </a:lnTo>
                  <a:lnTo>
                    <a:pt x="458" y="311"/>
                  </a:lnTo>
                  <a:lnTo>
                    <a:pt x="506" y="240"/>
                  </a:lnTo>
                  <a:lnTo>
                    <a:pt x="556" y="171"/>
                  </a:lnTo>
                  <a:lnTo>
                    <a:pt x="607" y="104"/>
                  </a:lnTo>
                  <a:lnTo>
                    <a:pt x="657" y="45"/>
                  </a:lnTo>
                  <a:lnTo>
                    <a:pt x="657" y="45"/>
                  </a:lnTo>
                  <a:lnTo>
                    <a:pt x="663" y="35"/>
                  </a:lnTo>
                  <a:lnTo>
                    <a:pt x="666" y="28"/>
                  </a:lnTo>
                  <a:lnTo>
                    <a:pt x="668" y="21"/>
                  </a:lnTo>
                  <a:lnTo>
                    <a:pt x="666" y="13"/>
                  </a:lnTo>
                  <a:lnTo>
                    <a:pt x="666" y="13"/>
                  </a:lnTo>
                  <a:close/>
                </a:path>
              </a:pathLst>
            </a:custGeom>
            <a:solidFill>
              <a:srgbClr val="ed4d4d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 sz="2000">
                <a:latin typeface="KoPub돋움체 Medium"/>
                <a:ea typeface="KoPub돋움체 Medium"/>
              </a:endParaRPr>
            </a:p>
          </p:txBody>
        </p:sp>
      </p:grpSp>
      <p:grpSp>
        <p:nvGrpSpPr>
          <p:cNvPr id="89" name="그룹 88"/>
          <p:cNvGrpSpPr/>
          <p:nvPr/>
        </p:nvGrpSpPr>
        <p:grpSpPr>
          <a:xfrm rot="0">
            <a:off x="4133512" y="3928024"/>
            <a:ext cx="221919" cy="210110"/>
            <a:chOff x="346869" y="1820387"/>
            <a:chExt cx="617538" cy="584675"/>
          </a:xfrm>
          <a:solidFill>
            <a:srgbClr val="000000"/>
          </a:solidFill>
        </p:grpSpPr>
        <p:sp>
          <p:nvSpPr>
            <p:cNvPr id="90" name="Freeform 74"/>
            <p:cNvSpPr/>
            <p:nvPr/>
          </p:nvSpPr>
          <p:spPr>
            <a:xfrm flipH="1">
              <a:off x="346869" y="1868487"/>
              <a:ext cx="536575" cy="536575"/>
            </a:xfrm>
            <a:custGeom>
              <a:avLst/>
              <a:gdLst>
                <a:gd name="T0" fmla="*/ 167 w 676"/>
                <a:gd name="T1" fmla="*/ 0 h 676"/>
                <a:gd name="T2" fmla="*/ 158 w 676"/>
                <a:gd name="T3" fmla="*/ 0 h 676"/>
                <a:gd name="T4" fmla="*/ 508 w 676"/>
                <a:gd name="T5" fmla="*/ 73 h 676"/>
                <a:gd name="T6" fmla="*/ 527 w 676"/>
                <a:gd name="T7" fmla="*/ 74 h 676"/>
                <a:gd name="T8" fmla="*/ 562 w 676"/>
                <a:gd name="T9" fmla="*/ 89 h 676"/>
                <a:gd name="T10" fmla="*/ 586 w 676"/>
                <a:gd name="T11" fmla="*/ 114 h 676"/>
                <a:gd name="T12" fmla="*/ 601 w 676"/>
                <a:gd name="T13" fmla="*/ 149 h 676"/>
                <a:gd name="T14" fmla="*/ 603 w 676"/>
                <a:gd name="T15" fmla="*/ 508 h 676"/>
                <a:gd name="T16" fmla="*/ 601 w 676"/>
                <a:gd name="T17" fmla="*/ 527 h 676"/>
                <a:gd name="T18" fmla="*/ 586 w 676"/>
                <a:gd name="T19" fmla="*/ 560 h 676"/>
                <a:gd name="T20" fmla="*/ 562 w 676"/>
                <a:gd name="T21" fmla="*/ 587 h 676"/>
                <a:gd name="T22" fmla="*/ 527 w 676"/>
                <a:gd name="T23" fmla="*/ 601 h 676"/>
                <a:gd name="T24" fmla="*/ 167 w 676"/>
                <a:gd name="T25" fmla="*/ 603 h 676"/>
                <a:gd name="T26" fmla="*/ 149 w 676"/>
                <a:gd name="T27" fmla="*/ 601 h 676"/>
                <a:gd name="T28" fmla="*/ 115 w 676"/>
                <a:gd name="T29" fmla="*/ 587 h 676"/>
                <a:gd name="T30" fmla="*/ 89 w 676"/>
                <a:gd name="T31" fmla="*/ 560 h 676"/>
                <a:gd name="T32" fmla="*/ 76 w 676"/>
                <a:gd name="T33" fmla="*/ 527 h 676"/>
                <a:gd name="T34" fmla="*/ 74 w 676"/>
                <a:gd name="T35" fmla="*/ 408 h 676"/>
                <a:gd name="T36" fmla="*/ 0 w 676"/>
                <a:gd name="T37" fmla="*/ 508 h 676"/>
                <a:gd name="T38" fmla="*/ 2 w 676"/>
                <a:gd name="T39" fmla="*/ 525 h 676"/>
                <a:gd name="T40" fmla="*/ 7 w 676"/>
                <a:gd name="T41" fmla="*/ 557 h 676"/>
                <a:gd name="T42" fmla="*/ 20 w 676"/>
                <a:gd name="T43" fmla="*/ 588 h 676"/>
                <a:gd name="T44" fmla="*/ 39 w 676"/>
                <a:gd name="T45" fmla="*/ 614 h 676"/>
                <a:gd name="T46" fmla="*/ 61 w 676"/>
                <a:gd name="T47" fmla="*/ 637 h 676"/>
                <a:gd name="T48" fmla="*/ 89 w 676"/>
                <a:gd name="T49" fmla="*/ 655 h 676"/>
                <a:gd name="T50" fmla="*/ 119 w 676"/>
                <a:gd name="T51" fmla="*/ 668 h 676"/>
                <a:gd name="T52" fmla="*/ 151 w 676"/>
                <a:gd name="T53" fmla="*/ 674 h 676"/>
                <a:gd name="T54" fmla="*/ 508 w 676"/>
                <a:gd name="T55" fmla="*/ 676 h 676"/>
                <a:gd name="T56" fmla="*/ 525 w 676"/>
                <a:gd name="T57" fmla="*/ 674 h 676"/>
                <a:gd name="T58" fmla="*/ 558 w 676"/>
                <a:gd name="T59" fmla="*/ 668 h 676"/>
                <a:gd name="T60" fmla="*/ 588 w 676"/>
                <a:gd name="T61" fmla="*/ 655 h 676"/>
                <a:gd name="T62" fmla="*/ 616 w 676"/>
                <a:gd name="T63" fmla="*/ 637 h 676"/>
                <a:gd name="T64" fmla="*/ 638 w 676"/>
                <a:gd name="T65" fmla="*/ 614 h 676"/>
                <a:gd name="T66" fmla="*/ 655 w 676"/>
                <a:gd name="T67" fmla="*/ 588 h 676"/>
                <a:gd name="T68" fmla="*/ 668 w 676"/>
                <a:gd name="T69" fmla="*/ 557 h 676"/>
                <a:gd name="T70" fmla="*/ 676 w 676"/>
                <a:gd name="T71" fmla="*/ 525 h 676"/>
                <a:gd name="T72" fmla="*/ 676 w 676"/>
                <a:gd name="T73" fmla="*/ 168 h 676"/>
                <a:gd name="T74" fmla="*/ 676 w 676"/>
                <a:gd name="T75" fmla="*/ 151 h 676"/>
                <a:gd name="T76" fmla="*/ 668 w 676"/>
                <a:gd name="T77" fmla="*/ 117 h 676"/>
                <a:gd name="T78" fmla="*/ 655 w 676"/>
                <a:gd name="T79" fmla="*/ 87 h 676"/>
                <a:gd name="T80" fmla="*/ 638 w 676"/>
                <a:gd name="T81" fmla="*/ 61 h 676"/>
                <a:gd name="T82" fmla="*/ 616 w 676"/>
                <a:gd name="T83" fmla="*/ 37 h 676"/>
                <a:gd name="T84" fmla="*/ 588 w 676"/>
                <a:gd name="T85" fmla="*/ 20 h 676"/>
                <a:gd name="T86" fmla="*/ 558 w 676"/>
                <a:gd name="T87" fmla="*/ 7 h 676"/>
                <a:gd name="T88" fmla="*/ 525 w 676"/>
                <a:gd name="T89" fmla="*/ 0 h 676"/>
                <a:gd name="T90" fmla="*/ 508 w 676"/>
                <a:gd name="T91" fmla="*/ 0 h 6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76" h="676">
                  <a:moveTo>
                    <a:pt x="508" y="0"/>
                  </a:moveTo>
                  <a:lnTo>
                    <a:pt x="167" y="0"/>
                  </a:lnTo>
                  <a:lnTo>
                    <a:pt x="167" y="0"/>
                  </a:lnTo>
                  <a:lnTo>
                    <a:pt x="158" y="0"/>
                  </a:lnTo>
                  <a:lnTo>
                    <a:pt x="197" y="73"/>
                  </a:lnTo>
                  <a:lnTo>
                    <a:pt x="508" y="73"/>
                  </a:lnTo>
                  <a:lnTo>
                    <a:pt x="508" y="73"/>
                  </a:lnTo>
                  <a:lnTo>
                    <a:pt x="527" y="74"/>
                  </a:lnTo>
                  <a:lnTo>
                    <a:pt x="545" y="80"/>
                  </a:lnTo>
                  <a:lnTo>
                    <a:pt x="562" y="89"/>
                  </a:lnTo>
                  <a:lnTo>
                    <a:pt x="575" y="101"/>
                  </a:lnTo>
                  <a:lnTo>
                    <a:pt x="586" y="114"/>
                  </a:lnTo>
                  <a:lnTo>
                    <a:pt x="596" y="130"/>
                  </a:lnTo>
                  <a:lnTo>
                    <a:pt x="601" y="149"/>
                  </a:lnTo>
                  <a:lnTo>
                    <a:pt x="603" y="168"/>
                  </a:lnTo>
                  <a:lnTo>
                    <a:pt x="603" y="508"/>
                  </a:lnTo>
                  <a:lnTo>
                    <a:pt x="603" y="508"/>
                  </a:lnTo>
                  <a:lnTo>
                    <a:pt x="601" y="527"/>
                  </a:lnTo>
                  <a:lnTo>
                    <a:pt x="596" y="544"/>
                  </a:lnTo>
                  <a:lnTo>
                    <a:pt x="586" y="560"/>
                  </a:lnTo>
                  <a:lnTo>
                    <a:pt x="575" y="575"/>
                  </a:lnTo>
                  <a:lnTo>
                    <a:pt x="562" y="587"/>
                  </a:lnTo>
                  <a:lnTo>
                    <a:pt x="545" y="596"/>
                  </a:lnTo>
                  <a:lnTo>
                    <a:pt x="527" y="601"/>
                  </a:lnTo>
                  <a:lnTo>
                    <a:pt x="508" y="603"/>
                  </a:lnTo>
                  <a:lnTo>
                    <a:pt x="167" y="603"/>
                  </a:lnTo>
                  <a:lnTo>
                    <a:pt x="167" y="603"/>
                  </a:lnTo>
                  <a:lnTo>
                    <a:pt x="149" y="601"/>
                  </a:lnTo>
                  <a:lnTo>
                    <a:pt x="132" y="596"/>
                  </a:lnTo>
                  <a:lnTo>
                    <a:pt x="115" y="587"/>
                  </a:lnTo>
                  <a:lnTo>
                    <a:pt x="100" y="575"/>
                  </a:lnTo>
                  <a:lnTo>
                    <a:pt x="89" y="560"/>
                  </a:lnTo>
                  <a:lnTo>
                    <a:pt x="82" y="544"/>
                  </a:lnTo>
                  <a:lnTo>
                    <a:pt x="76" y="527"/>
                  </a:lnTo>
                  <a:lnTo>
                    <a:pt x="74" y="508"/>
                  </a:lnTo>
                  <a:lnTo>
                    <a:pt x="74" y="408"/>
                  </a:lnTo>
                  <a:lnTo>
                    <a:pt x="0" y="330"/>
                  </a:lnTo>
                  <a:lnTo>
                    <a:pt x="0" y="508"/>
                  </a:lnTo>
                  <a:lnTo>
                    <a:pt x="0" y="508"/>
                  </a:lnTo>
                  <a:lnTo>
                    <a:pt x="2" y="525"/>
                  </a:lnTo>
                  <a:lnTo>
                    <a:pt x="3" y="542"/>
                  </a:lnTo>
                  <a:lnTo>
                    <a:pt x="7" y="557"/>
                  </a:lnTo>
                  <a:lnTo>
                    <a:pt x="13" y="573"/>
                  </a:lnTo>
                  <a:lnTo>
                    <a:pt x="20" y="588"/>
                  </a:lnTo>
                  <a:lnTo>
                    <a:pt x="30" y="601"/>
                  </a:lnTo>
                  <a:lnTo>
                    <a:pt x="39" y="614"/>
                  </a:lnTo>
                  <a:lnTo>
                    <a:pt x="50" y="626"/>
                  </a:lnTo>
                  <a:lnTo>
                    <a:pt x="61" y="637"/>
                  </a:lnTo>
                  <a:lnTo>
                    <a:pt x="74" y="646"/>
                  </a:lnTo>
                  <a:lnTo>
                    <a:pt x="89" y="655"/>
                  </a:lnTo>
                  <a:lnTo>
                    <a:pt x="102" y="663"/>
                  </a:lnTo>
                  <a:lnTo>
                    <a:pt x="119" y="668"/>
                  </a:lnTo>
                  <a:lnTo>
                    <a:pt x="134" y="672"/>
                  </a:lnTo>
                  <a:lnTo>
                    <a:pt x="151" y="674"/>
                  </a:lnTo>
                  <a:lnTo>
                    <a:pt x="167" y="676"/>
                  </a:lnTo>
                  <a:lnTo>
                    <a:pt x="508" y="676"/>
                  </a:lnTo>
                  <a:lnTo>
                    <a:pt x="508" y="676"/>
                  </a:lnTo>
                  <a:lnTo>
                    <a:pt x="525" y="674"/>
                  </a:lnTo>
                  <a:lnTo>
                    <a:pt x="542" y="672"/>
                  </a:lnTo>
                  <a:lnTo>
                    <a:pt x="558" y="668"/>
                  </a:lnTo>
                  <a:lnTo>
                    <a:pt x="573" y="663"/>
                  </a:lnTo>
                  <a:lnTo>
                    <a:pt x="588" y="655"/>
                  </a:lnTo>
                  <a:lnTo>
                    <a:pt x="603" y="646"/>
                  </a:lnTo>
                  <a:lnTo>
                    <a:pt x="616" y="637"/>
                  </a:lnTo>
                  <a:lnTo>
                    <a:pt x="627" y="626"/>
                  </a:lnTo>
                  <a:lnTo>
                    <a:pt x="638" y="614"/>
                  </a:lnTo>
                  <a:lnTo>
                    <a:pt x="648" y="601"/>
                  </a:lnTo>
                  <a:lnTo>
                    <a:pt x="655" y="588"/>
                  </a:lnTo>
                  <a:lnTo>
                    <a:pt x="663" y="573"/>
                  </a:lnTo>
                  <a:lnTo>
                    <a:pt x="668" y="557"/>
                  </a:lnTo>
                  <a:lnTo>
                    <a:pt x="674" y="542"/>
                  </a:lnTo>
                  <a:lnTo>
                    <a:pt x="676" y="525"/>
                  </a:lnTo>
                  <a:lnTo>
                    <a:pt x="676" y="508"/>
                  </a:lnTo>
                  <a:lnTo>
                    <a:pt x="676" y="168"/>
                  </a:lnTo>
                  <a:lnTo>
                    <a:pt x="676" y="168"/>
                  </a:lnTo>
                  <a:lnTo>
                    <a:pt x="676" y="151"/>
                  </a:lnTo>
                  <a:lnTo>
                    <a:pt x="674" y="134"/>
                  </a:lnTo>
                  <a:lnTo>
                    <a:pt x="668" y="117"/>
                  </a:lnTo>
                  <a:lnTo>
                    <a:pt x="663" y="102"/>
                  </a:lnTo>
                  <a:lnTo>
                    <a:pt x="655" y="87"/>
                  </a:lnTo>
                  <a:lnTo>
                    <a:pt x="648" y="74"/>
                  </a:lnTo>
                  <a:lnTo>
                    <a:pt x="638" y="61"/>
                  </a:lnTo>
                  <a:lnTo>
                    <a:pt x="627" y="48"/>
                  </a:lnTo>
                  <a:lnTo>
                    <a:pt x="616" y="37"/>
                  </a:lnTo>
                  <a:lnTo>
                    <a:pt x="603" y="28"/>
                  </a:lnTo>
                  <a:lnTo>
                    <a:pt x="588" y="20"/>
                  </a:lnTo>
                  <a:lnTo>
                    <a:pt x="573" y="13"/>
                  </a:lnTo>
                  <a:lnTo>
                    <a:pt x="558" y="7"/>
                  </a:lnTo>
                  <a:lnTo>
                    <a:pt x="542" y="4"/>
                  </a:lnTo>
                  <a:lnTo>
                    <a:pt x="525" y="0"/>
                  </a:lnTo>
                  <a:lnTo>
                    <a:pt x="508" y="0"/>
                  </a:lnTo>
                  <a:lnTo>
                    <a:pt x="50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 sz="2000">
                <a:latin typeface="KoPub돋움체 Medium"/>
                <a:ea typeface="KoPub돋움체 Medium"/>
              </a:endParaRPr>
            </a:p>
          </p:txBody>
        </p:sp>
        <p:sp>
          <p:nvSpPr>
            <p:cNvPr id="91" name="Freeform 33"/>
            <p:cNvSpPr/>
            <p:nvPr/>
          </p:nvSpPr>
          <p:spPr>
            <a:xfrm>
              <a:off x="434181" y="1820387"/>
              <a:ext cx="530226" cy="447675"/>
            </a:xfrm>
            <a:custGeom>
              <a:avLst/>
              <a:gdLst>
                <a:gd name="T0" fmla="*/ 666 w 668"/>
                <a:gd name="T1" fmla="*/ 13 h 564"/>
                <a:gd name="T2" fmla="*/ 657 w 668"/>
                <a:gd name="T3" fmla="*/ 4 h 564"/>
                <a:gd name="T4" fmla="*/ 640 w 668"/>
                <a:gd name="T5" fmla="*/ 0 h 564"/>
                <a:gd name="T6" fmla="*/ 631 w 668"/>
                <a:gd name="T7" fmla="*/ 0 h 564"/>
                <a:gd name="T8" fmla="*/ 597 w 668"/>
                <a:gd name="T9" fmla="*/ 9 h 564"/>
                <a:gd name="T10" fmla="*/ 577 w 668"/>
                <a:gd name="T11" fmla="*/ 22 h 564"/>
                <a:gd name="T12" fmla="*/ 556 w 668"/>
                <a:gd name="T13" fmla="*/ 39 h 564"/>
                <a:gd name="T14" fmla="*/ 493 w 668"/>
                <a:gd name="T15" fmla="*/ 114 h 564"/>
                <a:gd name="T16" fmla="*/ 445 w 668"/>
                <a:gd name="T17" fmla="*/ 179 h 564"/>
                <a:gd name="T18" fmla="*/ 305 w 668"/>
                <a:gd name="T19" fmla="*/ 386 h 564"/>
                <a:gd name="T20" fmla="*/ 286 w 668"/>
                <a:gd name="T21" fmla="*/ 413 h 564"/>
                <a:gd name="T22" fmla="*/ 251 w 668"/>
                <a:gd name="T23" fmla="*/ 363 h 564"/>
                <a:gd name="T24" fmla="*/ 208 w 668"/>
                <a:gd name="T25" fmla="*/ 315 h 564"/>
                <a:gd name="T26" fmla="*/ 171 w 668"/>
                <a:gd name="T27" fmla="*/ 287 h 564"/>
                <a:gd name="T28" fmla="*/ 143 w 668"/>
                <a:gd name="T29" fmla="*/ 272 h 564"/>
                <a:gd name="T30" fmla="*/ 113 w 668"/>
                <a:gd name="T31" fmla="*/ 265 h 564"/>
                <a:gd name="T32" fmla="*/ 98 w 668"/>
                <a:gd name="T33" fmla="*/ 261 h 564"/>
                <a:gd name="T34" fmla="*/ 65 w 668"/>
                <a:gd name="T35" fmla="*/ 266 h 564"/>
                <a:gd name="T36" fmla="*/ 33 w 668"/>
                <a:gd name="T37" fmla="*/ 281 h 564"/>
                <a:gd name="T38" fmla="*/ 9 w 668"/>
                <a:gd name="T39" fmla="*/ 304 h 564"/>
                <a:gd name="T40" fmla="*/ 0 w 668"/>
                <a:gd name="T41" fmla="*/ 324 h 564"/>
                <a:gd name="T42" fmla="*/ 0 w 668"/>
                <a:gd name="T43" fmla="*/ 332 h 564"/>
                <a:gd name="T44" fmla="*/ 11 w 668"/>
                <a:gd name="T45" fmla="*/ 343 h 564"/>
                <a:gd name="T46" fmla="*/ 20 w 668"/>
                <a:gd name="T47" fmla="*/ 345 h 564"/>
                <a:gd name="T48" fmla="*/ 54 w 668"/>
                <a:gd name="T49" fmla="*/ 354 h 564"/>
                <a:gd name="T50" fmla="*/ 85 w 668"/>
                <a:gd name="T51" fmla="*/ 374 h 564"/>
                <a:gd name="T52" fmla="*/ 115 w 668"/>
                <a:gd name="T53" fmla="*/ 402 h 564"/>
                <a:gd name="T54" fmla="*/ 165 w 668"/>
                <a:gd name="T55" fmla="*/ 467 h 564"/>
                <a:gd name="T56" fmla="*/ 218 w 668"/>
                <a:gd name="T57" fmla="*/ 553 h 564"/>
                <a:gd name="T58" fmla="*/ 219 w 668"/>
                <a:gd name="T59" fmla="*/ 557 h 564"/>
                <a:gd name="T60" fmla="*/ 232 w 668"/>
                <a:gd name="T61" fmla="*/ 564 h 564"/>
                <a:gd name="T62" fmla="*/ 242 w 668"/>
                <a:gd name="T63" fmla="*/ 564 h 564"/>
                <a:gd name="T64" fmla="*/ 266 w 668"/>
                <a:gd name="T65" fmla="*/ 561 h 564"/>
                <a:gd name="T66" fmla="*/ 294 w 668"/>
                <a:gd name="T67" fmla="*/ 549 h 564"/>
                <a:gd name="T68" fmla="*/ 318 w 668"/>
                <a:gd name="T69" fmla="*/ 533 h 564"/>
                <a:gd name="T70" fmla="*/ 333 w 668"/>
                <a:gd name="T71" fmla="*/ 516 h 564"/>
                <a:gd name="T72" fmla="*/ 350 w 668"/>
                <a:gd name="T73" fmla="*/ 482 h 564"/>
                <a:gd name="T74" fmla="*/ 415 w 668"/>
                <a:gd name="T75" fmla="*/ 378 h 564"/>
                <a:gd name="T76" fmla="*/ 506 w 668"/>
                <a:gd name="T77" fmla="*/ 240 h 564"/>
                <a:gd name="T78" fmla="*/ 607 w 668"/>
                <a:gd name="T79" fmla="*/ 104 h 564"/>
                <a:gd name="T80" fmla="*/ 657 w 668"/>
                <a:gd name="T81" fmla="*/ 45 h 564"/>
                <a:gd name="T82" fmla="*/ 666 w 668"/>
                <a:gd name="T83" fmla="*/ 28 h 564"/>
                <a:gd name="T84" fmla="*/ 666 w 668"/>
                <a:gd name="T85" fmla="*/ 13 h 5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68" h="564">
                  <a:moveTo>
                    <a:pt x="666" y="13"/>
                  </a:moveTo>
                  <a:lnTo>
                    <a:pt x="666" y="13"/>
                  </a:lnTo>
                  <a:lnTo>
                    <a:pt x="663" y="9"/>
                  </a:lnTo>
                  <a:lnTo>
                    <a:pt x="657" y="4"/>
                  </a:lnTo>
                  <a:lnTo>
                    <a:pt x="650" y="2"/>
                  </a:lnTo>
                  <a:lnTo>
                    <a:pt x="640" y="0"/>
                  </a:lnTo>
                  <a:lnTo>
                    <a:pt x="640" y="0"/>
                  </a:lnTo>
                  <a:lnTo>
                    <a:pt x="631" y="0"/>
                  </a:lnTo>
                  <a:lnTo>
                    <a:pt x="620" y="2"/>
                  </a:lnTo>
                  <a:lnTo>
                    <a:pt x="597" y="9"/>
                  </a:lnTo>
                  <a:lnTo>
                    <a:pt x="586" y="15"/>
                  </a:lnTo>
                  <a:lnTo>
                    <a:pt x="577" y="22"/>
                  </a:lnTo>
                  <a:lnTo>
                    <a:pt x="566" y="30"/>
                  </a:lnTo>
                  <a:lnTo>
                    <a:pt x="556" y="39"/>
                  </a:lnTo>
                  <a:lnTo>
                    <a:pt x="556" y="39"/>
                  </a:lnTo>
                  <a:lnTo>
                    <a:pt x="493" y="114"/>
                  </a:lnTo>
                  <a:lnTo>
                    <a:pt x="469" y="145"/>
                  </a:lnTo>
                  <a:lnTo>
                    <a:pt x="445" y="179"/>
                  </a:lnTo>
                  <a:lnTo>
                    <a:pt x="387" y="259"/>
                  </a:lnTo>
                  <a:lnTo>
                    <a:pt x="305" y="386"/>
                  </a:lnTo>
                  <a:lnTo>
                    <a:pt x="286" y="413"/>
                  </a:lnTo>
                  <a:lnTo>
                    <a:pt x="286" y="413"/>
                  </a:lnTo>
                  <a:lnTo>
                    <a:pt x="270" y="387"/>
                  </a:lnTo>
                  <a:lnTo>
                    <a:pt x="251" y="363"/>
                  </a:lnTo>
                  <a:lnTo>
                    <a:pt x="231" y="339"/>
                  </a:lnTo>
                  <a:lnTo>
                    <a:pt x="208" y="315"/>
                  </a:lnTo>
                  <a:lnTo>
                    <a:pt x="184" y="296"/>
                  </a:lnTo>
                  <a:lnTo>
                    <a:pt x="171" y="287"/>
                  </a:lnTo>
                  <a:lnTo>
                    <a:pt x="156" y="279"/>
                  </a:lnTo>
                  <a:lnTo>
                    <a:pt x="143" y="272"/>
                  </a:lnTo>
                  <a:lnTo>
                    <a:pt x="128" y="268"/>
                  </a:lnTo>
                  <a:lnTo>
                    <a:pt x="113" y="265"/>
                  </a:lnTo>
                  <a:lnTo>
                    <a:pt x="98" y="261"/>
                  </a:lnTo>
                  <a:lnTo>
                    <a:pt x="98" y="261"/>
                  </a:lnTo>
                  <a:lnTo>
                    <a:pt x="82" y="263"/>
                  </a:lnTo>
                  <a:lnTo>
                    <a:pt x="65" y="266"/>
                  </a:lnTo>
                  <a:lnTo>
                    <a:pt x="48" y="274"/>
                  </a:lnTo>
                  <a:lnTo>
                    <a:pt x="33" y="281"/>
                  </a:lnTo>
                  <a:lnTo>
                    <a:pt x="20" y="292"/>
                  </a:lnTo>
                  <a:lnTo>
                    <a:pt x="9" y="304"/>
                  </a:lnTo>
                  <a:lnTo>
                    <a:pt x="2" y="315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0" y="332"/>
                  </a:lnTo>
                  <a:lnTo>
                    <a:pt x="3" y="337"/>
                  </a:lnTo>
                  <a:lnTo>
                    <a:pt x="11" y="343"/>
                  </a:lnTo>
                  <a:lnTo>
                    <a:pt x="20" y="345"/>
                  </a:lnTo>
                  <a:lnTo>
                    <a:pt x="20" y="345"/>
                  </a:lnTo>
                  <a:lnTo>
                    <a:pt x="37" y="348"/>
                  </a:lnTo>
                  <a:lnTo>
                    <a:pt x="54" y="354"/>
                  </a:lnTo>
                  <a:lnTo>
                    <a:pt x="69" y="363"/>
                  </a:lnTo>
                  <a:lnTo>
                    <a:pt x="85" y="374"/>
                  </a:lnTo>
                  <a:lnTo>
                    <a:pt x="100" y="387"/>
                  </a:lnTo>
                  <a:lnTo>
                    <a:pt x="115" y="402"/>
                  </a:lnTo>
                  <a:lnTo>
                    <a:pt x="141" y="434"/>
                  </a:lnTo>
                  <a:lnTo>
                    <a:pt x="165" y="467"/>
                  </a:lnTo>
                  <a:lnTo>
                    <a:pt x="188" y="501"/>
                  </a:lnTo>
                  <a:lnTo>
                    <a:pt x="218" y="553"/>
                  </a:lnTo>
                  <a:lnTo>
                    <a:pt x="218" y="553"/>
                  </a:lnTo>
                  <a:lnTo>
                    <a:pt x="219" y="557"/>
                  </a:lnTo>
                  <a:lnTo>
                    <a:pt x="225" y="561"/>
                  </a:lnTo>
                  <a:lnTo>
                    <a:pt x="232" y="564"/>
                  </a:lnTo>
                  <a:lnTo>
                    <a:pt x="242" y="564"/>
                  </a:lnTo>
                  <a:lnTo>
                    <a:pt x="242" y="564"/>
                  </a:lnTo>
                  <a:lnTo>
                    <a:pt x="253" y="564"/>
                  </a:lnTo>
                  <a:lnTo>
                    <a:pt x="266" y="561"/>
                  </a:lnTo>
                  <a:lnTo>
                    <a:pt x="279" y="555"/>
                  </a:lnTo>
                  <a:lnTo>
                    <a:pt x="294" y="549"/>
                  </a:lnTo>
                  <a:lnTo>
                    <a:pt x="305" y="542"/>
                  </a:lnTo>
                  <a:lnTo>
                    <a:pt x="318" y="533"/>
                  </a:lnTo>
                  <a:lnTo>
                    <a:pt x="326" y="523"/>
                  </a:lnTo>
                  <a:lnTo>
                    <a:pt x="333" y="516"/>
                  </a:lnTo>
                  <a:lnTo>
                    <a:pt x="333" y="516"/>
                  </a:lnTo>
                  <a:lnTo>
                    <a:pt x="350" y="482"/>
                  </a:lnTo>
                  <a:lnTo>
                    <a:pt x="378" y="436"/>
                  </a:lnTo>
                  <a:lnTo>
                    <a:pt x="415" y="378"/>
                  </a:lnTo>
                  <a:lnTo>
                    <a:pt x="458" y="311"/>
                  </a:lnTo>
                  <a:lnTo>
                    <a:pt x="506" y="240"/>
                  </a:lnTo>
                  <a:lnTo>
                    <a:pt x="556" y="171"/>
                  </a:lnTo>
                  <a:lnTo>
                    <a:pt x="607" y="104"/>
                  </a:lnTo>
                  <a:lnTo>
                    <a:pt x="657" y="45"/>
                  </a:lnTo>
                  <a:lnTo>
                    <a:pt x="657" y="45"/>
                  </a:lnTo>
                  <a:lnTo>
                    <a:pt x="663" y="35"/>
                  </a:lnTo>
                  <a:lnTo>
                    <a:pt x="666" y="28"/>
                  </a:lnTo>
                  <a:lnTo>
                    <a:pt x="668" y="21"/>
                  </a:lnTo>
                  <a:lnTo>
                    <a:pt x="666" y="13"/>
                  </a:lnTo>
                  <a:lnTo>
                    <a:pt x="666" y="13"/>
                  </a:lnTo>
                  <a:close/>
                </a:path>
              </a:pathLst>
            </a:custGeom>
            <a:solidFill>
              <a:srgbClr val="ed4d4d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 sz="2000">
                <a:latin typeface="KoPub돋움체 Medium"/>
                <a:ea typeface="KoPub돋움체 Medium"/>
              </a:endParaRPr>
            </a:p>
          </p:txBody>
        </p:sp>
      </p:grpSp>
      <p:grpSp>
        <p:nvGrpSpPr>
          <p:cNvPr id="92" name="그룹 91"/>
          <p:cNvGrpSpPr/>
          <p:nvPr/>
        </p:nvGrpSpPr>
        <p:grpSpPr>
          <a:xfrm rot="0">
            <a:off x="593058" y="909827"/>
            <a:ext cx="2050446" cy="400110"/>
            <a:chOff x="593058" y="909827"/>
            <a:chExt cx="2050446" cy="400110"/>
          </a:xfrm>
        </p:grpSpPr>
        <p:grpSp>
          <p:nvGrpSpPr>
            <p:cNvPr id="93" name="그룹 92"/>
            <p:cNvGrpSpPr/>
            <p:nvPr/>
          </p:nvGrpSpPr>
          <p:grpSpPr>
            <a:xfrm rot="0">
              <a:off x="593058" y="968349"/>
              <a:ext cx="256864" cy="256864"/>
              <a:chOff x="524256" y="975360"/>
              <a:chExt cx="438912" cy="438912"/>
            </a:xfrm>
          </p:grpSpPr>
          <p:sp>
            <p:nvSpPr>
              <p:cNvPr id="95" name="사각형: 둥근 모서리 94"/>
              <p:cNvSpPr/>
              <p:nvPr/>
            </p:nvSpPr>
            <p:spPr>
              <a:xfrm>
                <a:off x="524256" y="975360"/>
                <a:ext cx="438912" cy="438912"/>
              </a:xfrm>
              <a:prstGeom prst="roundRect">
                <a:avLst>
                  <a:gd name="adj" fmla="val 16667"/>
                </a:avLst>
              </a:prstGeom>
              <a:solidFill>
                <a:srgbClr val="f1767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400"/>
              </a:p>
            </p:txBody>
          </p:sp>
          <p:sp>
            <p:nvSpPr>
              <p:cNvPr id="96" name="이등변 삼각형 95"/>
              <p:cNvSpPr/>
              <p:nvPr/>
            </p:nvSpPr>
            <p:spPr>
              <a:xfrm rot="5400000">
                <a:off x="633862" y="1100118"/>
                <a:ext cx="219700" cy="18939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400"/>
              </a:p>
            </p:txBody>
          </p:sp>
        </p:grpSp>
        <p:sp>
          <p:nvSpPr>
            <p:cNvPr id="94" name="TextBox 93"/>
            <p:cNvSpPr txBox="1"/>
            <p:nvPr/>
          </p:nvSpPr>
          <p:spPr>
            <a:xfrm>
              <a:off x="812554" y="909827"/>
              <a:ext cx="1830950" cy="400110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lvl="0">
                <a:defRPr/>
              </a:pPr>
              <a:r>
                <a:rPr kumimoji="1" lang="ko-KR" altLang="en-US" sz="2000" kern="0" spc="-150">
                  <a:solidFill>
                    <a:srgbClr val="ed4d4d"/>
                  </a:solidFill>
                  <a:latin typeface="G마켓 산스 TTF Bold"/>
                  <a:ea typeface="G마켓 산스 TTF Bold"/>
                  <a:cs typeface="Arial"/>
                </a:rPr>
                <a:t>위험성평가 절차</a:t>
              </a:r>
              <a:endParaRPr kumimoji="1" lang="ko-KR" altLang="en-US" sz="2000" kern="0" spc="-150">
                <a:solidFill>
                  <a:srgbClr val="000066"/>
                </a:solidFill>
                <a:latin typeface="G마켓 산스 TTF Bold"/>
                <a:ea typeface="G마켓 산스 TTF Bold"/>
                <a:cs typeface="Arial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 rot="0">
            <a:off x="4133512" y="5007477"/>
            <a:ext cx="221919" cy="210110"/>
            <a:chOff x="346869" y="1820387"/>
            <a:chExt cx="617538" cy="584675"/>
          </a:xfrm>
          <a:solidFill>
            <a:srgbClr val="000000"/>
          </a:solidFill>
        </p:grpSpPr>
        <p:sp>
          <p:nvSpPr>
            <p:cNvPr id="3" name="Freeform 74"/>
            <p:cNvSpPr/>
            <p:nvPr/>
          </p:nvSpPr>
          <p:spPr>
            <a:xfrm flipH="1">
              <a:off x="346869" y="1868487"/>
              <a:ext cx="536575" cy="536575"/>
            </a:xfrm>
            <a:custGeom>
              <a:avLst/>
              <a:gdLst>
                <a:gd name="T0" fmla="*/ 167 w 676"/>
                <a:gd name="T1" fmla="*/ 0 h 676"/>
                <a:gd name="T2" fmla="*/ 158 w 676"/>
                <a:gd name="T3" fmla="*/ 0 h 676"/>
                <a:gd name="T4" fmla="*/ 508 w 676"/>
                <a:gd name="T5" fmla="*/ 73 h 676"/>
                <a:gd name="T6" fmla="*/ 527 w 676"/>
                <a:gd name="T7" fmla="*/ 74 h 676"/>
                <a:gd name="T8" fmla="*/ 562 w 676"/>
                <a:gd name="T9" fmla="*/ 89 h 676"/>
                <a:gd name="T10" fmla="*/ 586 w 676"/>
                <a:gd name="T11" fmla="*/ 114 h 676"/>
                <a:gd name="T12" fmla="*/ 601 w 676"/>
                <a:gd name="T13" fmla="*/ 149 h 676"/>
                <a:gd name="T14" fmla="*/ 603 w 676"/>
                <a:gd name="T15" fmla="*/ 508 h 676"/>
                <a:gd name="T16" fmla="*/ 601 w 676"/>
                <a:gd name="T17" fmla="*/ 527 h 676"/>
                <a:gd name="T18" fmla="*/ 586 w 676"/>
                <a:gd name="T19" fmla="*/ 560 h 676"/>
                <a:gd name="T20" fmla="*/ 562 w 676"/>
                <a:gd name="T21" fmla="*/ 587 h 676"/>
                <a:gd name="T22" fmla="*/ 527 w 676"/>
                <a:gd name="T23" fmla="*/ 601 h 676"/>
                <a:gd name="T24" fmla="*/ 167 w 676"/>
                <a:gd name="T25" fmla="*/ 603 h 676"/>
                <a:gd name="T26" fmla="*/ 149 w 676"/>
                <a:gd name="T27" fmla="*/ 601 h 676"/>
                <a:gd name="T28" fmla="*/ 115 w 676"/>
                <a:gd name="T29" fmla="*/ 587 h 676"/>
                <a:gd name="T30" fmla="*/ 89 w 676"/>
                <a:gd name="T31" fmla="*/ 560 h 676"/>
                <a:gd name="T32" fmla="*/ 76 w 676"/>
                <a:gd name="T33" fmla="*/ 527 h 676"/>
                <a:gd name="T34" fmla="*/ 74 w 676"/>
                <a:gd name="T35" fmla="*/ 408 h 676"/>
                <a:gd name="T36" fmla="*/ 0 w 676"/>
                <a:gd name="T37" fmla="*/ 508 h 676"/>
                <a:gd name="T38" fmla="*/ 2 w 676"/>
                <a:gd name="T39" fmla="*/ 525 h 676"/>
                <a:gd name="T40" fmla="*/ 7 w 676"/>
                <a:gd name="T41" fmla="*/ 557 h 676"/>
                <a:gd name="T42" fmla="*/ 20 w 676"/>
                <a:gd name="T43" fmla="*/ 588 h 676"/>
                <a:gd name="T44" fmla="*/ 39 w 676"/>
                <a:gd name="T45" fmla="*/ 614 h 676"/>
                <a:gd name="T46" fmla="*/ 61 w 676"/>
                <a:gd name="T47" fmla="*/ 637 h 676"/>
                <a:gd name="T48" fmla="*/ 89 w 676"/>
                <a:gd name="T49" fmla="*/ 655 h 676"/>
                <a:gd name="T50" fmla="*/ 119 w 676"/>
                <a:gd name="T51" fmla="*/ 668 h 676"/>
                <a:gd name="T52" fmla="*/ 151 w 676"/>
                <a:gd name="T53" fmla="*/ 674 h 676"/>
                <a:gd name="T54" fmla="*/ 508 w 676"/>
                <a:gd name="T55" fmla="*/ 676 h 676"/>
                <a:gd name="T56" fmla="*/ 525 w 676"/>
                <a:gd name="T57" fmla="*/ 674 h 676"/>
                <a:gd name="T58" fmla="*/ 558 w 676"/>
                <a:gd name="T59" fmla="*/ 668 h 676"/>
                <a:gd name="T60" fmla="*/ 588 w 676"/>
                <a:gd name="T61" fmla="*/ 655 h 676"/>
                <a:gd name="T62" fmla="*/ 616 w 676"/>
                <a:gd name="T63" fmla="*/ 637 h 676"/>
                <a:gd name="T64" fmla="*/ 638 w 676"/>
                <a:gd name="T65" fmla="*/ 614 h 676"/>
                <a:gd name="T66" fmla="*/ 655 w 676"/>
                <a:gd name="T67" fmla="*/ 588 h 676"/>
                <a:gd name="T68" fmla="*/ 668 w 676"/>
                <a:gd name="T69" fmla="*/ 557 h 676"/>
                <a:gd name="T70" fmla="*/ 676 w 676"/>
                <a:gd name="T71" fmla="*/ 525 h 676"/>
                <a:gd name="T72" fmla="*/ 676 w 676"/>
                <a:gd name="T73" fmla="*/ 168 h 676"/>
                <a:gd name="T74" fmla="*/ 676 w 676"/>
                <a:gd name="T75" fmla="*/ 151 h 676"/>
                <a:gd name="T76" fmla="*/ 668 w 676"/>
                <a:gd name="T77" fmla="*/ 117 h 676"/>
                <a:gd name="T78" fmla="*/ 655 w 676"/>
                <a:gd name="T79" fmla="*/ 87 h 676"/>
                <a:gd name="T80" fmla="*/ 638 w 676"/>
                <a:gd name="T81" fmla="*/ 61 h 676"/>
                <a:gd name="T82" fmla="*/ 616 w 676"/>
                <a:gd name="T83" fmla="*/ 37 h 676"/>
                <a:gd name="T84" fmla="*/ 588 w 676"/>
                <a:gd name="T85" fmla="*/ 20 h 676"/>
                <a:gd name="T86" fmla="*/ 558 w 676"/>
                <a:gd name="T87" fmla="*/ 7 h 676"/>
                <a:gd name="T88" fmla="*/ 525 w 676"/>
                <a:gd name="T89" fmla="*/ 0 h 676"/>
                <a:gd name="T90" fmla="*/ 508 w 676"/>
                <a:gd name="T91" fmla="*/ 0 h 6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76" h="676">
                  <a:moveTo>
                    <a:pt x="508" y="0"/>
                  </a:moveTo>
                  <a:lnTo>
                    <a:pt x="167" y="0"/>
                  </a:lnTo>
                  <a:lnTo>
                    <a:pt x="167" y="0"/>
                  </a:lnTo>
                  <a:lnTo>
                    <a:pt x="158" y="0"/>
                  </a:lnTo>
                  <a:lnTo>
                    <a:pt x="197" y="73"/>
                  </a:lnTo>
                  <a:lnTo>
                    <a:pt x="508" y="73"/>
                  </a:lnTo>
                  <a:lnTo>
                    <a:pt x="508" y="73"/>
                  </a:lnTo>
                  <a:lnTo>
                    <a:pt x="527" y="74"/>
                  </a:lnTo>
                  <a:lnTo>
                    <a:pt x="545" y="80"/>
                  </a:lnTo>
                  <a:lnTo>
                    <a:pt x="562" y="89"/>
                  </a:lnTo>
                  <a:lnTo>
                    <a:pt x="575" y="101"/>
                  </a:lnTo>
                  <a:lnTo>
                    <a:pt x="586" y="114"/>
                  </a:lnTo>
                  <a:lnTo>
                    <a:pt x="596" y="130"/>
                  </a:lnTo>
                  <a:lnTo>
                    <a:pt x="601" y="149"/>
                  </a:lnTo>
                  <a:lnTo>
                    <a:pt x="603" y="168"/>
                  </a:lnTo>
                  <a:lnTo>
                    <a:pt x="603" y="508"/>
                  </a:lnTo>
                  <a:lnTo>
                    <a:pt x="603" y="508"/>
                  </a:lnTo>
                  <a:lnTo>
                    <a:pt x="601" y="527"/>
                  </a:lnTo>
                  <a:lnTo>
                    <a:pt x="596" y="544"/>
                  </a:lnTo>
                  <a:lnTo>
                    <a:pt x="586" y="560"/>
                  </a:lnTo>
                  <a:lnTo>
                    <a:pt x="575" y="575"/>
                  </a:lnTo>
                  <a:lnTo>
                    <a:pt x="562" y="587"/>
                  </a:lnTo>
                  <a:lnTo>
                    <a:pt x="545" y="596"/>
                  </a:lnTo>
                  <a:lnTo>
                    <a:pt x="527" y="601"/>
                  </a:lnTo>
                  <a:lnTo>
                    <a:pt x="508" y="603"/>
                  </a:lnTo>
                  <a:lnTo>
                    <a:pt x="167" y="603"/>
                  </a:lnTo>
                  <a:lnTo>
                    <a:pt x="167" y="603"/>
                  </a:lnTo>
                  <a:lnTo>
                    <a:pt x="149" y="601"/>
                  </a:lnTo>
                  <a:lnTo>
                    <a:pt x="132" y="596"/>
                  </a:lnTo>
                  <a:lnTo>
                    <a:pt x="115" y="587"/>
                  </a:lnTo>
                  <a:lnTo>
                    <a:pt x="100" y="575"/>
                  </a:lnTo>
                  <a:lnTo>
                    <a:pt x="89" y="560"/>
                  </a:lnTo>
                  <a:lnTo>
                    <a:pt x="82" y="544"/>
                  </a:lnTo>
                  <a:lnTo>
                    <a:pt x="76" y="527"/>
                  </a:lnTo>
                  <a:lnTo>
                    <a:pt x="74" y="508"/>
                  </a:lnTo>
                  <a:lnTo>
                    <a:pt x="74" y="408"/>
                  </a:lnTo>
                  <a:lnTo>
                    <a:pt x="0" y="330"/>
                  </a:lnTo>
                  <a:lnTo>
                    <a:pt x="0" y="508"/>
                  </a:lnTo>
                  <a:lnTo>
                    <a:pt x="0" y="508"/>
                  </a:lnTo>
                  <a:lnTo>
                    <a:pt x="2" y="525"/>
                  </a:lnTo>
                  <a:lnTo>
                    <a:pt x="3" y="542"/>
                  </a:lnTo>
                  <a:lnTo>
                    <a:pt x="7" y="557"/>
                  </a:lnTo>
                  <a:lnTo>
                    <a:pt x="13" y="573"/>
                  </a:lnTo>
                  <a:lnTo>
                    <a:pt x="20" y="588"/>
                  </a:lnTo>
                  <a:lnTo>
                    <a:pt x="30" y="601"/>
                  </a:lnTo>
                  <a:lnTo>
                    <a:pt x="39" y="614"/>
                  </a:lnTo>
                  <a:lnTo>
                    <a:pt x="50" y="626"/>
                  </a:lnTo>
                  <a:lnTo>
                    <a:pt x="61" y="637"/>
                  </a:lnTo>
                  <a:lnTo>
                    <a:pt x="74" y="646"/>
                  </a:lnTo>
                  <a:lnTo>
                    <a:pt x="89" y="655"/>
                  </a:lnTo>
                  <a:lnTo>
                    <a:pt x="102" y="663"/>
                  </a:lnTo>
                  <a:lnTo>
                    <a:pt x="119" y="668"/>
                  </a:lnTo>
                  <a:lnTo>
                    <a:pt x="134" y="672"/>
                  </a:lnTo>
                  <a:lnTo>
                    <a:pt x="151" y="674"/>
                  </a:lnTo>
                  <a:lnTo>
                    <a:pt x="167" y="676"/>
                  </a:lnTo>
                  <a:lnTo>
                    <a:pt x="508" y="676"/>
                  </a:lnTo>
                  <a:lnTo>
                    <a:pt x="508" y="676"/>
                  </a:lnTo>
                  <a:lnTo>
                    <a:pt x="525" y="674"/>
                  </a:lnTo>
                  <a:lnTo>
                    <a:pt x="542" y="672"/>
                  </a:lnTo>
                  <a:lnTo>
                    <a:pt x="558" y="668"/>
                  </a:lnTo>
                  <a:lnTo>
                    <a:pt x="573" y="663"/>
                  </a:lnTo>
                  <a:lnTo>
                    <a:pt x="588" y="655"/>
                  </a:lnTo>
                  <a:lnTo>
                    <a:pt x="603" y="646"/>
                  </a:lnTo>
                  <a:lnTo>
                    <a:pt x="616" y="637"/>
                  </a:lnTo>
                  <a:lnTo>
                    <a:pt x="627" y="626"/>
                  </a:lnTo>
                  <a:lnTo>
                    <a:pt x="638" y="614"/>
                  </a:lnTo>
                  <a:lnTo>
                    <a:pt x="648" y="601"/>
                  </a:lnTo>
                  <a:lnTo>
                    <a:pt x="655" y="588"/>
                  </a:lnTo>
                  <a:lnTo>
                    <a:pt x="663" y="573"/>
                  </a:lnTo>
                  <a:lnTo>
                    <a:pt x="668" y="557"/>
                  </a:lnTo>
                  <a:lnTo>
                    <a:pt x="674" y="542"/>
                  </a:lnTo>
                  <a:lnTo>
                    <a:pt x="676" y="525"/>
                  </a:lnTo>
                  <a:lnTo>
                    <a:pt x="676" y="508"/>
                  </a:lnTo>
                  <a:lnTo>
                    <a:pt x="676" y="168"/>
                  </a:lnTo>
                  <a:lnTo>
                    <a:pt x="676" y="168"/>
                  </a:lnTo>
                  <a:lnTo>
                    <a:pt x="676" y="151"/>
                  </a:lnTo>
                  <a:lnTo>
                    <a:pt x="674" y="134"/>
                  </a:lnTo>
                  <a:lnTo>
                    <a:pt x="668" y="117"/>
                  </a:lnTo>
                  <a:lnTo>
                    <a:pt x="663" y="102"/>
                  </a:lnTo>
                  <a:lnTo>
                    <a:pt x="655" y="87"/>
                  </a:lnTo>
                  <a:lnTo>
                    <a:pt x="648" y="74"/>
                  </a:lnTo>
                  <a:lnTo>
                    <a:pt x="638" y="61"/>
                  </a:lnTo>
                  <a:lnTo>
                    <a:pt x="627" y="48"/>
                  </a:lnTo>
                  <a:lnTo>
                    <a:pt x="616" y="37"/>
                  </a:lnTo>
                  <a:lnTo>
                    <a:pt x="603" y="28"/>
                  </a:lnTo>
                  <a:lnTo>
                    <a:pt x="588" y="20"/>
                  </a:lnTo>
                  <a:lnTo>
                    <a:pt x="573" y="13"/>
                  </a:lnTo>
                  <a:lnTo>
                    <a:pt x="558" y="7"/>
                  </a:lnTo>
                  <a:lnTo>
                    <a:pt x="542" y="4"/>
                  </a:lnTo>
                  <a:lnTo>
                    <a:pt x="525" y="0"/>
                  </a:lnTo>
                  <a:lnTo>
                    <a:pt x="508" y="0"/>
                  </a:lnTo>
                  <a:lnTo>
                    <a:pt x="50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 sz="2000">
                <a:latin typeface="KoPub돋움체 Medium"/>
                <a:ea typeface="KoPub돋움체 Medium"/>
              </a:endParaRPr>
            </a:p>
          </p:txBody>
        </p:sp>
        <p:sp>
          <p:nvSpPr>
            <p:cNvPr id="4" name="Freeform 33"/>
            <p:cNvSpPr/>
            <p:nvPr/>
          </p:nvSpPr>
          <p:spPr>
            <a:xfrm>
              <a:off x="434181" y="1820387"/>
              <a:ext cx="530226" cy="447675"/>
            </a:xfrm>
            <a:custGeom>
              <a:avLst/>
              <a:gdLst>
                <a:gd name="T0" fmla="*/ 666 w 668"/>
                <a:gd name="T1" fmla="*/ 13 h 564"/>
                <a:gd name="T2" fmla="*/ 657 w 668"/>
                <a:gd name="T3" fmla="*/ 4 h 564"/>
                <a:gd name="T4" fmla="*/ 640 w 668"/>
                <a:gd name="T5" fmla="*/ 0 h 564"/>
                <a:gd name="T6" fmla="*/ 631 w 668"/>
                <a:gd name="T7" fmla="*/ 0 h 564"/>
                <a:gd name="T8" fmla="*/ 597 w 668"/>
                <a:gd name="T9" fmla="*/ 9 h 564"/>
                <a:gd name="T10" fmla="*/ 577 w 668"/>
                <a:gd name="T11" fmla="*/ 22 h 564"/>
                <a:gd name="T12" fmla="*/ 556 w 668"/>
                <a:gd name="T13" fmla="*/ 39 h 564"/>
                <a:gd name="T14" fmla="*/ 493 w 668"/>
                <a:gd name="T15" fmla="*/ 114 h 564"/>
                <a:gd name="T16" fmla="*/ 445 w 668"/>
                <a:gd name="T17" fmla="*/ 179 h 564"/>
                <a:gd name="T18" fmla="*/ 305 w 668"/>
                <a:gd name="T19" fmla="*/ 386 h 564"/>
                <a:gd name="T20" fmla="*/ 286 w 668"/>
                <a:gd name="T21" fmla="*/ 413 h 564"/>
                <a:gd name="T22" fmla="*/ 251 w 668"/>
                <a:gd name="T23" fmla="*/ 363 h 564"/>
                <a:gd name="T24" fmla="*/ 208 w 668"/>
                <a:gd name="T25" fmla="*/ 315 h 564"/>
                <a:gd name="T26" fmla="*/ 171 w 668"/>
                <a:gd name="T27" fmla="*/ 287 h 564"/>
                <a:gd name="T28" fmla="*/ 143 w 668"/>
                <a:gd name="T29" fmla="*/ 272 h 564"/>
                <a:gd name="T30" fmla="*/ 113 w 668"/>
                <a:gd name="T31" fmla="*/ 265 h 564"/>
                <a:gd name="T32" fmla="*/ 98 w 668"/>
                <a:gd name="T33" fmla="*/ 261 h 564"/>
                <a:gd name="T34" fmla="*/ 65 w 668"/>
                <a:gd name="T35" fmla="*/ 266 h 564"/>
                <a:gd name="T36" fmla="*/ 33 w 668"/>
                <a:gd name="T37" fmla="*/ 281 h 564"/>
                <a:gd name="T38" fmla="*/ 9 w 668"/>
                <a:gd name="T39" fmla="*/ 304 h 564"/>
                <a:gd name="T40" fmla="*/ 0 w 668"/>
                <a:gd name="T41" fmla="*/ 324 h 564"/>
                <a:gd name="T42" fmla="*/ 0 w 668"/>
                <a:gd name="T43" fmla="*/ 332 h 564"/>
                <a:gd name="T44" fmla="*/ 11 w 668"/>
                <a:gd name="T45" fmla="*/ 343 h 564"/>
                <a:gd name="T46" fmla="*/ 20 w 668"/>
                <a:gd name="T47" fmla="*/ 345 h 564"/>
                <a:gd name="T48" fmla="*/ 54 w 668"/>
                <a:gd name="T49" fmla="*/ 354 h 564"/>
                <a:gd name="T50" fmla="*/ 85 w 668"/>
                <a:gd name="T51" fmla="*/ 374 h 564"/>
                <a:gd name="T52" fmla="*/ 115 w 668"/>
                <a:gd name="T53" fmla="*/ 402 h 564"/>
                <a:gd name="T54" fmla="*/ 165 w 668"/>
                <a:gd name="T55" fmla="*/ 467 h 564"/>
                <a:gd name="T56" fmla="*/ 218 w 668"/>
                <a:gd name="T57" fmla="*/ 553 h 564"/>
                <a:gd name="T58" fmla="*/ 219 w 668"/>
                <a:gd name="T59" fmla="*/ 557 h 564"/>
                <a:gd name="T60" fmla="*/ 232 w 668"/>
                <a:gd name="T61" fmla="*/ 564 h 564"/>
                <a:gd name="T62" fmla="*/ 242 w 668"/>
                <a:gd name="T63" fmla="*/ 564 h 564"/>
                <a:gd name="T64" fmla="*/ 266 w 668"/>
                <a:gd name="T65" fmla="*/ 561 h 564"/>
                <a:gd name="T66" fmla="*/ 294 w 668"/>
                <a:gd name="T67" fmla="*/ 549 h 564"/>
                <a:gd name="T68" fmla="*/ 318 w 668"/>
                <a:gd name="T69" fmla="*/ 533 h 564"/>
                <a:gd name="T70" fmla="*/ 333 w 668"/>
                <a:gd name="T71" fmla="*/ 516 h 564"/>
                <a:gd name="T72" fmla="*/ 350 w 668"/>
                <a:gd name="T73" fmla="*/ 482 h 564"/>
                <a:gd name="T74" fmla="*/ 415 w 668"/>
                <a:gd name="T75" fmla="*/ 378 h 564"/>
                <a:gd name="T76" fmla="*/ 506 w 668"/>
                <a:gd name="T77" fmla="*/ 240 h 564"/>
                <a:gd name="T78" fmla="*/ 607 w 668"/>
                <a:gd name="T79" fmla="*/ 104 h 564"/>
                <a:gd name="T80" fmla="*/ 657 w 668"/>
                <a:gd name="T81" fmla="*/ 45 h 564"/>
                <a:gd name="T82" fmla="*/ 666 w 668"/>
                <a:gd name="T83" fmla="*/ 28 h 564"/>
                <a:gd name="T84" fmla="*/ 666 w 668"/>
                <a:gd name="T85" fmla="*/ 13 h 5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68" h="564">
                  <a:moveTo>
                    <a:pt x="666" y="13"/>
                  </a:moveTo>
                  <a:lnTo>
                    <a:pt x="666" y="13"/>
                  </a:lnTo>
                  <a:lnTo>
                    <a:pt x="663" y="9"/>
                  </a:lnTo>
                  <a:lnTo>
                    <a:pt x="657" y="4"/>
                  </a:lnTo>
                  <a:lnTo>
                    <a:pt x="650" y="2"/>
                  </a:lnTo>
                  <a:lnTo>
                    <a:pt x="640" y="0"/>
                  </a:lnTo>
                  <a:lnTo>
                    <a:pt x="640" y="0"/>
                  </a:lnTo>
                  <a:lnTo>
                    <a:pt x="631" y="0"/>
                  </a:lnTo>
                  <a:lnTo>
                    <a:pt x="620" y="2"/>
                  </a:lnTo>
                  <a:lnTo>
                    <a:pt x="597" y="9"/>
                  </a:lnTo>
                  <a:lnTo>
                    <a:pt x="586" y="15"/>
                  </a:lnTo>
                  <a:lnTo>
                    <a:pt x="577" y="22"/>
                  </a:lnTo>
                  <a:lnTo>
                    <a:pt x="566" y="30"/>
                  </a:lnTo>
                  <a:lnTo>
                    <a:pt x="556" y="39"/>
                  </a:lnTo>
                  <a:lnTo>
                    <a:pt x="556" y="39"/>
                  </a:lnTo>
                  <a:lnTo>
                    <a:pt x="493" y="114"/>
                  </a:lnTo>
                  <a:lnTo>
                    <a:pt x="469" y="145"/>
                  </a:lnTo>
                  <a:lnTo>
                    <a:pt x="445" y="179"/>
                  </a:lnTo>
                  <a:lnTo>
                    <a:pt x="387" y="259"/>
                  </a:lnTo>
                  <a:lnTo>
                    <a:pt x="305" y="386"/>
                  </a:lnTo>
                  <a:lnTo>
                    <a:pt x="286" y="413"/>
                  </a:lnTo>
                  <a:lnTo>
                    <a:pt x="286" y="413"/>
                  </a:lnTo>
                  <a:lnTo>
                    <a:pt x="270" y="387"/>
                  </a:lnTo>
                  <a:lnTo>
                    <a:pt x="251" y="363"/>
                  </a:lnTo>
                  <a:lnTo>
                    <a:pt x="231" y="339"/>
                  </a:lnTo>
                  <a:lnTo>
                    <a:pt x="208" y="315"/>
                  </a:lnTo>
                  <a:lnTo>
                    <a:pt x="184" y="296"/>
                  </a:lnTo>
                  <a:lnTo>
                    <a:pt x="171" y="287"/>
                  </a:lnTo>
                  <a:lnTo>
                    <a:pt x="156" y="279"/>
                  </a:lnTo>
                  <a:lnTo>
                    <a:pt x="143" y="272"/>
                  </a:lnTo>
                  <a:lnTo>
                    <a:pt x="128" y="268"/>
                  </a:lnTo>
                  <a:lnTo>
                    <a:pt x="113" y="265"/>
                  </a:lnTo>
                  <a:lnTo>
                    <a:pt x="98" y="261"/>
                  </a:lnTo>
                  <a:lnTo>
                    <a:pt x="98" y="261"/>
                  </a:lnTo>
                  <a:lnTo>
                    <a:pt x="82" y="263"/>
                  </a:lnTo>
                  <a:lnTo>
                    <a:pt x="65" y="266"/>
                  </a:lnTo>
                  <a:lnTo>
                    <a:pt x="48" y="274"/>
                  </a:lnTo>
                  <a:lnTo>
                    <a:pt x="33" y="281"/>
                  </a:lnTo>
                  <a:lnTo>
                    <a:pt x="20" y="292"/>
                  </a:lnTo>
                  <a:lnTo>
                    <a:pt x="9" y="304"/>
                  </a:lnTo>
                  <a:lnTo>
                    <a:pt x="2" y="315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0" y="332"/>
                  </a:lnTo>
                  <a:lnTo>
                    <a:pt x="3" y="337"/>
                  </a:lnTo>
                  <a:lnTo>
                    <a:pt x="11" y="343"/>
                  </a:lnTo>
                  <a:lnTo>
                    <a:pt x="20" y="345"/>
                  </a:lnTo>
                  <a:lnTo>
                    <a:pt x="20" y="345"/>
                  </a:lnTo>
                  <a:lnTo>
                    <a:pt x="37" y="348"/>
                  </a:lnTo>
                  <a:lnTo>
                    <a:pt x="54" y="354"/>
                  </a:lnTo>
                  <a:lnTo>
                    <a:pt x="69" y="363"/>
                  </a:lnTo>
                  <a:lnTo>
                    <a:pt x="85" y="374"/>
                  </a:lnTo>
                  <a:lnTo>
                    <a:pt x="100" y="387"/>
                  </a:lnTo>
                  <a:lnTo>
                    <a:pt x="115" y="402"/>
                  </a:lnTo>
                  <a:lnTo>
                    <a:pt x="141" y="434"/>
                  </a:lnTo>
                  <a:lnTo>
                    <a:pt x="165" y="467"/>
                  </a:lnTo>
                  <a:lnTo>
                    <a:pt x="188" y="501"/>
                  </a:lnTo>
                  <a:lnTo>
                    <a:pt x="218" y="553"/>
                  </a:lnTo>
                  <a:lnTo>
                    <a:pt x="218" y="553"/>
                  </a:lnTo>
                  <a:lnTo>
                    <a:pt x="219" y="557"/>
                  </a:lnTo>
                  <a:lnTo>
                    <a:pt x="225" y="561"/>
                  </a:lnTo>
                  <a:lnTo>
                    <a:pt x="232" y="564"/>
                  </a:lnTo>
                  <a:lnTo>
                    <a:pt x="242" y="564"/>
                  </a:lnTo>
                  <a:lnTo>
                    <a:pt x="242" y="564"/>
                  </a:lnTo>
                  <a:lnTo>
                    <a:pt x="253" y="564"/>
                  </a:lnTo>
                  <a:lnTo>
                    <a:pt x="266" y="561"/>
                  </a:lnTo>
                  <a:lnTo>
                    <a:pt x="279" y="555"/>
                  </a:lnTo>
                  <a:lnTo>
                    <a:pt x="294" y="549"/>
                  </a:lnTo>
                  <a:lnTo>
                    <a:pt x="305" y="542"/>
                  </a:lnTo>
                  <a:lnTo>
                    <a:pt x="318" y="533"/>
                  </a:lnTo>
                  <a:lnTo>
                    <a:pt x="326" y="523"/>
                  </a:lnTo>
                  <a:lnTo>
                    <a:pt x="333" y="516"/>
                  </a:lnTo>
                  <a:lnTo>
                    <a:pt x="333" y="516"/>
                  </a:lnTo>
                  <a:lnTo>
                    <a:pt x="350" y="482"/>
                  </a:lnTo>
                  <a:lnTo>
                    <a:pt x="378" y="436"/>
                  </a:lnTo>
                  <a:lnTo>
                    <a:pt x="415" y="378"/>
                  </a:lnTo>
                  <a:lnTo>
                    <a:pt x="458" y="311"/>
                  </a:lnTo>
                  <a:lnTo>
                    <a:pt x="506" y="240"/>
                  </a:lnTo>
                  <a:lnTo>
                    <a:pt x="556" y="171"/>
                  </a:lnTo>
                  <a:lnTo>
                    <a:pt x="607" y="104"/>
                  </a:lnTo>
                  <a:lnTo>
                    <a:pt x="657" y="45"/>
                  </a:lnTo>
                  <a:lnTo>
                    <a:pt x="657" y="45"/>
                  </a:lnTo>
                  <a:lnTo>
                    <a:pt x="663" y="35"/>
                  </a:lnTo>
                  <a:lnTo>
                    <a:pt x="666" y="28"/>
                  </a:lnTo>
                  <a:lnTo>
                    <a:pt x="668" y="21"/>
                  </a:lnTo>
                  <a:lnTo>
                    <a:pt x="666" y="13"/>
                  </a:lnTo>
                  <a:lnTo>
                    <a:pt x="666" y="13"/>
                  </a:lnTo>
                  <a:close/>
                </a:path>
              </a:pathLst>
            </a:custGeom>
            <a:solidFill>
              <a:srgbClr val="ed4d4d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 sz="2000">
                <a:latin typeface="KoPub돋움체 Medium"/>
                <a:ea typeface="KoPub돋움체 Medium"/>
              </a:endParaRPr>
            </a:p>
          </p:txBody>
        </p:sp>
      </p:grp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/>
              <a:t>· </a:t>
            </a:r>
            <a:fld id="{E06FA517-99C4-4931-8AF6-A43C2876D6DD}" type="slidenum">
              <a:rPr lang="en-US" altLang="en-US"/>
              <a:pPr lvl="0">
                <a:defRPr/>
              </a:pPr>
              <a:t>30</a:t>
            </a:fld>
            <a:r>
              <a:rPr lang="ko-KR" altLang="en-US"/>
              <a:t> </a:t>
            </a:r>
            <a:r>
              <a:rPr lang="en-US" altLang="ko-KR"/>
              <a:t>· </a:t>
            </a:r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4"/>
          <p:cNvSpPr>
            <a:spLocks noChangeArrowheads="1"/>
          </p:cNvSpPr>
          <p:nvPr/>
        </p:nvSpPr>
        <p:spPr>
          <a:xfrm>
            <a:off x="1208900" y="6629400"/>
            <a:ext cx="12192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47788" y="388207"/>
            <a:ext cx="49125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Ⅲ. </a:t>
            </a:r>
            <a:r>
              <a:rPr lang="ko-KR" altLang="en-US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위험성평가 실시는 어떻게</a:t>
            </a:r>
            <a:r>
              <a:rPr lang="en-US" altLang="ko-KR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?</a:t>
            </a:r>
            <a:endParaRPr lang="en-US" altLang="ko-KR" spc="-7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3" name="그룹 2"/>
          <p:cNvGrpSpPr/>
          <p:nvPr/>
        </p:nvGrpSpPr>
        <p:grpSpPr>
          <a:xfrm rot="0">
            <a:off x="620318" y="1314134"/>
            <a:ext cx="2222894" cy="4772223"/>
            <a:chOff x="656037" y="1196659"/>
            <a:chExt cx="2710440" cy="4772223"/>
          </a:xfrm>
        </p:grpSpPr>
        <p:sp>
          <p:nvSpPr>
            <p:cNvPr id="4" name="화살표: 아래쪽 3"/>
            <p:cNvSpPr/>
            <p:nvPr/>
          </p:nvSpPr>
          <p:spPr>
            <a:xfrm>
              <a:off x="1888055" y="1595172"/>
              <a:ext cx="246403" cy="268472"/>
            </a:xfrm>
            <a:prstGeom prst="downArrow">
              <a:avLst>
                <a:gd name="adj1" fmla="val 45361"/>
                <a:gd name="adj2" fmla="val 4098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5" name="화살표: 아래쪽 4"/>
            <p:cNvSpPr/>
            <p:nvPr/>
          </p:nvSpPr>
          <p:spPr>
            <a:xfrm>
              <a:off x="1888055" y="2306959"/>
              <a:ext cx="246403" cy="268472"/>
            </a:xfrm>
            <a:prstGeom prst="downArrow">
              <a:avLst>
                <a:gd name="adj1" fmla="val 45361"/>
                <a:gd name="adj2" fmla="val 4098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6" name="화살표: 아래쪽 5"/>
            <p:cNvSpPr/>
            <p:nvPr/>
          </p:nvSpPr>
          <p:spPr>
            <a:xfrm>
              <a:off x="804805" y="3274723"/>
              <a:ext cx="246403" cy="1425968"/>
            </a:xfrm>
            <a:prstGeom prst="downArrow">
              <a:avLst>
                <a:gd name="adj1" fmla="val 45361"/>
                <a:gd name="adj2" fmla="val 4098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7" name="화살표: 아래쪽 6"/>
            <p:cNvSpPr/>
            <p:nvPr/>
          </p:nvSpPr>
          <p:spPr>
            <a:xfrm>
              <a:off x="1888055" y="3274723"/>
              <a:ext cx="246403" cy="364579"/>
            </a:xfrm>
            <a:prstGeom prst="downArrow">
              <a:avLst>
                <a:gd name="adj1" fmla="val 45361"/>
                <a:gd name="adj2" fmla="val 4098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8" name="화살표: 아래쪽 7"/>
            <p:cNvSpPr/>
            <p:nvPr/>
          </p:nvSpPr>
          <p:spPr>
            <a:xfrm>
              <a:off x="1888055" y="5197337"/>
              <a:ext cx="246403" cy="268472"/>
            </a:xfrm>
            <a:prstGeom prst="downArrow">
              <a:avLst>
                <a:gd name="adj1" fmla="val 45361"/>
                <a:gd name="adj2" fmla="val 4098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656037" y="1196659"/>
              <a:ext cx="2710440" cy="475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tabLst>
                  <a:tab pos="182563" algn="l"/>
                </a:tabLst>
                <a:defRPr/>
              </a:pPr>
              <a:r>
                <a:rPr lang="ko-KR" altLang="en-US" sz="1600"/>
                <a:t>사전준비</a:t>
              </a:r>
              <a:endParaRPr lang="ko-KR" altLang="en-US" sz="1600"/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656037" y="1902234"/>
              <a:ext cx="2710440" cy="475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tabLst>
                  <a:tab pos="182563" algn="l"/>
                </a:tabLst>
                <a:defRPr/>
              </a:pPr>
              <a:r>
                <a:rPr lang="ko-KR" altLang="en-US" sz="1600"/>
                <a:t>유해</a:t>
              </a:r>
              <a:r>
                <a:rPr lang="en-US" altLang="ko-KR" sz="1600"/>
                <a:t>·</a:t>
              </a:r>
              <a:r>
                <a:rPr lang="ko-KR" altLang="en-US" sz="1600"/>
                <a:t>위험요인 파악</a:t>
              </a:r>
              <a:endParaRPr lang="ko-KR" altLang="en-US" sz="1600"/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656037" y="2658824"/>
              <a:ext cx="2710440" cy="617050"/>
            </a:xfrm>
            <a:prstGeom prst="rect">
              <a:avLst/>
            </a:prstGeom>
            <a:solidFill>
              <a:srgbClr val="f17677"/>
            </a:solidFill>
            <a:ln w="127000">
              <a:solidFill>
                <a:srgbClr val="f17677">
                  <a:alpha val="50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tabLst>
                  <a:tab pos="182563" algn="l"/>
                </a:tabLst>
                <a:defRPr/>
              </a:pPr>
              <a:r>
                <a:rPr lang="ko-KR" altLang="en-US" sz="22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위험성 결정</a:t>
              </a:r>
              <a:endParaRPr lang="ko-KR" altLang="en-US" sz="22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1199976" y="3692276"/>
              <a:ext cx="2166500" cy="79572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o-KR" altLang="en-US" sz="1600"/>
                <a:t>위험성 감소대책</a:t>
              </a:r>
              <a:br>
                <a:rPr lang="en-US" altLang="ko-KR" sz="1600"/>
              </a:br>
              <a:r>
                <a:rPr lang="ko-KR" altLang="en-US" sz="1600"/>
                <a:t>수립 및 실행</a:t>
              </a:r>
              <a:endParaRPr lang="ko-KR" altLang="en-US" sz="1600"/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656037" y="4769390"/>
              <a:ext cx="2710440" cy="4739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tabLst>
                  <a:tab pos="182563" algn="l"/>
                </a:tabLst>
                <a:defRPr/>
              </a:pPr>
              <a:r>
                <a:rPr lang="ko-KR" altLang="en-US" sz="1600"/>
                <a:t>위험성 평가 공유</a:t>
              </a:r>
              <a:endParaRPr lang="ko-KR" altLang="en-US" sz="1600"/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656037" y="5494914"/>
              <a:ext cx="2710440" cy="4739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tabLst>
                  <a:tab pos="182563" algn="l"/>
                </a:tabLst>
                <a:defRPr/>
              </a:pPr>
              <a:r>
                <a:rPr lang="ko-KR" altLang="en-US" sz="1600"/>
                <a:t>기록 및 보존</a:t>
              </a:r>
              <a:endParaRPr lang="ko-KR" altLang="en-US" sz="1600"/>
            </a:p>
          </p:txBody>
        </p:sp>
        <p:cxnSp>
          <p:nvCxnSpPr>
            <p:cNvPr id="33" name="연결선: 꺾임 32"/>
            <p:cNvCxnSpPr>
              <a:stCxn id="30" idx="3"/>
              <a:endCxn id="29" idx="3"/>
            </p:cNvCxnSpPr>
            <p:nvPr/>
          </p:nvCxnSpPr>
          <p:spPr>
            <a:xfrm flipV="1">
              <a:off x="3366476" y="2967349"/>
              <a:ext cx="1" cy="1122789"/>
            </a:xfrm>
            <a:prstGeom prst="bentConnector3">
              <a:avLst>
                <a:gd name="adj1" fmla="val 22860100000"/>
              </a:avLst>
            </a:prstGeom>
            <a:ln w="38100">
              <a:solidFill>
                <a:srgbClr val="bfbfb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그룹 33"/>
          <p:cNvGrpSpPr/>
          <p:nvPr/>
        </p:nvGrpSpPr>
        <p:grpSpPr>
          <a:xfrm rot="0">
            <a:off x="3401410" y="1330633"/>
            <a:ext cx="7913117" cy="484490"/>
            <a:chOff x="1239154" y="1527547"/>
            <a:chExt cx="7913117" cy="484490"/>
          </a:xfrm>
        </p:grpSpPr>
        <p:sp>
          <p:nvSpPr>
            <p:cNvPr id="35" name="사각형: 둥근 모서리 34"/>
            <p:cNvSpPr/>
            <p:nvPr/>
          </p:nvSpPr>
          <p:spPr>
            <a:xfrm>
              <a:off x="1255747" y="1538778"/>
              <a:ext cx="7896524" cy="462731"/>
            </a:xfrm>
            <a:prstGeom prst="roundRect">
              <a:avLst>
                <a:gd name="adj" fmla="val 50000"/>
              </a:avLst>
            </a:prstGeom>
            <a:solidFill>
              <a:srgbClr val="2ec2d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tabLst>
                  <a:tab pos="182563" algn="l"/>
                </a:tabLst>
                <a:defRPr/>
              </a:pPr>
              <a:r>
                <a:rPr lang="ko-KR" altLang="en-US" sz="28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     유해</a:t>
              </a:r>
              <a:r>
                <a:rPr lang="en-US" altLang="ko-KR" sz="28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·</a:t>
              </a:r>
              <a:r>
                <a:rPr lang="ko-KR" altLang="en-US" sz="28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위험요인이 얼마나 위험한가</a:t>
              </a:r>
              <a:r>
                <a:rPr lang="en-US" altLang="ko-KR" sz="28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?</a:t>
              </a:r>
              <a:endParaRPr lang="ko-KR" altLang="en-US" sz="280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36" name="타원 35"/>
            <p:cNvSpPr/>
            <p:nvPr/>
          </p:nvSpPr>
          <p:spPr>
            <a:xfrm>
              <a:off x="1239154" y="1527547"/>
              <a:ext cx="484490" cy="484490"/>
            </a:xfrm>
            <a:prstGeom prst="ellipse">
              <a:avLst/>
            </a:prstGeom>
            <a:solidFill>
              <a:srgbClr val="2ec2d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37" name="이등변 삼각형 36"/>
            <p:cNvSpPr/>
            <p:nvPr/>
          </p:nvSpPr>
          <p:spPr>
            <a:xfrm rot="5400000">
              <a:off x="1411935" y="1670212"/>
              <a:ext cx="219700" cy="1893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38" name="직사각형 37"/>
          <p:cNvSpPr/>
          <p:nvPr/>
        </p:nvSpPr>
        <p:spPr>
          <a:xfrm>
            <a:off x="4365376" y="2826480"/>
            <a:ext cx="7212942" cy="457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spcAft>
                <a:spcPts val="2400"/>
              </a:spcAft>
              <a:defRPr/>
            </a:pPr>
            <a:r>
              <a:rPr lang="ko-KR" altLang="en-US" sz="2200">
                <a:solidFill>
                  <a:srgbClr val="000066"/>
                </a:solidFill>
                <a:latin typeface="+mj-ea"/>
                <a:ea typeface="+mj-ea"/>
              </a:rPr>
              <a:t>상</a:t>
            </a:r>
            <a:r>
              <a:rPr lang="en-US" altLang="ko-KR" sz="2200">
                <a:solidFill>
                  <a:srgbClr val="000066"/>
                </a:solidFill>
                <a:latin typeface="+mj-ea"/>
                <a:ea typeface="+mj-ea"/>
              </a:rPr>
              <a:t>/</a:t>
            </a:r>
            <a:r>
              <a:rPr lang="ko-KR" altLang="en-US" sz="2200">
                <a:solidFill>
                  <a:srgbClr val="000066"/>
                </a:solidFill>
                <a:latin typeface="+mj-ea"/>
                <a:ea typeface="+mj-ea"/>
              </a:rPr>
              <a:t>중</a:t>
            </a:r>
            <a:r>
              <a:rPr lang="en-US" altLang="ko-KR" sz="2200">
                <a:solidFill>
                  <a:srgbClr val="000066"/>
                </a:solidFill>
                <a:latin typeface="+mj-ea"/>
                <a:ea typeface="+mj-ea"/>
              </a:rPr>
              <a:t>/</a:t>
            </a:r>
            <a:r>
              <a:rPr lang="ko-KR" altLang="en-US" sz="2200">
                <a:solidFill>
                  <a:srgbClr val="000066"/>
                </a:solidFill>
                <a:latin typeface="+mj-ea"/>
                <a:ea typeface="+mj-ea"/>
              </a:rPr>
              <a:t>하</a:t>
            </a:r>
            <a:r>
              <a:rPr lang="en-US" altLang="ko-KR" sz="2200">
                <a:solidFill>
                  <a:srgbClr val="000066"/>
                </a:solidFill>
                <a:latin typeface="+mj-ea"/>
                <a:ea typeface="+mj-ea"/>
              </a:rPr>
              <a:t> </a:t>
            </a:r>
            <a:r>
              <a:rPr lang="ko-KR" altLang="en-US" sz="2200">
                <a:solidFill>
                  <a:srgbClr val="000066"/>
                </a:solidFill>
                <a:latin typeface="+mj-ea"/>
                <a:ea typeface="+mj-ea"/>
              </a:rPr>
              <a:t>또는 매우 높음</a:t>
            </a:r>
            <a:r>
              <a:rPr lang="en-US" altLang="ko-KR" sz="2200">
                <a:solidFill>
                  <a:srgbClr val="000066"/>
                </a:solidFill>
                <a:latin typeface="+mj-ea"/>
                <a:ea typeface="+mj-ea"/>
              </a:rPr>
              <a:t>/</a:t>
            </a:r>
            <a:r>
              <a:rPr lang="ko-KR" altLang="en-US" sz="2200">
                <a:solidFill>
                  <a:srgbClr val="000066"/>
                </a:solidFill>
                <a:latin typeface="+mj-ea"/>
                <a:ea typeface="+mj-ea"/>
              </a:rPr>
              <a:t>높음</a:t>
            </a:r>
            <a:r>
              <a:rPr lang="en-US" altLang="ko-KR" sz="2200">
                <a:solidFill>
                  <a:srgbClr val="000066"/>
                </a:solidFill>
                <a:latin typeface="+mj-ea"/>
                <a:ea typeface="+mj-ea"/>
              </a:rPr>
              <a:t>/</a:t>
            </a:r>
            <a:r>
              <a:rPr lang="ko-KR" altLang="en-US" sz="2200">
                <a:solidFill>
                  <a:srgbClr val="000066"/>
                </a:solidFill>
                <a:latin typeface="+mj-ea"/>
                <a:ea typeface="+mj-ea"/>
              </a:rPr>
              <a:t>보통</a:t>
            </a:r>
            <a:r>
              <a:rPr lang="en-US" altLang="ko-KR" sz="2200">
                <a:solidFill>
                  <a:srgbClr val="000066"/>
                </a:solidFill>
                <a:latin typeface="+mj-ea"/>
                <a:ea typeface="+mj-ea"/>
              </a:rPr>
              <a:t>/</a:t>
            </a:r>
            <a:r>
              <a:rPr lang="ko-KR" altLang="en-US" sz="2200">
                <a:solidFill>
                  <a:srgbClr val="000066"/>
                </a:solidFill>
                <a:latin typeface="+mj-ea"/>
                <a:ea typeface="+mj-ea"/>
              </a:rPr>
              <a:t>낮음</a:t>
            </a:r>
            <a:r>
              <a:rPr lang="en-US" altLang="ko-KR" sz="2200">
                <a:solidFill>
                  <a:srgbClr val="000066"/>
                </a:solidFill>
                <a:latin typeface="+mj-ea"/>
                <a:ea typeface="+mj-ea"/>
              </a:rPr>
              <a:t>/</a:t>
            </a:r>
            <a:r>
              <a:rPr lang="ko-KR" altLang="en-US" sz="2200">
                <a:solidFill>
                  <a:srgbClr val="000066"/>
                </a:solidFill>
                <a:latin typeface="+mj-ea"/>
                <a:ea typeface="+mj-ea"/>
              </a:rPr>
              <a:t>매우 낮음 등</a:t>
            </a:r>
            <a:endParaRPr lang="ko-KR" altLang="en-US" sz="2200">
              <a:solidFill>
                <a:srgbClr val="000066"/>
              </a:solidFill>
              <a:latin typeface="+mj-ea"/>
              <a:ea typeface="+mj-ea"/>
            </a:endParaRPr>
          </a:p>
        </p:txBody>
      </p:sp>
      <p:grpSp>
        <p:nvGrpSpPr>
          <p:cNvPr id="39" name="그룹 38"/>
          <p:cNvGrpSpPr/>
          <p:nvPr/>
        </p:nvGrpSpPr>
        <p:grpSpPr>
          <a:xfrm rot="0">
            <a:off x="3940969" y="1956899"/>
            <a:ext cx="7630713" cy="748544"/>
            <a:chOff x="3979069" y="5356057"/>
            <a:chExt cx="7630713" cy="748544"/>
          </a:xfrm>
        </p:grpSpPr>
        <p:sp>
          <p:nvSpPr>
            <p:cNvPr id="40" name="사각형: 둥근 모서리 39"/>
            <p:cNvSpPr/>
            <p:nvPr/>
          </p:nvSpPr>
          <p:spPr>
            <a:xfrm>
              <a:off x="3979069" y="5356057"/>
              <a:ext cx="7373558" cy="748544"/>
            </a:xfrm>
            <a:prstGeom prst="roundRect">
              <a:avLst>
                <a:gd name="adj" fmla="val 17318"/>
              </a:avLst>
            </a:prstGeom>
            <a:solidFill>
              <a:srgbClr val="eaeaea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tabLst>
                  <a:tab pos="182563" algn="l"/>
                </a:tabLst>
                <a:defRPr/>
              </a:pPr>
              <a:endParaRPr lang="ko-KR" altLang="en-US" sz="220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grpSp>
          <p:nvGrpSpPr>
            <p:cNvPr id="41" name="그룹 40"/>
            <p:cNvGrpSpPr/>
            <p:nvPr/>
          </p:nvGrpSpPr>
          <p:grpSpPr>
            <a:xfrm rot="0">
              <a:off x="4289565" y="5490916"/>
              <a:ext cx="7320217" cy="479707"/>
              <a:chOff x="4032388" y="5462341"/>
              <a:chExt cx="7320217" cy="479707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4528295" y="5466967"/>
                <a:ext cx="6824310" cy="425836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anchor="t">
                <a:spAutoFit/>
              </a:bodyPr>
              <a:lstStyle/>
              <a:p>
                <a:pPr>
                  <a:lnSpc>
                    <a:spcPts val="2700"/>
                  </a:lnSpc>
                  <a:spcBef>
                    <a:spcPts val="0"/>
                  </a:spcBef>
                  <a:defRPr/>
                </a:pPr>
                <a:r>
                  <a:rPr lang="ko-KR" altLang="en-US" sz="2400" spc="-200">
                    <a:solidFill>
                      <a:srgbClr val="b1510f"/>
                    </a:solidFill>
                    <a:latin typeface="+mj-ea"/>
                    <a:ea typeface="+mj-ea"/>
                    <a:cs typeface="함초롬돋움"/>
                  </a:rPr>
                  <a:t>사전준비 단계에서 마련한 위험성 수준 판단기준 활용</a:t>
                </a:r>
                <a:endParaRPr lang="ko-KR" altLang="en-US" sz="2400" spc="-200">
                  <a:solidFill>
                    <a:srgbClr val="b1510f"/>
                  </a:solidFill>
                  <a:latin typeface="+mj-ea"/>
                  <a:ea typeface="+mj-ea"/>
                  <a:cs typeface="함초롬돋움"/>
                </a:endParaRPr>
              </a:p>
            </p:txBody>
          </p:sp>
          <p:grpSp>
            <p:nvGrpSpPr>
              <p:cNvPr id="43" name="그룹 42"/>
              <p:cNvGrpSpPr/>
              <p:nvPr/>
            </p:nvGrpSpPr>
            <p:grpSpPr>
              <a:xfrm rot="0">
                <a:off x="4032388" y="5462341"/>
                <a:ext cx="479707" cy="479707"/>
                <a:chOff x="3547857" y="5346446"/>
                <a:chExt cx="646331" cy="646331"/>
              </a:xfrm>
            </p:grpSpPr>
            <p:sp>
              <p:nvSpPr>
                <p:cNvPr id="44" name="타원 43"/>
                <p:cNvSpPr/>
                <p:nvPr/>
              </p:nvSpPr>
              <p:spPr>
                <a:xfrm>
                  <a:off x="3547857" y="5346446"/>
                  <a:ext cx="646331" cy="6463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/>
                </a:p>
              </p:txBody>
            </p:sp>
            <p:sp>
              <p:nvSpPr>
                <p:cNvPr id="45" name="Freeform 33"/>
                <p:cNvSpPr>
                  <a:spLocks noEditPoints="1"/>
                </p:cNvSpPr>
                <p:nvPr/>
              </p:nvSpPr>
              <p:spPr>
                <a:xfrm>
                  <a:off x="3668684" y="5450280"/>
                  <a:ext cx="397204" cy="438662"/>
                </a:xfrm>
                <a:custGeom>
                  <a:avLst/>
                  <a:gdLst>
                    <a:gd name="T0" fmla="*/ 296 w 297"/>
                    <a:gd name="T1" fmla="*/ 158 h 328"/>
                    <a:gd name="T2" fmla="*/ 255 w 297"/>
                    <a:gd name="T3" fmla="*/ 150 h 328"/>
                    <a:gd name="T4" fmla="*/ 292 w 297"/>
                    <a:gd name="T5" fmla="*/ 138 h 328"/>
                    <a:gd name="T6" fmla="*/ 297 w 297"/>
                    <a:gd name="T7" fmla="*/ 142 h 328"/>
                    <a:gd name="T8" fmla="*/ 159 w 297"/>
                    <a:gd name="T9" fmla="*/ 5 h 328"/>
                    <a:gd name="T10" fmla="*/ 155 w 297"/>
                    <a:gd name="T11" fmla="*/ 0 h 328"/>
                    <a:gd name="T12" fmla="*/ 138 w 297"/>
                    <a:gd name="T13" fmla="*/ 4 h 328"/>
                    <a:gd name="T14" fmla="*/ 147 w 297"/>
                    <a:gd name="T15" fmla="*/ 42 h 328"/>
                    <a:gd name="T16" fmla="*/ 264 w 297"/>
                    <a:gd name="T17" fmla="*/ 48 h 328"/>
                    <a:gd name="T18" fmla="*/ 256 w 297"/>
                    <a:gd name="T19" fmla="*/ 33 h 328"/>
                    <a:gd name="T20" fmla="*/ 249 w 297"/>
                    <a:gd name="T21" fmla="*/ 33 h 328"/>
                    <a:gd name="T22" fmla="*/ 43 w 297"/>
                    <a:gd name="T23" fmla="*/ 150 h 328"/>
                    <a:gd name="T24" fmla="*/ 6 w 297"/>
                    <a:gd name="T25" fmla="*/ 138 h 328"/>
                    <a:gd name="T26" fmla="*/ 0 w 297"/>
                    <a:gd name="T27" fmla="*/ 155 h 328"/>
                    <a:gd name="T28" fmla="*/ 6 w 297"/>
                    <a:gd name="T29" fmla="*/ 159 h 328"/>
                    <a:gd name="T30" fmla="*/ 238 w 297"/>
                    <a:gd name="T31" fmla="*/ 229 h 328"/>
                    <a:gd name="T32" fmla="*/ 228 w 297"/>
                    <a:gd name="T33" fmla="*/ 234 h 328"/>
                    <a:gd name="T34" fmla="*/ 252 w 297"/>
                    <a:gd name="T35" fmla="*/ 265 h 328"/>
                    <a:gd name="T36" fmla="*/ 265 w 297"/>
                    <a:gd name="T37" fmla="*/ 251 h 328"/>
                    <a:gd name="T38" fmla="*/ 60 w 297"/>
                    <a:gd name="T39" fmla="*/ 68 h 328"/>
                    <a:gd name="T40" fmla="*/ 68 w 297"/>
                    <a:gd name="T41" fmla="*/ 60 h 328"/>
                    <a:gd name="T42" fmla="*/ 43 w 297"/>
                    <a:gd name="T43" fmla="*/ 32 h 328"/>
                    <a:gd name="T44" fmla="*/ 32 w 297"/>
                    <a:gd name="T45" fmla="*/ 45 h 328"/>
                    <a:gd name="T46" fmla="*/ 63 w 297"/>
                    <a:gd name="T47" fmla="*/ 228 h 328"/>
                    <a:gd name="T48" fmla="*/ 32 w 297"/>
                    <a:gd name="T49" fmla="*/ 251 h 328"/>
                    <a:gd name="T50" fmla="*/ 45 w 297"/>
                    <a:gd name="T51" fmla="*/ 265 h 328"/>
                    <a:gd name="T52" fmla="*/ 69 w 297"/>
                    <a:gd name="T53" fmla="*/ 234 h 328"/>
                    <a:gd name="T54" fmla="*/ 141 w 297"/>
                    <a:gd name="T55" fmla="*/ 214 h 328"/>
                    <a:gd name="T56" fmla="*/ 145 w 297"/>
                    <a:gd name="T57" fmla="*/ 232 h 328"/>
                    <a:gd name="T58" fmla="*/ 159 w 297"/>
                    <a:gd name="T59" fmla="*/ 222 h 328"/>
                    <a:gd name="T60" fmla="*/ 149 w 297"/>
                    <a:gd name="T61" fmla="*/ 212 h 328"/>
                    <a:gd name="T62" fmla="*/ 134 w 297"/>
                    <a:gd name="T63" fmla="*/ 119 h 328"/>
                    <a:gd name="T64" fmla="*/ 151 w 297"/>
                    <a:gd name="T65" fmla="*/ 201 h 328"/>
                    <a:gd name="T66" fmla="*/ 163 w 297"/>
                    <a:gd name="T67" fmla="*/ 119 h 328"/>
                    <a:gd name="T68" fmla="*/ 234 w 297"/>
                    <a:gd name="T69" fmla="*/ 140 h 328"/>
                    <a:gd name="T70" fmla="*/ 212 w 297"/>
                    <a:gd name="T71" fmla="*/ 199 h 328"/>
                    <a:gd name="T72" fmla="*/ 191 w 297"/>
                    <a:gd name="T73" fmla="*/ 296 h 328"/>
                    <a:gd name="T74" fmla="*/ 181 w 297"/>
                    <a:gd name="T75" fmla="*/ 307 h 328"/>
                    <a:gd name="T76" fmla="*/ 161 w 297"/>
                    <a:gd name="T77" fmla="*/ 327 h 328"/>
                    <a:gd name="T78" fmla="*/ 132 w 297"/>
                    <a:gd name="T79" fmla="*/ 324 h 328"/>
                    <a:gd name="T80" fmla="*/ 117 w 297"/>
                    <a:gd name="T81" fmla="*/ 307 h 328"/>
                    <a:gd name="T82" fmla="*/ 106 w 297"/>
                    <a:gd name="T83" fmla="*/ 287 h 328"/>
                    <a:gd name="T84" fmla="*/ 151 w 297"/>
                    <a:gd name="T85" fmla="*/ 279 h 328"/>
                    <a:gd name="T86" fmla="*/ 106 w 297"/>
                    <a:gd name="T87" fmla="*/ 250 h 328"/>
                    <a:gd name="T88" fmla="*/ 85 w 297"/>
                    <a:gd name="T89" fmla="*/ 199 h 328"/>
                    <a:gd name="T90" fmla="*/ 64 w 297"/>
                    <a:gd name="T91" fmla="*/ 140 h 328"/>
                    <a:gd name="T92" fmla="*/ 79 w 297"/>
                    <a:gd name="T93" fmla="*/ 97 h 328"/>
                    <a:gd name="T94" fmla="*/ 149 w 297"/>
                    <a:gd name="T95" fmla="*/ 64 h 328"/>
                    <a:gd name="T96" fmla="*/ 224 w 297"/>
                    <a:gd name="T97" fmla="*/ 103 h 328"/>
                    <a:gd name="T98" fmla="*/ 234 w 297"/>
                    <a:gd name="T99" fmla="*/ 140 h 328"/>
                    <a:gd name="T100" fmla="*/ 195 w 297"/>
                    <a:gd name="T101" fmla="*/ 99 h 328"/>
                    <a:gd name="T102" fmla="*/ 136 w 297"/>
                    <a:gd name="T103" fmla="*/ 83 h 328"/>
                    <a:gd name="T104" fmla="*/ 84 w 297"/>
                    <a:gd name="T105" fmla="*/ 128 h 328"/>
                    <a:gd name="T106" fmla="*/ 94 w 297"/>
                    <a:gd name="T107" fmla="*/ 177 h 328"/>
                    <a:gd name="T108" fmla="*/ 124 w 297"/>
                    <a:gd name="T109" fmla="*/ 240 h 328"/>
                    <a:gd name="T110" fmla="*/ 125 w 297"/>
                    <a:gd name="T111" fmla="*/ 254 h 328"/>
                    <a:gd name="T112" fmla="*/ 149 w 297"/>
                    <a:gd name="T113" fmla="*/ 257 h 328"/>
                    <a:gd name="T114" fmla="*/ 173 w 297"/>
                    <a:gd name="T115" fmla="*/ 254 h 328"/>
                    <a:gd name="T116" fmla="*/ 175 w 297"/>
                    <a:gd name="T117" fmla="*/ 230 h 328"/>
                    <a:gd name="T118" fmla="*/ 208 w 297"/>
                    <a:gd name="T119" fmla="*/ 165 h 328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97" h="328">
                      <a:moveTo>
                        <a:pt x="297" y="142"/>
                      </a:moveTo>
                      <a:lnTo>
                        <a:pt x="297" y="155"/>
                      </a:lnTo>
                      <a:lnTo>
                        <a:pt x="297" y="155"/>
                      </a:lnTo>
                      <a:lnTo>
                        <a:pt x="297" y="156"/>
                      </a:lnTo>
                      <a:lnTo>
                        <a:pt x="296" y="158"/>
                      </a:lnTo>
                      <a:lnTo>
                        <a:pt x="296" y="158"/>
                      </a:lnTo>
                      <a:lnTo>
                        <a:pt x="293" y="159"/>
                      </a:lnTo>
                      <a:lnTo>
                        <a:pt x="292" y="159"/>
                      </a:lnTo>
                      <a:lnTo>
                        <a:pt x="259" y="154"/>
                      </a:lnTo>
                      <a:lnTo>
                        <a:pt x="259" y="154"/>
                      </a:lnTo>
                      <a:lnTo>
                        <a:pt x="256" y="152"/>
                      </a:lnTo>
                      <a:lnTo>
                        <a:pt x="255" y="150"/>
                      </a:lnTo>
                      <a:lnTo>
                        <a:pt x="255" y="147"/>
                      </a:lnTo>
                      <a:lnTo>
                        <a:pt x="255" y="147"/>
                      </a:lnTo>
                      <a:lnTo>
                        <a:pt x="256" y="144"/>
                      </a:lnTo>
                      <a:lnTo>
                        <a:pt x="259" y="142"/>
                      </a:lnTo>
                      <a:lnTo>
                        <a:pt x="292" y="138"/>
                      </a:lnTo>
                      <a:lnTo>
                        <a:pt x="292" y="138"/>
                      </a:lnTo>
                      <a:lnTo>
                        <a:pt x="293" y="138"/>
                      </a:lnTo>
                      <a:lnTo>
                        <a:pt x="296" y="139"/>
                      </a:lnTo>
                      <a:lnTo>
                        <a:pt x="296" y="139"/>
                      </a:lnTo>
                      <a:lnTo>
                        <a:pt x="297" y="140"/>
                      </a:lnTo>
                      <a:lnTo>
                        <a:pt x="297" y="142"/>
                      </a:lnTo>
                      <a:lnTo>
                        <a:pt x="297" y="142"/>
                      </a:lnTo>
                      <a:close/>
                      <a:moveTo>
                        <a:pt x="147" y="42"/>
                      </a:moveTo>
                      <a:lnTo>
                        <a:pt x="150" y="42"/>
                      </a:lnTo>
                      <a:lnTo>
                        <a:pt x="150" y="42"/>
                      </a:lnTo>
                      <a:lnTo>
                        <a:pt x="153" y="41"/>
                      </a:lnTo>
                      <a:lnTo>
                        <a:pt x="154" y="38"/>
                      </a:lnTo>
                      <a:lnTo>
                        <a:pt x="159" y="5"/>
                      </a:lnTo>
                      <a:lnTo>
                        <a:pt x="159" y="5"/>
                      </a:lnTo>
                      <a:lnTo>
                        <a:pt x="159" y="4"/>
                      </a:lnTo>
                      <a:lnTo>
                        <a:pt x="158" y="1"/>
                      </a:lnTo>
                      <a:lnTo>
                        <a:pt x="158" y="1"/>
                      </a:lnTo>
                      <a:lnTo>
                        <a:pt x="157" y="0"/>
                      </a:lnTo>
                      <a:lnTo>
                        <a:pt x="155" y="0"/>
                      </a:lnTo>
                      <a:lnTo>
                        <a:pt x="142" y="0"/>
                      </a:lnTo>
                      <a:lnTo>
                        <a:pt x="142" y="0"/>
                      </a:lnTo>
                      <a:lnTo>
                        <a:pt x="141" y="0"/>
                      </a:lnTo>
                      <a:lnTo>
                        <a:pt x="140" y="1"/>
                      </a:lnTo>
                      <a:lnTo>
                        <a:pt x="140" y="1"/>
                      </a:lnTo>
                      <a:lnTo>
                        <a:pt x="138" y="4"/>
                      </a:lnTo>
                      <a:lnTo>
                        <a:pt x="138" y="5"/>
                      </a:lnTo>
                      <a:lnTo>
                        <a:pt x="142" y="38"/>
                      </a:lnTo>
                      <a:lnTo>
                        <a:pt x="142" y="38"/>
                      </a:lnTo>
                      <a:lnTo>
                        <a:pt x="145" y="41"/>
                      </a:lnTo>
                      <a:lnTo>
                        <a:pt x="147" y="42"/>
                      </a:lnTo>
                      <a:lnTo>
                        <a:pt x="147" y="42"/>
                      </a:lnTo>
                      <a:close/>
                      <a:moveTo>
                        <a:pt x="232" y="68"/>
                      </a:moveTo>
                      <a:lnTo>
                        <a:pt x="232" y="68"/>
                      </a:lnTo>
                      <a:lnTo>
                        <a:pt x="235" y="69"/>
                      </a:lnTo>
                      <a:lnTo>
                        <a:pt x="238" y="68"/>
                      </a:lnTo>
                      <a:lnTo>
                        <a:pt x="264" y="48"/>
                      </a:lnTo>
                      <a:lnTo>
                        <a:pt x="264" y="48"/>
                      </a:lnTo>
                      <a:lnTo>
                        <a:pt x="265" y="46"/>
                      </a:lnTo>
                      <a:lnTo>
                        <a:pt x="265" y="45"/>
                      </a:lnTo>
                      <a:lnTo>
                        <a:pt x="265" y="45"/>
                      </a:lnTo>
                      <a:lnTo>
                        <a:pt x="265" y="44"/>
                      </a:lnTo>
                      <a:lnTo>
                        <a:pt x="264" y="41"/>
                      </a:lnTo>
                      <a:lnTo>
                        <a:pt x="256" y="33"/>
                      </a:lnTo>
                      <a:lnTo>
                        <a:pt x="256" y="33"/>
                      </a:lnTo>
                      <a:lnTo>
                        <a:pt x="255" y="32"/>
                      </a:lnTo>
                      <a:lnTo>
                        <a:pt x="252" y="32"/>
                      </a:lnTo>
                      <a:lnTo>
                        <a:pt x="252" y="32"/>
                      </a:lnTo>
                      <a:lnTo>
                        <a:pt x="251" y="32"/>
                      </a:lnTo>
                      <a:lnTo>
                        <a:pt x="249" y="33"/>
                      </a:lnTo>
                      <a:lnTo>
                        <a:pt x="230" y="60"/>
                      </a:lnTo>
                      <a:lnTo>
                        <a:pt x="230" y="60"/>
                      </a:lnTo>
                      <a:lnTo>
                        <a:pt x="228" y="62"/>
                      </a:lnTo>
                      <a:lnTo>
                        <a:pt x="230" y="65"/>
                      </a:lnTo>
                      <a:lnTo>
                        <a:pt x="232" y="68"/>
                      </a:lnTo>
                      <a:close/>
                      <a:moveTo>
                        <a:pt x="43" y="150"/>
                      </a:moveTo>
                      <a:lnTo>
                        <a:pt x="43" y="147"/>
                      </a:lnTo>
                      <a:lnTo>
                        <a:pt x="43" y="147"/>
                      </a:lnTo>
                      <a:lnTo>
                        <a:pt x="41" y="144"/>
                      </a:lnTo>
                      <a:lnTo>
                        <a:pt x="39" y="142"/>
                      </a:lnTo>
                      <a:lnTo>
                        <a:pt x="6" y="138"/>
                      </a:lnTo>
                      <a:lnTo>
                        <a:pt x="6" y="138"/>
                      </a:lnTo>
                      <a:lnTo>
                        <a:pt x="4" y="138"/>
                      </a:lnTo>
                      <a:lnTo>
                        <a:pt x="2" y="139"/>
                      </a:lnTo>
                      <a:lnTo>
                        <a:pt x="2" y="139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55"/>
                      </a:lnTo>
                      <a:lnTo>
                        <a:pt x="0" y="155"/>
                      </a:lnTo>
                      <a:lnTo>
                        <a:pt x="0" y="156"/>
                      </a:lnTo>
                      <a:lnTo>
                        <a:pt x="2" y="158"/>
                      </a:lnTo>
                      <a:lnTo>
                        <a:pt x="2" y="158"/>
                      </a:lnTo>
                      <a:lnTo>
                        <a:pt x="4" y="159"/>
                      </a:lnTo>
                      <a:lnTo>
                        <a:pt x="6" y="159"/>
                      </a:lnTo>
                      <a:lnTo>
                        <a:pt x="39" y="154"/>
                      </a:lnTo>
                      <a:lnTo>
                        <a:pt x="39" y="154"/>
                      </a:lnTo>
                      <a:lnTo>
                        <a:pt x="41" y="152"/>
                      </a:lnTo>
                      <a:lnTo>
                        <a:pt x="43" y="150"/>
                      </a:lnTo>
                      <a:lnTo>
                        <a:pt x="43" y="150"/>
                      </a:lnTo>
                      <a:close/>
                      <a:moveTo>
                        <a:pt x="238" y="229"/>
                      </a:moveTo>
                      <a:lnTo>
                        <a:pt x="238" y="229"/>
                      </a:lnTo>
                      <a:lnTo>
                        <a:pt x="235" y="228"/>
                      </a:lnTo>
                      <a:lnTo>
                        <a:pt x="232" y="229"/>
                      </a:lnTo>
                      <a:lnTo>
                        <a:pt x="230" y="232"/>
                      </a:lnTo>
                      <a:lnTo>
                        <a:pt x="230" y="232"/>
                      </a:lnTo>
                      <a:lnTo>
                        <a:pt x="228" y="234"/>
                      </a:lnTo>
                      <a:lnTo>
                        <a:pt x="230" y="237"/>
                      </a:lnTo>
                      <a:lnTo>
                        <a:pt x="249" y="263"/>
                      </a:lnTo>
                      <a:lnTo>
                        <a:pt x="249" y="263"/>
                      </a:lnTo>
                      <a:lnTo>
                        <a:pt x="251" y="265"/>
                      </a:lnTo>
                      <a:lnTo>
                        <a:pt x="252" y="265"/>
                      </a:lnTo>
                      <a:lnTo>
                        <a:pt x="252" y="265"/>
                      </a:lnTo>
                      <a:lnTo>
                        <a:pt x="253" y="265"/>
                      </a:lnTo>
                      <a:lnTo>
                        <a:pt x="256" y="263"/>
                      </a:lnTo>
                      <a:lnTo>
                        <a:pt x="264" y="255"/>
                      </a:lnTo>
                      <a:lnTo>
                        <a:pt x="264" y="255"/>
                      </a:lnTo>
                      <a:lnTo>
                        <a:pt x="265" y="254"/>
                      </a:lnTo>
                      <a:lnTo>
                        <a:pt x="265" y="251"/>
                      </a:lnTo>
                      <a:lnTo>
                        <a:pt x="265" y="251"/>
                      </a:lnTo>
                      <a:lnTo>
                        <a:pt x="265" y="250"/>
                      </a:lnTo>
                      <a:lnTo>
                        <a:pt x="264" y="249"/>
                      </a:lnTo>
                      <a:lnTo>
                        <a:pt x="238" y="229"/>
                      </a:lnTo>
                      <a:close/>
                      <a:moveTo>
                        <a:pt x="60" y="68"/>
                      </a:moveTo>
                      <a:lnTo>
                        <a:pt x="60" y="68"/>
                      </a:lnTo>
                      <a:lnTo>
                        <a:pt x="63" y="69"/>
                      </a:lnTo>
                      <a:lnTo>
                        <a:pt x="65" y="68"/>
                      </a:lnTo>
                      <a:lnTo>
                        <a:pt x="68" y="65"/>
                      </a:lnTo>
                      <a:lnTo>
                        <a:pt x="68" y="65"/>
                      </a:lnTo>
                      <a:lnTo>
                        <a:pt x="69" y="62"/>
                      </a:lnTo>
                      <a:lnTo>
                        <a:pt x="68" y="60"/>
                      </a:lnTo>
                      <a:lnTo>
                        <a:pt x="48" y="33"/>
                      </a:lnTo>
                      <a:lnTo>
                        <a:pt x="48" y="33"/>
                      </a:lnTo>
                      <a:lnTo>
                        <a:pt x="47" y="32"/>
                      </a:lnTo>
                      <a:lnTo>
                        <a:pt x="45" y="32"/>
                      </a:lnTo>
                      <a:lnTo>
                        <a:pt x="45" y="32"/>
                      </a:lnTo>
                      <a:lnTo>
                        <a:pt x="43" y="32"/>
                      </a:lnTo>
                      <a:lnTo>
                        <a:pt x="41" y="33"/>
                      </a:lnTo>
                      <a:lnTo>
                        <a:pt x="34" y="41"/>
                      </a:lnTo>
                      <a:lnTo>
                        <a:pt x="34" y="41"/>
                      </a:lnTo>
                      <a:lnTo>
                        <a:pt x="32" y="44"/>
                      </a:lnTo>
                      <a:lnTo>
                        <a:pt x="32" y="45"/>
                      </a:lnTo>
                      <a:lnTo>
                        <a:pt x="32" y="45"/>
                      </a:lnTo>
                      <a:lnTo>
                        <a:pt x="32" y="46"/>
                      </a:lnTo>
                      <a:lnTo>
                        <a:pt x="34" y="48"/>
                      </a:lnTo>
                      <a:lnTo>
                        <a:pt x="60" y="68"/>
                      </a:lnTo>
                      <a:close/>
                      <a:moveTo>
                        <a:pt x="65" y="229"/>
                      </a:moveTo>
                      <a:lnTo>
                        <a:pt x="65" y="229"/>
                      </a:lnTo>
                      <a:lnTo>
                        <a:pt x="63" y="228"/>
                      </a:lnTo>
                      <a:lnTo>
                        <a:pt x="60" y="229"/>
                      </a:lnTo>
                      <a:lnTo>
                        <a:pt x="34" y="249"/>
                      </a:lnTo>
                      <a:lnTo>
                        <a:pt x="34" y="249"/>
                      </a:lnTo>
                      <a:lnTo>
                        <a:pt x="32" y="250"/>
                      </a:lnTo>
                      <a:lnTo>
                        <a:pt x="32" y="251"/>
                      </a:lnTo>
                      <a:lnTo>
                        <a:pt x="32" y="251"/>
                      </a:lnTo>
                      <a:lnTo>
                        <a:pt x="32" y="254"/>
                      </a:lnTo>
                      <a:lnTo>
                        <a:pt x="34" y="255"/>
                      </a:lnTo>
                      <a:lnTo>
                        <a:pt x="41" y="263"/>
                      </a:lnTo>
                      <a:lnTo>
                        <a:pt x="41" y="263"/>
                      </a:lnTo>
                      <a:lnTo>
                        <a:pt x="44" y="265"/>
                      </a:lnTo>
                      <a:lnTo>
                        <a:pt x="45" y="265"/>
                      </a:lnTo>
                      <a:lnTo>
                        <a:pt x="45" y="265"/>
                      </a:lnTo>
                      <a:lnTo>
                        <a:pt x="47" y="265"/>
                      </a:lnTo>
                      <a:lnTo>
                        <a:pt x="48" y="263"/>
                      </a:lnTo>
                      <a:lnTo>
                        <a:pt x="68" y="237"/>
                      </a:lnTo>
                      <a:lnTo>
                        <a:pt x="68" y="237"/>
                      </a:lnTo>
                      <a:lnTo>
                        <a:pt x="69" y="234"/>
                      </a:lnTo>
                      <a:lnTo>
                        <a:pt x="68" y="232"/>
                      </a:lnTo>
                      <a:lnTo>
                        <a:pt x="65" y="229"/>
                      </a:lnTo>
                      <a:close/>
                      <a:moveTo>
                        <a:pt x="149" y="212"/>
                      </a:moveTo>
                      <a:lnTo>
                        <a:pt x="149" y="212"/>
                      </a:lnTo>
                      <a:lnTo>
                        <a:pt x="145" y="213"/>
                      </a:lnTo>
                      <a:lnTo>
                        <a:pt x="141" y="214"/>
                      </a:lnTo>
                      <a:lnTo>
                        <a:pt x="140" y="218"/>
                      </a:lnTo>
                      <a:lnTo>
                        <a:pt x="138" y="222"/>
                      </a:lnTo>
                      <a:lnTo>
                        <a:pt x="138" y="222"/>
                      </a:lnTo>
                      <a:lnTo>
                        <a:pt x="140" y="226"/>
                      </a:lnTo>
                      <a:lnTo>
                        <a:pt x="141" y="230"/>
                      </a:lnTo>
                      <a:lnTo>
                        <a:pt x="145" y="232"/>
                      </a:lnTo>
                      <a:lnTo>
                        <a:pt x="149" y="233"/>
                      </a:lnTo>
                      <a:lnTo>
                        <a:pt x="149" y="233"/>
                      </a:lnTo>
                      <a:lnTo>
                        <a:pt x="153" y="232"/>
                      </a:lnTo>
                      <a:lnTo>
                        <a:pt x="157" y="230"/>
                      </a:lnTo>
                      <a:lnTo>
                        <a:pt x="158" y="226"/>
                      </a:lnTo>
                      <a:lnTo>
                        <a:pt x="159" y="222"/>
                      </a:lnTo>
                      <a:lnTo>
                        <a:pt x="159" y="222"/>
                      </a:lnTo>
                      <a:lnTo>
                        <a:pt x="158" y="218"/>
                      </a:lnTo>
                      <a:lnTo>
                        <a:pt x="157" y="214"/>
                      </a:lnTo>
                      <a:lnTo>
                        <a:pt x="153" y="213"/>
                      </a:lnTo>
                      <a:lnTo>
                        <a:pt x="149" y="212"/>
                      </a:lnTo>
                      <a:lnTo>
                        <a:pt x="149" y="212"/>
                      </a:lnTo>
                      <a:close/>
                      <a:moveTo>
                        <a:pt x="159" y="116"/>
                      </a:moveTo>
                      <a:lnTo>
                        <a:pt x="138" y="116"/>
                      </a:lnTo>
                      <a:lnTo>
                        <a:pt x="138" y="116"/>
                      </a:lnTo>
                      <a:lnTo>
                        <a:pt x="134" y="118"/>
                      </a:lnTo>
                      <a:lnTo>
                        <a:pt x="134" y="118"/>
                      </a:lnTo>
                      <a:lnTo>
                        <a:pt x="134" y="119"/>
                      </a:lnTo>
                      <a:lnTo>
                        <a:pt x="133" y="122"/>
                      </a:lnTo>
                      <a:lnTo>
                        <a:pt x="141" y="197"/>
                      </a:lnTo>
                      <a:lnTo>
                        <a:pt x="141" y="197"/>
                      </a:lnTo>
                      <a:lnTo>
                        <a:pt x="143" y="200"/>
                      </a:lnTo>
                      <a:lnTo>
                        <a:pt x="146" y="201"/>
                      </a:lnTo>
                      <a:lnTo>
                        <a:pt x="151" y="201"/>
                      </a:lnTo>
                      <a:lnTo>
                        <a:pt x="151" y="201"/>
                      </a:lnTo>
                      <a:lnTo>
                        <a:pt x="154" y="200"/>
                      </a:lnTo>
                      <a:lnTo>
                        <a:pt x="157" y="197"/>
                      </a:lnTo>
                      <a:lnTo>
                        <a:pt x="165" y="122"/>
                      </a:lnTo>
                      <a:lnTo>
                        <a:pt x="165" y="122"/>
                      </a:lnTo>
                      <a:lnTo>
                        <a:pt x="163" y="119"/>
                      </a:lnTo>
                      <a:lnTo>
                        <a:pt x="163" y="118"/>
                      </a:lnTo>
                      <a:lnTo>
                        <a:pt x="163" y="118"/>
                      </a:lnTo>
                      <a:lnTo>
                        <a:pt x="159" y="116"/>
                      </a:lnTo>
                      <a:lnTo>
                        <a:pt x="159" y="116"/>
                      </a:lnTo>
                      <a:close/>
                      <a:moveTo>
                        <a:pt x="234" y="140"/>
                      </a:moveTo>
                      <a:lnTo>
                        <a:pt x="234" y="140"/>
                      </a:lnTo>
                      <a:lnTo>
                        <a:pt x="234" y="150"/>
                      </a:lnTo>
                      <a:lnTo>
                        <a:pt x="232" y="158"/>
                      </a:lnTo>
                      <a:lnTo>
                        <a:pt x="227" y="172"/>
                      </a:lnTo>
                      <a:lnTo>
                        <a:pt x="220" y="185"/>
                      </a:lnTo>
                      <a:lnTo>
                        <a:pt x="212" y="199"/>
                      </a:lnTo>
                      <a:lnTo>
                        <a:pt x="212" y="199"/>
                      </a:lnTo>
                      <a:lnTo>
                        <a:pt x="204" y="210"/>
                      </a:lnTo>
                      <a:lnTo>
                        <a:pt x="198" y="222"/>
                      </a:lnTo>
                      <a:lnTo>
                        <a:pt x="194" y="236"/>
                      </a:lnTo>
                      <a:lnTo>
                        <a:pt x="191" y="250"/>
                      </a:lnTo>
                      <a:lnTo>
                        <a:pt x="191" y="250"/>
                      </a:lnTo>
                      <a:lnTo>
                        <a:pt x="191" y="296"/>
                      </a:lnTo>
                      <a:lnTo>
                        <a:pt x="191" y="296"/>
                      </a:lnTo>
                      <a:lnTo>
                        <a:pt x="190" y="300"/>
                      </a:lnTo>
                      <a:lnTo>
                        <a:pt x="189" y="304"/>
                      </a:lnTo>
                      <a:lnTo>
                        <a:pt x="185" y="306"/>
                      </a:lnTo>
                      <a:lnTo>
                        <a:pt x="181" y="307"/>
                      </a:lnTo>
                      <a:lnTo>
                        <a:pt x="181" y="307"/>
                      </a:lnTo>
                      <a:lnTo>
                        <a:pt x="181" y="311"/>
                      </a:lnTo>
                      <a:lnTo>
                        <a:pt x="178" y="315"/>
                      </a:lnTo>
                      <a:lnTo>
                        <a:pt x="175" y="319"/>
                      </a:lnTo>
                      <a:lnTo>
                        <a:pt x="171" y="322"/>
                      </a:lnTo>
                      <a:lnTo>
                        <a:pt x="166" y="324"/>
                      </a:lnTo>
                      <a:lnTo>
                        <a:pt x="161" y="327"/>
                      </a:lnTo>
                      <a:lnTo>
                        <a:pt x="155" y="328"/>
                      </a:lnTo>
                      <a:lnTo>
                        <a:pt x="149" y="328"/>
                      </a:lnTo>
                      <a:lnTo>
                        <a:pt x="149" y="328"/>
                      </a:lnTo>
                      <a:lnTo>
                        <a:pt x="142" y="328"/>
                      </a:lnTo>
                      <a:lnTo>
                        <a:pt x="137" y="327"/>
                      </a:lnTo>
                      <a:lnTo>
                        <a:pt x="132" y="324"/>
                      </a:lnTo>
                      <a:lnTo>
                        <a:pt x="126" y="322"/>
                      </a:lnTo>
                      <a:lnTo>
                        <a:pt x="122" y="319"/>
                      </a:lnTo>
                      <a:lnTo>
                        <a:pt x="120" y="315"/>
                      </a:lnTo>
                      <a:lnTo>
                        <a:pt x="117" y="311"/>
                      </a:lnTo>
                      <a:lnTo>
                        <a:pt x="117" y="307"/>
                      </a:lnTo>
                      <a:lnTo>
                        <a:pt x="117" y="307"/>
                      </a:lnTo>
                      <a:lnTo>
                        <a:pt x="113" y="306"/>
                      </a:lnTo>
                      <a:lnTo>
                        <a:pt x="109" y="304"/>
                      </a:lnTo>
                      <a:lnTo>
                        <a:pt x="108" y="300"/>
                      </a:lnTo>
                      <a:lnTo>
                        <a:pt x="106" y="296"/>
                      </a:lnTo>
                      <a:lnTo>
                        <a:pt x="106" y="287"/>
                      </a:lnTo>
                      <a:lnTo>
                        <a:pt x="106" y="287"/>
                      </a:lnTo>
                      <a:lnTo>
                        <a:pt x="112" y="287"/>
                      </a:lnTo>
                      <a:lnTo>
                        <a:pt x="124" y="287"/>
                      </a:lnTo>
                      <a:lnTo>
                        <a:pt x="138" y="285"/>
                      </a:lnTo>
                      <a:lnTo>
                        <a:pt x="145" y="282"/>
                      </a:lnTo>
                      <a:lnTo>
                        <a:pt x="151" y="279"/>
                      </a:lnTo>
                      <a:lnTo>
                        <a:pt x="151" y="279"/>
                      </a:lnTo>
                      <a:lnTo>
                        <a:pt x="130" y="278"/>
                      </a:lnTo>
                      <a:lnTo>
                        <a:pt x="117" y="275"/>
                      </a:lnTo>
                      <a:lnTo>
                        <a:pt x="109" y="273"/>
                      </a:lnTo>
                      <a:lnTo>
                        <a:pt x="106" y="273"/>
                      </a:lnTo>
                      <a:lnTo>
                        <a:pt x="106" y="273"/>
                      </a:lnTo>
                      <a:lnTo>
                        <a:pt x="106" y="250"/>
                      </a:lnTo>
                      <a:lnTo>
                        <a:pt x="106" y="250"/>
                      </a:lnTo>
                      <a:lnTo>
                        <a:pt x="104" y="236"/>
                      </a:lnTo>
                      <a:lnTo>
                        <a:pt x="100" y="222"/>
                      </a:lnTo>
                      <a:lnTo>
                        <a:pt x="93" y="210"/>
                      </a:lnTo>
                      <a:lnTo>
                        <a:pt x="85" y="199"/>
                      </a:lnTo>
                      <a:lnTo>
                        <a:pt x="85" y="199"/>
                      </a:lnTo>
                      <a:lnTo>
                        <a:pt x="77" y="185"/>
                      </a:lnTo>
                      <a:lnTo>
                        <a:pt x="71" y="172"/>
                      </a:lnTo>
                      <a:lnTo>
                        <a:pt x="65" y="158"/>
                      </a:lnTo>
                      <a:lnTo>
                        <a:pt x="64" y="150"/>
                      </a:lnTo>
                      <a:lnTo>
                        <a:pt x="64" y="140"/>
                      </a:lnTo>
                      <a:lnTo>
                        <a:pt x="64" y="140"/>
                      </a:lnTo>
                      <a:lnTo>
                        <a:pt x="64" y="132"/>
                      </a:lnTo>
                      <a:lnTo>
                        <a:pt x="65" y="124"/>
                      </a:lnTo>
                      <a:lnTo>
                        <a:pt x="68" y="116"/>
                      </a:lnTo>
                      <a:lnTo>
                        <a:pt x="71" y="110"/>
                      </a:lnTo>
                      <a:lnTo>
                        <a:pt x="73" y="103"/>
                      </a:lnTo>
                      <a:lnTo>
                        <a:pt x="79" y="97"/>
                      </a:lnTo>
                      <a:lnTo>
                        <a:pt x="88" y="86"/>
                      </a:lnTo>
                      <a:lnTo>
                        <a:pt x="101" y="77"/>
                      </a:lnTo>
                      <a:lnTo>
                        <a:pt x="116" y="69"/>
                      </a:lnTo>
                      <a:lnTo>
                        <a:pt x="132" y="65"/>
                      </a:lnTo>
                      <a:lnTo>
                        <a:pt x="149" y="64"/>
                      </a:lnTo>
                      <a:lnTo>
                        <a:pt x="149" y="64"/>
                      </a:lnTo>
                      <a:lnTo>
                        <a:pt x="166" y="65"/>
                      </a:lnTo>
                      <a:lnTo>
                        <a:pt x="182" y="69"/>
                      </a:lnTo>
                      <a:lnTo>
                        <a:pt x="196" y="77"/>
                      </a:lnTo>
                      <a:lnTo>
                        <a:pt x="210" y="86"/>
                      </a:lnTo>
                      <a:lnTo>
                        <a:pt x="219" y="97"/>
                      </a:lnTo>
                      <a:lnTo>
                        <a:pt x="224" y="103"/>
                      </a:lnTo>
                      <a:lnTo>
                        <a:pt x="227" y="110"/>
                      </a:lnTo>
                      <a:lnTo>
                        <a:pt x="230" y="116"/>
                      </a:lnTo>
                      <a:lnTo>
                        <a:pt x="232" y="124"/>
                      </a:lnTo>
                      <a:lnTo>
                        <a:pt x="234" y="132"/>
                      </a:lnTo>
                      <a:lnTo>
                        <a:pt x="234" y="140"/>
                      </a:lnTo>
                      <a:lnTo>
                        <a:pt x="234" y="140"/>
                      </a:lnTo>
                      <a:close/>
                      <a:moveTo>
                        <a:pt x="215" y="140"/>
                      </a:moveTo>
                      <a:lnTo>
                        <a:pt x="215" y="140"/>
                      </a:lnTo>
                      <a:lnTo>
                        <a:pt x="214" y="128"/>
                      </a:lnTo>
                      <a:lnTo>
                        <a:pt x="210" y="118"/>
                      </a:lnTo>
                      <a:lnTo>
                        <a:pt x="203" y="107"/>
                      </a:lnTo>
                      <a:lnTo>
                        <a:pt x="195" y="99"/>
                      </a:lnTo>
                      <a:lnTo>
                        <a:pt x="186" y="93"/>
                      </a:lnTo>
                      <a:lnTo>
                        <a:pt x="175" y="87"/>
                      </a:lnTo>
                      <a:lnTo>
                        <a:pt x="162" y="83"/>
                      </a:lnTo>
                      <a:lnTo>
                        <a:pt x="149" y="82"/>
                      </a:lnTo>
                      <a:lnTo>
                        <a:pt x="149" y="82"/>
                      </a:lnTo>
                      <a:lnTo>
                        <a:pt x="136" y="83"/>
                      </a:lnTo>
                      <a:lnTo>
                        <a:pt x="122" y="87"/>
                      </a:lnTo>
                      <a:lnTo>
                        <a:pt x="112" y="93"/>
                      </a:lnTo>
                      <a:lnTo>
                        <a:pt x="102" y="99"/>
                      </a:lnTo>
                      <a:lnTo>
                        <a:pt x="94" y="107"/>
                      </a:lnTo>
                      <a:lnTo>
                        <a:pt x="88" y="118"/>
                      </a:lnTo>
                      <a:lnTo>
                        <a:pt x="84" y="128"/>
                      </a:lnTo>
                      <a:lnTo>
                        <a:pt x="83" y="140"/>
                      </a:lnTo>
                      <a:lnTo>
                        <a:pt x="83" y="140"/>
                      </a:lnTo>
                      <a:lnTo>
                        <a:pt x="84" y="147"/>
                      </a:lnTo>
                      <a:lnTo>
                        <a:pt x="85" y="154"/>
                      </a:lnTo>
                      <a:lnTo>
                        <a:pt x="89" y="165"/>
                      </a:lnTo>
                      <a:lnTo>
                        <a:pt x="94" y="177"/>
                      </a:lnTo>
                      <a:lnTo>
                        <a:pt x="102" y="189"/>
                      </a:lnTo>
                      <a:lnTo>
                        <a:pt x="102" y="189"/>
                      </a:lnTo>
                      <a:lnTo>
                        <a:pt x="109" y="201"/>
                      </a:lnTo>
                      <a:lnTo>
                        <a:pt x="117" y="214"/>
                      </a:lnTo>
                      <a:lnTo>
                        <a:pt x="122" y="230"/>
                      </a:lnTo>
                      <a:lnTo>
                        <a:pt x="124" y="240"/>
                      </a:lnTo>
                      <a:lnTo>
                        <a:pt x="125" y="248"/>
                      </a:lnTo>
                      <a:lnTo>
                        <a:pt x="125" y="248"/>
                      </a:lnTo>
                      <a:lnTo>
                        <a:pt x="125" y="249"/>
                      </a:lnTo>
                      <a:lnTo>
                        <a:pt x="125" y="249"/>
                      </a:lnTo>
                      <a:lnTo>
                        <a:pt x="125" y="254"/>
                      </a:lnTo>
                      <a:lnTo>
                        <a:pt x="125" y="254"/>
                      </a:lnTo>
                      <a:lnTo>
                        <a:pt x="125" y="254"/>
                      </a:lnTo>
                      <a:lnTo>
                        <a:pt x="125" y="254"/>
                      </a:lnTo>
                      <a:lnTo>
                        <a:pt x="132" y="255"/>
                      </a:lnTo>
                      <a:lnTo>
                        <a:pt x="140" y="257"/>
                      </a:lnTo>
                      <a:lnTo>
                        <a:pt x="149" y="257"/>
                      </a:lnTo>
                      <a:lnTo>
                        <a:pt x="149" y="257"/>
                      </a:lnTo>
                      <a:lnTo>
                        <a:pt x="158" y="257"/>
                      </a:lnTo>
                      <a:lnTo>
                        <a:pt x="166" y="255"/>
                      </a:lnTo>
                      <a:lnTo>
                        <a:pt x="173" y="254"/>
                      </a:lnTo>
                      <a:lnTo>
                        <a:pt x="173" y="254"/>
                      </a:lnTo>
                      <a:lnTo>
                        <a:pt x="173" y="254"/>
                      </a:lnTo>
                      <a:lnTo>
                        <a:pt x="173" y="254"/>
                      </a:lnTo>
                      <a:lnTo>
                        <a:pt x="173" y="249"/>
                      </a:lnTo>
                      <a:lnTo>
                        <a:pt x="173" y="249"/>
                      </a:lnTo>
                      <a:lnTo>
                        <a:pt x="173" y="248"/>
                      </a:lnTo>
                      <a:lnTo>
                        <a:pt x="173" y="248"/>
                      </a:lnTo>
                      <a:lnTo>
                        <a:pt x="174" y="240"/>
                      </a:lnTo>
                      <a:lnTo>
                        <a:pt x="175" y="230"/>
                      </a:lnTo>
                      <a:lnTo>
                        <a:pt x="181" y="214"/>
                      </a:lnTo>
                      <a:lnTo>
                        <a:pt x="189" y="201"/>
                      </a:lnTo>
                      <a:lnTo>
                        <a:pt x="196" y="188"/>
                      </a:lnTo>
                      <a:lnTo>
                        <a:pt x="196" y="188"/>
                      </a:lnTo>
                      <a:lnTo>
                        <a:pt x="203" y="177"/>
                      </a:lnTo>
                      <a:lnTo>
                        <a:pt x="208" y="165"/>
                      </a:lnTo>
                      <a:lnTo>
                        <a:pt x="212" y="154"/>
                      </a:lnTo>
                      <a:lnTo>
                        <a:pt x="215" y="140"/>
                      </a:lnTo>
                      <a:lnTo>
                        <a:pt x="215" y="14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>
                  <a:noFill/>
                </a:ln>
              </p:spPr>
              <p:txBody>
                <a:bodyPr vert="horz" wrap="square" lIns="91440" tIns="45720" rIns="91440" bIns="45720" anchor="t" anchorCtr="0">
                  <a:prstTxWarp prst="textNoShape">
                    <a:avLst/>
                  </a:prstTxWarp>
                </a:bodyPr>
                <a:lstStyle/>
                <a:p>
                  <a:pPr lvl="0">
                    <a:defRPr/>
                  </a:pPr>
                  <a:endParaRPr lang="ko-KR" altLang="en-US"/>
                </a:p>
              </p:txBody>
            </p:sp>
          </p:grpSp>
        </p:grpSp>
      </p:grpSp>
      <p:grpSp>
        <p:nvGrpSpPr>
          <p:cNvPr id="50" name="그룹 49"/>
          <p:cNvGrpSpPr/>
          <p:nvPr/>
        </p:nvGrpSpPr>
        <p:grpSpPr>
          <a:xfrm rot="0">
            <a:off x="4133512" y="2962459"/>
            <a:ext cx="221919" cy="210110"/>
            <a:chOff x="346869" y="1820387"/>
            <a:chExt cx="617538" cy="584675"/>
          </a:xfrm>
          <a:solidFill>
            <a:srgbClr val="000000"/>
          </a:solidFill>
        </p:grpSpPr>
        <p:sp>
          <p:nvSpPr>
            <p:cNvPr id="51" name="Freeform 74"/>
            <p:cNvSpPr/>
            <p:nvPr/>
          </p:nvSpPr>
          <p:spPr>
            <a:xfrm flipH="1">
              <a:off x="346869" y="1868487"/>
              <a:ext cx="536575" cy="536575"/>
            </a:xfrm>
            <a:custGeom>
              <a:avLst/>
              <a:gdLst>
                <a:gd name="T0" fmla="*/ 167 w 676"/>
                <a:gd name="T1" fmla="*/ 0 h 676"/>
                <a:gd name="T2" fmla="*/ 158 w 676"/>
                <a:gd name="T3" fmla="*/ 0 h 676"/>
                <a:gd name="T4" fmla="*/ 508 w 676"/>
                <a:gd name="T5" fmla="*/ 73 h 676"/>
                <a:gd name="T6" fmla="*/ 527 w 676"/>
                <a:gd name="T7" fmla="*/ 74 h 676"/>
                <a:gd name="T8" fmla="*/ 562 w 676"/>
                <a:gd name="T9" fmla="*/ 89 h 676"/>
                <a:gd name="T10" fmla="*/ 586 w 676"/>
                <a:gd name="T11" fmla="*/ 114 h 676"/>
                <a:gd name="T12" fmla="*/ 601 w 676"/>
                <a:gd name="T13" fmla="*/ 149 h 676"/>
                <a:gd name="T14" fmla="*/ 603 w 676"/>
                <a:gd name="T15" fmla="*/ 508 h 676"/>
                <a:gd name="T16" fmla="*/ 601 w 676"/>
                <a:gd name="T17" fmla="*/ 527 h 676"/>
                <a:gd name="T18" fmla="*/ 586 w 676"/>
                <a:gd name="T19" fmla="*/ 560 h 676"/>
                <a:gd name="T20" fmla="*/ 562 w 676"/>
                <a:gd name="T21" fmla="*/ 587 h 676"/>
                <a:gd name="T22" fmla="*/ 527 w 676"/>
                <a:gd name="T23" fmla="*/ 601 h 676"/>
                <a:gd name="T24" fmla="*/ 167 w 676"/>
                <a:gd name="T25" fmla="*/ 603 h 676"/>
                <a:gd name="T26" fmla="*/ 149 w 676"/>
                <a:gd name="T27" fmla="*/ 601 h 676"/>
                <a:gd name="T28" fmla="*/ 115 w 676"/>
                <a:gd name="T29" fmla="*/ 587 h 676"/>
                <a:gd name="T30" fmla="*/ 89 w 676"/>
                <a:gd name="T31" fmla="*/ 560 h 676"/>
                <a:gd name="T32" fmla="*/ 76 w 676"/>
                <a:gd name="T33" fmla="*/ 527 h 676"/>
                <a:gd name="T34" fmla="*/ 74 w 676"/>
                <a:gd name="T35" fmla="*/ 408 h 676"/>
                <a:gd name="T36" fmla="*/ 0 w 676"/>
                <a:gd name="T37" fmla="*/ 508 h 676"/>
                <a:gd name="T38" fmla="*/ 2 w 676"/>
                <a:gd name="T39" fmla="*/ 525 h 676"/>
                <a:gd name="T40" fmla="*/ 7 w 676"/>
                <a:gd name="T41" fmla="*/ 557 h 676"/>
                <a:gd name="T42" fmla="*/ 20 w 676"/>
                <a:gd name="T43" fmla="*/ 588 h 676"/>
                <a:gd name="T44" fmla="*/ 39 w 676"/>
                <a:gd name="T45" fmla="*/ 614 h 676"/>
                <a:gd name="T46" fmla="*/ 61 w 676"/>
                <a:gd name="T47" fmla="*/ 637 h 676"/>
                <a:gd name="T48" fmla="*/ 89 w 676"/>
                <a:gd name="T49" fmla="*/ 655 h 676"/>
                <a:gd name="T50" fmla="*/ 119 w 676"/>
                <a:gd name="T51" fmla="*/ 668 h 676"/>
                <a:gd name="T52" fmla="*/ 151 w 676"/>
                <a:gd name="T53" fmla="*/ 674 h 676"/>
                <a:gd name="T54" fmla="*/ 508 w 676"/>
                <a:gd name="T55" fmla="*/ 676 h 676"/>
                <a:gd name="T56" fmla="*/ 525 w 676"/>
                <a:gd name="T57" fmla="*/ 674 h 676"/>
                <a:gd name="T58" fmla="*/ 558 w 676"/>
                <a:gd name="T59" fmla="*/ 668 h 676"/>
                <a:gd name="T60" fmla="*/ 588 w 676"/>
                <a:gd name="T61" fmla="*/ 655 h 676"/>
                <a:gd name="T62" fmla="*/ 616 w 676"/>
                <a:gd name="T63" fmla="*/ 637 h 676"/>
                <a:gd name="T64" fmla="*/ 638 w 676"/>
                <a:gd name="T65" fmla="*/ 614 h 676"/>
                <a:gd name="T66" fmla="*/ 655 w 676"/>
                <a:gd name="T67" fmla="*/ 588 h 676"/>
                <a:gd name="T68" fmla="*/ 668 w 676"/>
                <a:gd name="T69" fmla="*/ 557 h 676"/>
                <a:gd name="T70" fmla="*/ 676 w 676"/>
                <a:gd name="T71" fmla="*/ 525 h 676"/>
                <a:gd name="T72" fmla="*/ 676 w 676"/>
                <a:gd name="T73" fmla="*/ 168 h 676"/>
                <a:gd name="T74" fmla="*/ 676 w 676"/>
                <a:gd name="T75" fmla="*/ 151 h 676"/>
                <a:gd name="T76" fmla="*/ 668 w 676"/>
                <a:gd name="T77" fmla="*/ 117 h 676"/>
                <a:gd name="T78" fmla="*/ 655 w 676"/>
                <a:gd name="T79" fmla="*/ 87 h 676"/>
                <a:gd name="T80" fmla="*/ 638 w 676"/>
                <a:gd name="T81" fmla="*/ 61 h 676"/>
                <a:gd name="T82" fmla="*/ 616 w 676"/>
                <a:gd name="T83" fmla="*/ 37 h 676"/>
                <a:gd name="T84" fmla="*/ 588 w 676"/>
                <a:gd name="T85" fmla="*/ 20 h 676"/>
                <a:gd name="T86" fmla="*/ 558 w 676"/>
                <a:gd name="T87" fmla="*/ 7 h 676"/>
                <a:gd name="T88" fmla="*/ 525 w 676"/>
                <a:gd name="T89" fmla="*/ 0 h 676"/>
                <a:gd name="T90" fmla="*/ 508 w 676"/>
                <a:gd name="T91" fmla="*/ 0 h 6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76" h="676">
                  <a:moveTo>
                    <a:pt x="508" y="0"/>
                  </a:moveTo>
                  <a:lnTo>
                    <a:pt x="167" y="0"/>
                  </a:lnTo>
                  <a:lnTo>
                    <a:pt x="167" y="0"/>
                  </a:lnTo>
                  <a:lnTo>
                    <a:pt x="158" y="0"/>
                  </a:lnTo>
                  <a:lnTo>
                    <a:pt x="197" y="73"/>
                  </a:lnTo>
                  <a:lnTo>
                    <a:pt x="508" y="73"/>
                  </a:lnTo>
                  <a:lnTo>
                    <a:pt x="508" y="73"/>
                  </a:lnTo>
                  <a:lnTo>
                    <a:pt x="527" y="74"/>
                  </a:lnTo>
                  <a:lnTo>
                    <a:pt x="545" y="80"/>
                  </a:lnTo>
                  <a:lnTo>
                    <a:pt x="562" y="89"/>
                  </a:lnTo>
                  <a:lnTo>
                    <a:pt x="575" y="101"/>
                  </a:lnTo>
                  <a:lnTo>
                    <a:pt x="586" y="114"/>
                  </a:lnTo>
                  <a:lnTo>
                    <a:pt x="596" y="130"/>
                  </a:lnTo>
                  <a:lnTo>
                    <a:pt x="601" y="149"/>
                  </a:lnTo>
                  <a:lnTo>
                    <a:pt x="603" y="168"/>
                  </a:lnTo>
                  <a:lnTo>
                    <a:pt x="603" y="508"/>
                  </a:lnTo>
                  <a:lnTo>
                    <a:pt x="603" y="508"/>
                  </a:lnTo>
                  <a:lnTo>
                    <a:pt x="601" y="527"/>
                  </a:lnTo>
                  <a:lnTo>
                    <a:pt x="596" y="544"/>
                  </a:lnTo>
                  <a:lnTo>
                    <a:pt x="586" y="560"/>
                  </a:lnTo>
                  <a:lnTo>
                    <a:pt x="575" y="575"/>
                  </a:lnTo>
                  <a:lnTo>
                    <a:pt x="562" y="587"/>
                  </a:lnTo>
                  <a:lnTo>
                    <a:pt x="545" y="596"/>
                  </a:lnTo>
                  <a:lnTo>
                    <a:pt x="527" y="601"/>
                  </a:lnTo>
                  <a:lnTo>
                    <a:pt x="508" y="603"/>
                  </a:lnTo>
                  <a:lnTo>
                    <a:pt x="167" y="603"/>
                  </a:lnTo>
                  <a:lnTo>
                    <a:pt x="167" y="603"/>
                  </a:lnTo>
                  <a:lnTo>
                    <a:pt x="149" y="601"/>
                  </a:lnTo>
                  <a:lnTo>
                    <a:pt x="132" y="596"/>
                  </a:lnTo>
                  <a:lnTo>
                    <a:pt x="115" y="587"/>
                  </a:lnTo>
                  <a:lnTo>
                    <a:pt x="100" y="575"/>
                  </a:lnTo>
                  <a:lnTo>
                    <a:pt x="89" y="560"/>
                  </a:lnTo>
                  <a:lnTo>
                    <a:pt x="82" y="544"/>
                  </a:lnTo>
                  <a:lnTo>
                    <a:pt x="76" y="527"/>
                  </a:lnTo>
                  <a:lnTo>
                    <a:pt x="74" y="508"/>
                  </a:lnTo>
                  <a:lnTo>
                    <a:pt x="74" y="408"/>
                  </a:lnTo>
                  <a:lnTo>
                    <a:pt x="0" y="330"/>
                  </a:lnTo>
                  <a:lnTo>
                    <a:pt x="0" y="508"/>
                  </a:lnTo>
                  <a:lnTo>
                    <a:pt x="0" y="508"/>
                  </a:lnTo>
                  <a:lnTo>
                    <a:pt x="2" y="525"/>
                  </a:lnTo>
                  <a:lnTo>
                    <a:pt x="3" y="542"/>
                  </a:lnTo>
                  <a:lnTo>
                    <a:pt x="7" y="557"/>
                  </a:lnTo>
                  <a:lnTo>
                    <a:pt x="13" y="573"/>
                  </a:lnTo>
                  <a:lnTo>
                    <a:pt x="20" y="588"/>
                  </a:lnTo>
                  <a:lnTo>
                    <a:pt x="30" y="601"/>
                  </a:lnTo>
                  <a:lnTo>
                    <a:pt x="39" y="614"/>
                  </a:lnTo>
                  <a:lnTo>
                    <a:pt x="50" y="626"/>
                  </a:lnTo>
                  <a:lnTo>
                    <a:pt x="61" y="637"/>
                  </a:lnTo>
                  <a:lnTo>
                    <a:pt x="74" y="646"/>
                  </a:lnTo>
                  <a:lnTo>
                    <a:pt x="89" y="655"/>
                  </a:lnTo>
                  <a:lnTo>
                    <a:pt x="102" y="663"/>
                  </a:lnTo>
                  <a:lnTo>
                    <a:pt x="119" y="668"/>
                  </a:lnTo>
                  <a:lnTo>
                    <a:pt x="134" y="672"/>
                  </a:lnTo>
                  <a:lnTo>
                    <a:pt x="151" y="674"/>
                  </a:lnTo>
                  <a:lnTo>
                    <a:pt x="167" y="676"/>
                  </a:lnTo>
                  <a:lnTo>
                    <a:pt x="508" y="676"/>
                  </a:lnTo>
                  <a:lnTo>
                    <a:pt x="508" y="676"/>
                  </a:lnTo>
                  <a:lnTo>
                    <a:pt x="525" y="674"/>
                  </a:lnTo>
                  <a:lnTo>
                    <a:pt x="542" y="672"/>
                  </a:lnTo>
                  <a:lnTo>
                    <a:pt x="558" y="668"/>
                  </a:lnTo>
                  <a:lnTo>
                    <a:pt x="573" y="663"/>
                  </a:lnTo>
                  <a:lnTo>
                    <a:pt x="588" y="655"/>
                  </a:lnTo>
                  <a:lnTo>
                    <a:pt x="603" y="646"/>
                  </a:lnTo>
                  <a:lnTo>
                    <a:pt x="616" y="637"/>
                  </a:lnTo>
                  <a:lnTo>
                    <a:pt x="627" y="626"/>
                  </a:lnTo>
                  <a:lnTo>
                    <a:pt x="638" y="614"/>
                  </a:lnTo>
                  <a:lnTo>
                    <a:pt x="648" y="601"/>
                  </a:lnTo>
                  <a:lnTo>
                    <a:pt x="655" y="588"/>
                  </a:lnTo>
                  <a:lnTo>
                    <a:pt x="663" y="573"/>
                  </a:lnTo>
                  <a:lnTo>
                    <a:pt x="668" y="557"/>
                  </a:lnTo>
                  <a:lnTo>
                    <a:pt x="674" y="542"/>
                  </a:lnTo>
                  <a:lnTo>
                    <a:pt x="676" y="525"/>
                  </a:lnTo>
                  <a:lnTo>
                    <a:pt x="676" y="508"/>
                  </a:lnTo>
                  <a:lnTo>
                    <a:pt x="676" y="168"/>
                  </a:lnTo>
                  <a:lnTo>
                    <a:pt x="676" y="168"/>
                  </a:lnTo>
                  <a:lnTo>
                    <a:pt x="676" y="151"/>
                  </a:lnTo>
                  <a:lnTo>
                    <a:pt x="674" y="134"/>
                  </a:lnTo>
                  <a:lnTo>
                    <a:pt x="668" y="117"/>
                  </a:lnTo>
                  <a:lnTo>
                    <a:pt x="663" y="102"/>
                  </a:lnTo>
                  <a:lnTo>
                    <a:pt x="655" y="87"/>
                  </a:lnTo>
                  <a:lnTo>
                    <a:pt x="648" y="74"/>
                  </a:lnTo>
                  <a:lnTo>
                    <a:pt x="638" y="61"/>
                  </a:lnTo>
                  <a:lnTo>
                    <a:pt x="627" y="48"/>
                  </a:lnTo>
                  <a:lnTo>
                    <a:pt x="616" y="37"/>
                  </a:lnTo>
                  <a:lnTo>
                    <a:pt x="603" y="28"/>
                  </a:lnTo>
                  <a:lnTo>
                    <a:pt x="588" y="20"/>
                  </a:lnTo>
                  <a:lnTo>
                    <a:pt x="573" y="13"/>
                  </a:lnTo>
                  <a:lnTo>
                    <a:pt x="558" y="7"/>
                  </a:lnTo>
                  <a:lnTo>
                    <a:pt x="542" y="4"/>
                  </a:lnTo>
                  <a:lnTo>
                    <a:pt x="525" y="0"/>
                  </a:lnTo>
                  <a:lnTo>
                    <a:pt x="508" y="0"/>
                  </a:lnTo>
                  <a:lnTo>
                    <a:pt x="50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 sz="2000">
                <a:latin typeface="KoPub돋움체 Medium"/>
                <a:ea typeface="KoPub돋움체 Medium"/>
              </a:endParaRPr>
            </a:p>
          </p:txBody>
        </p:sp>
        <p:sp>
          <p:nvSpPr>
            <p:cNvPr id="52" name="Freeform 33"/>
            <p:cNvSpPr/>
            <p:nvPr/>
          </p:nvSpPr>
          <p:spPr>
            <a:xfrm>
              <a:off x="434181" y="1820387"/>
              <a:ext cx="530226" cy="447675"/>
            </a:xfrm>
            <a:custGeom>
              <a:avLst/>
              <a:gdLst>
                <a:gd name="T0" fmla="*/ 666 w 668"/>
                <a:gd name="T1" fmla="*/ 13 h 564"/>
                <a:gd name="T2" fmla="*/ 657 w 668"/>
                <a:gd name="T3" fmla="*/ 4 h 564"/>
                <a:gd name="T4" fmla="*/ 640 w 668"/>
                <a:gd name="T5" fmla="*/ 0 h 564"/>
                <a:gd name="T6" fmla="*/ 631 w 668"/>
                <a:gd name="T7" fmla="*/ 0 h 564"/>
                <a:gd name="T8" fmla="*/ 597 w 668"/>
                <a:gd name="T9" fmla="*/ 9 h 564"/>
                <a:gd name="T10" fmla="*/ 577 w 668"/>
                <a:gd name="T11" fmla="*/ 22 h 564"/>
                <a:gd name="T12" fmla="*/ 556 w 668"/>
                <a:gd name="T13" fmla="*/ 39 h 564"/>
                <a:gd name="T14" fmla="*/ 493 w 668"/>
                <a:gd name="T15" fmla="*/ 114 h 564"/>
                <a:gd name="T16" fmla="*/ 445 w 668"/>
                <a:gd name="T17" fmla="*/ 179 h 564"/>
                <a:gd name="T18" fmla="*/ 305 w 668"/>
                <a:gd name="T19" fmla="*/ 386 h 564"/>
                <a:gd name="T20" fmla="*/ 286 w 668"/>
                <a:gd name="T21" fmla="*/ 413 h 564"/>
                <a:gd name="T22" fmla="*/ 251 w 668"/>
                <a:gd name="T23" fmla="*/ 363 h 564"/>
                <a:gd name="T24" fmla="*/ 208 w 668"/>
                <a:gd name="T25" fmla="*/ 315 h 564"/>
                <a:gd name="T26" fmla="*/ 171 w 668"/>
                <a:gd name="T27" fmla="*/ 287 h 564"/>
                <a:gd name="T28" fmla="*/ 143 w 668"/>
                <a:gd name="T29" fmla="*/ 272 h 564"/>
                <a:gd name="T30" fmla="*/ 113 w 668"/>
                <a:gd name="T31" fmla="*/ 265 h 564"/>
                <a:gd name="T32" fmla="*/ 98 w 668"/>
                <a:gd name="T33" fmla="*/ 261 h 564"/>
                <a:gd name="T34" fmla="*/ 65 w 668"/>
                <a:gd name="T35" fmla="*/ 266 h 564"/>
                <a:gd name="T36" fmla="*/ 33 w 668"/>
                <a:gd name="T37" fmla="*/ 281 h 564"/>
                <a:gd name="T38" fmla="*/ 9 w 668"/>
                <a:gd name="T39" fmla="*/ 304 h 564"/>
                <a:gd name="T40" fmla="*/ 0 w 668"/>
                <a:gd name="T41" fmla="*/ 324 h 564"/>
                <a:gd name="T42" fmla="*/ 0 w 668"/>
                <a:gd name="T43" fmla="*/ 332 h 564"/>
                <a:gd name="T44" fmla="*/ 11 w 668"/>
                <a:gd name="T45" fmla="*/ 343 h 564"/>
                <a:gd name="T46" fmla="*/ 20 w 668"/>
                <a:gd name="T47" fmla="*/ 345 h 564"/>
                <a:gd name="T48" fmla="*/ 54 w 668"/>
                <a:gd name="T49" fmla="*/ 354 h 564"/>
                <a:gd name="T50" fmla="*/ 85 w 668"/>
                <a:gd name="T51" fmla="*/ 374 h 564"/>
                <a:gd name="T52" fmla="*/ 115 w 668"/>
                <a:gd name="T53" fmla="*/ 402 h 564"/>
                <a:gd name="T54" fmla="*/ 165 w 668"/>
                <a:gd name="T55" fmla="*/ 467 h 564"/>
                <a:gd name="T56" fmla="*/ 218 w 668"/>
                <a:gd name="T57" fmla="*/ 553 h 564"/>
                <a:gd name="T58" fmla="*/ 219 w 668"/>
                <a:gd name="T59" fmla="*/ 557 h 564"/>
                <a:gd name="T60" fmla="*/ 232 w 668"/>
                <a:gd name="T61" fmla="*/ 564 h 564"/>
                <a:gd name="T62" fmla="*/ 242 w 668"/>
                <a:gd name="T63" fmla="*/ 564 h 564"/>
                <a:gd name="T64" fmla="*/ 266 w 668"/>
                <a:gd name="T65" fmla="*/ 561 h 564"/>
                <a:gd name="T66" fmla="*/ 294 w 668"/>
                <a:gd name="T67" fmla="*/ 549 h 564"/>
                <a:gd name="T68" fmla="*/ 318 w 668"/>
                <a:gd name="T69" fmla="*/ 533 h 564"/>
                <a:gd name="T70" fmla="*/ 333 w 668"/>
                <a:gd name="T71" fmla="*/ 516 h 564"/>
                <a:gd name="T72" fmla="*/ 350 w 668"/>
                <a:gd name="T73" fmla="*/ 482 h 564"/>
                <a:gd name="T74" fmla="*/ 415 w 668"/>
                <a:gd name="T75" fmla="*/ 378 h 564"/>
                <a:gd name="T76" fmla="*/ 506 w 668"/>
                <a:gd name="T77" fmla="*/ 240 h 564"/>
                <a:gd name="T78" fmla="*/ 607 w 668"/>
                <a:gd name="T79" fmla="*/ 104 h 564"/>
                <a:gd name="T80" fmla="*/ 657 w 668"/>
                <a:gd name="T81" fmla="*/ 45 h 564"/>
                <a:gd name="T82" fmla="*/ 666 w 668"/>
                <a:gd name="T83" fmla="*/ 28 h 564"/>
                <a:gd name="T84" fmla="*/ 666 w 668"/>
                <a:gd name="T85" fmla="*/ 13 h 5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68" h="564">
                  <a:moveTo>
                    <a:pt x="666" y="13"/>
                  </a:moveTo>
                  <a:lnTo>
                    <a:pt x="666" y="13"/>
                  </a:lnTo>
                  <a:lnTo>
                    <a:pt x="663" y="9"/>
                  </a:lnTo>
                  <a:lnTo>
                    <a:pt x="657" y="4"/>
                  </a:lnTo>
                  <a:lnTo>
                    <a:pt x="650" y="2"/>
                  </a:lnTo>
                  <a:lnTo>
                    <a:pt x="640" y="0"/>
                  </a:lnTo>
                  <a:lnTo>
                    <a:pt x="640" y="0"/>
                  </a:lnTo>
                  <a:lnTo>
                    <a:pt x="631" y="0"/>
                  </a:lnTo>
                  <a:lnTo>
                    <a:pt x="620" y="2"/>
                  </a:lnTo>
                  <a:lnTo>
                    <a:pt x="597" y="9"/>
                  </a:lnTo>
                  <a:lnTo>
                    <a:pt x="586" y="15"/>
                  </a:lnTo>
                  <a:lnTo>
                    <a:pt x="577" y="22"/>
                  </a:lnTo>
                  <a:lnTo>
                    <a:pt x="566" y="30"/>
                  </a:lnTo>
                  <a:lnTo>
                    <a:pt x="556" y="39"/>
                  </a:lnTo>
                  <a:lnTo>
                    <a:pt x="556" y="39"/>
                  </a:lnTo>
                  <a:lnTo>
                    <a:pt x="493" y="114"/>
                  </a:lnTo>
                  <a:lnTo>
                    <a:pt x="469" y="145"/>
                  </a:lnTo>
                  <a:lnTo>
                    <a:pt x="445" y="179"/>
                  </a:lnTo>
                  <a:lnTo>
                    <a:pt x="387" y="259"/>
                  </a:lnTo>
                  <a:lnTo>
                    <a:pt x="305" y="386"/>
                  </a:lnTo>
                  <a:lnTo>
                    <a:pt x="286" y="413"/>
                  </a:lnTo>
                  <a:lnTo>
                    <a:pt x="286" y="413"/>
                  </a:lnTo>
                  <a:lnTo>
                    <a:pt x="270" y="387"/>
                  </a:lnTo>
                  <a:lnTo>
                    <a:pt x="251" y="363"/>
                  </a:lnTo>
                  <a:lnTo>
                    <a:pt x="231" y="339"/>
                  </a:lnTo>
                  <a:lnTo>
                    <a:pt x="208" y="315"/>
                  </a:lnTo>
                  <a:lnTo>
                    <a:pt x="184" y="296"/>
                  </a:lnTo>
                  <a:lnTo>
                    <a:pt x="171" y="287"/>
                  </a:lnTo>
                  <a:lnTo>
                    <a:pt x="156" y="279"/>
                  </a:lnTo>
                  <a:lnTo>
                    <a:pt x="143" y="272"/>
                  </a:lnTo>
                  <a:lnTo>
                    <a:pt x="128" y="268"/>
                  </a:lnTo>
                  <a:lnTo>
                    <a:pt x="113" y="265"/>
                  </a:lnTo>
                  <a:lnTo>
                    <a:pt x="98" y="261"/>
                  </a:lnTo>
                  <a:lnTo>
                    <a:pt x="98" y="261"/>
                  </a:lnTo>
                  <a:lnTo>
                    <a:pt x="82" y="263"/>
                  </a:lnTo>
                  <a:lnTo>
                    <a:pt x="65" y="266"/>
                  </a:lnTo>
                  <a:lnTo>
                    <a:pt x="48" y="274"/>
                  </a:lnTo>
                  <a:lnTo>
                    <a:pt x="33" y="281"/>
                  </a:lnTo>
                  <a:lnTo>
                    <a:pt x="20" y="292"/>
                  </a:lnTo>
                  <a:lnTo>
                    <a:pt x="9" y="304"/>
                  </a:lnTo>
                  <a:lnTo>
                    <a:pt x="2" y="315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0" y="332"/>
                  </a:lnTo>
                  <a:lnTo>
                    <a:pt x="3" y="337"/>
                  </a:lnTo>
                  <a:lnTo>
                    <a:pt x="11" y="343"/>
                  </a:lnTo>
                  <a:lnTo>
                    <a:pt x="20" y="345"/>
                  </a:lnTo>
                  <a:lnTo>
                    <a:pt x="20" y="345"/>
                  </a:lnTo>
                  <a:lnTo>
                    <a:pt x="37" y="348"/>
                  </a:lnTo>
                  <a:lnTo>
                    <a:pt x="54" y="354"/>
                  </a:lnTo>
                  <a:lnTo>
                    <a:pt x="69" y="363"/>
                  </a:lnTo>
                  <a:lnTo>
                    <a:pt x="85" y="374"/>
                  </a:lnTo>
                  <a:lnTo>
                    <a:pt x="100" y="387"/>
                  </a:lnTo>
                  <a:lnTo>
                    <a:pt x="115" y="402"/>
                  </a:lnTo>
                  <a:lnTo>
                    <a:pt x="141" y="434"/>
                  </a:lnTo>
                  <a:lnTo>
                    <a:pt x="165" y="467"/>
                  </a:lnTo>
                  <a:lnTo>
                    <a:pt x="188" y="501"/>
                  </a:lnTo>
                  <a:lnTo>
                    <a:pt x="218" y="553"/>
                  </a:lnTo>
                  <a:lnTo>
                    <a:pt x="218" y="553"/>
                  </a:lnTo>
                  <a:lnTo>
                    <a:pt x="219" y="557"/>
                  </a:lnTo>
                  <a:lnTo>
                    <a:pt x="225" y="561"/>
                  </a:lnTo>
                  <a:lnTo>
                    <a:pt x="232" y="564"/>
                  </a:lnTo>
                  <a:lnTo>
                    <a:pt x="242" y="564"/>
                  </a:lnTo>
                  <a:lnTo>
                    <a:pt x="242" y="564"/>
                  </a:lnTo>
                  <a:lnTo>
                    <a:pt x="253" y="564"/>
                  </a:lnTo>
                  <a:lnTo>
                    <a:pt x="266" y="561"/>
                  </a:lnTo>
                  <a:lnTo>
                    <a:pt x="279" y="555"/>
                  </a:lnTo>
                  <a:lnTo>
                    <a:pt x="294" y="549"/>
                  </a:lnTo>
                  <a:lnTo>
                    <a:pt x="305" y="542"/>
                  </a:lnTo>
                  <a:lnTo>
                    <a:pt x="318" y="533"/>
                  </a:lnTo>
                  <a:lnTo>
                    <a:pt x="326" y="523"/>
                  </a:lnTo>
                  <a:lnTo>
                    <a:pt x="333" y="516"/>
                  </a:lnTo>
                  <a:lnTo>
                    <a:pt x="333" y="516"/>
                  </a:lnTo>
                  <a:lnTo>
                    <a:pt x="350" y="482"/>
                  </a:lnTo>
                  <a:lnTo>
                    <a:pt x="378" y="436"/>
                  </a:lnTo>
                  <a:lnTo>
                    <a:pt x="415" y="378"/>
                  </a:lnTo>
                  <a:lnTo>
                    <a:pt x="458" y="311"/>
                  </a:lnTo>
                  <a:lnTo>
                    <a:pt x="506" y="240"/>
                  </a:lnTo>
                  <a:lnTo>
                    <a:pt x="556" y="171"/>
                  </a:lnTo>
                  <a:lnTo>
                    <a:pt x="607" y="104"/>
                  </a:lnTo>
                  <a:lnTo>
                    <a:pt x="657" y="45"/>
                  </a:lnTo>
                  <a:lnTo>
                    <a:pt x="657" y="45"/>
                  </a:lnTo>
                  <a:lnTo>
                    <a:pt x="663" y="35"/>
                  </a:lnTo>
                  <a:lnTo>
                    <a:pt x="666" y="28"/>
                  </a:lnTo>
                  <a:lnTo>
                    <a:pt x="668" y="21"/>
                  </a:lnTo>
                  <a:lnTo>
                    <a:pt x="666" y="13"/>
                  </a:lnTo>
                  <a:lnTo>
                    <a:pt x="666" y="13"/>
                  </a:lnTo>
                  <a:close/>
                </a:path>
              </a:pathLst>
            </a:custGeom>
            <a:solidFill>
              <a:srgbClr val="ed4d4d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 sz="2000">
                <a:latin typeface="KoPub돋움체 Medium"/>
                <a:ea typeface="KoPub돋움체 Medium"/>
              </a:endParaRPr>
            </a:p>
          </p:txBody>
        </p:sp>
      </p:grpSp>
      <p:grpSp>
        <p:nvGrpSpPr>
          <p:cNvPr id="56" name="그룹 55"/>
          <p:cNvGrpSpPr/>
          <p:nvPr/>
        </p:nvGrpSpPr>
        <p:grpSpPr>
          <a:xfrm rot="0">
            <a:off x="3401410" y="3645549"/>
            <a:ext cx="7913117" cy="484490"/>
            <a:chOff x="1239154" y="1527547"/>
            <a:chExt cx="7913117" cy="484490"/>
          </a:xfrm>
        </p:grpSpPr>
        <p:sp>
          <p:nvSpPr>
            <p:cNvPr id="57" name="사각형: 둥근 모서리 56"/>
            <p:cNvSpPr/>
            <p:nvPr/>
          </p:nvSpPr>
          <p:spPr>
            <a:xfrm>
              <a:off x="1255747" y="1538778"/>
              <a:ext cx="7896524" cy="462731"/>
            </a:xfrm>
            <a:prstGeom prst="roundRect">
              <a:avLst>
                <a:gd name="adj" fmla="val 50000"/>
              </a:avLst>
            </a:prstGeom>
            <a:solidFill>
              <a:srgbClr val="2ec2d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tabLst>
                  <a:tab pos="182563" algn="l"/>
                </a:tabLst>
                <a:defRPr/>
              </a:pPr>
              <a:r>
                <a:rPr lang="ko-KR" altLang="en-US" sz="28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     위험성의 수준은 어디에 해당하는가</a:t>
              </a:r>
              <a:r>
                <a:rPr lang="en-US" altLang="ko-KR" sz="28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?</a:t>
              </a:r>
              <a:endParaRPr lang="en-US" altLang="ko-KR" sz="28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58" name="타원 57"/>
            <p:cNvSpPr/>
            <p:nvPr/>
          </p:nvSpPr>
          <p:spPr>
            <a:xfrm>
              <a:off x="1239154" y="1527547"/>
              <a:ext cx="484490" cy="484490"/>
            </a:xfrm>
            <a:prstGeom prst="ellipse">
              <a:avLst/>
            </a:prstGeom>
            <a:solidFill>
              <a:srgbClr val="2ec2d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59" name="이등변 삼각형 58"/>
            <p:cNvSpPr/>
            <p:nvPr/>
          </p:nvSpPr>
          <p:spPr>
            <a:xfrm rot="5400000">
              <a:off x="1411935" y="1670212"/>
              <a:ext cx="219700" cy="1893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60" name="직사각형 59"/>
          <p:cNvSpPr/>
          <p:nvPr/>
        </p:nvSpPr>
        <p:spPr>
          <a:xfrm>
            <a:off x="4365376" y="4355275"/>
            <a:ext cx="7084298" cy="1691195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>
              <a:lnSpc>
                <a:spcPts val="3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US" altLang="ko-KR" sz="2200" spc="-100">
                <a:solidFill>
                  <a:srgbClr val="000066"/>
                </a:solidFill>
                <a:latin typeface="+mj-ea"/>
                <a:ea typeface="+mj-ea"/>
              </a:rPr>
              <a:t>&lt;</a:t>
            </a:r>
            <a:r>
              <a:rPr lang="ko-KR" altLang="en-US" sz="2200" spc="-100">
                <a:solidFill>
                  <a:srgbClr val="000066"/>
                </a:solidFill>
                <a:latin typeface="+mj-ea"/>
                <a:ea typeface="+mj-ea"/>
              </a:rPr>
              <a:t>상</a:t>
            </a:r>
            <a:r>
              <a:rPr lang="en-US" altLang="ko-KR" sz="2200" spc="-100">
                <a:solidFill>
                  <a:srgbClr val="000066"/>
                </a:solidFill>
                <a:latin typeface="+mj-ea"/>
                <a:ea typeface="+mj-ea"/>
              </a:rPr>
              <a:t>&gt; </a:t>
            </a:r>
            <a:r>
              <a:rPr lang="ko-KR" altLang="en-US" sz="2200" spc="-250">
                <a:solidFill>
                  <a:srgbClr val="000066"/>
                </a:solidFill>
                <a:latin typeface="+mn-ea"/>
              </a:rPr>
              <a:t>근로자가</a:t>
            </a:r>
            <a:r>
              <a:rPr lang="ko-KR" altLang="en-US" sz="2200" spc="-250">
                <a:solidFill>
                  <a:srgbClr val="000066"/>
                </a:solidFill>
                <a:latin typeface="+mj-ea"/>
                <a:ea typeface="+mj-ea"/>
              </a:rPr>
              <a:t> 사망하거나 영구적 장애</a:t>
            </a:r>
            <a:r>
              <a:rPr lang="ko-KR" altLang="en-US" sz="2000" spc="-250">
                <a:solidFill>
                  <a:srgbClr val="000066"/>
                </a:solidFill>
                <a:latin typeface="+mn-ea"/>
              </a:rPr>
              <a:t>를 입을 재해가 일어날 가능성</a:t>
            </a:r>
            <a:endParaRPr lang="ko-KR" altLang="en-US" sz="2000" spc="-100">
              <a:solidFill>
                <a:srgbClr val="000066"/>
              </a:solidFill>
              <a:latin typeface="+mn-ea"/>
            </a:endParaRP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US" altLang="ko-KR" sz="2200" spc="-100">
                <a:solidFill>
                  <a:srgbClr val="000066"/>
                </a:solidFill>
                <a:latin typeface="+mj-ea"/>
                <a:ea typeface="+mj-ea"/>
              </a:rPr>
              <a:t>&lt;</a:t>
            </a:r>
            <a:r>
              <a:rPr lang="ko-KR" altLang="en-US" sz="2200" spc="-100">
                <a:solidFill>
                  <a:srgbClr val="000066"/>
                </a:solidFill>
                <a:latin typeface="+mj-ea"/>
                <a:ea typeface="+mj-ea"/>
              </a:rPr>
              <a:t>중</a:t>
            </a:r>
            <a:r>
              <a:rPr lang="en-US" altLang="ko-KR" sz="2200" spc="-100">
                <a:solidFill>
                  <a:srgbClr val="000066"/>
                </a:solidFill>
                <a:latin typeface="+mj-ea"/>
                <a:ea typeface="+mj-ea"/>
              </a:rPr>
              <a:t>&gt;</a:t>
            </a:r>
            <a:r>
              <a:rPr lang="en-US" altLang="ko-KR" sz="2200" spc="-100">
                <a:solidFill>
                  <a:srgbClr val="000066"/>
                </a:solidFill>
                <a:latin typeface="+mn-ea"/>
              </a:rPr>
              <a:t> </a:t>
            </a:r>
            <a:r>
              <a:rPr lang="ko-KR" altLang="en-US" sz="2200" spc="-250">
                <a:solidFill>
                  <a:srgbClr val="000066"/>
                </a:solidFill>
                <a:latin typeface="+mn-ea"/>
              </a:rPr>
              <a:t>근로자가</a:t>
            </a:r>
            <a:r>
              <a:rPr lang="ko-KR" altLang="en-US" sz="2200" spc="-250">
                <a:solidFill>
                  <a:srgbClr val="000066"/>
                </a:solidFill>
                <a:latin typeface="+mj-ea"/>
                <a:ea typeface="+mj-ea"/>
              </a:rPr>
              <a:t> </a:t>
            </a:r>
            <a:r>
              <a:rPr lang="en-US" altLang="ko-KR" sz="2200" spc="-250">
                <a:solidFill>
                  <a:srgbClr val="000066"/>
                </a:solidFill>
                <a:latin typeface="+mj-ea"/>
                <a:ea typeface="+mj-ea"/>
              </a:rPr>
              <a:t>3</a:t>
            </a:r>
            <a:r>
              <a:rPr lang="ko-KR" altLang="en-US" sz="2200" spc="-250">
                <a:solidFill>
                  <a:srgbClr val="000066"/>
                </a:solidFill>
                <a:latin typeface="+mj-ea"/>
                <a:ea typeface="+mj-ea"/>
              </a:rPr>
              <a:t>개월 이상의 휴업</a:t>
            </a:r>
            <a:r>
              <a:rPr lang="ko-KR" altLang="en-US" sz="2000" spc="-250">
                <a:solidFill>
                  <a:srgbClr val="000066"/>
                </a:solidFill>
                <a:latin typeface="+mn-ea"/>
              </a:rPr>
              <a:t>을 해야 하는 재해가 일어날 가능성</a:t>
            </a:r>
            <a:endParaRPr lang="ko-KR" altLang="en-US" sz="2000" spc="-100">
              <a:solidFill>
                <a:srgbClr val="000066"/>
              </a:solidFill>
              <a:latin typeface="+mn-ea"/>
            </a:endParaRP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US" altLang="ko-KR" sz="2200" spc="-100">
                <a:solidFill>
                  <a:srgbClr val="000066"/>
                </a:solidFill>
                <a:latin typeface="+mj-ea"/>
                <a:ea typeface="+mj-ea"/>
              </a:rPr>
              <a:t>&lt;</a:t>
            </a:r>
            <a:r>
              <a:rPr lang="ko-KR" altLang="en-US" sz="2200" spc="-100">
                <a:solidFill>
                  <a:srgbClr val="000066"/>
                </a:solidFill>
                <a:latin typeface="+mj-ea"/>
                <a:ea typeface="+mj-ea"/>
              </a:rPr>
              <a:t>하</a:t>
            </a:r>
            <a:r>
              <a:rPr lang="en-US" altLang="ko-KR" sz="2200" spc="-100">
                <a:solidFill>
                  <a:srgbClr val="000066"/>
                </a:solidFill>
                <a:latin typeface="+mj-ea"/>
                <a:ea typeface="+mj-ea"/>
              </a:rPr>
              <a:t>&gt;</a:t>
            </a:r>
            <a:r>
              <a:rPr lang="en-US" altLang="ko-KR" sz="2200" spc="-250">
                <a:solidFill>
                  <a:srgbClr val="000066"/>
                </a:solidFill>
                <a:latin typeface="+mn-ea"/>
              </a:rPr>
              <a:t> </a:t>
            </a:r>
            <a:r>
              <a:rPr lang="ko-KR" altLang="en-US" sz="2200" spc="-250">
                <a:solidFill>
                  <a:srgbClr val="000066"/>
                </a:solidFill>
                <a:latin typeface="+mn-ea"/>
              </a:rPr>
              <a:t>근로자가</a:t>
            </a:r>
            <a:r>
              <a:rPr lang="ko-KR" altLang="en-US" sz="2200" spc="-250">
                <a:solidFill>
                  <a:srgbClr val="000066"/>
                </a:solidFill>
                <a:latin typeface="+mj-ea"/>
                <a:ea typeface="+mj-ea"/>
              </a:rPr>
              <a:t> </a:t>
            </a:r>
            <a:r>
              <a:rPr lang="en-US" altLang="ko-KR" sz="2200" spc="-250">
                <a:solidFill>
                  <a:srgbClr val="000066"/>
                </a:solidFill>
                <a:latin typeface="+mj-ea"/>
                <a:ea typeface="+mj-ea"/>
              </a:rPr>
              <a:t>3</a:t>
            </a:r>
            <a:r>
              <a:rPr lang="ko-KR" altLang="en-US" sz="2200" spc="-250">
                <a:solidFill>
                  <a:srgbClr val="000066"/>
                </a:solidFill>
                <a:latin typeface="+mj-ea"/>
                <a:ea typeface="+mj-ea"/>
              </a:rPr>
              <a:t>개월 미만의 휴업</a:t>
            </a:r>
            <a:r>
              <a:rPr lang="ko-KR" altLang="en-US" sz="2000" spc="-250">
                <a:solidFill>
                  <a:srgbClr val="000066"/>
                </a:solidFill>
                <a:latin typeface="+mn-ea"/>
              </a:rPr>
              <a:t>을 해야 하는 재해가 일어날 가능성</a:t>
            </a:r>
            <a:endParaRPr lang="ko-KR" altLang="en-US" sz="2000" spc="-250">
              <a:solidFill>
                <a:srgbClr val="000066"/>
              </a:solidFill>
              <a:latin typeface="+mn-ea"/>
            </a:endParaRPr>
          </a:p>
        </p:txBody>
      </p:sp>
      <p:grpSp>
        <p:nvGrpSpPr>
          <p:cNvPr id="68" name="그룹 67"/>
          <p:cNvGrpSpPr/>
          <p:nvPr/>
        </p:nvGrpSpPr>
        <p:grpSpPr>
          <a:xfrm rot="0">
            <a:off x="4133512" y="4491254"/>
            <a:ext cx="221919" cy="210110"/>
            <a:chOff x="346869" y="1820387"/>
            <a:chExt cx="617538" cy="584675"/>
          </a:xfrm>
          <a:solidFill>
            <a:srgbClr val="000000"/>
          </a:solidFill>
        </p:grpSpPr>
        <p:sp>
          <p:nvSpPr>
            <p:cNvPr id="69" name="Freeform 74"/>
            <p:cNvSpPr/>
            <p:nvPr/>
          </p:nvSpPr>
          <p:spPr>
            <a:xfrm flipH="1">
              <a:off x="346869" y="1868487"/>
              <a:ext cx="536575" cy="536575"/>
            </a:xfrm>
            <a:custGeom>
              <a:avLst/>
              <a:gdLst>
                <a:gd name="T0" fmla="*/ 167 w 676"/>
                <a:gd name="T1" fmla="*/ 0 h 676"/>
                <a:gd name="T2" fmla="*/ 158 w 676"/>
                <a:gd name="T3" fmla="*/ 0 h 676"/>
                <a:gd name="T4" fmla="*/ 508 w 676"/>
                <a:gd name="T5" fmla="*/ 73 h 676"/>
                <a:gd name="T6" fmla="*/ 527 w 676"/>
                <a:gd name="T7" fmla="*/ 74 h 676"/>
                <a:gd name="T8" fmla="*/ 562 w 676"/>
                <a:gd name="T9" fmla="*/ 89 h 676"/>
                <a:gd name="T10" fmla="*/ 586 w 676"/>
                <a:gd name="T11" fmla="*/ 114 h 676"/>
                <a:gd name="T12" fmla="*/ 601 w 676"/>
                <a:gd name="T13" fmla="*/ 149 h 676"/>
                <a:gd name="T14" fmla="*/ 603 w 676"/>
                <a:gd name="T15" fmla="*/ 508 h 676"/>
                <a:gd name="T16" fmla="*/ 601 w 676"/>
                <a:gd name="T17" fmla="*/ 527 h 676"/>
                <a:gd name="T18" fmla="*/ 586 w 676"/>
                <a:gd name="T19" fmla="*/ 560 h 676"/>
                <a:gd name="T20" fmla="*/ 562 w 676"/>
                <a:gd name="T21" fmla="*/ 587 h 676"/>
                <a:gd name="T22" fmla="*/ 527 w 676"/>
                <a:gd name="T23" fmla="*/ 601 h 676"/>
                <a:gd name="T24" fmla="*/ 167 w 676"/>
                <a:gd name="T25" fmla="*/ 603 h 676"/>
                <a:gd name="T26" fmla="*/ 149 w 676"/>
                <a:gd name="T27" fmla="*/ 601 h 676"/>
                <a:gd name="T28" fmla="*/ 115 w 676"/>
                <a:gd name="T29" fmla="*/ 587 h 676"/>
                <a:gd name="T30" fmla="*/ 89 w 676"/>
                <a:gd name="T31" fmla="*/ 560 h 676"/>
                <a:gd name="T32" fmla="*/ 76 w 676"/>
                <a:gd name="T33" fmla="*/ 527 h 676"/>
                <a:gd name="T34" fmla="*/ 74 w 676"/>
                <a:gd name="T35" fmla="*/ 408 h 676"/>
                <a:gd name="T36" fmla="*/ 0 w 676"/>
                <a:gd name="T37" fmla="*/ 508 h 676"/>
                <a:gd name="T38" fmla="*/ 2 w 676"/>
                <a:gd name="T39" fmla="*/ 525 h 676"/>
                <a:gd name="T40" fmla="*/ 7 w 676"/>
                <a:gd name="T41" fmla="*/ 557 h 676"/>
                <a:gd name="T42" fmla="*/ 20 w 676"/>
                <a:gd name="T43" fmla="*/ 588 h 676"/>
                <a:gd name="T44" fmla="*/ 39 w 676"/>
                <a:gd name="T45" fmla="*/ 614 h 676"/>
                <a:gd name="T46" fmla="*/ 61 w 676"/>
                <a:gd name="T47" fmla="*/ 637 h 676"/>
                <a:gd name="T48" fmla="*/ 89 w 676"/>
                <a:gd name="T49" fmla="*/ 655 h 676"/>
                <a:gd name="T50" fmla="*/ 119 w 676"/>
                <a:gd name="T51" fmla="*/ 668 h 676"/>
                <a:gd name="T52" fmla="*/ 151 w 676"/>
                <a:gd name="T53" fmla="*/ 674 h 676"/>
                <a:gd name="T54" fmla="*/ 508 w 676"/>
                <a:gd name="T55" fmla="*/ 676 h 676"/>
                <a:gd name="T56" fmla="*/ 525 w 676"/>
                <a:gd name="T57" fmla="*/ 674 h 676"/>
                <a:gd name="T58" fmla="*/ 558 w 676"/>
                <a:gd name="T59" fmla="*/ 668 h 676"/>
                <a:gd name="T60" fmla="*/ 588 w 676"/>
                <a:gd name="T61" fmla="*/ 655 h 676"/>
                <a:gd name="T62" fmla="*/ 616 w 676"/>
                <a:gd name="T63" fmla="*/ 637 h 676"/>
                <a:gd name="T64" fmla="*/ 638 w 676"/>
                <a:gd name="T65" fmla="*/ 614 h 676"/>
                <a:gd name="T66" fmla="*/ 655 w 676"/>
                <a:gd name="T67" fmla="*/ 588 h 676"/>
                <a:gd name="T68" fmla="*/ 668 w 676"/>
                <a:gd name="T69" fmla="*/ 557 h 676"/>
                <a:gd name="T70" fmla="*/ 676 w 676"/>
                <a:gd name="T71" fmla="*/ 525 h 676"/>
                <a:gd name="T72" fmla="*/ 676 w 676"/>
                <a:gd name="T73" fmla="*/ 168 h 676"/>
                <a:gd name="T74" fmla="*/ 676 w 676"/>
                <a:gd name="T75" fmla="*/ 151 h 676"/>
                <a:gd name="T76" fmla="*/ 668 w 676"/>
                <a:gd name="T77" fmla="*/ 117 h 676"/>
                <a:gd name="T78" fmla="*/ 655 w 676"/>
                <a:gd name="T79" fmla="*/ 87 h 676"/>
                <a:gd name="T80" fmla="*/ 638 w 676"/>
                <a:gd name="T81" fmla="*/ 61 h 676"/>
                <a:gd name="T82" fmla="*/ 616 w 676"/>
                <a:gd name="T83" fmla="*/ 37 h 676"/>
                <a:gd name="T84" fmla="*/ 588 w 676"/>
                <a:gd name="T85" fmla="*/ 20 h 676"/>
                <a:gd name="T86" fmla="*/ 558 w 676"/>
                <a:gd name="T87" fmla="*/ 7 h 676"/>
                <a:gd name="T88" fmla="*/ 525 w 676"/>
                <a:gd name="T89" fmla="*/ 0 h 676"/>
                <a:gd name="T90" fmla="*/ 508 w 676"/>
                <a:gd name="T91" fmla="*/ 0 h 6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76" h="676">
                  <a:moveTo>
                    <a:pt x="508" y="0"/>
                  </a:moveTo>
                  <a:lnTo>
                    <a:pt x="167" y="0"/>
                  </a:lnTo>
                  <a:lnTo>
                    <a:pt x="167" y="0"/>
                  </a:lnTo>
                  <a:lnTo>
                    <a:pt x="158" y="0"/>
                  </a:lnTo>
                  <a:lnTo>
                    <a:pt x="197" y="73"/>
                  </a:lnTo>
                  <a:lnTo>
                    <a:pt x="508" y="73"/>
                  </a:lnTo>
                  <a:lnTo>
                    <a:pt x="508" y="73"/>
                  </a:lnTo>
                  <a:lnTo>
                    <a:pt x="527" y="74"/>
                  </a:lnTo>
                  <a:lnTo>
                    <a:pt x="545" y="80"/>
                  </a:lnTo>
                  <a:lnTo>
                    <a:pt x="562" y="89"/>
                  </a:lnTo>
                  <a:lnTo>
                    <a:pt x="575" y="101"/>
                  </a:lnTo>
                  <a:lnTo>
                    <a:pt x="586" y="114"/>
                  </a:lnTo>
                  <a:lnTo>
                    <a:pt x="596" y="130"/>
                  </a:lnTo>
                  <a:lnTo>
                    <a:pt x="601" y="149"/>
                  </a:lnTo>
                  <a:lnTo>
                    <a:pt x="603" y="168"/>
                  </a:lnTo>
                  <a:lnTo>
                    <a:pt x="603" y="508"/>
                  </a:lnTo>
                  <a:lnTo>
                    <a:pt x="603" y="508"/>
                  </a:lnTo>
                  <a:lnTo>
                    <a:pt x="601" y="527"/>
                  </a:lnTo>
                  <a:lnTo>
                    <a:pt x="596" y="544"/>
                  </a:lnTo>
                  <a:lnTo>
                    <a:pt x="586" y="560"/>
                  </a:lnTo>
                  <a:lnTo>
                    <a:pt x="575" y="575"/>
                  </a:lnTo>
                  <a:lnTo>
                    <a:pt x="562" y="587"/>
                  </a:lnTo>
                  <a:lnTo>
                    <a:pt x="545" y="596"/>
                  </a:lnTo>
                  <a:lnTo>
                    <a:pt x="527" y="601"/>
                  </a:lnTo>
                  <a:lnTo>
                    <a:pt x="508" y="603"/>
                  </a:lnTo>
                  <a:lnTo>
                    <a:pt x="167" y="603"/>
                  </a:lnTo>
                  <a:lnTo>
                    <a:pt x="167" y="603"/>
                  </a:lnTo>
                  <a:lnTo>
                    <a:pt x="149" y="601"/>
                  </a:lnTo>
                  <a:lnTo>
                    <a:pt x="132" y="596"/>
                  </a:lnTo>
                  <a:lnTo>
                    <a:pt x="115" y="587"/>
                  </a:lnTo>
                  <a:lnTo>
                    <a:pt x="100" y="575"/>
                  </a:lnTo>
                  <a:lnTo>
                    <a:pt x="89" y="560"/>
                  </a:lnTo>
                  <a:lnTo>
                    <a:pt x="82" y="544"/>
                  </a:lnTo>
                  <a:lnTo>
                    <a:pt x="76" y="527"/>
                  </a:lnTo>
                  <a:lnTo>
                    <a:pt x="74" y="508"/>
                  </a:lnTo>
                  <a:lnTo>
                    <a:pt x="74" y="408"/>
                  </a:lnTo>
                  <a:lnTo>
                    <a:pt x="0" y="330"/>
                  </a:lnTo>
                  <a:lnTo>
                    <a:pt x="0" y="508"/>
                  </a:lnTo>
                  <a:lnTo>
                    <a:pt x="0" y="508"/>
                  </a:lnTo>
                  <a:lnTo>
                    <a:pt x="2" y="525"/>
                  </a:lnTo>
                  <a:lnTo>
                    <a:pt x="3" y="542"/>
                  </a:lnTo>
                  <a:lnTo>
                    <a:pt x="7" y="557"/>
                  </a:lnTo>
                  <a:lnTo>
                    <a:pt x="13" y="573"/>
                  </a:lnTo>
                  <a:lnTo>
                    <a:pt x="20" y="588"/>
                  </a:lnTo>
                  <a:lnTo>
                    <a:pt x="30" y="601"/>
                  </a:lnTo>
                  <a:lnTo>
                    <a:pt x="39" y="614"/>
                  </a:lnTo>
                  <a:lnTo>
                    <a:pt x="50" y="626"/>
                  </a:lnTo>
                  <a:lnTo>
                    <a:pt x="61" y="637"/>
                  </a:lnTo>
                  <a:lnTo>
                    <a:pt x="74" y="646"/>
                  </a:lnTo>
                  <a:lnTo>
                    <a:pt x="89" y="655"/>
                  </a:lnTo>
                  <a:lnTo>
                    <a:pt x="102" y="663"/>
                  </a:lnTo>
                  <a:lnTo>
                    <a:pt x="119" y="668"/>
                  </a:lnTo>
                  <a:lnTo>
                    <a:pt x="134" y="672"/>
                  </a:lnTo>
                  <a:lnTo>
                    <a:pt x="151" y="674"/>
                  </a:lnTo>
                  <a:lnTo>
                    <a:pt x="167" y="676"/>
                  </a:lnTo>
                  <a:lnTo>
                    <a:pt x="508" y="676"/>
                  </a:lnTo>
                  <a:lnTo>
                    <a:pt x="508" y="676"/>
                  </a:lnTo>
                  <a:lnTo>
                    <a:pt x="525" y="674"/>
                  </a:lnTo>
                  <a:lnTo>
                    <a:pt x="542" y="672"/>
                  </a:lnTo>
                  <a:lnTo>
                    <a:pt x="558" y="668"/>
                  </a:lnTo>
                  <a:lnTo>
                    <a:pt x="573" y="663"/>
                  </a:lnTo>
                  <a:lnTo>
                    <a:pt x="588" y="655"/>
                  </a:lnTo>
                  <a:lnTo>
                    <a:pt x="603" y="646"/>
                  </a:lnTo>
                  <a:lnTo>
                    <a:pt x="616" y="637"/>
                  </a:lnTo>
                  <a:lnTo>
                    <a:pt x="627" y="626"/>
                  </a:lnTo>
                  <a:lnTo>
                    <a:pt x="638" y="614"/>
                  </a:lnTo>
                  <a:lnTo>
                    <a:pt x="648" y="601"/>
                  </a:lnTo>
                  <a:lnTo>
                    <a:pt x="655" y="588"/>
                  </a:lnTo>
                  <a:lnTo>
                    <a:pt x="663" y="573"/>
                  </a:lnTo>
                  <a:lnTo>
                    <a:pt x="668" y="557"/>
                  </a:lnTo>
                  <a:lnTo>
                    <a:pt x="674" y="542"/>
                  </a:lnTo>
                  <a:lnTo>
                    <a:pt x="676" y="525"/>
                  </a:lnTo>
                  <a:lnTo>
                    <a:pt x="676" y="508"/>
                  </a:lnTo>
                  <a:lnTo>
                    <a:pt x="676" y="168"/>
                  </a:lnTo>
                  <a:lnTo>
                    <a:pt x="676" y="168"/>
                  </a:lnTo>
                  <a:lnTo>
                    <a:pt x="676" y="151"/>
                  </a:lnTo>
                  <a:lnTo>
                    <a:pt x="674" y="134"/>
                  </a:lnTo>
                  <a:lnTo>
                    <a:pt x="668" y="117"/>
                  </a:lnTo>
                  <a:lnTo>
                    <a:pt x="663" y="102"/>
                  </a:lnTo>
                  <a:lnTo>
                    <a:pt x="655" y="87"/>
                  </a:lnTo>
                  <a:lnTo>
                    <a:pt x="648" y="74"/>
                  </a:lnTo>
                  <a:lnTo>
                    <a:pt x="638" y="61"/>
                  </a:lnTo>
                  <a:lnTo>
                    <a:pt x="627" y="48"/>
                  </a:lnTo>
                  <a:lnTo>
                    <a:pt x="616" y="37"/>
                  </a:lnTo>
                  <a:lnTo>
                    <a:pt x="603" y="28"/>
                  </a:lnTo>
                  <a:lnTo>
                    <a:pt x="588" y="20"/>
                  </a:lnTo>
                  <a:lnTo>
                    <a:pt x="573" y="13"/>
                  </a:lnTo>
                  <a:lnTo>
                    <a:pt x="558" y="7"/>
                  </a:lnTo>
                  <a:lnTo>
                    <a:pt x="542" y="4"/>
                  </a:lnTo>
                  <a:lnTo>
                    <a:pt x="525" y="0"/>
                  </a:lnTo>
                  <a:lnTo>
                    <a:pt x="508" y="0"/>
                  </a:lnTo>
                  <a:lnTo>
                    <a:pt x="50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 sz="2000">
                <a:latin typeface="KoPub돋움체 Medium"/>
                <a:ea typeface="KoPub돋움체 Medium"/>
              </a:endParaRPr>
            </a:p>
          </p:txBody>
        </p:sp>
        <p:sp>
          <p:nvSpPr>
            <p:cNvPr id="70" name="Freeform 33"/>
            <p:cNvSpPr/>
            <p:nvPr/>
          </p:nvSpPr>
          <p:spPr>
            <a:xfrm>
              <a:off x="434181" y="1820387"/>
              <a:ext cx="530226" cy="447675"/>
            </a:xfrm>
            <a:custGeom>
              <a:avLst/>
              <a:gdLst>
                <a:gd name="T0" fmla="*/ 666 w 668"/>
                <a:gd name="T1" fmla="*/ 13 h 564"/>
                <a:gd name="T2" fmla="*/ 657 w 668"/>
                <a:gd name="T3" fmla="*/ 4 h 564"/>
                <a:gd name="T4" fmla="*/ 640 w 668"/>
                <a:gd name="T5" fmla="*/ 0 h 564"/>
                <a:gd name="T6" fmla="*/ 631 w 668"/>
                <a:gd name="T7" fmla="*/ 0 h 564"/>
                <a:gd name="T8" fmla="*/ 597 w 668"/>
                <a:gd name="T9" fmla="*/ 9 h 564"/>
                <a:gd name="T10" fmla="*/ 577 w 668"/>
                <a:gd name="T11" fmla="*/ 22 h 564"/>
                <a:gd name="T12" fmla="*/ 556 w 668"/>
                <a:gd name="T13" fmla="*/ 39 h 564"/>
                <a:gd name="T14" fmla="*/ 493 w 668"/>
                <a:gd name="T15" fmla="*/ 114 h 564"/>
                <a:gd name="T16" fmla="*/ 445 w 668"/>
                <a:gd name="T17" fmla="*/ 179 h 564"/>
                <a:gd name="T18" fmla="*/ 305 w 668"/>
                <a:gd name="T19" fmla="*/ 386 h 564"/>
                <a:gd name="T20" fmla="*/ 286 w 668"/>
                <a:gd name="T21" fmla="*/ 413 h 564"/>
                <a:gd name="T22" fmla="*/ 251 w 668"/>
                <a:gd name="T23" fmla="*/ 363 h 564"/>
                <a:gd name="T24" fmla="*/ 208 w 668"/>
                <a:gd name="T25" fmla="*/ 315 h 564"/>
                <a:gd name="T26" fmla="*/ 171 w 668"/>
                <a:gd name="T27" fmla="*/ 287 h 564"/>
                <a:gd name="T28" fmla="*/ 143 w 668"/>
                <a:gd name="T29" fmla="*/ 272 h 564"/>
                <a:gd name="T30" fmla="*/ 113 w 668"/>
                <a:gd name="T31" fmla="*/ 265 h 564"/>
                <a:gd name="T32" fmla="*/ 98 w 668"/>
                <a:gd name="T33" fmla="*/ 261 h 564"/>
                <a:gd name="T34" fmla="*/ 65 w 668"/>
                <a:gd name="T35" fmla="*/ 266 h 564"/>
                <a:gd name="T36" fmla="*/ 33 w 668"/>
                <a:gd name="T37" fmla="*/ 281 h 564"/>
                <a:gd name="T38" fmla="*/ 9 w 668"/>
                <a:gd name="T39" fmla="*/ 304 h 564"/>
                <a:gd name="T40" fmla="*/ 0 w 668"/>
                <a:gd name="T41" fmla="*/ 324 h 564"/>
                <a:gd name="T42" fmla="*/ 0 w 668"/>
                <a:gd name="T43" fmla="*/ 332 h 564"/>
                <a:gd name="T44" fmla="*/ 11 w 668"/>
                <a:gd name="T45" fmla="*/ 343 h 564"/>
                <a:gd name="T46" fmla="*/ 20 w 668"/>
                <a:gd name="T47" fmla="*/ 345 h 564"/>
                <a:gd name="T48" fmla="*/ 54 w 668"/>
                <a:gd name="T49" fmla="*/ 354 h 564"/>
                <a:gd name="T50" fmla="*/ 85 w 668"/>
                <a:gd name="T51" fmla="*/ 374 h 564"/>
                <a:gd name="T52" fmla="*/ 115 w 668"/>
                <a:gd name="T53" fmla="*/ 402 h 564"/>
                <a:gd name="T54" fmla="*/ 165 w 668"/>
                <a:gd name="T55" fmla="*/ 467 h 564"/>
                <a:gd name="T56" fmla="*/ 218 w 668"/>
                <a:gd name="T57" fmla="*/ 553 h 564"/>
                <a:gd name="T58" fmla="*/ 219 w 668"/>
                <a:gd name="T59" fmla="*/ 557 h 564"/>
                <a:gd name="T60" fmla="*/ 232 w 668"/>
                <a:gd name="T61" fmla="*/ 564 h 564"/>
                <a:gd name="T62" fmla="*/ 242 w 668"/>
                <a:gd name="T63" fmla="*/ 564 h 564"/>
                <a:gd name="T64" fmla="*/ 266 w 668"/>
                <a:gd name="T65" fmla="*/ 561 h 564"/>
                <a:gd name="T66" fmla="*/ 294 w 668"/>
                <a:gd name="T67" fmla="*/ 549 h 564"/>
                <a:gd name="T68" fmla="*/ 318 w 668"/>
                <a:gd name="T69" fmla="*/ 533 h 564"/>
                <a:gd name="T70" fmla="*/ 333 w 668"/>
                <a:gd name="T71" fmla="*/ 516 h 564"/>
                <a:gd name="T72" fmla="*/ 350 w 668"/>
                <a:gd name="T73" fmla="*/ 482 h 564"/>
                <a:gd name="T74" fmla="*/ 415 w 668"/>
                <a:gd name="T75" fmla="*/ 378 h 564"/>
                <a:gd name="T76" fmla="*/ 506 w 668"/>
                <a:gd name="T77" fmla="*/ 240 h 564"/>
                <a:gd name="T78" fmla="*/ 607 w 668"/>
                <a:gd name="T79" fmla="*/ 104 h 564"/>
                <a:gd name="T80" fmla="*/ 657 w 668"/>
                <a:gd name="T81" fmla="*/ 45 h 564"/>
                <a:gd name="T82" fmla="*/ 666 w 668"/>
                <a:gd name="T83" fmla="*/ 28 h 564"/>
                <a:gd name="T84" fmla="*/ 666 w 668"/>
                <a:gd name="T85" fmla="*/ 13 h 5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68" h="564">
                  <a:moveTo>
                    <a:pt x="666" y="13"/>
                  </a:moveTo>
                  <a:lnTo>
                    <a:pt x="666" y="13"/>
                  </a:lnTo>
                  <a:lnTo>
                    <a:pt x="663" y="9"/>
                  </a:lnTo>
                  <a:lnTo>
                    <a:pt x="657" y="4"/>
                  </a:lnTo>
                  <a:lnTo>
                    <a:pt x="650" y="2"/>
                  </a:lnTo>
                  <a:lnTo>
                    <a:pt x="640" y="0"/>
                  </a:lnTo>
                  <a:lnTo>
                    <a:pt x="640" y="0"/>
                  </a:lnTo>
                  <a:lnTo>
                    <a:pt x="631" y="0"/>
                  </a:lnTo>
                  <a:lnTo>
                    <a:pt x="620" y="2"/>
                  </a:lnTo>
                  <a:lnTo>
                    <a:pt x="597" y="9"/>
                  </a:lnTo>
                  <a:lnTo>
                    <a:pt x="586" y="15"/>
                  </a:lnTo>
                  <a:lnTo>
                    <a:pt x="577" y="22"/>
                  </a:lnTo>
                  <a:lnTo>
                    <a:pt x="566" y="30"/>
                  </a:lnTo>
                  <a:lnTo>
                    <a:pt x="556" y="39"/>
                  </a:lnTo>
                  <a:lnTo>
                    <a:pt x="556" y="39"/>
                  </a:lnTo>
                  <a:lnTo>
                    <a:pt x="493" y="114"/>
                  </a:lnTo>
                  <a:lnTo>
                    <a:pt x="469" y="145"/>
                  </a:lnTo>
                  <a:lnTo>
                    <a:pt x="445" y="179"/>
                  </a:lnTo>
                  <a:lnTo>
                    <a:pt x="387" y="259"/>
                  </a:lnTo>
                  <a:lnTo>
                    <a:pt x="305" y="386"/>
                  </a:lnTo>
                  <a:lnTo>
                    <a:pt x="286" y="413"/>
                  </a:lnTo>
                  <a:lnTo>
                    <a:pt x="286" y="413"/>
                  </a:lnTo>
                  <a:lnTo>
                    <a:pt x="270" y="387"/>
                  </a:lnTo>
                  <a:lnTo>
                    <a:pt x="251" y="363"/>
                  </a:lnTo>
                  <a:lnTo>
                    <a:pt x="231" y="339"/>
                  </a:lnTo>
                  <a:lnTo>
                    <a:pt x="208" y="315"/>
                  </a:lnTo>
                  <a:lnTo>
                    <a:pt x="184" y="296"/>
                  </a:lnTo>
                  <a:lnTo>
                    <a:pt x="171" y="287"/>
                  </a:lnTo>
                  <a:lnTo>
                    <a:pt x="156" y="279"/>
                  </a:lnTo>
                  <a:lnTo>
                    <a:pt x="143" y="272"/>
                  </a:lnTo>
                  <a:lnTo>
                    <a:pt x="128" y="268"/>
                  </a:lnTo>
                  <a:lnTo>
                    <a:pt x="113" y="265"/>
                  </a:lnTo>
                  <a:lnTo>
                    <a:pt x="98" y="261"/>
                  </a:lnTo>
                  <a:lnTo>
                    <a:pt x="98" y="261"/>
                  </a:lnTo>
                  <a:lnTo>
                    <a:pt x="82" y="263"/>
                  </a:lnTo>
                  <a:lnTo>
                    <a:pt x="65" y="266"/>
                  </a:lnTo>
                  <a:lnTo>
                    <a:pt x="48" y="274"/>
                  </a:lnTo>
                  <a:lnTo>
                    <a:pt x="33" y="281"/>
                  </a:lnTo>
                  <a:lnTo>
                    <a:pt x="20" y="292"/>
                  </a:lnTo>
                  <a:lnTo>
                    <a:pt x="9" y="304"/>
                  </a:lnTo>
                  <a:lnTo>
                    <a:pt x="2" y="315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0" y="332"/>
                  </a:lnTo>
                  <a:lnTo>
                    <a:pt x="3" y="337"/>
                  </a:lnTo>
                  <a:lnTo>
                    <a:pt x="11" y="343"/>
                  </a:lnTo>
                  <a:lnTo>
                    <a:pt x="20" y="345"/>
                  </a:lnTo>
                  <a:lnTo>
                    <a:pt x="20" y="345"/>
                  </a:lnTo>
                  <a:lnTo>
                    <a:pt x="37" y="348"/>
                  </a:lnTo>
                  <a:lnTo>
                    <a:pt x="54" y="354"/>
                  </a:lnTo>
                  <a:lnTo>
                    <a:pt x="69" y="363"/>
                  </a:lnTo>
                  <a:lnTo>
                    <a:pt x="85" y="374"/>
                  </a:lnTo>
                  <a:lnTo>
                    <a:pt x="100" y="387"/>
                  </a:lnTo>
                  <a:lnTo>
                    <a:pt x="115" y="402"/>
                  </a:lnTo>
                  <a:lnTo>
                    <a:pt x="141" y="434"/>
                  </a:lnTo>
                  <a:lnTo>
                    <a:pt x="165" y="467"/>
                  </a:lnTo>
                  <a:lnTo>
                    <a:pt x="188" y="501"/>
                  </a:lnTo>
                  <a:lnTo>
                    <a:pt x="218" y="553"/>
                  </a:lnTo>
                  <a:lnTo>
                    <a:pt x="218" y="553"/>
                  </a:lnTo>
                  <a:lnTo>
                    <a:pt x="219" y="557"/>
                  </a:lnTo>
                  <a:lnTo>
                    <a:pt x="225" y="561"/>
                  </a:lnTo>
                  <a:lnTo>
                    <a:pt x="232" y="564"/>
                  </a:lnTo>
                  <a:lnTo>
                    <a:pt x="242" y="564"/>
                  </a:lnTo>
                  <a:lnTo>
                    <a:pt x="242" y="564"/>
                  </a:lnTo>
                  <a:lnTo>
                    <a:pt x="253" y="564"/>
                  </a:lnTo>
                  <a:lnTo>
                    <a:pt x="266" y="561"/>
                  </a:lnTo>
                  <a:lnTo>
                    <a:pt x="279" y="555"/>
                  </a:lnTo>
                  <a:lnTo>
                    <a:pt x="294" y="549"/>
                  </a:lnTo>
                  <a:lnTo>
                    <a:pt x="305" y="542"/>
                  </a:lnTo>
                  <a:lnTo>
                    <a:pt x="318" y="533"/>
                  </a:lnTo>
                  <a:lnTo>
                    <a:pt x="326" y="523"/>
                  </a:lnTo>
                  <a:lnTo>
                    <a:pt x="333" y="516"/>
                  </a:lnTo>
                  <a:lnTo>
                    <a:pt x="333" y="516"/>
                  </a:lnTo>
                  <a:lnTo>
                    <a:pt x="350" y="482"/>
                  </a:lnTo>
                  <a:lnTo>
                    <a:pt x="378" y="436"/>
                  </a:lnTo>
                  <a:lnTo>
                    <a:pt x="415" y="378"/>
                  </a:lnTo>
                  <a:lnTo>
                    <a:pt x="458" y="311"/>
                  </a:lnTo>
                  <a:lnTo>
                    <a:pt x="506" y="240"/>
                  </a:lnTo>
                  <a:lnTo>
                    <a:pt x="556" y="171"/>
                  </a:lnTo>
                  <a:lnTo>
                    <a:pt x="607" y="104"/>
                  </a:lnTo>
                  <a:lnTo>
                    <a:pt x="657" y="45"/>
                  </a:lnTo>
                  <a:lnTo>
                    <a:pt x="657" y="45"/>
                  </a:lnTo>
                  <a:lnTo>
                    <a:pt x="663" y="35"/>
                  </a:lnTo>
                  <a:lnTo>
                    <a:pt x="666" y="28"/>
                  </a:lnTo>
                  <a:lnTo>
                    <a:pt x="668" y="21"/>
                  </a:lnTo>
                  <a:lnTo>
                    <a:pt x="666" y="13"/>
                  </a:lnTo>
                  <a:lnTo>
                    <a:pt x="666" y="13"/>
                  </a:lnTo>
                  <a:close/>
                </a:path>
              </a:pathLst>
            </a:custGeom>
            <a:solidFill>
              <a:srgbClr val="ed4d4d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 sz="2000">
                <a:latin typeface="KoPub돋움체 Medium"/>
                <a:ea typeface="KoPub돋움체 Medium"/>
              </a:endParaRPr>
            </a:p>
          </p:txBody>
        </p:sp>
      </p:grpSp>
      <p:grpSp>
        <p:nvGrpSpPr>
          <p:cNvPr id="73" name="그룹 72"/>
          <p:cNvGrpSpPr/>
          <p:nvPr/>
        </p:nvGrpSpPr>
        <p:grpSpPr>
          <a:xfrm rot="0">
            <a:off x="4133512" y="5111364"/>
            <a:ext cx="221919" cy="210110"/>
            <a:chOff x="346869" y="1820387"/>
            <a:chExt cx="617538" cy="584675"/>
          </a:xfrm>
          <a:solidFill>
            <a:srgbClr val="000000"/>
          </a:solidFill>
        </p:grpSpPr>
        <p:sp>
          <p:nvSpPr>
            <p:cNvPr id="74" name="Freeform 74"/>
            <p:cNvSpPr/>
            <p:nvPr/>
          </p:nvSpPr>
          <p:spPr>
            <a:xfrm flipH="1">
              <a:off x="346869" y="1868487"/>
              <a:ext cx="536575" cy="536575"/>
            </a:xfrm>
            <a:custGeom>
              <a:avLst/>
              <a:gdLst>
                <a:gd name="T0" fmla="*/ 167 w 676"/>
                <a:gd name="T1" fmla="*/ 0 h 676"/>
                <a:gd name="T2" fmla="*/ 158 w 676"/>
                <a:gd name="T3" fmla="*/ 0 h 676"/>
                <a:gd name="T4" fmla="*/ 508 w 676"/>
                <a:gd name="T5" fmla="*/ 73 h 676"/>
                <a:gd name="T6" fmla="*/ 527 w 676"/>
                <a:gd name="T7" fmla="*/ 74 h 676"/>
                <a:gd name="T8" fmla="*/ 562 w 676"/>
                <a:gd name="T9" fmla="*/ 89 h 676"/>
                <a:gd name="T10" fmla="*/ 586 w 676"/>
                <a:gd name="T11" fmla="*/ 114 h 676"/>
                <a:gd name="T12" fmla="*/ 601 w 676"/>
                <a:gd name="T13" fmla="*/ 149 h 676"/>
                <a:gd name="T14" fmla="*/ 603 w 676"/>
                <a:gd name="T15" fmla="*/ 508 h 676"/>
                <a:gd name="T16" fmla="*/ 601 w 676"/>
                <a:gd name="T17" fmla="*/ 527 h 676"/>
                <a:gd name="T18" fmla="*/ 586 w 676"/>
                <a:gd name="T19" fmla="*/ 560 h 676"/>
                <a:gd name="T20" fmla="*/ 562 w 676"/>
                <a:gd name="T21" fmla="*/ 587 h 676"/>
                <a:gd name="T22" fmla="*/ 527 w 676"/>
                <a:gd name="T23" fmla="*/ 601 h 676"/>
                <a:gd name="T24" fmla="*/ 167 w 676"/>
                <a:gd name="T25" fmla="*/ 603 h 676"/>
                <a:gd name="T26" fmla="*/ 149 w 676"/>
                <a:gd name="T27" fmla="*/ 601 h 676"/>
                <a:gd name="T28" fmla="*/ 115 w 676"/>
                <a:gd name="T29" fmla="*/ 587 h 676"/>
                <a:gd name="T30" fmla="*/ 89 w 676"/>
                <a:gd name="T31" fmla="*/ 560 h 676"/>
                <a:gd name="T32" fmla="*/ 76 w 676"/>
                <a:gd name="T33" fmla="*/ 527 h 676"/>
                <a:gd name="T34" fmla="*/ 74 w 676"/>
                <a:gd name="T35" fmla="*/ 408 h 676"/>
                <a:gd name="T36" fmla="*/ 0 w 676"/>
                <a:gd name="T37" fmla="*/ 508 h 676"/>
                <a:gd name="T38" fmla="*/ 2 w 676"/>
                <a:gd name="T39" fmla="*/ 525 h 676"/>
                <a:gd name="T40" fmla="*/ 7 w 676"/>
                <a:gd name="T41" fmla="*/ 557 h 676"/>
                <a:gd name="T42" fmla="*/ 20 w 676"/>
                <a:gd name="T43" fmla="*/ 588 h 676"/>
                <a:gd name="T44" fmla="*/ 39 w 676"/>
                <a:gd name="T45" fmla="*/ 614 h 676"/>
                <a:gd name="T46" fmla="*/ 61 w 676"/>
                <a:gd name="T47" fmla="*/ 637 h 676"/>
                <a:gd name="T48" fmla="*/ 89 w 676"/>
                <a:gd name="T49" fmla="*/ 655 h 676"/>
                <a:gd name="T50" fmla="*/ 119 w 676"/>
                <a:gd name="T51" fmla="*/ 668 h 676"/>
                <a:gd name="T52" fmla="*/ 151 w 676"/>
                <a:gd name="T53" fmla="*/ 674 h 676"/>
                <a:gd name="T54" fmla="*/ 508 w 676"/>
                <a:gd name="T55" fmla="*/ 676 h 676"/>
                <a:gd name="T56" fmla="*/ 525 w 676"/>
                <a:gd name="T57" fmla="*/ 674 h 676"/>
                <a:gd name="T58" fmla="*/ 558 w 676"/>
                <a:gd name="T59" fmla="*/ 668 h 676"/>
                <a:gd name="T60" fmla="*/ 588 w 676"/>
                <a:gd name="T61" fmla="*/ 655 h 676"/>
                <a:gd name="T62" fmla="*/ 616 w 676"/>
                <a:gd name="T63" fmla="*/ 637 h 676"/>
                <a:gd name="T64" fmla="*/ 638 w 676"/>
                <a:gd name="T65" fmla="*/ 614 h 676"/>
                <a:gd name="T66" fmla="*/ 655 w 676"/>
                <a:gd name="T67" fmla="*/ 588 h 676"/>
                <a:gd name="T68" fmla="*/ 668 w 676"/>
                <a:gd name="T69" fmla="*/ 557 h 676"/>
                <a:gd name="T70" fmla="*/ 676 w 676"/>
                <a:gd name="T71" fmla="*/ 525 h 676"/>
                <a:gd name="T72" fmla="*/ 676 w 676"/>
                <a:gd name="T73" fmla="*/ 168 h 676"/>
                <a:gd name="T74" fmla="*/ 676 w 676"/>
                <a:gd name="T75" fmla="*/ 151 h 676"/>
                <a:gd name="T76" fmla="*/ 668 w 676"/>
                <a:gd name="T77" fmla="*/ 117 h 676"/>
                <a:gd name="T78" fmla="*/ 655 w 676"/>
                <a:gd name="T79" fmla="*/ 87 h 676"/>
                <a:gd name="T80" fmla="*/ 638 w 676"/>
                <a:gd name="T81" fmla="*/ 61 h 676"/>
                <a:gd name="T82" fmla="*/ 616 w 676"/>
                <a:gd name="T83" fmla="*/ 37 h 676"/>
                <a:gd name="T84" fmla="*/ 588 w 676"/>
                <a:gd name="T85" fmla="*/ 20 h 676"/>
                <a:gd name="T86" fmla="*/ 558 w 676"/>
                <a:gd name="T87" fmla="*/ 7 h 676"/>
                <a:gd name="T88" fmla="*/ 525 w 676"/>
                <a:gd name="T89" fmla="*/ 0 h 676"/>
                <a:gd name="T90" fmla="*/ 508 w 676"/>
                <a:gd name="T91" fmla="*/ 0 h 6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76" h="676">
                  <a:moveTo>
                    <a:pt x="508" y="0"/>
                  </a:moveTo>
                  <a:lnTo>
                    <a:pt x="167" y="0"/>
                  </a:lnTo>
                  <a:lnTo>
                    <a:pt x="167" y="0"/>
                  </a:lnTo>
                  <a:lnTo>
                    <a:pt x="158" y="0"/>
                  </a:lnTo>
                  <a:lnTo>
                    <a:pt x="197" y="73"/>
                  </a:lnTo>
                  <a:lnTo>
                    <a:pt x="508" y="73"/>
                  </a:lnTo>
                  <a:lnTo>
                    <a:pt x="508" y="73"/>
                  </a:lnTo>
                  <a:lnTo>
                    <a:pt x="527" y="74"/>
                  </a:lnTo>
                  <a:lnTo>
                    <a:pt x="545" y="80"/>
                  </a:lnTo>
                  <a:lnTo>
                    <a:pt x="562" y="89"/>
                  </a:lnTo>
                  <a:lnTo>
                    <a:pt x="575" y="101"/>
                  </a:lnTo>
                  <a:lnTo>
                    <a:pt x="586" y="114"/>
                  </a:lnTo>
                  <a:lnTo>
                    <a:pt x="596" y="130"/>
                  </a:lnTo>
                  <a:lnTo>
                    <a:pt x="601" y="149"/>
                  </a:lnTo>
                  <a:lnTo>
                    <a:pt x="603" y="168"/>
                  </a:lnTo>
                  <a:lnTo>
                    <a:pt x="603" y="508"/>
                  </a:lnTo>
                  <a:lnTo>
                    <a:pt x="603" y="508"/>
                  </a:lnTo>
                  <a:lnTo>
                    <a:pt x="601" y="527"/>
                  </a:lnTo>
                  <a:lnTo>
                    <a:pt x="596" y="544"/>
                  </a:lnTo>
                  <a:lnTo>
                    <a:pt x="586" y="560"/>
                  </a:lnTo>
                  <a:lnTo>
                    <a:pt x="575" y="575"/>
                  </a:lnTo>
                  <a:lnTo>
                    <a:pt x="562" y="587"/>
                  </a:lnTo>
                  <a:lnTo>
                    <a:pt x="545" y="596"/>
                  </a:lnTo>
                  <a:lnTo>
                    <a:pt x="527" y="601"/>
                  </a:lnTo>
                  <a:lnTo>
                    <a:pt x="508" y="603"/>
                  </a:lnTo>
                  <a:lnTo>
                    <a:pt x="167" y="603"/>
                  </a:lnTo>
                  <a:lnTo>
                    <a:pt x="167" y="603"/>
                  </a:lnTo>
                  <a:lnTo>
                    <a:pt x="149" y="601"/>
                  </a:lnTo>
                  <a:lnTo>
                    <a:pt x="132" y="596"/>
                  </a:lnTo>
                  <a:lnTo>
                    <a:pt x="115" y="587"/>
                  </a:lnTo>
                  <a:lnTo>
                    <a:pt x="100" y="575"/>
                  </a:lnTo>
                  <a:lnTo>
                    <a:pt x="89" y="560"/>
                  </a:lnTo>
                  <a:lnTo>
                    <a:pt x="82" y="544"/>
                  </a:lnTo>
                  <a:lnTo>
                    <a:pt x="76" y="527"/>
                  </a:lnTo>
                  <a:lnTo>
                    <a:pt x="74" y="508"/>
                  </a:lnTo>
                  <a:lnTo>
                    <a:pt x="74" y="408"/>
                  </a:lnTo>
                  <a:lnTo>
                    <a:pt x="0" y="330"/>
                  </a:lnTo>
                  <a:lnTo>
                    <a:pt x="0" y="508"/>
                  </a:lnTo>
                  <a:lnTo>
                    <a:pt x="0" y="508"/>
                  </a:lnTo>
                  <a:lnTo>
                    <a:pt x="2" y="525"/>
                  </a:lnTo>
                  <a:lnTo>
                    <a:pt x="3" y="542"/>
                  </a:lnTo>
                  <a:lnTo>
                    <a:pt x="7" y="557"/>
                  </a:lnTo>
                  <a:lnTo>
                    <a:pt x="13" y="573"/>
                  </a:lnTo>
                  <a:lnTo>
                    <a:pt x="20" y="588"/>
                  </a:lnTo>
                  <a:lnTo>
                    <a:pt x="30" y="601"/>
                  </a:lnTo>
                  <a:lnTo>
                    <a:pt x="39" y="614"/>
                  </a:lnTo>
                  <a:lnTo>
                    <a:pt x="50" y="626"/>
                  </a:lnTo>
                  <a:lnTo>
                    <a:pt x="61" y="637"/>
                  </a:lnTo>
                  <a:lnTo>
                    <a:pt x="74" y="646"/>
                  </a:lnTo>
                  <a:lnTo>
                    <a:pt x="89" y="655"/>
                  </a:lnTo>
                  <a:lnTo>
                    <a:pt x="102" y="663"/>
                  </a:lnTo>
                  <a:lnTo>
                    <a:pt x="119" y="668"/>
                  </a:lnTo>
                  <a:lnTo>
                    <a:pt x="134" y="672"/>
                  </a:lnTo>
                  <a:lnTo>
                    <a:pt x="151" y="674"/>
                  </a:lnTo>
                  <a:lnTo>
                    <a:pt x="167" y="676"/>
                  </a:lnTo>
                  <a:lnTo>
                    <a:pt x="508" y="676"/>
                  </a:lnTo>
                  <a:lnTo>
                    <a:pt x="508" y="676"/>
                  </a:lnTo>
                  <a:lnTo>
                    <a:pt x="525" y="674"/>
                  </a:lnTo>
                  <a:lnTo>
                    <a:pt x="542" y="672"/>
                  </a:lnTo>
                  <a:lnTo>
                    <a:pt x="558" y="668"/>
                  </a:lnTo>
                  <a:lnTo>
                    <a:pt x="573" y="663"/>
                  </a:lnTo>
                  <a:lnTo>
                    <a:pt x="588" y="655"/>
                  </a:lnTo>
                  <a:lnTo>
                    <a:pt x="603" y="646"/>
                  </a:lnTo>
                  <a:lnTo>
                    <a:pt x="616" y="637"/>
                  </a:lnTo>
                  <a:lnTo>
                    <a:pt x="627" y="626"/>
                  </a:lnTo>
                  <a:lnTo>
                    <a:pt x="638" y="614"/>
                  </a:lnTo>
                  <a:lnTo>
                    <a:pt x="648" y="601"/>
                  </a:lnTo>
                  <a:lnTo>
                    <a:pt x="655" y="588"/>
                  </a:lnTo>
                  <a:lnTo>
                    <a:pt x="663" y="573"/>
                  </a:lnTo>
                  <a:lnTo>
                    <a:pt x="668" y="557"/>
                  </a:lnTo>
                  <a:lnTo>
                    <a:pt x="674" y="542"/>
                  </a:lnTo>
                  <a:lnTo>
                    <a:pt x="676" y="525"/>
                  </a:lnTo>
                  <a:lnTo>
                    <a:pt x="676" y="508"/>
                  </a:lnTo>
                  <a:lnTo>
                    <a:pt x="676" y="168"/>
                  </a:lnTo>
                  <a:lnTo>
                    <a:pt x="676" y="168"/>
                  </a:lnTo>
                  <a:lnTo>
                    <a:pt x="676" y="151"/>
                  </a:lnTo>
                  <a:lnTo>
                    <a:pt x="674" y="134"/>
                  </a:lnTo>
                  <a:lnTo>
                    <a:pt x="668" y="117"/>
                  </a:lnTo>
                  <a:lnTo>
                    <a:pt x="663" y="102"/>
                  </a:lnTo>
                  <a:lnTo>
                    <a:pt x="655" y="87"/>
                  </a:lnTo>
                  <a:lnTo>
                    <a:pt x="648" y="74"/>
                  </a:lnTo>
                  <a:lnTo>
                    <a:pt x="638" y="61"/>
                  </a:lnTo>
                  <a:lnTo>
                    <a:pt x="627" y="48"/>
                  </a:lnTo>
                  <a:lnTo>
                    <a:pt x="616" y="37"/>
                  </a:lnTo>
                  <a:lnTo>
                    <a:pt x="603" y="28"/>
                  </a:lnTo>
                  <a:lnTo>
                    <a:pt x="588" y="20"/>
                  </a:lnTo>
                  <a:lnTo>
                    <a:pt x="573" y="13"/>
                  </a:lnTo>
                  <a:lnTo>
                    <a:pt x="558" y="7"/>
                  </a:lnTo>
                  <a:lnTo>
                    <a:pt x="542" y="4"/>
                  </a:lnTo>
                  <a:lnTo>
                    <a:pt x="525" y="0"/>
                  </a:lnTo>
                  <a:lnTo>
                    <a:pt x="508" y="0"/>
                  </a:lnTo>
                  <a:lnTo>
                    <a:pt x="50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 sz="2000">
                <a:latin typeface="KoPub돋움체 Medium"/>
                <a:ea typeface="KoPub돋움체 Medium"/>
              </a:endParaRPr>
            </a:p>
          </p:txBody>
        </p:sp>
        <p:sp>
          <p:nvSpPr>
            <p:cNvPr id="75" name="Freeform 33"/>
            <p:cNvSpPr/>
            <p:nvPr/>
          </p:nvSpPr>
          <p:spPr>
            <a:xfrm>
              <a:off x="434181" y="1820387"/>
              <a:ext cx="530226" cy="447675"/>
            </a:xfrm>
            <a:custGeom>
              <a:avLst/>
              <a:gdLst>
                <a:gd name="T0" fmla="*/ 666 w 668"/>
                <a:gd name="T1" fmla="*/ 13 h 564"/>
                <a:gd name="T2" fmla="*/ 657 w 668"/>
                <a:gd name="T3" fmla="*/ 4 h 564"/>
                <a:gd name="T4" fmla="*/ 640 w 668"/>
                <a:gd name="T5" fmla="*/ 0 h 564"/>
                <a:gd name="T6" fmla="*/ 631 w 668"/>
                <a:gd name="T7" fmla="*/ 0 h 564"/>
                <a:gd name="T8" fmla="*/ 597 w 668"/>
                <a:gd name="T9" fmla="*/ 9 h 564"/>
                <a:gd name="T10" fmla="*/ 577 w 668"/>
                <a:gd name="T11" fmla="*/ 22 h 564"/>
                <a:gd name="T12" fmla="*/ 556 w 668"/>
                <a:gd name="T13" fmla="*/ 39 h 564"/>
                <a:gd name="T14" fmla="*/ 493 w 668"/>
                <a:gd name="T15" fmla="*/ 114 h 564"/>
                <a:gd name="T16" fmla="*/ 445 w 668"/>
                <a:gd name="T17" fmla="*/ 179 h 564"/>
                <a:gd name="T18" fmla="*/ 305 w 668"/>
                <a:gd name="T19" fmla="*/ 386 h 564"/>
                <a:gd name="T20" fmla="*/ 286 w 668"/>
                <a:gd name="T21" fmla="*/ 413 h 564"/>
                <a:gd name="T22" fmla="*/ 251 w 668"/>
                <a:gd name="T23" fmla="*/ 363 h 564"/>
                <a:gd name="T24" fmla="*/ 208 w 668"/>
                <a:gd name="T25" fmla="*/ 315 h 564"/>
                <a:gd name="T26" fmla="*/ 171 w 668"/>
                <a:gd name="T27" fmla="*/ 287 h 564"/>
                <a:gd name="T28" fmla="*/ 143 w 668"/>
                <a:gd name="T29" fmla="*/ 272 h 564"/>
                <a:gd name="T30" fmla="*/ 113 w 668"/>
                <a:gd name="T31" fmla="*/ 265 h 564"/>
                <a:gd name="T32" fmla="*/ 98 w 668"/>
                <a:gd name="T33" fmla="*/ 261 h 564"/>
                <a:gd name="T34" fmla="*/ 65 w 668"/>
                <a:gd name="T35" fmla="*/ 266 h 564"/>
                <a:gd name="T36" fmla="*/ 33 w 668"/>
                <a:gd name="T37" fmla="*/ 281 h 564"/>
                <a:gd name="T38" fmla="*/ 9 w 668"/>
                <a:gd name="T39" fmla="*/ 304 h 564"/>
                <a:gd name="T40" fmla="*/ 0 w 668"/>
                <a:gd name="T41" fmla="*/ 324 h 564"/>
                <a:gd name="T42" fmla="*/ 0 w 668"/>
                <a:gd name="T43" fmla="*/ 332 h 564"/>
                <a:gd name="T44" fmla="*/ 11 w 668"/>
                <a:gd name="T45" fmla="*/ 343 h 564"/>
                <a:gd name="T46" fmla="*/ 20 w 668"/>
                <a:gd name="T47" fmla="*/ 345 h 564"/>
                <a:gd name="T48" fmla="*/ 54 w 668"/>
                <a:gd name="T49" fmla="*/ 354 h 564"/>
                <a:gd name="T50" fmla="*/ 85 w 668"/>
                <a:gd name="T51" fmla="*/ 374 h 564"/>
                <a:gd name="T52" fmla="*/ 115 w 668"/>
                <a:gd name="T53" fmla="*/ 402 h 564"/>
                <a:gd name="T54" fmla="*/ 165 w 668"/>
                <a:gd name="T55" fmla="*/ 467 h 564"/>
                <a:gd name="T56" fmla="*/ 218 w 668"/>
                <a:gd name="T57" fmla="*/ 553 h 564"/>
                <a:gd name="T58" fmla="*/ 219 w 668"/>
                <a:gd name="T59" fmla="*/ 557 h 564"/>
                <a:gd name="T60" fmla="*/ 232 w 668"/>
                <a:gd name="T61" fmla="*/ 564 h 564"/>
                <a:gd name="T62" fmla="*/ 242 w 668"/>
                <a:gd name="T63" fmla="*/ 564 h 564"/>
                <a:gd name="T64" fmla="*/ 266 w 668"/>
                <a:gd name="T65" fmla="*/ 561 h 564"/>
                <a:gd name="T66" fmla="*/ 294 w 668"/>
                <a:gd name="T67" fmla="*/ 549 h 564"/>
                <a:gd name="T68" fmla="*/ 318 w 668"/>
                <a:gd name="T69" fmla="*/ 533 h 564"/>
                <a:gd name="T70" fmla="*/ 333 w 668"/>
                <a:gd name="T71" fmla="*/ 516 h 564"/>
                <a:gd name="T72" fmla="*/ 350 w 668"/>
                <a:gd name="T73" fmla="*/ 482 h 564"/>
                <a:gd name="T74" fmla="*/ 415 w 668"/>
                <a:gd name="T75" fmla="*/ 378 h 564"/>
                <a:gd name="T76" fmla="*/ 506 w 668"/>
                <a:gd name="T77" fmla="*/ 240 h 564"/>
                <a:gd name="T78" fmla="*/ 607 w 668"/>
                <a:gd name="T79" fmla="*/ 104 h 564"/>
                <a:gd name="T80" fmla="*/ 657 w 668"/>
                <a:gd name="T81" fmla="*/ 45 h 564"/>
                <a:gd name="T82" fmla="*/ 666 w 668"/>
                <a:gd name="T83" fmla="*/ 28 h 564"/>
                <a:gd name="T84" fmla="*/ 666 w 668"/>
                <a:gd name="T85" fmla="*/ 13 h 5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68" h="564">
                  <a:moveTo>
                    <a:pt x="666" y="13"/>
                  </a:moveTo>
                  <a:lnTo>
                    <a:pt x="666" y="13"/>
                  </a:lnTo>
                  <a:lnTo>
                    <a:pt x="663" y="9"/>
                  </a:lnTo>
                  <a:lnTo>
                    <a:pt x="657" y="4"/>
                  </a:lnTo>
                  <a:lnTo>
                    <a:pt x="650" y="2"/>
                  </a:lnTo>
                  <a:lnTo>
                    <a:pt x="640" y="0"/>
                  </a:lnTo>
                  <a:lnTo>
                    <a:pt x="640" y="0"/>
                  </a:lnTo>
                  <a:lnTo>
                    <a:pt x="631" y="0"/>
                  </a:lnTo>
                  <a:lnTo>
                    <a:pt x="620" y="2"/>
                  </a:lnTo>
                  <a:lnTo>
                    <a:pt x="597" y="9"/>
                  </a:lnTo>
                  <a:lnTo>
                    <a:pt x="586" y="15"/>
                  </a:lnTo>
                  <a:lnTo>
                    <a:pt x="577" y="22"/>
                  </a:lnTo>
                  <a:lnTo>
                    <a:pt x="566" y="30"/>
                  </a:lnTo>
                  <a:lnTo>
                    <a:pt x="556" y="39"/>
                  </a:lnTo>
                  <a:lnTo>
                    <a:pt x="556" y="39"/>
                  </a:lnTo>
                  <a:lnTo>
                    <a:pt x="493" y="114"/>
                  </a:lnTo>
                  <a:lnTo>
                    <a:pt x="469" y="145"/>
                  </a:lnTo>
                  <a:lnTo>
                    <a:pt x="445" y="179"/>
                  </a:lnTo>
                  <a:lnTo>
                    <a:pt x="387" y="259"/>
                  </a:lnTo>
                  <a:lnTo>
                    <a:pt x="305" y="386"/>
                  </a:lnTo>
                  <a:lnTo>
                    <a:pt x="286" y="413"/>
                  </a:lnTo>
                  <a:lnTo>
                    <a:pt x="286" y="413"/>
                  </a:lnTo>
                  <a:lnTo>
                    <a:pt x="270" y="387"/>
                  </a:lnTo>
                  <a:lnTo>
                    <a:pt x="251" y="363"/>
                  </a:lnTo>
                  <a:lnTo>
                    <a:pt x="231" y="339"/>
                  </a:lnTo>
                  <a:lnTo>
                    <a:pt x="208" y="315"/>
                  </a:lnTo>
                  <a:lnTo>
                    <a:pt x="184" y="296"/>
                  </a:lnTo>
                  <a:lnTo>
                    <a:pt x="171" y="287"/>
                  </a:lnTo>
                  <a:lnTo>
                    <a:pt x="156" y="279"/>
                  </a:lnTo>
                  <a:lnTo>
                    <a:pt x="143" y="272"/>
                  </a:lnTo>
                  <a:lnTo>
                    <a:pt x="128" y="268"/>
                  </a:lnTo>
                  <a:lnTo>
                    <a:pt x="113" y="265"/>
                  </a:lnTo>
                  <a:lnTo>
                    <a:pt x="98" y="261"/>
                  </a:lnTo>
                  <a:lnTo>
                    <a:pt x="98" y="261"/>
                  </a:lnTo>
                  <a:lnTo>
                    <a:pt x="82" y="263"/>
                  </a:lnTo>
                  <a:lnTo>
                    <a:pt x="65" y="266"/>
                  </a:lnTo>
                  <a:lnTo>
                    <a:pt x="48" y="274"/>
                  </a:lnTo>
                  <a:lnTo>
                    <a:pt x="33" y="281"/>
                  </a:lnTo>
                  <a:lnTo>
                    <a:pt x="20" y="292"/>
                  </a:lnTo>
                  <a:lnTo>
                    <a:pt x="9" y="304"/>
                  </a:lnTo>
                  <a:lnTo>
                    <a:pt x="2" y="315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0" y="332"/>
                  </a:lnTo>
                  <a:lnTo>
                    <a:pt x="3" y="337"/>
                  </a:lnTo>
                  <a:lnTo>
                    <a:pt x="11" y="343"/>
                  </a:lnTo>
                  <a:lnTo>
                    <a:pt x="20" y="345"/>
                  </a:lnTo>
                  <a:lnTo>
                    <a:pt x="20" y="345"/>
                  </a:lnTo>
                  <a:lnTo>
                    <a:pt x="37" y="348"/>
                  </a:lnTo>
                  <a:lnTo>
                    <a:pt x="54" y="354"/>
                  </a:lnTo>
                  <a:lnTo>
                    <a:pt x="69" y="363"/>
                  </a:lnTo>
                  <a:lnTo>
                    <a:pt x="85" y="374"/>
                  </a:lnTo>
                  <a:lnTo>
                    <a:pt x="100" y="387"/>
                  </a:lnTo>
                  <a:lnTo>
                    <a:pt x="115" y="402"/>
                  </a:lnTo>
                  <a:lnTo>
                    <a:pt x="141" y="434"/>
                  </a:lnTo>
                  <a:lnTo>
                    <a:pt x="165" y="467"/>
                  </a:lnTo>
                  <a:lnTo>
                    <a:pt x="188" y="501"/>
                  </a:lnTo>
                  <a:lnTo>
                    <a:pt x="218" y="553"/>
                  </a:lnTo>
                  <a:lnTo>
                    <a:pt x="218" y="553"/>
                  </a:lnTo>
                  <a:lnTo>
                    <a:pt x="219" y="557"/>
                  </a:lnTo>
                  <a:lnTo>
                    <a:pt x="225" y="561"/>
                  </a:lnTo>
                  <a:lnTo>
                    <a:pt x="232" y="564"/>
                  </a:lnTo>
                  <a:lnTo>
                    <a:pt x="242" y="564"/>
                  </a:lnTo>
                  <a:lnTo>
                    <a:pt x="242" y="564"/>
                  </a:lnTo>
                  <a:lnTo>
                    <a:pt x="253" y="564"/>
                  </a:lnTo>
                  <a:lnTo>
                    <a:pt x="266" y="561"/>
                  </a:lnTo>
                  <a:lnTo>
                    <a:pt x="279" y="555"/>
                  </a:lnTo>
                  <a:lnTo>
                    <a:pt x="294" y="549"/>
                  </a:lnTo>
                  <a:lnTo>
                    <a:pt x="305" y="542"/>
                  </a:lnTo>
                  <a:lnTo>
                    <a:pt x="318" y="533"/>
                  </a:lnTo>
                  <a:lnTo>
                    <a:pt x="326" y="523"/>
                  </a:lnTo>
                  <a:lnTo>
                    <a:pt x="333" y="516"/>
                  </a:lnTo>
                  <a:lnTo>
                    <a:pt x="333" y="516"/>
                  </a:lnTo>
                  <a:lnTo>
                    <a:pt x="350" y="482"/>
                  </a:lnTo>
                  <a:lnTo>
                    <a:pt x="378" y="436"/>
                  </a:lnTo>
                  <a:lnTo>
                    <a:pt x="415" y="378"/>
                  </a:lnTo>
                  <a:lnTo>
                    <a:pt x="458" y="311"/>
                  </a:lnTo>
                  <a:lnTo>
                    <a:pt x="506" y="240"/>
                  </a:lnTo>
                  <a:lnTo>
                    <a:pt x="556" y="171"/>
                  </a:lnTo>
                  <a:lnTo>
                    <a:pt x="607" y="104"/>
                  </a:lnTo>
                  <a:lnTo>
                    <a:pt x="657" y="45"/>
                  </a:lnTo>
                  <a:lnTo>
                    <a:pt x="657" y="45"/>
                  </a:lnTo>
                  <a:lnTo>
                    <a:pt x="663" y="35"/>
                  </a:lnTo>
                  <a:lnTo>
                    <a:pt x="666" y="28"/>
                  </a:lnTo>
                  <a:lnTo>
                    <a:pt x="668" y="21"/>
                  </a:lnTo>
                  <a:lnTo>
                    <a:pt x="666" y="13"/>
                  </a:lnTo>
                  <a:lnTo>
                    <a:pt x="666" y="13"/>
                  </a:lnTo>
                  <a:close/>
                </a:path>
              </a:pathLst>
            </a:custGeom>
            <a:solidFill>
              <a:srgbClr val="ed4d4d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 sz="2000">
                <a:latin typeface="KoPub돋움체 Medium"/>
                <a:ea typeface="KoPub돋움체 Medium"/>
              </a:endParaRPr>
            </a:p>
          </p:txBody>
        </p:sp>
      </p:grpSp>
      <p:grpSp>
        <p:nvGrpSpPr>
          <p:cNvPr id="76" name="그룹 75"/>
          <p:cNvGrpSpPr/>
          <p:nvPr/>
        </p:nvGrpSpPr>
        <p:grpSpPr>
          <a:xfrm rot="0">
            <a:off x="4133512" y="5705879"/>
            <a:ext cx="221919" cy="210110"/>
            <a:chOff x="346869" y="1820387"/>
            <a:chExt cx="617538" cy="584675"/>
          </a:xfrm>
          <a:solidFill>
            <a:srgbClr val="000000"/>
          </a:solidFill>
        </p:grpSpPr>
        <p:sp>
          <p:nvSpPr>
            <p:cNvPr id="77" name="Freeform 74"/>
            <p:cNvSpPr/>
            <p:nvPr/>
          </p:nvSpPr>
          <p:spPr>
            <a:xfrm flipH="1">
              <a:off x="346869" y="1868487"/>
              <a:ext cx="536575" cy="536575"/>
            </a:xfrm>
            <a:custGeom>
              <a:avLst/>
              <a:gdLst>
                <a:gd name="T0" fmla="*/ 167 w 676"/>
                <a:gd name="T1" fmla="*/ 0 h 676"/>
                <a:gd name="T2" fmla="*/ 158 w 676"/>
                <a:gd name="T3" fmla="*/ 0 h 676"/>
                <a:gd name="T4" fmla="*/ 508 w 676"/>
                <a:gd name="T5" fmla="*/ 73 h 676"/>
                <a:gd name="T6" fmla="*/ 527 w 676"/>
                <a:gd name="T7" fmla="*/ 74 h 676"/>
                <a:gd name="T8" fmla="*/ 562 w 676"/>
                <a:gd name="T9" fmla="*/ 89 h 676"/>
                <a:gd name="T10" fmla="*/ 586 w 676"/>
                <a:gd name="T11" fmla="*/ 114 h 676"/>
                <a:gd name="T12" fmla="*/ 601 w 676"/>
                <a:gd name="T13" fmla="*/ 149 h 676"/>
                <a:gd name="T14" fmla="*/ 603 w 676"/>
                <a:gd name="T15" fmla="*/ 508 h 676"/>
                <a:gd name="T16" fmla="*/ 601 w 676"/>
                <a:gd name="T17" fmla="*/ 527 h 676"/>
                <a:gd name="T18" fmla="*/ 586 w 676"/>
                <a:gd name="T19" fmla="*/ 560 h 676"/>
                <a:gd name="T20" fmla="*/ 562 w 676"/>
                <a:gd name="T21" fmla="*/ 587 h 676"/>
                <a:gd name="T22" fmla="*/ 527 w 676"/>
                <a:gd name="T23" fmla="*/ 601 h 676"/>
                <a:gd name="T24" fmla="*/ 167 w 676"/>
                <a:gd name="T25" fmla="*/ 603 h 676"/>
                <a:gd name="T26" fmla="*/ 149 w 676"/>
                <a:gd name="T27" fmla="*/ 601 h 676"/>
                <a:gd name="T28" fmla="*/ 115 w 676"/>
                <a:gd name="T29" fmla="*/ 587 h 676"/>
                <a:gd name="T30" fmla="*/ 89 w 676"/>
                <a:gd name="T31" fmla="*/ 560 h 676"/>
                <a:gd name="T32" fmla="*/ 76 w 676"/>
                <a:gd name="T33" fmla="*/ 527 h 676"/>
                <a:gd name="T34" fmla="*/ 74 w 676"/>
                <a:gd name="T35" fmla="*/ 408 h 676"/>
                <a:gd name="T36" fmla="*/ 0 w 676"/>
                <a:gd name="T37" fmla="*/ 508 h 676"/>
                <a:gd name="T38" fmla="*/ 2 w 676"/>
                <a:gd name="T39" fmla="*/ 525 h 676"/>
                <a:gd name="T40" fmla="*/ 7 w 676"/>
                <a:gd name="T41" fmla="*/ 557 h 676"/>
                <a:gd name="T42" fmla="*/ 20 w 676"/>
                <a:gd name="T43" fmla="*/ 588 h 676"/>
                <a:gd name="T44" fmla="*/ 39 w 676"/>
                <a:gd name="T45" fmla="*/ 614 h 676"/>
                <a:gd name="T46" fmla="*/ 61 w 676"/>
                <a:gd name="T47" fmla="*/ 637 h 676"/>
                <a:gd name="T48" fmla="*/ 89 w 676"/>
                <a:gd name="T49" fmla="*/ 655 h 676"/>
                <a:gd name="T50" fmla="*/ 119 w 676"/>
                <a:gd name="T51" fmla="*/ 668 h 676"/>
                <a:gd name="T52" fmla="*/ 151 w 676"/>
                <a:gd name="T53" fmla="*/ 674 h 676"/>
                <a:gd name="T54" fmla="*/ 508 w 676"/>
                <a:gd name="T55" fmla="*/ 676 h 676"/>
                <a:gd name="T56" fmla="*/ 525 w 676"/>
                <a:gd name="T57" fmla="*/ 674 h 676"/>
                <a:gd name="T58" fmla="*/ 558 w 676"/>
                <a:gd name="T59" fmla="*/ 668 h 676"/>
                <a:gd name="T60" fmla="*/ 588 w 676"/>
                <a:gd name="T61" fmla="*/ 655 h 676"/>
                <a:gd name="T62" fmla="*/ 616 w 676"/>
                <a:gd name="T63" fmla="*/ 637 h 676"/>
                <a:gd name="T64" fmla="*/ 638 w 676"/>
                <a:gd name="T65" fmla="*/ 614 h 676"/>
                <a:gd name="T66" fmla="*/ 655 w 676"/>
                <a:gd name="T67" fmla="*/ 588 h 676"/>
                <a:gd name="T68" fmla="*/ 668 w 676"/>
                <a:gd name="T69" fmla="*/ 557 h 676"/>
                <a:gd name="T70" fmla="*/ 676 w 676"/>
                <a:gd name="T71" fmla="*/ 525 h 676"/>
                <a:gd name="T72" fmla="*/ 676 w 676"/>
                <a:gd name="T73" fmla="*/ 168 h 676"/>
                <a:gd name="T74" fmla="*/ 676 w 676"/>
                <a:gd name="T75" fmla="*/ 151 h 676"/>
                <a:gd name="T76" fmla="*/ 668 w 676"/>
                <a:gd name="T77" fmla="*/ 117 h 676"/>
                <a:gd name="T78" fmla="*/ 655 w 676"/>
                <a:gd name="T79" fmla="*/ 87 h 676"/>
                <a:gd name="T80" fmla="*/ 638 w 676"/>
                <a:gd name="T81" fmla="*/ 61 h 676"/>
                <a:gd name="T82" fmla="*/ 616 w 676"/>
                <a:gd name="T83" fmla="*/ 37 h 676"/>
                <a:gd name="T84" fmla="*/ 588 w 676"/>
                <a:gd name="T85" fmla="*/ 20 h 676"/>
                <a:gd name="T86" fmla="*/ 558 w 676"/>
                <a:gd name="T87" fmla="*/ 7 h 676"/>
                <a:gd name="T88" fmla="*/ 525 w 676"/>
                <a:gd name="T89" fmla="*/ 0 h 676"/>
                <a:gd name="T90" fmla="*/ 508 w 676"/>
                <a:gd name="T91" fmla="*/ 0 h 6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76" h="676">
                  <a:moveTo>
                    <a:pt x="508" y="0"/>
                  </a:moveTo>
                  <a:lnTo>
                    <a:pt x="167" y="0"/>
                  </a:lnTo>
                  <a:lnTo>
                    <a:pt x="167" y="0"/>
                  </a:lnTo>
                  <a:lnTo>
                    <a:pt x="158" y="0"/>
                  </a:lnTo>
                  <a:lnTo>
                    <a:pt x="197" y="73"/>
                  </a:lnTo>
                  <a:lnTo>
                    <a:pt x="508" y="73"/>
                  </a:lnTo>
                  <a:lnTo>
                    <a:pt x="508" y="73"/>
                  </a:lnTo>
                  <a:lnTo>
                    <a:pt x="527" y="74"/>
                  </a:lnTo>
                  <a:lnTo>
                    <a:pt x="545" y="80"/>
                  </a:lnTo>
                  <a:lnTo>
                    <a:pt x="562" y="89"/>
                  </a:lnTo>
                  <a:lnTo>
                    <a:pt x="575" y="101"/>
                  </a:lnTo>
                  <a:lnTo>
                    <a:pt x="586" y="114"/>
                  </a:lnTo>
                  <a:lnTo>
                    <a:pt x="596" y="130"/>
                  </a:lnTo>
                  <a:lnTo>
                    <a:pt x="601" y="149"/>
                  </a:lnTo>
                  <a:lnTo>
                    <a:pt x="603" y="168"/>
                  </a:lnTo>
                  <a:lnTo>
                    <a:pt x="603" y="508"/>
                  </a:lnTo>
                  <a:lnTo>
                    <a:pt x="603" y="508"/>
                  </a:lnTo>
                  <a:lnTo>
                    <a:pt x="601" y="527"/>
                  </a:lnTo>
                  <a:lnTo>
                    <a:pt x="596" y="544"/>
                  </a:lnTo>
                  <a:lnTo>
                    <a:pt x="586" y="560"/>
                  </a:lnTo>
                  <a:lnTo>
                    <a:pt x="575" y="575"/>
                  </a:lnTo>
                  <a:lnTo>
                    <a:pt x="562" y="587"/>
                  </a:lnTo>
                  <a:lnTo>
                    <a:pt x="545" y="596"/>
                  </a:lnTo>
                  <a:lnTo>
                    <a:pt x="527" y="601"/>
                  </a:lnTo>
                  <a:lnTo>
                    <a:pt x="508" y="603"/>
                  </a:lnTo>
                  <a:lnTo>
                    <a:pt x="167" y="603"/>
                  </a:lnTo>
                  <a:lnTo>
                    <a:pt x="167" y="603"/>
                  </a:lnTo>
                  <a:lnTo>
                    <a:pt x="149" y="601"/>
                  </a:lnTo>
                  <a:lnTo>
                    <a:pt x="132" y="596"/>
                  </a:lnTo>
                  <a:lnTo>
                    <a:pt x="115" y="587"/>
                  </a:lnTo>
                  <a:lnTo>
                    <a:pt x="100" y="575"/>
                  </a:lnTo>
                  <a:lnTo>
                    <a:pt x="89" y="560"/>
                  </a:lnTo>
                  <a:lnTo>
                    <a:pt x="82" y="544"/>
                  </a:lnTo>
                  <a:lnTo>
                    <a:pt x="76" y="527"/>
                  </a:lnTo>
                  <a:lnTo>
                    <a:pt x="74" y="508"/>
                  </a:lnTo>
                  <a:lnTo>
                    <a:pt x="74" y="408"/>
                  </a:lnTo>
                  <a:lnTo>
                    <a:pt x="0" y="330"/>
                  </a:lnTo>
                  <a:lnTo>
                    <a:pt x="0" y="508"/>
                  </a:lnTo>
                  <a:lnTo>
                    <a:pt x="0" y="508"/>
                  </a:lnTo>
                  <a:lnTo>
                    <a:pt x="2" y="525"/>
                  </a:lnTo>
                  <a:lnTo>
                    <a:pt x="3" y="542"/>
                  </a:lnTo>
                  <a:lnTo>
                    <a:pt x="7" y="557"/>
                  </a:lnTo>
                  <a:lnTo>
                    <a:pt x="13" y="573"/>
                  </a:lnTo>
                  <a:lnTo>
                    <a:pt x="20" y="588"/>
                  </a:lnTo>
                  <a:lnTo>
                    <a:pt x="30" y="601"/>
                  </a:lnTo>
                  <a:lnTo>
                    <a:pt x="39" y="614"/>
                  </a:lnTo>
                  <a:lnTo>
                    <a:pt x="50" y="626"/>
                  </a:lnTo>
                  <a:lnTo>
                    <a:pt x="61" y="637"/>
                  </a:lnTo>
                  <a:lnTo>
                    <a:pt x="74" y="646"/>
                  </a:lnTo>
                  <a:lnTo>
                    <a:pt x="89" y="655"/>
                  </a:lnTo>
                  <a:lnTo>
                    <a:pt x="102" y="663"/>
                  </a:lnTo>
                  <a:lnTo>
                    <a:pt x="119" y="668"/>
                  </a:lnTo>
                  <a:lnTo>
                    <a:pt x="134" y="672"/>
                  </a:lnTo>
                  <a:lnTo>
                    <a:pt x="151" y="674"/>
                  </a:lnTo>
                  <a:lnTo>
                    <a:pt x="167" y="676"/>
                  </a:lnTo>
                  <a:lnTo>
                    <a:pt x="508" y="676"/>
                  </a:lnTo>
                  <a:lnTo>
                    <a:pt x="508" y="676"/>
                  </a:lnTo>
                  <a:lnTo>
                    <a:pt x="525" y="674"/>
                  </a:lnTo>
                  <a:lnTo>
                    <a:pt x="542" y="672"/>
                  </a:lnTo>
                  <a:lnTo>
                    <a:pt x="558" y="668"/>
                  </a:lnTo>
                  <a:lnTo>
                    <a:pt x="573" y="663"/>
                  </a:lnTo>
                  <a:lnTo>
                    <a:pt x="588" y="655"/>
                  </a:lnTo>
                  <a:lnTo>
                    <a:pt x="603" y="646"/>
                  </a:lnTo>
                  <a:lnTo>
                    <a:pt x="616" y="637"/>
                  </a:lnTo>
                  <a:lnTo>
                    <a:pt x="627" y="626"/>
                  </a:lnTo>
                  <a:lnTo>
                    <a:pt x="638" y="614"/>
                  </a:lnTo>
                  <a:lnTo>
                    <a:pt x="648" y="601"/>
                  </a:lnTo>
                  <a:lnTo>
                    <a:pt x="655" y="588"/>
                  </a:lnTo>
                  <a:lnTo>
                    <a:pt x="663" y="573"/>
                  </a:lnTo>
                  <a:lnTo>
                    <a:pt x="668" y="557"/>
                  </a:lnTo>
                  <a:lnTo>
                    <a:pt x="674" y="542"/>
                  </a:lnTo>
                  <a:lnTo>
                    <a:pt x="676" y="525"/>
                  </a:lnTo>
                  <a:lnTo>
                    <a:pt x="676" y="508"/>
                  </a:lnTo>
                  <a:lnTo>
                    <a:pt x="676" y="168"/>
                  </a:lnTo>
                  <a:lnTo>
                    <a:pt x="676" y="168"/>
                  </a:lnTo>
                  <a:lnTo>
                    <a:pt x="676" y="151"/>
                  </a:lnTo>
                  <a:lnTo>
                    <a:pt x="674" y="134"/>
                  </a:lnTo>
                  <a:lnTo>
                    <a:pt x="668" y="117"/>
                  </a:lnTo>
                  <a:lnTo>
                    <a:pt x="663" y="102"/>
                  </a:lnTo>
                  <a:lnTo>
                    <a:pt x="655" y="87"/>
                  </a:lnTo>
                  <a:lnTo>
                    <a:pt x="648" y="74"/>
                  </a:lnTo>
                  <a:lnTo>
                    <a:pt x="638" y="61"/>
                  </a:lnTo>
                  <a:lnTo>
                    <a:pt x="627" y="48"/>
                  </a:lnTo>
                  <a:lnTo>
                    <a:pt x="616" y="37"/>
                  </a:lnTo>
                  <a:lnTo>
                    <a:pt x="603" y="28"/>
                  </a:lnTo>
                  <a:lnTo>
                    <a:pt x="588" y="20"/>
                  </a:lnTo>
                  <a:lnTo>
                    <a:pt x="573" y="13"/>
                  </a:lnTo>
                  <a:lnTo>
                    <a:pt x="558" y="7"/>
                  </a:lnTo>
                  <a:lnTo>
                    <a:pt x="542" y="4"/>
                  </a:lnTo>
                  <a:lnTo>
                    <a:pt x="525" y="0"/>
                  </a:lnTo>
                  <a:lnTo>
                    <a:pt x="508" y="0"/>
                  </a:lnTo>
                  <a:lnTo>
                    <a:pt x="50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 sz="2000">
                <a:latin typeface="KoPub돋움체 Medium"/>
                <a:ea typeface="KoPub돋움체 Medium"/>
              </a:endParaRPr>
            </a:p>
          </p:txBody>
        </p:sp>
        <p:sp>
          <p:nvSpPr>
            <p:cNvPr id="78" name="Freeform 33"/>
            <p:cNvSpPr/>
            <p:nvPr/>
          </p:nvSpPr>
          <p:spPr>
            <a:xfrm>
              <a:off x="434181" y="1820387"/>
              <a:ext cx="530226" cy="447675"/>
            </a:xfrm>
            <a:custGeom>
              <a:avLst/>
              <a:gdLst>
                <a:gd name="T0" fmla="*/ 666 w 668"/>
                <a:gd name="T1" fmla="*/ 13 h 564"/>
                <a:gd name="T2" fmla="*/ 657 w 668"/>
                <a:gd name="T3" fmla="*/ 4 h 564"/>
                <a:gd name="T4" fmla="*/ 640 w 668"/>
                <a:gd name="T5" fmla="*/ 0 h 564"/>
                <a:gd name="T6" fmla="*/ 631 w 668"/>
                <a:gd name="T7" fmla="*/ 0 h 564"/>
                <a:gd name="T8" fmla="*/ 597 w 668"/>
                <a:gd name="T9" fmla="*/ 9 h 564"/>
                <a:gd name="T10" fmla="*/ 577 w 668"/>
                <a:gd name="T11" fmla="*/ 22 h 564"/>
                <a:gd name="T12" fmla="*/ 556 w 668"/>
                <a:gd name="T13" fmla="*/ 39 h 564"/>
                <a:gd name="T14" fmla="*/ 493 w 668"/>
                <a:gd name="T15" fmla="*/ 114 h 564"/>
                <a:gd name="T16" fmla="*/ 445 w 668"/>
                <a:gd name="T17" fmla="*/ 179 h 564"/>
                <a:gd name="T18" fmla="*/ 305 w 668"/>
                <a:gd name="T19" fmla="*/ 386 h 564"/>
                <a:gd name="T20" fmla="*/ 286 w 668"/>
                <a:gd name="T21" fmla="*/ 413 h 564"/>
                <a:gd name="T22" fmla="*/ 251 w 668"/>
                <a:gd name="T23" fmla="*/ 363 h 564"/>
                <a:gd name="T24" fmla="*/ 208 w 668"/>
                <a:gd name="T25" fmla="*/ 315 h 564"/>
                <a:gd name="T26" fmla="*/ 171 w 668"/>
                <a:gd name="T27" fmla="*/ 287 h 564"/>
                <a:gd name="T28" fmla="*/ 143 w 668"/>
                <a:gd name="T29" fmla="*/ 272 h 564"/>
                <a:gd name="T30" fmla="*/ 113 w 668"/>
                <a:gd name="T31" fmla="*/ 265 h 564"/>
                <a:gd name="T32" fmla="*/ 98 w 668"/>
                <a:gd name="T33" fmla="*/ 261 h 564"/>
                <a:gd name="T34" fmla="*/ 65 w 668"/>
                <a:gd name="T35" fmla="*/ 266 h 564"/>
                <a:gd name="T36" fmla="*/ 33 w 668"/>
                <a:gd name="T37" fmla="*/ 281 h 564"/>
                <a:gd name="T38" fmla="*/ 9 w 668"/>
                <a:gd name="T39" fmla="*/ 304 h 564"/>
                <a:gd name="T40" fmla="*/ 0 w 668"/>
                <a:gd name="T41" fmla="*/ 324 h 564"/>
                <a:gd name="T42" fmla="*/ 0 w 668"/>
                <a:gd name="T43" fmla="*/ 332 h 564"/>
                <a:gd name="T44" fmla="*/ 11 w 668"/>
                <a:gd name="T45" fmla="*/ 343 h 564"/>
                <a:gd name="T46" fmla="*/ 20 w 668"/>
                <a:gd name="T47" fmla="*/ 345 h 564"/>
                <a:gd name="T48" fmla="*/ 54 w 668"/>
                <a:gd name="T49" fmla="*/ 354 h 564"/>
                <a:gd name="T50" fmla="*/ 85 w 668"/>
                <a:gd name="T51" fmla="*/ 374 h 564"/>
                <a:gd name="T52" fmla="*/ 115 w 668"/>
                <a:gd name="T53" fmla="*/ 402 h 564"/>
                <a:gd name="T54" fmla="*/ 165 w 668"/>
                <a:gd name="T55" fmla="*/ 467 h 564"/>
                <a:gd name="T56" fmla="*/ 218 w 668"/>
                <a:gd name="T57" fmla="*/ 553 h 564"/>
                <a:gd name="T58" fmla="*/ 219 w 668"/>
                <a:gd name="T59" fmla="*/ 557 h 564"/>
                <a:gd name="T60" fmla="*/ 232 w 668"/>
                <a:gd name="T61" fmla="*/ 564 h 564"/>
                <a:gd name="T62" fmla="*/ 242 w 668"/>
                <a:gd name="T63" fmla="*/ 564 h 564"/>
                <a:gd name="T64" fmla="*/ 266 w 668"/>
                <a:gd name="T65" fmla="*/ 561 h 564"/>
                <a:gd name="T66" fmla="*/ 294 w 668"/>
                <a:gd name="T67" fmla="*/ 549 h 564"/>
                <a:gd name="T68" fmla="*/ 318 w 668"/>
                <a:gd name="T69" fmla="*/ 533 h 564"/>
                <a:gd name="T70" fmla="*/ 333 w 668"/>
                <a:gd name="T71" fmla="*/ 516 h 564"/>
                <a:gd name="T72" fmla="*/ 350 w 668"/>
                <a:gd name="T73" fmla="*/ 482 h 564"/>
                <a:gd name="T74" fmla="*/ 415 w 668"/>
                <a:gd name="T75" fmla="*/ 378 h 564"/>
                <a:gd name="T76" fmla="*/ 506 w 668"/>
                <a:gd name="T77" fmla="*/ 240 h 564"/>
                <a:gd name="T78" fmla="*/ 607 w 668"/>
                <a:gd name="T79" fmla="*/ 104 h 564"/>
                <a:gd name="T80" fmla="*/ 657 w 668"/>
                <a:gd name="T81" fmla="*/ 45 h 564"/>
                <a:gd name="T82" fmla="*/ 666 w 668"/>
                <a:gd name="T83" fmla="*/ 28 h 564"/>
                <a:gd name="T84" fmla="*/ 666 w 668"/>
                <a:gd name="T85" fmla="*/ 13 h 5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68" h="564">
                  <a:moveTo>
                    <a:pt x="666" y="13"/>
                  </a:moveTo>
                  <a:lnTo>
                    <a:pt x="666" y="13"/>
                  </a:lnTo>
                  <a:lnTo>
                    <a:pt x="663" y="9"/>
                  </a:lnTo>
                  <a:lnTo>
                    <a:pt x="657" y="4"/>
                  </a:lnTo>
                  <a:lnTo>
                    <a:pt x="650" y="2"/>
                  </a:lnTo>
                  <a:lnTo>
                    <a:pt x="640" y="0"/>
                  </a:lnTo>
                  <a:lnTo>
                    <a:pt x="640" y="0"/>
                  </a:lnTo>
                  <a:lnTo>
                    <a:pt x="631" y="0"/>
                  </a:lnTo>
                  <a:lnTo>
                    <a:pt x="620" y="2"/>
                  </a:lnTo>
                  <a:lnTo>
                    <a:pt x="597" y="9"/>
                  </a:lnTo>
                  <a:lnTo>
                    <a:pt x="586" y="15"/>
                  </a:lnTo>
                  <a:lnTo>
                    <a:pt x="577" y="22"/>
                  </a:lnTo>
                  <a:lnTo>
                    <a:pt x="566" y="30"/>
                  </a:lnTo>
                  <a:lnTo>
                    <a:pt x="556" y="39"/>
                  </a:lnTo>
                  <a:lnTo>
                    <a:pt x="556" y="39"/>
                  </a:lnTo>
                  <a:lnTo>
                    <a:pt x="493" y="114"/>
                  </a:lnTo>
                  <a:lnTo>
                    <a:pt x="469" y="145"/>
                  </a:lnTo>
                  <a:lnTo>
                    <a:pt x="445" y="179"/>
                  </a:lnTo>
                  <a:lnTo>
                    <a:pt x="387" y="259"/>
                  </a:lnTo>
                  <a:lnTo>
                    <a:pt x="305" y="386"/>
                  </a:lnTo>
                  <a:lnTo>
                    <a:pt x="286" y="413"/>
                  </a:lnTo>
                  <a:lnTo>
                    <a:pt x="286" y="413"/>
                  </a:lnTo>
                  <a:lnTo>
                    <a:pt x="270" y="387"/>
                  </a:lnTo>
                  <a:lnTo>
                    <a:pt x="251" y="363"/>
                  </a:lnTo>
                  <a:lnTo>
                    <a:pt x="231" y="339"/>
                  </a:lnTo>
                  <a:lnTo>
                    <a:pt x="208" y="315"/>
                  </a:lnTo>
                  <a:lnTo>
                    <a:pt x="184" y="296"/>
                  </a:lnTo>
                  <a:lnTo>
                    <a:pt x="171" y="287"/>
                  </a:lnTo>
                  <a:lnTo>
                    <a:pt x="156" y="279"/>
                  </a:lnTo>
                  <a:lnTo>
                    <a:pt x="143" y="272"/>
                  </a:lnTo>
                  <a:lnTo>
                    <a:pt x="128" y="268"/>
                  </a:lnTo>
                  <a:lnTo>
                    <a:pt x="113" y="265"/>
                  </a:lnTo>
                  <a:lnTo>
                    <a:pt x="98" y="261"/>
                  </a:lnTo>
                  <a:lnTo>
                    <a:pt x="98" y="261"/>
                  </a:lnTo>
                  <a:lnTo>
                    <a:pt x="82" y="263"/>
                  </a:lnTo>
                  <a:lnTo>
                    <a:pt x="65" y="266"/>
                  </a:lnTo>
                  <a:lnTo>
                    <a:pt x="48" y="274"/>
                  </a:lnTo>
                  <a:lnTo>
                    <a:pt x="33" y="281"/>
                  </a:lnTo>
                  <a:lnTo>
                    <a:pt x="20" y="292"/>
                  </a:lnTo>
                  <a:lnTo>
                    <a:pt x="9" y="304"/>
                  </a:lnTo>
                  <a:lnTo>
                    <a:pt x="2" y="315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0" y="332"/>
                  </a:lnTo>
                  <a:lnTo>
                    <a:pt x="3" y="337"/>
                  </a:lnTo>
                  <a:lnTo>
                    <a:pt x="11" y="343"/>
                  </a:lnTo>
                  <a:lnTo>
                    <a:pt x="20" y="345"/>
                  </a:lnTo>
                  <a:lnTo>
                    <a:pt x="20" y="345"/>
                  </a:lnTo>
                  <a:lnTo>
                    <a:pt x="37" y="348"/>
                  </a:lnTo>
                  <a:lnTo>
                    <a:pt x="54" y="354"/>
                  </a:lnTo>
                  <a:lnTo>
                    <a:pt x="69" y="363"/>
                  </a:lnTo>
                  <a:lnTo>
                    <a:pt x="85" y="374"/>
                  </a:lnTo>
                  <a:lnTo>
                    <a:pt x="100" y="387"/>
                  </a:lnTo>
                  <a:lnTo>
                    <a:pt x="115" y="402"/>
                  </a:lnTo>
                  <a:lnTo>
                    <a:pt x="141" y="434"/>
                  </a:lnTo>
                  <a:lnTo>
                    <a:pt x="165" y="467"/>
                  </a:lnTo>
                  <a:lnTo>
                    <a:pt x="188" y="501"/>
                  </a:lnTo>
                  <a:lnTo>
                    <a:pt x="218" y="553"/>
                  </a:lnTo>
                  <a:lnTo>
                    <a:pt x="218" y="553"/>
                  </a:lnTo>
                  <a:lnTo>
                    <a:pt x="219" y="557"/>
                  </a:lnTo>
                  <a:lnTo>
                    <a:pt x="225" y="561"/>
                  </a:lnTo>
                  <a:lnTo>
                    <a:pt x="232" y="564"/>
                  </a:lnTo>
                  <a:lnTo>
                    <a:pt x="242" y="564"/>
                  </a:lnTo>
                  <a:lnTo>
                    <a:pt x="242" y="564"/>
                  </a:lnTo>
                  <a:lnTo>
                    <a:pt x="253" y="564"/>
                  </a:lnTo>
                  <a:lnTo>
                    <a:pt x="266" y="561"/>
                  </a:lnTo>
                  <a:lnTo>
                    <a:pt x="279" y="555"/>
                  </a:lnTo>
                  <a:lnTo>
                    <a:pt x="294" y="549"/>
                  </a:lnTo>
                  <a:lnTo>
                    <a:pt x="305" y="542"/>
                  </a:lnTo>
                  <a:lnTo>
                    <a:pt x="318" y="533"/>
                  </a:lnTo>
                  <a:lnTo>
                    <a:pt x="326" y="523"/>
                  </a:lnTo>
                  <a:lnTo>
                    <a:pt x="333" y="516"/>
                  </a:lnTo>
                  <a:lnTo>
                    <a:pt x="333" y="516"/>
                  </a:lnTo>
                  <a:lnTo>
                    <a:pt x="350" y="482"/>
                  </a:lnTo>
                  <a:lnTo>
                    <a:pt x="378" y="436"/>
                  </a:lnTo>
                  <a:lnTo>
                    <a:pt x="415" y="378"/>
                  </a:lnTo>
                  <a:lnTo>
                    <a:pt x="458" y="311"/>
                  </a:lnTo>
                  <a:lnTo>
                    <a:pt x="506" y="240"/>
                  </a:lnTo>
                  <a:lnTo>
                    <a:pt x="556" y="171"/>
                  </a:lnTo>
                  <a:lnTo>
                    <a:pt x="607" y="104"/>
                  </a:lnTo>
                  <a:lnTo>
                    <a:pt x="657" y="45"/>
                  </a:lnTo>
                  <a:lnTo>
                    <a:pt x="657" y="45"/>
                  </a:lnTo>
                  <a:lnTo>
                    <a:pt x="663" y="35"/>
                  </a:lnTo>
                  <a:lnTo>
                    <a:pt x="666" y="28"/>
                  </a:lnTo>
                  <a:lnTo>
                    <a:pt x="668" y="21"/>
                  </a:lnTo>
                  <a:lnTo>
                    <a:pt x="666" y="13"/>
                  </a:lnTo>
                  <a:lnTo>
                    <a:pt x="666" y="13"/>
                  </a:lnTo>
                  <a:close/>
                </a:path>
              </a:pathLst>
            </a:custGeom>
            <a:solidFill>
              <a:srgbClr val="ed4d4d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 sz="2000">
                <a:latin typeface="KoPub돋움체 Medium"/>
                <a:ea typeface="KoPub돋움체 Medium"/>
              </a:endParaRPr>
            </a:p>
          </p:txBody>
        </p:sp>
      </p:grpSp>
      <p:cxnSp>
        <p:nvCxnSpPr>
          <p:cNvPr id="80" name="직선 연결선 79"/>
          <p:cNvCxnSpPr/>
          <p:nvPr/>
        </p:nvCxnSpPr>
        <p:spPr>
          <a:xfrm>
            <a:off x="3983832" y="4898613"/>
            <a:ext cx="733069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직선 연결선 80"/>
          <p:cNvCxnSpPr/>
          <p:nvPr/>
        </p:nvCxnSpPr>
        <p:spPr>
          <a:xfrm>
            <a:off x="3983832" y="5512977"/>
            <a:ext cx="733069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직선 연결선 82"/>
          <p:cNvCxnSpPr/>
          <p:nvPr/>
        </p:nvCxnSpPr>
        <p:spPr>
          <a:xfrm>
            <a:off x="3983832" y="6127341"/>
            <a:ext cx="733069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직선 연결선 83"/>
          <p:cNvCxnSpPr/>
          <p:nvPr/>
        </p:nvCxnSpPr>
        <p:spPr>
          <a:xfrm>
            <a:off x="3983832" y="4285587"/>
            <a:ext cx="733069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그룹 86"/>
          <p:cNvGrpSpPr/>
          <p:nvPr/>
        </p:nvGrpSpPr>
        <p:grpSpPr>
          <a:xfrm rot="0">
            <a:off x="593058" y="909827"/>
            <a:ext cx="2050446" cy="400110"/>
            <a:chOff x="593058" y="909827"/>
            <a:chExt cx="2050446" cy="400110"/>
          </a:xfrm>
        </p:grpSpPr>
        <p:grpSp>
          <p:nvGrpSpPr>
            <p:cNvPr id="88" name="그룹 87"/>
            <p:cNvGrpSpPr/>
            <p:nvPr/>
          </p:nvGrpSpPr>
          <p:grpSpPr>
            <a:xfrm rot="0">
              <a:off x="593058" y="968349"/>
              <a:ext cx="256864" cy="256864"/>
              <a:chOff x="524256" y="975360"/>
              <a:chExt cx="438912" cy="438912"/>
            </a:xfrm>
          </p:grpSpPr>
          <p:sp>
            <p:nvSpPr>
              <p:cNvPr id="90" name="사각형: 둥근 모서리 89"/>
              <p:cNvSpPr/>
              <p:nvPr/>
            </p:nvSpPr>
            <p:spPr>
              <a:xfrm>
                <a:off x="524256" y="975360"/>
                <a:ext cx="438912" cy="438912"/>
              </a:xfrm>
              <a:prstGeom prst="roundRect">
                <a:avLst>
                  <a:gd name="adj" fmla="val 16667"/>
                </a:avLst>
              </a:prstGeom>
              <a:solidFill>
                <a:srgbClr val="f1767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400"/>
              </a:p>
            </p:txBody>
          </p:sp>
          <p:sp>
            <p:nvSpPr>
              <p:cNvPr id="91" name="이등변 삼각형 90"/>
              <p:cNvSpPr/>
              <p:nvPr/>
            </p:nvSpPr>
            <p:spPr>
              <a:xfrm rot="5400000">
                <a:off x="633862" y="1100118"/>
                <a:ext cx="219700" cy="18939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400"/>
              </a:p>
            </p:txBody>
          </p:sp>
        </p:grpSp>
        <p:sp>
          <p:nvSpPr>
            <p:cNvPr id="89" name="TextBox 88"/>
            <p:cNvSpPr txBox="1"/>
            <p:nvPr/>
          </p:nvSpPr>
          <p:spPr>
            <a:xfrm>
              <a:off x="812554" y="909827"/>
              <a:ext cx="1830950" cy="400110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lvl="0">
                <a:defRPr/>
              </a:pPr>
              <a:r>
                <a:rPr kumimoji="1" lang="ko-KR" altLang="en-US" sz="2000" kern="0" spc="-150">
                  <a:solidFill>
                    <a:srgbClr val="ed4d4d"/>
                  </a:solidFill>
                  <a:latin typeface="G마켓 산스 TTF Bold"/>
                  <a:ea typeface="G마켓 산스 TTF Bold"/>
                  <a:cs typeface="Arial"/>
                </a:rPr>
                <a:t>위험성평가 절차</a:t>
              </a:r>
              <a:endParaRPr kumimoji="1" lang="ko-KR" altLang="en-US" sz="2000" kern="0" spc="-150">
                <a:solidFill>
                  <a:srgbClr val="000066"/>
                </a:solidFill>
                <a:latin typeface="G마켓 산스 TTF Bold"/>
                <a:ea typeface="G마켓 산스 TTF Bold"/>
                <a:cs typeface="Arial"/>
              </a:endParaRPr>
            </a:p>
          </p:txBody>
        </p:sp>
      </p:grp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/>
              <a:t>· </a:t>
            </a:r>
            <a:fld id="{E06FA517-99C4-4931-8AF6-A43C2876D6DD}" type="slidenum">
              <a:rPr lang="en-US" altLang="en-US"/>
              <a:pPr lvl="0">
                <a:defRPr/>
              </a:pPr>
              <a:t>31</a:t>
            </a:fld>
            <a:r>
              <a:rPr lang="ko-KR" altLang="en-US"/>
              <a:t> </a:t>
            </a:r>
            <a:r>
              <a:rPr lang="en-US" altLang="ko-KR"/>
              <a:t>· </a:t>
            </a:r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788" y="388207"/>
            <a:ext cx="49125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Ⅲ. </a:t>
            </a:r>
            <a:r>
              <a:rPr lang="ko-KR" altLang="en-US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위험성평가 실시는 어떻게</a:t>
            </a:r>
            <a:r>
              <a:rPr lang="en-US" altLang="ko-KR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?</a:t>
            </a:r>
            <a:endParaRPr lang="en-US" altLang="ko-KR" spc="-7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32" name="그룹 31"/>
          <p:cNvGrpSpPr/>
          <p:nvPr/>
        </p:nvGrpSpPr>
        <p:grpSpPr>
          <a:xfrm rot="0">
            <a:off x="3401410" y="1645593"/>
            <a:ext cx="8155910" cy="484490"/>
            <a:chOff x="1239154" y="1527547"/>
            <a:chExt cx="8155910" cy="484490"/>
          </a:xfrm>
        </p:grpSpPr>
        <p:sp>
          <p:nvSpPr>
            <p:cNvPr id="33" name="사각형: 둥근 모서리 32"/>
            <p:cNvSpPr/>
            <p:nvPr/>
          </p:nvSpPr>
          <p:spPr>
            <a:xfrm>
              <a:off x="1255747" y="1538778"/>
              <a:ext cx="8139317" cy="462731"/>
            </a:xfrm>
            <a:prstGeom prst="roundRect">
              <a:avLst>
                <a:gd name="adj" fmla="val 50000"/>
              </a:avLst>
            </a:prstGeom>
            <a:solidFill>
              <a:srgbClr val="2ec2d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tabLst>
                  <a:tab pos="182563" algn="l"/>
                </a:tabLst>
                <a:defRPr/>
              </a:pPr>
              <a:r>
                <a:rPr lang="ko-KR" altLang="en-US" sz="28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      허용 가능한 위험성을 넘은 </a:t>
              </a:r>
              <a:r>
                <a:rPr lang="en-US" altLang="ko-KR" sz="28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&lt;</a:t>
              </a:r>
              <a:r>
                <a:rPr lang="ko-KR" altLang="en-US" sz="28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상</a:t>
              </a:r>
              <a:r>
                <a:rPr lang="en-US" altLang="ko-KR" sz="28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&gt;</a:t>
              </a:r>
              <a:r>
                <a:rPr lang="ko-KR" altLang="en-US" sz="28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의 위험이라면</a:t>
              </a:r>
              <a:r>
                <a:rPr lang="en-US" altLang="ko-KR" sz="28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?</a:t>
              </a:r>
              <a:endParaRPr lang="ko-KR" altLang="en-US" sz="280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34" name="타원 33"/>
            <p:cNvSpPr/>
            <p:nvPr/>
          </p:nvSpPr>
          <p:spPr>
            <a:xfrm>
              <a:off x="1239154" y="1527547"/>
              <a:ext cx="484490" cy="484490"/>
            </a:xfrm>
            <a:prstGeom prst="ellipse">
              <a:avLst/>
            </a:prstGeom>
            <a:solidFill>
              <a:srgbClr val="2ec2d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35" name="이등변 삼각형 34"/>
            <p:cNvSpPr/>
            <p:nvPr/>
          </p:nvSpPr>
          <p:spPr>
            <a:xfrm rot="5400000">
              <a:off x="1411935" y="1670212"/>
              <a:ext cx="219700" cy="1893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grpSp>
        <p:nvGrpSpPr>
          <p:cNvPr id="65" name="그룹 64"/>
          <p:cNvGrpSpPr/>
          <p:nvPr/>
        </p:nvGrpSpPr>
        <p:grpSpPr>
          <a:xfrm rot="0">
            <a:off x="4133512" y="2504529"/>
            <a:ext cx="7807028" cy="465366"/>
            <a:chOff x="4133512" y="2826480"/>
            <a:chExt cx="7807028" cy="465366"/>
          </a:xfrm>
        </p:grpSpPr>
        <p:sp>
          <p:nvSpPr>
            <p:cNvPr id="36" name="직사각형 35"/>
            <p:cNvSpPr/>
            <p:nvPr/>
          </p:nvSpPr>
          <p:spPr>
            <a:xfrm>
              <a:off x="4365375" y="2826480"/>
              <a:ext cx="7575165" cy="465366"/>
            </a:xfrm>
            <a:prstGeom prst="rect">
              <a:avLst/>
            </a:prstGeom>
          </p:spPr>
          <p:txBody>
            <a:bodyPr vert="horz" wrap="square" lIns="91440" tIns="45720" rIns="91440" bIns="45720" anchor="t">
              <a:spAutoFit/>
            </a:bodyPr>
            <a:lstStyle/>
            <a:p>
              <a:pPr>
                <a:lnSpc>
                  <a:spcPts val="3000"/>
                </a:lnSpc>
                <a:spcBef>
                  <a:spcPts val="0"/>
                </a:spcBef>
                <a:spcAft>
                  <a:spcPts val="2400"/>
                </a:spcAft>
                <a:defRPr/>
              </a:pPr>
              <a:r>
                <a:rPr lang="en-US" altLang="ko-KR" sz="2200" spc="-200">
                  <a:solidFill>
                    <a:srgbClr val="000066"/>
                  </a:solidFill>
                  <a:latin typeface="+mj-ea"/>
                  <a:ea typeface="+mj-ea"/>
                </a:rPr>
                <a:t>&lt;</a:t>
              </a:r>
              <a:r>
                <a:rPr lang="ko-KR" altLang="en-US" sz="2200" spc="-200">
                  <a:solidFill>
                    <a:srgbClr val="000066"/>
                  </a:solidFill>
                  <a:latin typeface="+mj-ea"/>
                  <a:ea typeface="+mj-ea"/>
                </a:rPr>
                <a:t>상</a:t>
              </a:r>
              <a:r>
                <a:rPr lang="en-US" altLang="ko-KR" sz="2200" spc="-200">
                  <a:solidFill>
                    <a:srgbClr val="000066"/>
                  </a:solidFill>
                  <a:latin typeface="+mj-ea"/>
                  <a:ea typeface="+mj-ea"/>
                </a:rPr>
                <a:t>&gt;</a:t>
              </a:r>
              <a:r>
                <a:rPr lang="ko-KR" altLang="en-US" sz="2200" spc="-200">
                  <a:solidFill>
                    <a:srgbClr val="000066"/>
                  </a:solidFill>
                  <a:latin typeface="+mj-ea"/>
                  <a:ea typeface="+mj-ea"/>
                </a:rPr>
                <a:t>의 위험성을 </a:t>
              </a:r>
              <a:r>
                <a:rPr lang="en-US" altLang="ko-KR" sz="2200" spc="-200">
                  <a:solidFill>
                    <a:srgbClr val="000066"/>
                  </a:solidFill>
                  <a:latin typeface="+mj-ea"/>
                  <a:ea typeface="+mj-ea"/>
                </a:rPr>
                <a:t>&lt;</a:t>
              </a:r>
              <a:r>
                <a:rPr lang="ko-KR" altLang="en-US" sz="2200" spc="-200">
                  <a:solidFill>
                    <a:srgbClr val="000066"/>
                  </a:solidFill>
                  <a:latin typeface="+mj-ea"/>
                  <a:ea typeface="+mj-ea"/>
                </a:rPr>
                <a:t>하</a:t>
              </a:r>
              <a:r>
                <a:rPr lang="en-US" altLang="ko-KR" sz="2200" spc="-200">
                  <a:solidFill>
                    <a:srgbClr val="000066"/>
                  </a:solidFill>
                  <a:latin typeface="+mj-ea"/>
                  <a:ea typeface="+mj-ea"/>
                </a:rPr>
                <a:t>&gt;</a:t>
              </a:r>
              <a:r>
                <a:rPr lang="ko-KR" altLang="en-US" sz="2200" spc="-200">
                  <a:solidFill>
                    <a:srgbClr val="000066"/>
                  </a:solidFill>
                  <a:latin typeface="+mj-ea"/>
                  <a:ea typeface="+mj-ea"/>
                </a:rPr>
                <a:t>까지 낮추기 위한 </a:t>
              </a:r>
              <a:r>
                <a:rPr lang="ko-KR" altLang="en-US" sz="2200" spc="-200">
                  <a:solidFill>
                    <a:srgbClr val="ed5151"/>
                  </a:solidFill>
                  <a:latin typeface="+mj-ea"/>
                  <a:ea typeface="+mj-ea"/>
                </a:rPr>
                <a:t>조치들이 시급하다는 의미</a:t>
              </a:r>
              <a:endParaRPr lang="ko-KR" altLang="en-US" sz="2200" spc="-200">
                <a:solidFill>
                  <a:srgbClr val="000066"/>
                </a:solidFill>
                <a:latin typeface="+mj-ea"/>
                <a:ea typeface="+mj-ea"/>
              </a:endParaRPr>
            </a:p>
          </p:txBody>
        </p:sp>
        <p:grpSp>
          <p:nvGrpSpPr>
            <p:cNvPr id="44" name="그룹 43"/>
            <p:cNvGrpSpPr/>
            <p:nvPr/>
          </p:nvGrpSpPr>
          <p:grpSpPr>
            <a:xfrm rot="0">
              <a:off x="4133512" y="2962459"/>
              <a:ext cx="221919" cy="210110"/>
              <a:chOff x="346869" y="1820387"/>
              <a:chExt cx="617538" cy="584675"/>
            </a:xfrm>
            <a:solidFill>
              <a:srgbClr val="000000"/>
            </a:solidFill>
          </p:grpSpPr>
          <p:sp>
            <p:nvSpPr>
              <p:cNvPr id="45" name="Freeform 74"/>
              <p:cNvSpPr/>
              <p:nvPr/>
            </p:nvSpPr>
            <p:spPr>
              <a:xfrm flipH="1">
                <a:off x="346869" y="1868487"/>
                <a:ext cx="536575" cy="536575"/>
              </a:xfrm>
              <a:custGeom>
                <a:avLst/>
                <a:gdLst>
                  <a:gd name="T0" fmla="*/ 167 w 676"/>
                  <a:gd name="T1" fmla="*/ 0 h 676"/>
                  <a:gd name="T2" fmla="*/ 158 w 676"/>
                  <a:gd name="T3" fmla="*/ 0 h 676"/>
                  <a:gd name="T4" fmla="*/ 508 w 676"/>
                  <a:gd name="T5" fmla="*/ 73 h 676"/>
                  <a:gd name="T6" fmla="*/ 527 w 676"/>
                  <a:gd name="T7" fmla="*/ 74 h 676"/>
                  <a:gd name="T8" fmla="*/ 562 w 676"/>
                  <a:gd name="T9" fmla="*/ 89 h 676"/>
                  <a:gd name="T10" fmla="*/ 586 w 676"/>
                  <a:gd name="T11" fmla="*/ 114 h 676"/>
                  <a:gd name="T12" fmla="*/ 601 w 676"/>
                  <a:gd name="T13" fmla="*/ 149 h 676"/>
                  <a:gd name="T14" fmla="*/ 603 w 676"/>
                  <a:gd name="T15" fmla="*/ 508 h 676"/>
                  <a:gd name="T16" fmla="*/ 601 w 676"/>
                  <a:gd name="T17" fmla="*/ 527 h 676"/>
                  <a:gd name="T18" fmla="*/ 586 w 676"/>
                  <a:gd name="T19" fmla="*/ 560 h 676"/>
                  <a:gd name="T20" fmla="*/ 562 w 676"/>
                  <a:gd name="T21" fmla="*/ 587 h 676"/>
                  <a:gd name="T22" fmla="*/ 527 w 676"/>
                  <a:gd name="T23" fmla="*/ 601 h 676"/>
                  <a:gd name="T24" fmla="*/ 167 w 676"/>
                  <a:gd name="T25" fmla="*/ 603 h 676"/>
                  <a:gd name="T26" fmla="*/ 149 w 676"/>
                  <a:gd name="T27" fmla="*/ 601 h 676"/>
                  <a:gd name="T28" fmla="*/ 115 w 676"/>
                  <a:gd name="T29" fmla="*/ 587 h 676"/>
                  <a:gd name="T30" fmla="*/ 89 w 676"/>
                  <a:gd name="T31" fmla="*/ 560 h 676"/>
                  <a:gd name="T32" fmla="*/ 76 w 676"/>
                  <a:gd name="T33" fmla="*/ 527 h 676"/>
                  <a:gd name="T34" fmla="*/ 74 w 676"/>
                  <a:gd name="T35" fmla="*/ 408 h 676"/>
                  <a:gd name="T36" fmla="*/ 0 w 676"/>
                  <a:gd name="T37" fmla="*/ 508 h 676"/>
                  <a:gd name="T38" fmla="*/ 2 w 676"/>
                  <a:gd name="T39" fmla="*/ 525 h 676"/>
                  <a:gd name="T40" fmla="*/ 7 w 676"/>
                  <a:gd name="T41" fmla="*/ 557 h 676"/>
                  <a:gd name="T42" fmla="*/ 20 w 676"/>
                  <a:gd name="T43" fmla="*/ 588 h 676"/>
                  <a:gd name="T44" fmla="*/ 39 w 676"/>
                  <a:gd name="T45" fmla="*/ 614 h 676"/>
                  <a:gd name="T46" fmla="*/ 61 w 676"/>
                  <a:gd name="T47" fmla="*/ 637 h 676"/>
                  <a:gd name="T48" fmla="*/ 89 w 676"/>
                  <a:gd name="T49" fmla="*/ 655 h 676"/>
                  <a:gd name="T50" fmla="*/ 119 w 676"/>
                  <a:gd name="T51" fmla="*/ 668 h 676"/>
                  <a:gd name="T52" fmla="*/ 151 w 676"/>
                  <a:gd name="T53" fmla="*/ 674 h 676"/>
                  <a:gd name="T54" fmla="*/ 508 w 676"/>
                  <a:gd name="T55" fmla="*/ 676 h 676"/>
                  <a:gd name="T56" fmla="*/ 525 w 676"/>
                  <a:gd name="T57" fmla="*/ 674 h 676"/>
                  <a:gd name="T58" fmla="*/ 558 w 676"/>
                  <a:gd name="T59" fmla="*/ 668 h 676"/>
                  <a:gd name="T60" fmla="*/ 588 w 676"/>
                  <a:gd name="T61" fmla="*/ 655 h 676"/>
                  <a:gd name="T62" fmla="*/ 616 w 676"/>
                  <a:gd name="T63" fmla="*/ 637 h 676"/>
                  <a:gd name="T64" fmla="*/ 638 w 676"/>
                  <a:gd name="T65" fmla="*/ 614 h 676"/>
                  <a:gd name="T66" fmla="*/ 655 w 676"/>
                  <a:gd name="T67" fmla="*/ 588 h 676"/>
                  <a:gd name="T68" fmla="*/ 668 w 676"/>
                  <a:gd name="T69" fmla="*/ 557 h 676"/>
                  <a:gd name="T70" fmla="*/ 676 w 676"/>
                  <a:gd name="T71" fmla="*/ 525 h 676"/>
                  <a:gd name="T72" fmla="*/ 676 w 676"/>
                  <a:gd name="T73" fmla="*/ 168 h 676"/>
                  <a:gd name="T74" fmla="*/ 676 w 676"/>
                  <a:gd name="T75" fmla="*/ 151 h 676"/>
                  <a:gd name="T76" fmla="*/ 668 w 676"/>
                  <a:gd name="T77" fmla="*/ 117 h 676"/>
                  <a:gd name="T78" fmla="*/ 655 w 676"/>
                  <a:gd name="T79" fmla="*/ 87 h 676"/>
                  <a:gd name="T80" fmla="*/ 638 w 676"/>
                  <a:gd name="T81" fmla="*/ 61 h 676"/>
                  <a:gd name="T82" fmla="*/ 616 w 676"/>
                  <a:gd name="T83" fmla="*/ 37 h 676"/>
                  <a:gd name="T84" fmla="*/ 588 w 676"/>
                  <a:gd name="T85" fmla="*/ 20 h 676"/>
                  <a:gd name="T86" fmla="*/ 558 w 676"/>
                  <a:gd name="T87" fmla="*/ 7 h 676"/>
                  <a:gd name="T88" fmla="*/ 525 w 676"/>
                  <a:gd name="T89" fmla="*/ 0 h 676"/>
                  <a:gd name="T90" fmla="*/ 508 w 676"/>
                  <a:gd name="T91" fmla="*/ 0 h 67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76" h="676">
                    <a:moveTo>
                      <a:pt x="508" y="0"/>
                    </a:moveTo>
                    <a:lnTo>
                      <a:pt x="167" y="0"/>
                    </a:lnTo>
                    <a:lnTo>
                      <a:pt x="167" y="0"/>
                    </a:lnTo>
                    <a:lnTo>
                      <a:pt x="158" y="0"/>
                    </a:lnTo>
                    <a:lnTo>
                      <a:pt x="197" y="73"/>
                    </a:lnTo>
                    <a:lnTo>
                      <a:pt x="508" y="73"/>
                    </a:lnTo>
                    <a:lnTo>
                      <a:pt x="508" y="73"/>
                    </a:lnTo>
                    <a:lnTo>
                      <a:pt x="527" y="74"/>
                    </a:lnTo>
                    <a:lnTo>
                      <a:pt x="545" y="80"/>
                    </a:lnTo>
                    <a:lnTo>
                      <a:pt x="562" y="89"/>
                    </a:lnTo>
                    <a:lnTo>
                      <a:pt x="575" y="101"/>
                    </a:lnTo>
                    <a:lnTo>
                      <a:pt x="586" y="114"/>
                    </a:lnTo>
                    <a:lnTo>
                      <a:pt x="596" y="130"/>
                    </a:lnTo>
                    <a:lnTo>
                      <a:pt x="601" y="149"/>
                    </a:lnTo>
                    <a:lnTo>
                      <a:pt x="603" y="168"/>
                    </a:lnTo>
                    <a:lnTo>
                      <a:pt x="603" y="508"/>
                    </a:lnTo>
                    <a:lnTo>
                      <a:pt x="603" y="508"/>
                    </a:lnTo>
                    <a:lnTo>
                      <a:pt x="601" y="527"/>
                    </a:lnTo>
                    <a:lnTo>
                      <a:pt x="596" y="544"/>
                    </a:lnTo>
                    <a:lnTo>
                      <a:pt x="586" y="560"/>
                    </a:lnTo>
                    <a:lnTo>
                      <a:pt x="575" y="575"/>
                    </a:lnTo>
                    <a:lnTo>
                      <a:pt x="562" y="587"/>
                    </a:lnTo>
                    <a:lnTo>
                      <a:pt x="545" y="596"/>
                    </a:lnTo>
                    <a:lnTo>
                      <a:pt x="527" y="601"/>
                    </a:lnTo>
                    <a:lnTo>
                      <a:pt x="508" y="603"/>
                    </a:lnTo>
                    <a:lnTo>
                      <a:pt x="167" y="603"/>
                    </a:lnTo>
                    <a:lnTo>
                      <a:pt x="167" y="603"/>
                    </a:lnTo>
                    <a:lnTo>
                      <a:pt x="149" y="601"/>
                    </a:lnTo>
                    <a:lnTo>
                      <a:pt x="132" y="596"/>
                    </a:lnTo>
                    <a:lnTo>
                      <a:pt x="115" y="587"/>
                    </a:lnTo>
                    <a:lnTo>
                      <a:pt x="100" y="575"/>
                    </a:lnTo>
                    <a:lnTo>
                      <a:pt x="89" y="560"/>
                    </a:lnTo>
                    <a:lnTo>
                      <a:pt x="82" y="544"/>
                    </a:lnTo>
                    <a:lnTo>
                      <a:pt x="76" y="527"/>
                    </a:lnTo>
                    <a:lnTo>
                      <a:pt x="74" y="508"/>
                    </a:lnTo>
                    <a:lnTo>
                      <a:pt x="74" y="408"/>
                    </a:lnTo>
                    <a:lnTo>
                      <a:pt x="0" y="330"/>
                    </a:lnTo>
                    <a:lnTo>
                      <a:pt x="0" y="508"/>
                    </a:lnTo>
                    <a:lnTo>
                      <a:pt x="0" y="508"/>
                    </a:lnTo>
                    <a:lnTo>
                      <a:pt x="2" y="525"/>
                    </a:lnTo>
                    <a:lnTo>
                      <a:pt x="3" y="542"/>
                    </a:lnTo>
                    <a:lnTo>
                      <a:pt x="7" y="557"/>
                    </a:lnTo>
                    <a:lnTo>
                      <a:pt x="13" y="573"/>
                    </a:lnTo>
                    <a:lnTo>
                      <a:pt x="20" y="588"/>
                    </a:lnTo>
                    <a:lnTo>
                      <a:pt x="30" y="601"/>
                    </a:lnTo>
                    <a:lnTo>
                      <a:pt x="39" y="614"/>
                    </a:lnTo>
                    <a:lnTo>
                      <a:pt x="50" y="626"/>
                    </a:lnTo>
                    <a:lnTo>
                      <a:pt x="61" y="637"/>
                    </a:lnTo>
                    <a:lnTo>
                      <a:pt x="74" y="646"/>
                    </a:lnTo>
                    <a:lnTo>
                      <a:pt x="89" y="655"/>
                    </a:lnTo>
                    <a:lnTo>
                      <a:pt x="102" y="663"/>
                    </a:lnTo>
                    <a:lnTo>
                      <a:pt x="119" y="668"/>
                    </a:lnTo>
                    <a:lnTo>
                      <a:pt x="134" y="672"/>
                    </a:lnTo>
                    <a:lnTo>
                      <a:pt x="151" y="674"/>
                    </a:lnTo>
                    <a:lnTo>
                      <a:pt x="167" y="676"/>
                    </a:lnTo>
                    <a:lnTo>
                      <a:pt x="508" y="676"/>
                    </a:lnTo>
                    <a:lnTo>
                      <a:pt x="508" y="676"/>
                    </a:lnTo>
                    <a:lnTo>
                      <a:pt x="525" y="674"/>
                    </a:lnTo>
                    <a:lnTo>
                      <a:pt x="542" y="672"/>
                    </a:lnTo>
                    <a:lnTo>
                      <a:pt x="558" y="668"/>
                    </a:lnTo>
                    <a:lnTo>
                      <a:pt x="573" y="663"/>
                    </a:lnTo>
                    <a:lnTo>
                      <a:pt x="588" y="655"/>
                    </a:lnTo>
                    <a:lnTo>
                      <a:pt x="603" y="646"/>
                    </a:lnTo>
                    <a:lnTo>
                      <a:pt x="616" y="637"/>
                    </a:lnTo>
                    <a:lnTo>
                      <a:pt x="627" y="626"/>
                    </a:lnTo>
                    <a:lnTo>
                      <a:pt x="638" y="614"/>
                    </a:lnTo>
                    <a:lnTo>
                      <a:pt x="648" y="601"/>
                    </a:lnTo>
                    <a:lnTo>
                      <a:pt x="655" y="588"/>
                    </a:lnTo>
                    <a:lnTo>
                      <a:pt x="663" y="573"/>
                    </a:lnTo>
                    <a:lnTo>
                      <a:pt x="668" y="557"/>
                    </a:lnTo>
                    <a:lnTo>
                      <a:pt x="674" y="542"/>
                    </a:lnTo>
                    <a:lnTo>
                      <a:pt x="676" y="525"/>
                    </a:lnTo>
                    <a:lnTo>
                      <a:pt x="676" y="508"/>
                    </a:lnTo>
                    <a:lnTo>
                      <a:pt x="676" y="168"/>
                    </a:lnTo>
                    <a:lnTo>
                      <a:pt x="676" y="168"/>
                    </a:lnTo>
                    <a:lnTo>
                      <a:pt x="676" y="151"/>
                    </a:lnTo>
                    <a:lnTo>
                      <a:pt x="674" y="134"/>
                    </a:lnTo>
                    <a:lnTo>
                      <a:pt x="668" y="117"/>
                    </a:lnTo>
                    <a:lnTo>
                      <a:pt x="663" y="102"/>
                    </a:lnTo>
                    <a:lnTo>
                      <a:pt x="655" y="87"/>
                    </a:lnTo>
                    <a:lnTo>
                      <a:pt x="648" y="74"/>
                    </a:lnTo>
                    <a:lnTo>
                      <a:pt x="638" y="61"/>
                    </a:lnTo>
                    <a:lnTo>
                      <a:pt x="627" y="48"/>
                    </a:lnTo>
                    <a:lnTo>
                      <a:pt x="616" y="37"/>
                    </a:lnTo>
                    <a:lnTo>
                      <a:pt x="603" y="28"/>
                    </a:lnTo>
                    <a:lnTo>
                      <a:pt x="588" y="20"/>
                    </a:lnTo>
                    <a:lnTo>
                      <a:pt x="573" y="13"/>
                    </a:lnTo>
                    <a:lnTo>
                      <a:pt x="558" y="7"/>
                    </a:lnTo>
                    <a:lnTo>
                      <a:pt x="542" y="4"/>
                    </a:lnTo>
                    <a:lnTo>
                      <a:pt x="525" y="0"/>
                    </a:lnTo>
                    <a:lnTo>
                      <a:pt x="508" y="0"/>
                    </a:lnTo>
                    <a:lnTo>
                      <a:pt x="50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 sz="2000">
                  <a:latin typeface="KoPub돋움체 Medium"/>
                  <a:ea typeface="KoPub돋움체 Medium"/>
                </a:endParaRPr>
              </a:p>
            </p:txBody>
          </p:sp>
          <p:sp>
            <p:nvSpPr>
              <p:cNvPr id="46" name="Freeform 33"/>
              <p:cNvSpPr/>
              <p:nvPr/>
            </p:nvSpPr>
            <p:spPr>
              <a:xfrm>
                <a:off x="434181" y="1820387"/>
                <a:ext cx="530226" cy="447675"/>
              </a:xfrm>
              <a:custGeom>
                <a:avLst/>
                <a:gdLst>
                  <a:gd name="T0" fmla="*/ 666 w 668"/>
                  <a:gd name="T1" fmla="*/ 13 h 564"/>
                  <a:gd name="T2" fmla="*/ 657 w 668"/>
                  <a:gd name="T3" fmla="*/ 4 h 564"/>
                  <a:gd name="T4" fmla="*/ 640 w 668"/>
                  <a:gd name="T5" fmla="*/ 0 h 564"/>
                  <a:gd name="T6" fmla="*/ 631 w 668"/>
                  <a:gd name="T7" fmla="*/ 0 h 564"/>
                  <a:gd name="T8" fmla="*/ 597 w 668"/>
                  <a:gd name="T9" fmla="*/ 9 h 564"/>
                  <a:gd name="T10" fmla="*/ 577 w 668"/>
                  <a:gd name="T11" fmla="*/ 22 h 564"/>
                  <a:gd name="T12" fmla="*/ 556 w 668"/>
                  <a:gd name="T13" fmla="*/ 39 h 564"/>
                  <a:gd name="T14" fmla="*/ 493 w 668"/>
                  <a:gd name="T15" fmla="*/ 114 h 564"/>
                  <a:gd name="T16" fmla="*/ 445 w 668"/>
                  <a:gd name="T17" fmla="*/ 179 h 564"/>
                  <a:gd name="T18" fmla="*/ 305 w 668"/>
                  <a:gd name="T19" fmla="*/ 386 h 564"/>
                  <a:gd name="T20" fmla="*/ 286 w 668"/>
                  <a:gd name="T21" fmla="*/ 413 h 564"/>
                  <a:gd name="T22" fmla="*/ 251 w 668"/>
                  <a:gd name="T23" fmla="*/ 363 h 564"/>
                  <a:gd name="T24" fmla="*/ 208 w 668"/>
                  <a:gd name="T25" fmla="*/ 315 h 564"/>
                  <a:gd name="T26" fmla="*/ 171 w 668"/>
                  <a:gd name="T27" fmla="*/ 287 h 564"/>
                  <a:gd name="T28" fmla="*/ 143 w 668"/>
                  <a:gd name="T29" fmla="*/ 272 h 564"/>
                  <a:gd name="T30" fmla="*/ 113 w 668"/>
                  <a:gd name="T31" fmla="*/ 265 h 564"/>
                  <a:gd name="T32" fmla="*/ 98 w 668"/>
                  <a:gd name="T33" fmla="*/ 261 h 564"/>
                  <a:gd name="T34" fmla="*/ 65 w 668"/>
                  <a:gd name="T35" fmla="*/ 266 h 564"/>
                  <a:gd name="T36" fmla="*/ 33 w 668"/>
                  <a:gd name="T37" fmla="*/ 281 h 564"/>
                  <a:gd name="T38" fmla="*/ 9 w 668"/>
                  <a:gd name="T39" fmla="*/ 304 h 564"/>
                  <a:gd name="T40" fmla="*/ 0 w 668"/>
                  <a:gd name="T41" fmla="*/ 324 h 564"/>
                  <a:gd name="T42" fmla="*/ 0 w 668"/>
                  <a:gd name="T43" fmla="*/ 332 h 564"/>
                  <a:gd name="T44" fmla="*/ 11 w 668"/>
                  <a:gd name="T45" fmla="*/ 343 h 564"/>
                  <a:gd name="T46" fmla="*/ 20 w 668"/>
                  <a:gd name="T47" fmla="*/ 345 h 564"/>
                  <a:gd name="T48" fmla="*/ 54 w 668"/>
                  <a:gd name="T49" fmla="*/ 354 h 564"/>
                  <a:gd name="T50" fmla="*/ 85 w 668"/>
                  <a:gd name="T51" fmla="*/ 374 h 564"/>
                  <a:gd name="T52" fmla="*/ 115 w 668"/>
                  <a:gd name="T53" fmla="*/ 402 h 564"/>
                  <a:gd name="T54" fmla="*/ 165 w 668"/>
                  <a:gd name="T55" fmla="*/ 467 h 564"/>
                  <a:gd name="T56" fmla="*/ 218 w 668"/>
                  <a:gd name="T57" fmla="*/ 553 h 564"/>
                  <a:gd name="T58" fmla="*/ 219 w 668"/>
                  <a:gd name="T59" fmla="*/ 557 h 564"/>
                  <a:gd name="T60" fmla="*/ 232 w 668"/>
                  <a:gd name="T61" fmla="*/ 564 h 564"/>
                  <a:gd name="T62" fmla="*/ 242 w 668"/>
                  <a:gd name="T63" fmla="*/ 564 h 564"/>
                  <a:gd name="T64" fmla="*/ 266 w 668"/>
                  <a:gd name="T65" fmla="*/ 561 h 564"/>
                  <a:gd name="T66" fmla="*/ 294 w 668"/>
                  <a:gd name="T67" fmla="*/ 549 h 564"/>
                  <a:gd name="T68" fmla="*/ 318 w 668"/>
                  <a:gd name="T69" fmla="*/ 533 h 564"/>
                  <a:gd name="T70" fmla="*/ 333 w 668"/>
                  <a:gd name="T71" fmla="*/ 516 h 564"/>
                  <a:gd name="T72" fmla="*/ 350 w 668"/>
                  <a:gd name="T73" fmla="*/ 482 h 564"/>
                  <a:gd name="T74" fmla="*/ 415 w 668"/>
                  <a:gd name="T75" fmla="*/ 378 h 564"/>
                  <a:gd name="T76" fmla="*/ 506 w 668"/>
                  <a:gd name="T77" fmla="*/ 240 h 564"/>
                  <a:gd name="T78" fmla="*/ 607 w 668"/>
                  <a:gd name="T79" fmla="*/ 104 h 564"/>
                  <a:gd name="T80" fmla="*/ 657 w 668"/>
                  <a:gd name="T81" fmla="*/ 45 h 564"/>
                  <a:gd name="T82" fmla="*/ 666 w 668"/>
                  <a:gd name="T83" fmla="*/ 28 h 564"/>
                  <a:gd name="T84" fmla="*/ 666 w 668"/>
                  <a:gd name="T85" fmla="*/ 13 h 5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68" h="564">
                    <a:moveTo>
                      <a:pt x="666" y="13"/>
                    </a:moveTo>
                    <a:lnTo>
                      <a:pt x="666" y="13"/>
                    </a:lnTo>
                    <a:lnTo>
                      <a:pt x="663" y="9"/>
                    </a:lnTo>
                    <a:lnTo>
                      <a:pt x="657" y="4"/>
                    </a:lnTo>
                    <a:lnTo>
                      <a:pt x="650" y="2"/>
                    </a:lnTo>
                    <a:lnTo>
                      <a:pt x="640" y="0"/>
                    </a:lnTo>
                    <a:lnTo>
                      <a:pt x="640" y="0"/>
                    </a:lnTo>
                    <a:lnTo>
                      <a:pt x="631" y="0"/>
                    </a:lnTo>
                    <a:lnTo>
                      <a:pt x="620" y="2"/>
                    </a:lnTo>
                    <a:lnTo>
                      <a:pt x="597" y="9"/>
                    </a:lnTo>
                    <a:lnTo>
                      <a:pt x="586" y="15"/>
                    </a:lnTo>
                    <a:lnTo>
                      <a:pt x="577" y="22"/>
                    </a:lnTo>
                    <a:lnTo>
                      <a:pt x="566" y="30"/>
                    </a:lnTo>
                    <a:lnTo>
                      <a:pt x="556" y="39"/>
                    </a:lnTo>
                    <a:lnTo>
                      <a:pt x="556" y="39"/>
                    </a:lnTo>
                    <a:lnTo>
                      <a:pt x="493" y="114"/>
                    </a:lnTo>
                    <a:lnTo>
                      <a:pt x="469" y="145"/>
                    </a:lnTo>
                    <a:lnTo>
                      <a:pt x="445" y="179"/>
                    </a:lnTo>
                    <a:lnTo>
                      <a:pt x="387" y="259"/>
                    </a:lnTo>
                    <a:lnTo>
                      <a:pt x="305" y="386"/>
                    </a:lnTo>
                    <a:lnTo>
                      <a:pt x="286" y="413"/>
                    </a:lnTo>
                    <a:lnTo>
                      <a:pt x="286" y="413"/>
                    </a:lnTo>
                    <a:lnTo>
                      <a:pt x="270" y="387"/>
                    </a:lnTo>
                    <a:lnTo>
                      <a:pt x="251" y="363"/>
                    </a:lnTo>
                    <a:lnTo>
                      <a:pt x="231" y="339"/>
                    </a:lnTo>
                    <a:lnTo>
                      <a:pt x="208" y="315"/>
                    </a:lnTo>
                    <a:lnTo>
                      <a:pt x="184" y="296"/>
                    </a:lnTo>
                    <a:lnTo>
                      <a:pt x="171" y="287"/>
                    </a:lnTo>
                    <a:lnTo>
                      <a:pt x="156" y="279"/>
                    </a:lnTo>
                    <a:lnTo>
                      <a:pt x="143" y="272"/>
                    </a:lnTo>
                    <a:lnTo>
                      <a:pt x="128" y="268"/>
                    </a:lnTo>
                    <a:lnTo>
                      <a:pt x="113" y="265"/>
                    </a:lnTo>
                    <a:lnTo>
                      <a:pt x="98" y="261"/>
                    </a:lnTo>
                    <a:lnTo>
                      <a:pt x="98" y="261"/>
                    </a:lnTo>
                    <a:lnTo>
                      <a:pt x="82" y="263"/>
                    </a:lnTo>
                    <a:lnTo>
                      <a:pt x="65" y="266"/>
                    </a:lnTo>
                    <a:lnTo>
                      <a:pt x="48" y="274"/>
                    </a:lnTo>
                    <a:lnTo>
                      <a:pt x="33" y="281"/>
                    </a:lnTo>
                    <a:lnTo>
                      <a:pt x="20" y="292"/>
                    </a:lnTo>
                    <a:lnTo>
                      <a:pt x="9" y="304"/>
                    </a:lnTo>
                    <a:lnTo>
                      <a:pt x="2" y="315"/>
                    </a:lnTo>
                    <a:lnTo>
                      <a:pt x="0" y="324"/>
                    </a:lnTo>
                    <a:lnTo>
                      <a:pt x="0" y="324"/>
                    </a:lnTo>
                    <a:lnTo>
                      <a:pt x="0" y="332"/>
                    </a:lnTo>
                    <a:lnTo>
                      <a:pt x="3" y="337"/>
                    </a:lnTo>
                    <a:lnTo>
                      <a:pt x="11" y="343"/>
                    </a:lnTo>
                    <a:lnTo>
                      <a:pt x="20" y="345"/>
                    </a:lnTo>
                    <a:lnTo>
                      <a:pt x="20" y="345"/>
                    </a:lnTo>
                    <a:lnTo>
                      <a:pt x="37" y="348"/>
                    </a:lnTo>
                    <a:lnTo>
                      <a:pt x="54" y="354"/>
                    </a:lnTo>
                    <a:lnTo>
                      <a:pt x="69" y="363"/>
                    </a:lnTo>
                    <a:lnTo>
                      <a:pt x="85" y="374"/>
                    </a:lnTo>
                    <a:lnTo>
                      <a:pt x="100" y="387"/>
                    </a:lnTo>
                    <a:lnTo>
                      <a:pt x="115" y="402"/>
                    </a:lnTo>
                    <a:lnTo>
                      <a:pt x="141" y="434"/>
                    </a:lnTo>
                    <a:lnTo>
                      <a:pt x="165" y="467"/>
                    </a:lnTo>
                    <a:lnTo>
                      <a:pt x="188" y="501"/>
                    </a:lnTo>
                    <a:lnTo>
                      <a:pt x="218" y="553"/>
                    </a:lnTo>
                    <a:lnTo>
                      <a:pt x="218" y="553"/>
                    </a:lnTo>
                    <a:lnTo>
                      <a:pt x="219" y="557"/>
                    </a:lnTo>
                    <a:lnTo>
                      <a:pt x="225" y="561"/>
                    </a:lnTo>
                    <a:lnTo>
                      <a:pt x="232" y="564"/>
                    </a:lnTo>
                    <a:lnTo>
                      <a:pt x="242" y="564"/>
                    </a:lnTo>
                    <a:lnTo>
                      <a:pt x="242" y="564"/>
                    </a:lnTo>
                    <a:lnTo>
                      <a:pt x="253" y="564"/>
                    </a:lnTo>
                    <a:lnTo>
                      <a:pt x="266" y="561"/>
                    </a:lnTo>
                    <a:lnTo>
                      <a:pt x="279" y="555"/>
                    </a:lnTo>
                    <a:lnTo>
                      <a:pt x="294" y="549"/>
                    </a:lnTo>
                    <a:lnTo>
                      <a:pt x="305" y="542"/>
                    </a:lnTo>
                    <a:lnTo>
                      <a:pt x="318" y="533"/>
                    </a:lnTo>
                    <a:lnTo>
                      <a:pt x="326" y="523"/>
                    </a:lnTo>
                    <a:lnTo>
                      <a:pt x="333" y="516"/>
                    </a:lnTo>
                    <a:lnTo>
                      <a:pt x="333" y="516"/>
                    </a:lnTo>
                    <a:lnTo>
                      <a:pt x="350" y="482"/>
                    </a:lnTo>
                    <a:lnTo>
                      <a:pt x="378" y="436"/>
                    </a:lnTo>
                    <a:lnTo>
                      <a:pt x="415" y="378"/>
                    </a:lnTo>
                    <a:lnTo>
                      <a:pt x="458" y="311"/>
                    </a:lnTo>
                    <a:lnTo>
                      <a:pt x="506" y="240"/>
                    </a:lnTo>
                    <a:lnTo>
                      <a:pt x="556" y="171"/>
                    </a:lnTo>
                    <a:lnTo>
                      <a:pt x="607" y="104"/>
                    </a:lnTo>
                    <a:lnTo>
                      <a:pt x="657" y="45"/>
                    </a:lnTo>
                    <a:lnTo>
                      <a:pt x="657" y="45"/>
                    </a:lnTo>
                    <a:lnTo>
                      <a:pt x="663" y="35"/>
                    </a:lnTo>
                    <a:lnTo>
                      <a:pt x="666" y="28"/>
                    </a:lnTo>
                    <a:lnTo>
                      <a:pt x="668" y="21"/>
                    </a:lnTo>
                    <a:lnTo>
                      <a:pt x="666" y="13"/>
                    </a:lnTo>
                    <a:lnTo>
                      <a:pt x="666" y="13"/>
                    </a:lnTo>
                    <a:close/>
                  </a:path>
                </a:pathLst>
              </a:custGeom>
              <a:solidFill>
                <a:srgbClr val="ed4d4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 sz="2000">
                  <a:latin typeface="KoPub돋움체 Medium"/>
                  <a:ea typeface="KoPub돋움체 Medium"/>
                </a:endParaRPr>
              </a:p>
            </p:txBody>
          </p:sp>
        </p:grpSp>
      </p:grpSp>
      <p:grpSp>
        <p:nvGrpSpPr>
          <p:cNvPr id="47" name="그룹 46"/>
          <p:cNvGrpSpPr/>
          <p:nvPr/>
        </p:nvGrpSpPr>
        <p:grpSpPr>
          <a:xfrm rot="0">
            <a:off x="3401410" y="3645549"/>
            <a:ext cx="7913117" cy="484490"/>
            <a:chOff x="1239154" y="1527547"/>
            <a:chExt cx="7913117" cy="484490"/>
          </a:xfrm>
        </p:grpSpPr>
        <p:sp>
          <p:nvSpPr>
            <p:cNvPr id="48" name="사각형: 둥근 모서리 47"/>
            <p:cNvSpPr/>
            <p:nvPr/>
          </p:nvSpPr>
          <p:spPr>
            <a:xfrm>
              <a:off x="1255747" y="1538778"/>
              <a:ext cx="7896524" cy="462731"/>
            </a:xfrm>
            <a:prstGeom prst="roundRect">
              <a:avLst>
                <a:gd name="adj" fmla="val 50000"/>
              </a:avLst>
            </a:prstGeom>
            <a:solidFill>
              <a:srgbClr val="2ec2d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tabLst>
                  <a:tab pos="182563" algn="l"/>
                </a:tabLst>
                <a:defRPr/>
              </a:pPr>
              <a:r>
                <a:rPr lang="ko-KR" altLang="en-US" sz="28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     </a:t>
              </a:r>
              <a:r>
                <a:rPr lang="en-US" altLang="ko-KR" sz="28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&lt;</a:t>
              </a:r>
              <a:r>
                <a:rPr lang="ko-KR" altLang="en-US" sz="28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상</a:t>
              </a:r>
              <a:r>
                <a:rPr lang="en-US" altLang="ko-KR" sz="28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&gt;</a:t>
              </a:r>
              <a:r>
                <a:rPr lang="ko-KR" altLang="en-US" sz="28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과 </a:t>
              </a:r>
              <a:r>
                <a:rPr lang="en-US" altLang="ko-KR" sz="28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&lt;</a:t>
              </a:r>
              <a:r>
                <a:rPr lang="ko-KR" altLang="en-US" sz="28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중</a:t>
              </a:r>
              <a:r>
                <a:rPr lang="en-US" altLang="ko-KR" sz="28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&gt;</a:t>
              </a:r>
              <a:r>
                <a:rPr lang="ko-KR" altLang="en-US" sz="28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의 위험이 공존한다면</a:t>
              </a:r>
              <a:r>
                <a:rPr lang="en-US" altLang="ko-KR" sz="28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?</a:t>
              </a:r>
              <a:endParaRPr lang="en-US" altLang="ko-KR" sz="28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49" name="타원 48"/>
            <p:cNvSpPr/>
            <p:nvPr/>
          </p:nvSpPr>
          <p:spPr>
            <a:xfrm>
              <a:off x="1239154" y="1527547"/>
              <a:ext cx="484490" cy="484490"/>
            </a:xfrm>
            <a:prstGeom prst="ellipse">
              <a:avLst/>
            </a:prstGeom>
            <a:solidFill>
              <a:srgbClr val="2ec2d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50" name="이등변 삼각형 49"/>
            <p:cNvSpPr/>
            <p:nvPr/>
          </p:nvSpPr>
          <p:spPr>
            <a:xfrm rot="5400000">
              <a:off x="1411935" y="1670212"/>
              <a:ext cx="219700" cy="1893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51" name="직사각형 50"/>
          <p:cNvSpPr/>
          <p:nvPr/>
        </p:nvSpPr>
        <p:spPr>
          <a:xfrm>
            <a:off x="4365376" y="4527995"/>
            <a:ext cx="7084298" cy="1073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spcAft>
                <a:spcPts val="1800"/>
              </a:spcAft>
              <a:defRPr/>
            </a:pPr>
            <a:r>
              <a:rPr lang="en-US" altLang="ko-KR" sz="2200" spc="-100">
                <a:solidFill>
                  <a:srgbClr val="000066"/>
                </a:solidFill>
                <a:latin typeface="+mj-ea"/>
                <a:ea typeface="+mj-ea"/>
              </a:rPr>
              <a:t>&lt;</a:t>
            </a:r>
            <a:r>
              <a:rPr lang="ko-KR" altLang="en-US" sz="2200" spc="-100">
                <a:solidFill>
                  <a:srgbClr val="000066"/>
                </a:solidFill>
                <a:latin typeface="+mj-ea"/>
                <a:ea typeface="+mj-ea"/>
              </a:rPr>
              <a:t>상</a:t>
            </a:r>
            <a:r>
              <a:rPr lang="en-US" altLang="ko-KR" sz="2200" spc="-100">
                <a:solidFill>
                  <a:srgbClr val="000066"/>
                </a:solidFill>
                <a:latin typeface="+mj-ea"/>
                <a:ea typeface="+mj-ea"/>
              </a:rPr>
              <a:t>&gt;</a:t>
            </a:r>
            <a:r>
              <a:rPr lang="ko-KR" altLang="en-US" sz="2200" spc="-100">
                <a:solidFill>
                  <a:srgbClr val="000066"/>
                </a:solidFill>
                <a:latin typeface="+mj-ea"/>
                <a:ea typeface="+mj-ea"/>
              </a:rPr>
              <a:t>의 위험성을 가진 유해 </a:t>
            </a:r>
            <a:r>
              <a:rPr lang="en-US" altLang="ko-KR" sz="2200" spc="-100">
                <a:solidFill>
                  <a:srgbClr val="000066"/>
                </a:solidFill>
                <a:latin typeface="+mj-ea"/>
                <a:ea typeface="+mj-ea"/>
              </a:rPr>
              <a:t>· </a:t>
            </a:r>
            <a:r>
              <a:rPr lang="ko-KR" altLang="en-US" sz="2200" spc="-100">
                <a:solidFill>
                  <a:srgbClr val="000066"/>
                </a:solidFill>
                <a:latin typeface="+mj-ea"/>
                <a:ea typeface="+mj-ea"/>
              </a:rPr>
              <a:t>위험요인의 위험성 감소가</a:t>
            </a:r>
            <a:endParaRPr lang="ko-KR" altLang="en-US" sz="2200" spc="-100">
              <a:solidFill>
                <a:srgbClr val="000066"/>
              </a:solidFill>
              <a:latin typeface="+mj-ea"/>
              <a:ea typeface="+mj-ea"/>
            </a:endParaRPr>
          </a:p>
          <a:p>
            <a:pPr>
              <a:lnSpc>
                <a:spcPts val="3000"/>
              </a:lnSpc>
              <a:spcAft>
                <a:spcPts val="1800"/>
              </a:spcAft>
              <a:defRPr/>
            </a:pPr>
            <a:r>
              <a:rPr lang="en-US" altLang="ko-KR" sz="2200" spc="-100">
                <a:solidFill>
                  <a:srgbClr val="000066"/>
                </a:solidFill>
                <a:latin typeface="+mj-ea"/>
                <a:ea typeface="+mj-ea"/>
              </a:rPr>
              <a:t>&lt;</a:t>
            </a:r>
            <a:r>
              <a:rPr lang="ko-KR" altLang="en-US" sz="2200" spc="-100">
                <a:solidFill>
                  <a:srgbClr val="000066"/>
                </a:solidFill>
                <a:latin typeface="+mj-ea"/>
                <a:ea typeface="+mj-ea"/>
              </a:rPr>
              <a:t>중</a:t>
            </a:r>
            <a:r>
              <a:rPr lang="en-US" altLang="ko-KR" sz="2200" spc="-100">
                <a:solidFill>
                  <a:srgbClr val="000066"/>
                </a:solidFill>
                <a:latin typeface="+mj-ea"/>
                <a:ea typeface="+mj-ea"/>
              </a:rPr>
              <a:t>&gt;</a:t>
            </a:r>
            <a:r>
              <a:rPr lang="ko-KR" altLang="en-US" sz="2200" spc="-100">
                <a:solidFill>
                  <a:srgbClr val="000066"/>
                </a:solidFill>
                <a:latin typeface="+mj-ea"/>
                <a:ea typeface="+mj-ea"/>
              </a:rPr>
              <a:t>의 위험성을 가진 유해 </a:t>
            </a:r>
            <a:r>
              <a:rPr lang="en-US" altLang="ko-KR" sz="2200" spc="-100">
                <a:solidFill>
                  <a:srgbClr val="000066"/>
                </a:solidFill>
                <a:latin typeface="+mj-ea"/>
                <a:ea typeface="+mj-ea"/>
              </a:rPr>
              <a:t>· </a:t>
            </a:r>
            <a:r>
              <a:rPr lang="ko-KR" altLang="en-US" sz="2200" spc="-100">
                <a:solidFill>
                  <a:srgbClr val="000066"/>
                </a:solidFill>
                <a:latin typeface="+mj-ea"/>
                <a:ea typeface="+mj-ea"/>
              </a:rPr>
              <a:t>위험요인보다 우선</a:t>
            </a:r>
            <a:endParaRPr lang="ko-KR" altLang="en-US" sz="2200" spc="-100">
              <a:solidFill>
                <a:srgbClr val="000066"/>
              </a:solidFill>
              <a:latin typeface="+mj-ea"/>
              <a:ea typeface="+mj-ea"/>
            </a:endParaRPr>
          </a:p>
        </p:txBody>
      </p:sp>
      <p:grpSp>
        <p:nvGrpSpPr>
          <p:cNvPr id="52" name="그룹 51"/>
          <p:cNvGrpSpPr/>
          <p:nvPr/>
        </p:nvGrpSpPr>
        <p:grpSpPr>
          <a:xfrm rot="0">
            <a:off x="4133512" y="4663974"/>
            <a:ext cx="221919" cy="210110"/>
            <a:chOff x="346869" y="1820387"/>
            <a:chExt cx="617538" cy="584675"/>
          </a:xfrm>
          <a:solidFill>
            <a:srgbClr val="000000"/>
          </a:solidFill>
        </p:grpSpPr>
        <p:sp>
          <p:nvSpPr>
            <p:cNvPr id="53" name="Freeform 74"/>
            <p:cNvSpPr/>
            <p:nvPr/>
          </p:nvSpPr>
          <p:spPr>
            <a:xfrm flipH="1">
              <a:off x="346869" y="1868487"/>
              <a:ext cx="536575" cy="536575"/>
            </a:xfrm>
            <a:custGeom>
              <a:avLst/>
              <a:gdLst>
                <a:gd name="T0" fmla="*/ 167 w 676"/>
                <a:gd name="T1" fmla="*/ 0 h 676"/>
                <a:gd name="T2" fmla="*/ 158 w 676"/>
                <a:gd name="T3" fmla="*/ 0 h 676"/>
                <a:gd name="T4" fmla="*/ 508 w 676"/>
                <a:gd name="T5" fmla="*/ 73 h 676"/>
                <a:gd name="T6" fmla="*/ 527 w 676"/>
                <a:gd name="T7" fmla="*/ 74 h 676"/>
                <a:gd name="T8" fmla="*/ 562 w 676"/>
                <a:gd name="T9" fmla="*/ 89 h 676"/>
                <a:gd name="T10" fmla="*/ 586 w 676"/>
                <a:gd name="T11" fmla="*/ 114 h 676"/>
                <a:gd name="T12" fmla="*/ 601 w 676"/>
                <a:gd name="T13" fmla="*/ 149 h 676"/>
                <a:gd name="T14" fmla="*/ 603 w 676"/>
                <a:gd name="T15" fmla="*/ 508 h 676"/>
                <a:gd name="T16" fmla="*/ 601 w 676"/>
                <a:gd name="T17" fmla="*/ 527 h 676"/>
                <a:gd name="T18" fmla="*/ 586 w 676"/>
                <a:gd name="T19" fmla="*/ 560 h 676"/>
                <a:gd name="T20" fmla="*/ 562 w 676"/>
                <a:gd name="T21" fmla="*/ 587 h 676"/>
                <a:gd name="T22" fmla="*/ 527 w 676"/>
                <a:gd name="T23" fmla="*/ 601 h 676"/>
                <a:gd name="T24" fmla="*/ 167 w 676"/>
                <a:gd name="T25" fmla="*/ 603 h 676"/>
                <a:gd name="T26" fmla="*/ 149 w 676"/>
                <a:gd name="T27" fmla="*/ 601 h 676"/>
                <a:gd name="T28" fmla="*/ 115 w 676"/>
                <a:gd name="T29" fmla="*/ 587 h 676"/>
                <a:gd name="T30" fmla="*/ 89 w 676"/>
                <a:gd name="T31" fmla="*/ 560 h 676"/>
                <a:gd name="T32" fmla="*/ 76 w 676"/>
                <a:gd name="T33" fmla="*/ 527 h 676"/>
                <a:gd name="T34" fmla="*/ 74 w 676"/>
                <a:gd name="T35" fmla="*/ 408 h 676"/>
                <a:gd name="T36" fmla="*/ 0 w 676"/>
                <a:gd name="T37" fmla="*/ 508 h 676"/>
                <a:gd name="T38" fmla="*/ 2 w 676"/>
                <a:gd name="T39" fmla="*/ 525 h 676"/>
                <a:gd name="T40" fmla="*/ 7 w 676"/>
                <a:gd name="T41" fmla="*/ 557 h 676"/>
                <a:gd name="T42" fmla="*/ 20 w 676"/>
                <a:gd name="T43" fmla="*/ 588 h 676"/>
                <a:gd name="T44" fmla="*/ 39 w 676"/>
                <a:gd name="T45" fmla="*/ 614 h 676"/>
                <a:gd name="T46" fmla="*/ 61 w 676"/>
                <a:gd name="T47" fmla="*/ 637 h 676"/>
                <a:gd name="T48" fmla="*/ 89 w 676"/>
                <a:gd name="T49" fmla="*/ 655 h 676"/>
                <a:gd name="T50" fmla="*/ 119 w 676"/>
                <a:gd name="T51" fmla="*/ 668 h 676"/>
                <a:gd name="T52" fmla="*/ 151 w 676"/>
                <a:gd name="T53" fmla="*/ 674 h 676"/>
                <a:gd name="T54" fmla="*/ 508 w 676"/>
                <a:gd name="T55" fmla="*/ 676 h 676"/>
                <a:gd name="T56" fmla="*/ 525 w 676"/>
                <a:gd name="T57" fmla="*/ 674 h 676"/>
                <a:gd name="T58" fmla="*/ 558 w 676"/>
                <a:gd name="T59" fmla="*/ 668 h 676"/>
                <a:gd name="T60" fmla="*/ 588 w 676"/>
                <a:gd name="T61" fmla="*/ 655 h 676"/>
                <a:gd name="T62" fmla="*/ 616 w 676"/>
                <a:gd name="T63" fmla="*/ 637 h 676"/>
                <a:gd name="T64" fmla="*/ 638 w 676"/>
                <a:gd name="T65" fmla="*/ 614 h 676"/>
                <a:gd name="T66" fmla="*/ 655 w 676"/>
                <a:gd name="T67" fmla="*/ 588 h 676"/>
                <a:gd name="T68" fmla="*/ 668 w 676"/>
                <a:gd name="T69" fmla="*/ 557 h 676"/>
                <a:gd name="T70" fmla="*/ 676 w 676"/>
                <a:gd name="T71" fmla="*/ 525 h 676"/>
                <a:gd name="T72" fmla="*/ 676 w 676"/>
                <a:gd name="T73" fmla="*/ 168 h 676"/>
                <a:gd name="T74" fmla="*/ 676 w 676"/>
                <a:gd name="T75" fmla="*/ 151 h 676"/>
                <a:gd name="T76" fmla="*/ 668 w 676"/>
                <a:gd name="T77" fmla="*/ 117 h 676"/>
                <a:gd name="T78" fmla="*/ 655 w 676"/>
                <a:gd name="T79" fmla="*/ 87 h 676"/>
                <a:gd name="T80" fmla="*/ 638 w 676"/>
                <a:gd name="T81" fmla="*/ 61 h 676"/>
                <a:gd name="T82" fmla="*/ 616 w 676"/>
                <a:gd name="T83" fmla="*/ 37 h 676"/>
                <a:gd name="T84" fmla="*/ 588 w 676"/>
                <a:gd name="T85" fmla="*/ 20 h 676"/>
                <a:gd name="T86" fmla="*/ 558 w 676"/>
                <a:gd name="T87" fmla="*/ 7 h 676"/>
                <a:gd name="T88" fmla="*/ 525 w 676"/>
                <a:gd name="T89" fmla="*/ 0 h 676"/>
                <a:gd name="T90" fmla="*/ 508 w 676"/>
                <a:gd name="T91" fmla="*/ 0 h 6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76" h="676">
                  <a:moveTo>
                    <a:pt x="508" y="0"/>
                  </a:moveTo>
                  <a:lnTo>
                    <a:pt x="167" y="0"/>
                  </a:lnTo>
                  <a:lnTo>
                    <a:pt x="167" y="0"/>
                  </a:lnTo>
                  <a:lnTo>
                    <a:pt x="158" y="0"/>
                  </a:lnTo>
                  <a:lnTo>
                    <a:pt x="197" y="73"/>
                  </a:lnTo>
                  <a:lnTo>
                    <a:pt x="508" y="73"/>
                  </a:lnTo>
                  <a:lnTo>
                    <a:pt x="508" y="73"/>
                  </a:lnTo>
                  <a:lnTo>
                    <a:pt x="527" y="74"/>
                  </a:lnTo>
                  <a:lnTo>
                    <a:pt x="545" y="80"/>
                  </a:lnTo>
                  <a:lnTo>
                    <a:pt x="562" y="89"/>
                  </a:lnTo>
                  <a:lnTo>
                    <a:pt x="575" y="101"/>
                  </a:lnTo>
                  <a:lnTo>
                    <a:pt x="586" y="114"/>
                  </a:lnTo>
                  <a:lnTo>
                    <a:pt x="596" y="130"/>
                  </a:lnTo>
                  <a:lnTo>
                    <a:pt x="601" y="149"/>
                  </a:lnTo>
                  <a:lnTo>
                    <a:pt x="603" y="168"/>
                  </a:lnTo>
                  <a:lnTo>
                    <a:pt x="603" y="508"/>
                  </a:lnTo>
                  <a:lnTo>
                    <a:pt x="603" y="508"/>
                  </a:lnTo>
                  <a:lnTo>
                    <a:pt x="601" y="527"/>
                  </a:lnTo>
                  <a:lnTo>
                    <a:pt x="596" y="544"/>
                  </a:lnTo>
                  <a:lnTo>
                    <a:pt x="586" y="560"/>
                  </a:lnTo>
                  <a:lnTo>
                    <a:pt x="575" y="575"/>
                  </a:lnTo>
                  <a:lnTo>
                    <a:pt x="562" y="587"/>
                  </a:lnTo>
                  <a:lnTo>
                    <a:pt x="545" y="596"/>
                  </a:lnTo>
                  <a:lnTo>
                    <a:pt x="527" y="601"/>
                  </a:lnTo>
                  <a:lnTo>
                    <a:pt x="508" y="603"/>
                  </a:lnTo>
                  <a:lnTo>
                    <a:pt x="167" y="603"/>
                  </a:lnTo>
                  <a:lnTo>
                    <a:pt x="167" y="603"/>
                  </a:lnTo>
                  <a:lnTo>
                    <a:pt x="149" y="601"/>
                  </a:lnTo>
                  <a:lnTo>
                    <a:pt x="132" y="596"/>
                  </a:lnTo>
                  <a:lnTo>
                    <a:pt x="115" y="587"/>
                  </a:lnTo>
                  <a:lnTo>
                    <a:pt x="100" y="575"/>
                  </a:lnTo>
                  <a:lnTo>
                    <a:pt x="89" y="560"/>
                  </a:lnTo>
                  <a:lnTo>
                    <a:pt x="82" y="544"/>
                  </a:lnTo>
                  <a:lnTo>
                    <a:pt x="76" y="527"/>
                  </a:lnTo>
                  <a:lnTo>
                    <a:pt x="74" y="508"/>
                  </a:lnTo>
                  <a:lnTo>
                    <a:pt x="74" y="408"/>
                  </a:lnTo>
                  <a:lnTo>
                    <a:pt x="0" y="330"/>
                  </a:lnTo>
                  <a:lnTo>
                    <a:pt x="0" y="508"/>
                  </a:lnTo>
                  <a:lnTo>
                    <a:pt x="0" y="508"/>
                  </a:lnTo>
                  <a:lnTo>
                    <a:pt x="2" y="525"/>
                  </a:lnTo>
                  <a:lnTo>
                    <a:pt x="3" y="542"/>
                  </a:lnTo>
                  <a:lnTo>
                    <a:pt x="7" y="557"/>
                  </a:lnTo>
                  <a:lnTo>
                    <a:pt x="13" y="573"/>
                  </a:lnTo>
                  <a:lnTo>
                    <a:pt x="20" y="588"/>
                  </a:lnTo>
                  <a:lnTo>
                    <a:pt x="30" y="601"/>
                  </a:lnTo>
                  <a:lnTo>
                    <a:pt x="39" y="614"/>
                  </a:lnTo>
                  <a:lnTo>
                    <a:pt x="50" y="626"/>
                  </a:lnTo>
                  <a:lnTo>
                    <a:pt x="61" y="637"/>
                  </a:lnTo>
                  <a:lnTo>
                    <a:pt x="74" y="646"/>
                  </a:lnTo>
                  <a:lnTo>
                    <a:pt x="89" y="655"/>
                  </a:lnTo>
                  <a:lnTo>
                    <a:pt x="102" y="663"/>
                  </a:lnTo>
                  <a:lnTo>
                    <a:pt x="119" y="668"/>
                  </a:lnTo>
                  <a:lnTo>
                    <a:pt x="134" y="672"/>
                  </a:lnTo>
                  <a:lnTo>
                    <a:pt x="151" y="674"/>
                  </a:lnTo>
                  <a:lnTo>
                    <a:pt x="167" y="676"/>
                  </a:lnTo>
                  <a:lnTo>
                    <a:pt x="508" y="676"/>
                  </a:lnTo>
                  <a:lnTo>
                    <a:pt x="508" y="676"/>
                  </a:lnTo>
                  <a:lnTo>
                    <a:pt x="525" y="674"/>
                  </a:lnTo>
                  <a:lnTo>
                    <a:pt x="542" y="672"/>
                  </a:lnTo>
                  <a:lnTo>
                    <a:pt x="558" y="668"/>
                  </a:lnTo>
                  <a:lnTo>
                    <a:pt x="573" y="663"/>
                  </a:lnTo>
                  <a:lnTo>
                    <a:pt x="588" y="655"/>
                  </a:lnTo>
                  <a:lnTo>
                    <a:pt x="603" y="646"/>
                  </a:lnTo>
                  <a:lnTo>
                    <a:pt x="616" y="637"/>
                  </a:lnTo>
                  <a:lnTo>
                    <a:pt x="627" y="626"/>
                  </a:lnTo>
                  <a:lnTo>
                    <a:pt x="638" y="614"/>
                  </a:lnTo>
                  <a:lnTo>
                    <a:pt x="648" y="601"/>
                  </a:lnTo>
                  <a:lnTo>
                    <a:pt x="655" y="588"/>
                  </a:lnTo>
                  <a:lnTo>
                    <a:pt x="663" y="573"/>
                  </a:lnTo>
                  <a:lnTo>
                    <a:pt x="668" y="557"/>
                  </a:lnTo>
                  <a:lnTo>
                    <a:pt x="674" y="542"/>
                  </a:lnTo>
                  <a:lnTo>
                    <a:pt x="676" y="525"/>
                  </a:lnTo>
                  <a:lnTo>
                    <a:pt x="676" y="508"/>
                  </a:lnTo>
                  <a:lnTo>
                    <a:pt x="676" y="168"/>
                  </a:lnTo>
                  <a:lnTo>
                    <a:pt x="676" y="168"/>
                  </a:lnTo>
                  <a:lnTo>
                    <a:pt x="676" y="151"/>
                  </a:lnTo>
                  <a:lnTo>
                    <a:pt x="674" y="134"/>
                  </a:lnTo>
                  <a:lnTo>
                    <a:pt x="668" y="117"/>
                  </a:lnTo>
                  <a:lnTo>
                    <a:pt x="663" y="102"/>
                  </a:lnTo>
                  <a:lnTo>
                    <a:pt x="655" y="87"/>
                  </a:lnTo>
                  <a:lnTo>
                    <a:pt x="648" y="74"/>
                  </a:lnTo>
                  <a:lnTo>
                    <a:pt x="638" y="61"/>
                  </a:lnTo>
                  <a:lnTo>
                    <a:pt x="627" y="48"/>
                  </a:lnTo>
                  <a:lnTo>
                    <a:pt x="616" y="37"/>
                  </a:lnTo>
                  <a:lnTo>
                    <a:pt x="603" y="28"/>
                  </a:lnTo>
                  <a:lnTo>
                    <a:pt x="588" y="20"/>
                  </a:lnTo>
                  <a:lnTo>
                    <a:pt x="573" y="13"/>
                  </a:lnTo>
                  <a:lnTo>
                    <a:pt x="558" y="7"/>
                  </a:lnTo>
                  <a:lnTo>
                    <a:pt x="542" y="4"/>
                  </a:lnTo>
                  <a:lnTo>
                    <a:pt x="525" y="0"/>
                  </a:lnTo>
                  <a:lnTo>
                    <a:pt x="508" y="0"/>
                  </a:lnTo>
                  <a:lnTo>
                    <a:pt x="50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 sz="2000">
                <a:latin typeface="KoPub돋움체 Medium"/>
                <a:ea typeface="KoPub돋움체 Medium"/>
              </a:endParaRPr>
            </a:p>
          </p:txBody>
        </p:sp>
        <p:sp>
          <p:nvSpPr>
            <p:cNvPr id="54" name="Freeform 33"/>
            <p:cNvSpPr/>
            <p:nvPr/>
          </p:nvSpPr>
          <p:spPr>
            <a:xfrm>
              <a:off x="434181" y="1820387"/>
              <a:ext cx="530226" cy="447675"/>
            </a:xfrm>
            <a:custGeom>
              <a:avLst/>
              <a:gdLst>
                <a:gd name="T0" fmla="*/ 666 w 668"/>
                <a:gd name="T1" fmla="*/ 13 h 564"/>
                <a:gd name="T2" fmla="*/ 657 w 668"/>
                <a:gd name="T3" fmla="*/ 4 h 564"/>
                <a:gd name="T4" fmla="*/ 640 w 668"/>
                <a:gd name="T5" fmla="*/ 0 h 564"/>
                <a:gd name="T6" fmla="*/ 631 w 668"/>
                <a:gd name="T7" fmla="*/ 0 h 564"/>
                <a:gd name="T8" fmla="*/ 597 w 668"/>
                <a:gd name="T9" fmla="*/ 9 h 564"/>
                <a:gd name="T10" fmla="*/ 577 w 668"/>
                <a:gd name="T11" fmla="*/ 22 h 564"/>
                <a:gd name="T12" fmla="*/ 556 w 668"/>
                <a:gd name="T13" fmla="*/ 39 h 564"/>
                <a:gd name="T14" fmla="*/ 493 w 668"/>
                <a:gd name="T15" fmla="*/ 114 h 564"/>
                <a:gd name="T16" fmla="*/ 445 w 668"/>
                <a:gd name="T17" fmla="*/ 179 h 564"/>
                <a:gd name="T18" fmla="*/ 305 w 668"/>
                <a:gd name="T19" fmla="*/ 386 h 564"/>
                <a:gd name="T20" fmla="*/ 286 w 668"/>
                <a:gd name="T21" fmla="*/ 413 h 564"/>
                <a:gd name="T22" fmla="*/ 251 w 668"/>
                <a:gd name="T23" fmla="*/ 363 h 564"/>
                <a:gd name="T24" fmla="*/ 208 w 668"/>
                <a:gd name="T25" fmla="*/ 315 h 564"/>
                <a:gd name="T26" fmla="*/ 171 w 668"/>
                <a:gd name="T27" fmla="*/ 287 h 564"/>
                <a:gd name="T28" fmla="*/ 143 w 668"/>
                <a:gd name="T29" fmla="*/ 272 h 564"/>
                <a:gd name="T30" fmla="*/ 113 w 668"/>
                <a:gd name="T31" fmla="*/ 265 h 564"/>
                <a:gd name="T32" fmla="*/ 98 w 668"/>
                <a:gd name="T33" fmla="*/ 261 h 564"/>
                <a:gd name="T34" fmla="*/ 65 w 668"/>
                <a:gd name="T35" fmla="*/ 266 h 564"/>
                <a:gd name="T36" fmla="*/ 33 w 668"/>
                <a:gd name="T37" fmla="*/ 281 h 564"/>
                <a:gd name="T38" fmla="*/ 9 w 668"/>
                <a:gd name="T39" fmla="*/ 304 h 564"/>
                <a:gd name="T40" fmla="*/ 0 w 668"/>
                <a:gd name="T41" fmla="*/ 324 h 564"/>
                <a:gd name="T42" fmla="*/ 0 w 668"/>
                <a:gd name="T43" fmla="*/ 332 h 564"/>
                <a:gd name="T44" fmla="*/ 11 w 668"/>
                <a:gd name="T45" fmla="*/ 343 h 564"/>
                <a:gd name="T46" fmla="*/ 20 w 668"/>
                <a:gd name="T47" fmla="*/ 345 h 564"/>
                <a:gd name="T48" fmla="*/ 54 w 668"/>
                <a:gd name="T49" fmla="*/ 354 h 564"/>
                <a:gd name="T50" fmla="*/ 85 w 668"/>
                <a:gd name="T51" fmla="*/ 374 h 564"/>
                <a:gd name="T52" fmla="*/ 115 w 668"/>
                <a:gd name="T53" fmla="*/ 402 h 564"/>
                <a:gd name="T54" fmla="*/ 165 w 668"/>
                <a:gd name="T55" fmla="*/ 467 h 564"/>
                <a:gd name="T56" fmla="*/ 218 w 668"/>
                <a:gd name="T57" fmla="*/ 553 h 564"/>
                <a:gd name="T58" fmla="*/ 219 w 668"/>
                <a:gd name="T59" fmla="*/ 557 h 564"/>
                <a:gd name="T60" fmla="*/ 232 w 668"/>
                <a:gd name="T61" fmla="*/ 564 h 564"/>
                <a:gd name="T62" fmla="*/ 242 w 668"/>
                <a:gd name="T63" fmla="*/ 564 h 564"/>
                <a:gd name="T64" fmla="*/ 266 w 668"/>
                <a:gd name="T65" fmla="*/ 561 h 564"/>
                <a:gd name="T66" fmla="*/ 294 w 668"/>
                <a:gd name="T67" fmla="*/ 549 h 564"/>
                <a:gd name="T68" fmla="*/ 318 w 668"/>
                <a:gd name="T69" fmla="*/ 533 h 564"/>
                <a:gd name="T70" fmla="*/ 333 w 668"/>
                <a:gd name="T71" fmla="*/ 516 h 564"/>
                <a:gd name="T72" fmla="*/ 350 w 668"/>
                <a:gd name="T73" fmla="*/ 482 h 564"/>
                <a:gd name="T74" fmla="*/ 415 w 668"/>
                <a:gd name="T75" fmla="*/ 378 h 564"/>
                <a:gd name="T76" fmla="*/ 506 w 668"/>
                <a:gd name="T77" fmla="*/ 240 h 564"/>
                <a:gd name="T78" fmla="*/ 607 w 668"/>
                <a:gd name="T79" fmla="*/ 104 h 564"/>
                <a:gd name="T80" fmla="*/ 657 w 668"/>
                <a:gd name="T81" fmla="*/ 45 h 564"/>
                <a:gd name="T82" fmla="*/ 666 w 668"/>
                <a:gd name="T83" fmla="*/ 28 h 564"/>
                <a:gd name="T84" fmla="*/ 666 w 668"/>
                <a:gd name="T85" fmla="*/ 13 h 5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68" h="564">
                  <a:moveTo>
                    <a:pt x="666" y="13"/>
                  </a:moveTo>
                  <a:lnTo>
                    <a:pt x="666" y="13"/>
                  </a:lnTo>
                  <a:lnTo>
                    <a:pt x="663" y="9"/>
                  </a:lnTo>
                  <a:lnTo>
                    <a:pt x="657" y="4"/>
                  </a:lnTo>
                  <a:lnTo>
                    <a:pt x="650" y="2"/>
                  </a:lnTo>
                  <a:lnTo>
                    <a:pt x="640" y="0"/>
                  </a:lnTo>
                  <a:lnTo>
                    <a:pt x="640" y="0"/>
                  </a:lnTo>
                  <a:lnTo>
                    <a:pt x="631" y="0"/>
                  </a:lnTo>
                  <a:lnTo>
                    <a:pt x="620" y="2"/>
                  </a:lnTo>
                  <a:lnTo>
                    <a:pt x="597" y="9"/>
                  </a:lnTo>
                  <a:lnTo>
                    <a:pt x="586" y="15"/>
                  </a:lnTo>
                  <a:lnTo>
                    <a:pt x="577" y="22"/>
                  </a:lnTo>
                  <a:lnTo>
                    <a:pt x="566" y="30"/>
                  </a:lnTo>
                  <a:lnTo>
                    <a:pt x="556" y="39"/>
                  </a:lnTo>
                  <a:lnTo>
                    <a:pt x="556" y="39"/>
                  </a:lnTo>
                  <a:lnTo>
                    <a:pt x="493" y="114"/>
                  </a:lnTo>
                  <a:lnTo>
                    <a:pt x="469" y="145"/>
                  </a:lnTo>
                  <a:lnTo>
                    <a:pt x="445" y="179"/>
                  </a:lnTo>
                  <a:lnTo>
                    <a:pt x="387" y="259"/>
                  </a:lnTo>
                  <a:lnTo>
                    <a:pt x="305" y="386"/>
                  </a:lnTo>
                  <a:lnTo>
                    <a:pt x="286" y="413"/>
                  </a:lnTo>
                  <a:lnTo>
                    <a:pt x="286" y="413"/>
                  </a:lnTo>
                  <a:lnTo>
                    <a:pt x="270" y="387"/>
                  </a:lnTo>
                  <a:lnTo>
                    <a:pt x="251" y="363"/>
                  </a:lnTo>
                  <a:lnTo>
                    <a:pt x="231" y="339"/>
                  </a:lnTo>
                  <a:lnTo>
                    <a:pt x="208" y="315"/>
                  </a:lnTo>
                  <a:lnTo>
                    <a:pt x="184" y="296"/>
                  </a:lnTo>
                  <a:lnTo>
                    <a:pt x="171" y="287"/>
                  </a:lnTo>
                  <a:lnTo>
                    <a:pt x="156" y="279"/>
                  </a:lnTo>
                  <a:lnTo>
                    <a:pt x="143" y="272"/>
                  </a:lnTo>
                  <a:lnTo>
                    <a:pt x="128" y="268"/>
                  </a:lnTo>
                  <a:lnTo>
                    <a:pt x="113" y="265"/>
                  </a:lnTo>
                  <a:lnTo>
                    <a:pt x="98" y="261"/>
                  </a:lnTo>
                  <a:lnTo>
                    <a:pt x="98" y="261"/>
                  </a:lnTo>
                  <a:lnTo>
                    <a:pt x="82" y="263"/>
                  </a:lnTo>
                  <a:lnTo>
                    <a:pt x="65" y="266"/>
                  </a:lnTo>
                  <a:lnTo>
                    <a:pt x="48" y="274"/>
                  </a:lnTo>
                  <a:lnTo>
                    <a:pt x="33" y="281"/>
                  </a:lnTo>
                  <a:lnTo>
                    <a:pt x="20" y="292"/>
                  </a:lnTo>
                  <a:lnTo>
                    <a:pt x="9" y="304"/>
                  </a:lnTo>
                  <a:lnTo>
                    <a:pt x="2" y="315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0" y="332"/>
                  </a:lnTo>
                  <a:lnTo>
                    <a:pt x="3" y="337"/>
                  </a:lnTo>
                  <a:lnTo>
                    <a:pt x="11" y="343"/>
                  </a:lnTo>
                  <a:lnTo>
                    <a:pt x="20" y="345"/>
                  </a:lnTo>
                  <a:lnTo>
                    <a:pt x="20" y="345"/>
                  </a:lnTo>
                  <a:lnTo>
                    <a:pt x="37" y="348"/>
                  </a:lnTo>
                  <a:lnTo>
                    <a:pt x="54" y="354"/>
                  </a:lnTo>
                  <a:lnTo>
                    <a:pt x="69" y="363"/>
                  </a:lnTo>
                  <a:lnTo>
                    <a:pt x="85" y="374"/>
                  </a:lnTo>
                  <a:lnTo>
                    <a:pt x="100" y="387"/>
                  </a:lnTo>
                  <a:lnTo>
                    <a:pt x="115" y="402"/>
                  </a:lnTo>
                  <a:lnTo>
                    <a:pt x="141" y="434"/>
                  </a:lnTo>
                  <a:lnTo>
                    <a:pt x="165" y="467"/>
                  </a:lnTo>
                  <a:lnTo>
                    <a:pt x="188" y="501"/>
                  </a:lnTo>
                  <a:lnTo>
                    <a:pt x="218" y="553"/>
                  </a:lnTo>
                  <a:lnTo>
                    <a:pt x="218" y="553"/>
                  </a:lnTo>
                  <a:lnTo>
                    <a:pt x="219" y="557"/>
                  </a:lnTo>
                  <a:lnTo>
                    <a:pt x="225" y="561"/>
                  </a:lnTo>
                  <a:lnTo>
                    <a:pt x="232" y="564"/>
                  </a:lnTo>
                  <a:lnTo>
                    <a:pt x="242" y="564"/>
                  </a:lnTo>
                  <a:lnTo>
                    <a:pt x="242" y="564"/>
                  </a:lnTo>
                  <a:lnTo>
                    <a:pt x="253" y="564"/>
                  </a:lnTo>
                  <a:lnTo>
                    <a:pt x="266" y="561"/>
                  </a:lnTo>
                  <a:lnTo>
                    <a:pt x="279" y="555"/>
                  </a:lnTo>
                  <a:lnTo>
                    <a:pt x="294" y="549"/>
                  </a:lnTo>
                  <a:lnTo>
                    <a:pt x="305" y="542"/>
                  </a:lnTo>
                  <a:lnTo>
                    <a:pt x="318" y="533"/>
                  </a:lnTo>
                  <a:lnTo>
                    <a:pt x="326" y="523"/>
                  </a:lnTo>
                  <a:lnTo>
                    <a:pt x="333" y="516"/>
                  </a:lnTo>
                  <a:lnTo>
                    <a:pt x="333" y="516"/>
                  </a:lnTo>
                  <a:lnTo>
                    <a:pt x="350" y="482"/>
                  </a:lnTo>
                  <a:lnTo>
                    <a:pt x="378" y="436"/>
                  </a:lnTo>
                  <a:lnTo>
                    <a:pt x="415" y="378"/>
                  </a:lnTo>
                  <a:lnTo>
                    <a:pt x="458" y="311"/>
                  </a:lnTo>
                  <a:lnTo>
                    <a:pt x="506" y="240"/>
                  </a:lnTo>
                  <a:lnTo>
                    <a:pt x="556" y="171"/>
                  </a:lnTo>
                  <a:lnTo>
                    <a:pt x="607" y="104"/>
                  </a:lnTo>
                  <a:lnTo>
                    <a:pt x="657" y="45"/>
                  </a:lnTo>
                  <a:lnTo>
                    <a:pt x="657" y="45"/>
                  </a:lnTo>
                  <a:lnTo>
                    <a:pt x="663" y="35"/>
                  </a:lnTo>
                  <a:lnTo>
                    <a:pt x="666" y="28"/>
                  </a:lnTo>
                  <a:lnTo>
                    <a:pt x="668" y="21"/>
                  </a:lnTo>
                  <a:lnTo>
                    <a:pt x="666" y="13"/>
                  </a:lnTo>
                  <a:lnTo>
                    <a:pt x="666" y="13"/>
                  </a:lnTo>
                  <a:close/>
                </a:path>
              </a:pathLst>
            </a:custGeom>
            <a:solidFill>
              <a:srgbClr val="ed4d4d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 sz="2000">
                <a:latin typeface="KoPub돋움체 Medium"/>
                <a:ea typeface="KoPub돋움체 Medium"/>
              </a:endParaRPr>
            </a:p>
          </p:txBody>
        </p:sp>
      </p:grpSp>
      <p:cxnSp>
        <p:nvCxnSpPr>
          <p:cNvPr id="62" name="직선 연결선 61"/>
          <p:cNvCxnSpPr/>
          <p:nvPr/>
        </p:nvCxnSpPr>
        <p:spPr>
          <a:xfrm>
            <a:off x="4065288" y="5929537"/>
            <a:ext cx="733069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직선 연결선 63"/>
          <p:cNvCxnSpPr/>
          <p:nvPr/>
        </p:nvCxnSpPr>
        <p:spPr>
          <a:xfrm>
            <a:off x="3983832" y="4285587"/>
            <a:ext cx="733069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직선 연결선 65"/>
          <p:cNvCxnSpPr/>
          <p:nvPr/>
        </p:nvCxnSpPr>
        <p:spPr>
          <a:xfrm>
            <a:off x="3983832" y="3241257"/>
            <a:ext cx="733069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직선 연결선 66"/>
          <p:cNvCxnSpPr/>
          <p:nvPr/>
        </p:nvCxnSpPr>
        <p:spPr>
          <a:xfrm>
            <a:off x="3983832" y="2288187"/>
            <a:ext cx="733069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그룹 67"/>
          <p:cNvGrpSpPr/>
          <p:nvPr/>
        </p:nvGrpSpPr>
        <p:grpSpPr>
          <a:xfrm rot="0">
            <a:off x="620318" y="1314134"/>
            <a:ext cx="2222894" cy="4772223"/>
            <a:chOff x="656037" y="1196659"/>
            <a:chExt cx="2710440" cy="4772223"/>
          </a:xfrm>
        </p:grpSpPr>
        <p:sp>
          <p:nvSpPr>
            <p:cNvPr id="69" name="화살표: 아래쪽 68"/>
            <p:cNvSpPr/>
            <p:nvPr/>
          </p:nvSpPr>
          <p:spPr>
            <a:xfrm>
              <a:off x="1888055" y="1595172"/>
              <a:ext cx="246403" cy="268472"/>
            </a:xfrm>
            <a:prstGeom prst="downArrow">
              <a:avLst>
                <a:gd name="adj1" fmla="val 45361"/>
                <a:gd name="adj2" fmla="val 4098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70" name="화살표: 아래쪽 69"/>
            <p:cNvSpPr/>
            <p:nvPr/>
          </p:nvSpPr>
          <p:spPr>
            <a:xfrm>
              <a:off x="1888055" y="2306959"/>
              <a:ext cx="246403" cy="268472"/>
            </a:xfrm>
            <a:prstGeom prst="downArrow">
              <a:avLst>
                <a:gd name="adj1" fmla="val 45361"/>
                <a:gd name="adj2" fmla="val 4098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71" name="화살표: 아래쪽 70"/>
            <p:cNvSpPr/>
            <p:nvPr/>
          </p:nvSpPr>
          <p:spPr>
            <a:xfrm>
              <a:off x="804805" y="3274723"/>
              <a:ext cx="246403" cy="1425968"/>
            </a:xfrm>
            <a:prstGeom prst="downArrow">
              <a:avLst>
                <a:gd name="adj1" fmla="val 45361"/>
                <a:gd name="adj2" fmla="val 4098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72" name="화살표: 아래쪽 71"/>
            <p:cNvSpPr/>
            <p:nvPr/>
          </p:nvSpPr>
          <p:spPr>
            <a:xfrm>
              <a:off x="1888055" y="3274723"/>
              <a:ext cx="246403" cy="364579"/>
            </a:xfrm>
            <a:prstGeom prst="downArrow">
              <a:avLst>
                <a:gd name="adj1" fmla="val 45361"/>
                <a:gd name="adj2" fmla="val 4098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73" name="화살표: 아래쪽 72"/>
            <p:cNvSpPr/>
            <p:nvPr/>
          </p:nvSpPr>
          <p:spPr>
            <a:xfrm>
              <a:off x="1888055" y="5197337"/>
              <a:ext cx="246403" cy="268472"/>
            </a:xfrm>
            <a:prstGeom prst="downArrow">
              <a:avLst>
                <a:gd name="adj1" fmla="val 45361"/>
                <a:gd name="adj2" fmla="val 4098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74" name="직사각형 73"/>
            <p:cNvSpPr/>
            <p:nvPr/>
          </p:nvSpPr>
          <p:spPr>
            <a:xfrm>
              <a:off x="656037" y="1196659"/>
              <a:ext cx="2710440" cy="475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tabLst>
                  <a:tab pos="182563" algn="l"/>
                </a:tabLst>
                <a:defRPr/>
              </a:pPr>
              <a:r>
                <a:rPr lang="ko-KR" altLang="en-US" sz="1600"/>
                <a:t>사전준비</a:t>
              </a:r>
              <a:endParaRPr lang="ko-KR" altLang="en-US" sz="1600"/>
            </a:p>
          </p:txBody>
        </p:sp>
        <p:sp>
          <p:nvSpPr>
            <p:cNvPr id="75" name="직사각형 74"/>
            <p:cNvSpPr/>
            <p:nvPr/>
          </p:nvSpPr>
          <p:spPr>
            <a:xfrm>
              <a:off x="656037" y="1902234"/>
              <a:ext cx="2710440" cy="475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tabLst>
                  <a:tab pos="182563" algn="l"/>
                </a:tabLst>
                <a:defRPr/>
              </a:pPr>
              <a:r>
                <a:rPr lang="ko-KR" altLang="en-US" sz="1600"/>
                <a:t>유해</a:t>
              </a:r>
              <a:r>
                <a:rPr lang="en-US" altLang="ko-KR" sz="1600"/>
                <a:t>·</a:t>
              </a:r>
              <a:r>
                <a:rPr lang="ko-KR" altLang="en-US" sz="1600"/>
                <a:t>위험요인 파악</a:t>
              </a:r>
              <a:endParaRPr lang="ko-KR" altLang="en-US" sz="1600"/>
            </a:p>
          </p:txBody>
        </p:sp>
        <p:sp>
          <p:nvSpPr>
            <p:cNvPr id="76" name="직사각형 75"/>
            <p:cNvSpPr/>
            <p:nvPr/>
          </p:nvSpPr>
          <p:spPr>
            <a:xfrm>
              <a:off x="656037" y="2658824"/>
              <a:ext cx="2710440" cy="617050"/>
            </a:xfrm>
            <a:prstGeom prst="rect">
              <a:avLst/>
            </a:prstGeom>
            <a:solidFill>
              <a:srgbClr val="f17677"/>
            </a:solidFill>
            <a:ln w="127000">
              <a:solidFill>
                <a:srgbClr val="f17677">
                  <a:alpha val="50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tabLst>
                  <a:tab pos="182563" algn="l"/>
                </a:tabLst>
                <a:defRPr/>
              </a:pPr>
              <a:r>
                <a:rPr lang="ko-KR" altLang="en-US" sz="22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위험성 결정</a:t>
              </a:r>
              <a:endParaRPr lang="ko-KR" altLang="en-US" sz="22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77" name="직사각형 76"/>
            <p:cNvSpPr/>
            <p:nvPr/>
          </p:nvSpPr>
          <p:spPr>
            <a:xfrm>
              <a:off x="1199976" y="3692276"/>
              <a:ext cx="2166500" cy="79572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o-KR" altLang="en-US" sz="1600"/>
                <a:t>위험성 감소대책</a:t>
              </a:r>
              <a:br>
                <a:rPr lang="en-US" altLang="ko-KR" sz="1600"/>
              </a:br>
              <a:r>
                <a:rPr lang="ko-KR" altLang="en-US" sz="1600"/>
                <a:t>수립 및 실행</a:t>
              </a:r>
              <a:endParaRPr lang="ko-KR" altLang="en-US" sz="1600"/>
            </a:p>
          </p:txBody>
        </p:sp>
        <p:sp>
          <p:nvSpPr>
            <p:cNvPr id="78" name="직사각형 77"/>
            <p:cNvSpPr/>
            <p:nvPr/>
          </p:nvSpPr>
          <p:spPr>
            <a:xfrm>
              <a:off x="656037" y="4769390"/>
              <a:ext cx="2710440" cy="4739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tabLst>
                  <a:tab pos="182563" algn="l"/>
                </a:tabLst>
                <a:defRPr/>
              </a:pPr>
              <a:r>
                <a:rPr lang="ko-KR" altLang="en-US" sz="1600"/>
                <a:t>위험성 평가 공유</a:t>
              </a:r>
              <a:endParaRPr lang="ko-KR" altLang="en-US" sz="1600"/>
            </a:p>
          </p:txBody>
        </p:sp>
        <p:sp>
          <p:nvSpPr>
            <p:cNvPr id="79" name="직사각형 78"/>
            <p:cNvSpPr/>
            <p:nvPr/>
          </p:nvSpPr>
          <p:spPr>
            <a:xfrm>
              <a:off x="656037" y="5494914"/>
              <a:ext cx="2710440" cy="4739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tabLst>
                  <a:tab pos="182563" algn="l"/>
                </a:tabLst>
                <a:defRPr/>
              </a:pPr>
              <a:r>
                <a:rPr lang="ko-KR" altLang="en-US" sz="1600"/>
                <a:t>기록 및 보존</a:t>
              </a:r>
              <a:endParaRPr lang="ko-KR" altLang="en-US" sz="1600"/>
            </a:p>
          </p:txBody>
        </p:sp>
        <p:cxnSp>
          <p:nvCxnSpPr>
            <p:cNvPr id="80" name="연결선: 꺾임 79"/>
            <p:cNvCxnSpPr>
              <a:stCxn id="77" idx="3"/>
              <a:endCxn id="76" idx="3"/>
            </p:cNvCxnSpPr>
            <p:nvPr/>
          </p:nvCxnSpPr>
          <p:spPr>
            <a:xfrm flipV="1">
              <a:off x="3366476" y="2967349"/>
              <a:ext cx="1" cy="1122789"/>
            </a:xfrm>
            <a:prstGeom prst="bentConnector3">
              <a:avLst>
                <a:gd name="adj1" fmla="val 22860100000"/>
              </a:avLst>
            </a:prstGeom>
            <a:ln w="38100">
              <a:solidFill>
                <a:srgbClr val="bfbfb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그룹 80"/>
          <p:cNvGrpSpPr/>
          <p:nvPr/>
        </p:nvGrpSpPr>
        <p:grpSpPr>
          <a:xfrm rot="0">
            <a:off x="593058" y="909827"/>
            <a:ext cx="2050446" cy="400110"/>
            <a:chOff x="593058" y="909827"/>
            <a:chExt cx="2050446" cy="400110"/>
          </a:xfrm>
        </p:grpSpPr>
        <p:grpSp>
          <p:nvGrpSpPr>
            <p:cNvPr id="82" name="그룹 81"/>
            <p:cNvGrpSpPr/>
            <p:nvPr/>
          </p:nvGrpSpPr>
          <p:grpSpPr>
            <a:xfrm rot="0">
              <a:off x="593058" y="968349"/>
              <a:ext cx="256864" cy="256864"/>
              <a:chOff x="524256" y="975360"/>
              <a:chExt cx="438912" cy="438912"/>
            </a:xfrm>
          </p:grpSpPr>
          <p:sp>
            <p:nvSpPr>
              <p:cNvPr id="84" name="사각형: 둥근 모서리 83"/>
              <p:cNvSpPr/>
              <p:nvPr/>
            </p:nvSpPr>
            <p:spPr>
              <a:xfrm>
                <a:off x="524256" y="975360"/>
                <a:ext cx="438912" cy="438912"/>
              </a:xfrm>
              <a:prstGeom prst="roundRect">
                <a:avLst>
                  <a:gd name="adj" fmla="val 16667"/>
                </a:avLst>
              </a:prstGeom>
              <a:solidFill>
                <a:srgbClr val="f1767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400"/>
              </a:p>
            </p:txBody>
          </p:sp>
          <p:sp>
            <p:nvSpPr>
              <p:cNvPr id="85" name="이등변 삼각형 84"/>
              <p:cNvSpPr/>
              <p:nvPr/>
            </p:nvSpPr>
            <p:spPr>
              <a:xfrm rot="5400000">
                <a:off x="633862" y="1100118"/>
                <a:ext cx="219700" cy="18939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400"/>
              </a:p>
            </p:txBody>
          </p:sp>
        </p:grpSp>
        <p:sp>
          <p:nvSpPr>
            <p:cNvPr id="83" name="TextBox 82"/>
            <p:cNvSpPr txBox="1"/>
            <p:nvPr/>
          </p:nvSpPr>
          <p:spPr>
            <a:xfrm>
              <a:off x="812554" y="909827"/>
              <a:ext cx="1830950" cy="400110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lvl="0">
                <a:defRPr/>
              </a:pPr>
              <a:r>
                <a:rPr kumimoji="1" lang="ko-KR" altLang="en-US" sz="2000" kern="0" spc="-150">
                  <a:solidFill>
                    <a:srgbClr val="ed4d4d"/>
                  </a:solidFill>
                  <a:latin typeface="G마켓 산스 TTF Bold"/>
                  <a:ea typeface="G마켓 산스 TTF Bold"/>
                  <a:cs typeface="Arial"/>
                </a:rPr>
                <a:t>위험성평가 절차</a:t>
              </a:r>
              <a:endParaRPr kumimoji="1" lang="ko-KR" altLang="en-US" sz="2000" kern="0" spc="-150">
                <a:solidFill>
                  <a:srgbClr val="000066"/>
                </a:solidFill>
                <a:latin typeface="G마켓 산스 TTF Bold"/>
                <a:ea typeface="G마켓 산스 TTF Bold"/>
                <a:cs typeface="Arial"/>
              </a:endParaRPr>
            </a:p>
          </p:txBody>
        </p:sp>
      </p:grp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/>
              <a:t>· </a:t>
            </a:r>
            <a:fld id="{E06FA517-99C4-4931-8AF6-A43C2876D6DD}" type="slidenum">
              <a:rPr lang="en-US" altLang="en-US"/>
              <a:pPr lvl="0">
                <a:defRPr/>
              </a:pPr>
              <a:t>32</a:t>
            </a:fld>
            <a:r>
              <a:rPr lang="ko-KR" altLang="en-US"/>
              <a:t> </a:t>
            </a:r>
            <a:r>
              <a:rPr lang="en-US" altLang="ko-KR"/>
              <a:t>· </a:t>
            </a:r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788" y="388207"/>
            <a:ext cx="49125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Ⅲ. </a:t>
            </a:r>
            <a:r>
              <a:rPr lang="ko-KR" altLang="en-US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위험성평가 실시는 어떻게</a:t>
            </a:r>
            <a:r>
              <a:rPr lang="en-US" altLang="ko-KR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?</a:t>
            </a:r>
            <a:endParaRPr lang="en-US" altLang="ko-KR" spc="-7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31" name="그룹 30"/>
          <p:cNvGrpSpPr/>
          <p:nvPr/>
        </p:nvGrpSpPr>
        <p:grpSpPr>
          <a:xfrm rot="0">
            <a:off x="3401410" y="1645593"/>
            <a:ext cx="7913117" cy="484490"/>
            <a:chOff x="1239154" y="1527547"/>
            <a:chExt cx="7913117" cy="484490"/>
          </a:xfrm>
        </p:grpSpPr>
        <p:sp>
          <p:nvSpPr>
            <p:cNvPr id="32" name="사각형: 둥근 모서리 31"/>
            <p:cNvSpPr/>
            <p:nvPr/>
          </p:nvSpPr>
          <p:spPr>
            <a:xfrm>
              <a:off x="1255747" y="1538778"/>
              <a:ext cx="7896524" cy="462731"/>
            </a:xfrm>
            <a:prstGeom prst="roundRect">
              <a:avLst>
                <a:gd name="adj" fmla="val 50000"/>
              </a:avLst>
            </a:prstGeom>
            <a:solidFill>
              <a:srgbClr val="2ec2d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tabLst>
                  <a:tab pos="182563" algn="l"/>
                </a:tabLst>
                <a:defRPr/>
              </a:pPr>
              <a:r>
                <a:rPr lang="ko-KR" altLang="en-US" sz="28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      허용 가능한 위험성의 수준이란</a:t>
              </a:r>
              <a:r>
                <a:rPr lang="en-US" altLang="ko-KR" sz="28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?</a:t>
              </a:r>
              <a:endParaRPr lang="ko-KR" altLang="en-US" sz="280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33" name="타원 32"/>
            <p:cNvSpPr/>
            <p:nvPr/>
          </p:nvSpPr>
          <p:spPr>
            <a:xfrm>
              <a:off x="1239154" y="1527547"/>
              <a:ext cx="484490" cy="484490"/>
            </a:xfrm>
            <a:prstGeom prst="ellipse">
              <a:avLst/>
            </a:prstGeom>
            <a:solidFill>
              <a:srgbClr val="2ec2d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34" name="이등변 삼각형 33"/>
            <p:cNvSpPr/>
            <p:nvPr/>
          </p:nvSpPr>
          <p:spPr>
            <a:xfrm rot="5400000">
              <a:off x="1411935" y="1670212"/>
              <a:ext cx="219700" cy="1893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grpSp>
        <p:nvGrpSpPr>
          <p:cNvPr id="35" name="그룹 34"/>
          <p:cNvGrpSpPr/>
          <p:nvPr/>
        </p:nvGrpSpPr>
        <p:grpSpPr>
          <a:xfrm rot="0">
            <a:off x="4133512" y="2535009"/>
            <a:ext cx="7444806" cy="923330"/>
            <a:chOff x="4133512" y="2856960"/>
            <a:chExt cx="7444806" cy="923330"/>
          </a:xfrm>
        </p:grpSpPr>
        <p:sp>
          <p:nvSpPr>
            <p:cNvPr id="36" name="직사각형 35"/>
            <p:cNvSpPr/>
            <p:nvPr/>
          </p:nvSpPr>
          <p:spPr>
            <a:xfrm>
              <a:off x="4365376" y="2856960"/>
              <a:ext cx="721294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  <a:defRPr/>
              </a:pPr>
              <a:r>
                <a:rPr lang="ko-KR" altLang="en-US" sz="2200">
                  <a:solidFill>
                    <a:srgbClr val="000066"/>
                  </a:solidFill>
                  <a:latin typeface="+mj-ea"/>
                  <a:ea typeface="+mj-ea"/>
                </a:rPr>
                <a:t>일반 상식 수준에서 </a:t>
              </a:r>
              <a:r>
                <a:rPr lang="ko-KR" altLang="en-US" sz="2200">
                  <a:solidFill>
                    <a:srgbClr val="ed5151"/>
                  </a:solidFill>
                  <a:latin typeface="+mj-ea"/>
                  <a:ea typeface="+mj-ea"/>
                </a:rPr>
                <a:t>재해를 발생시키지 않거나</a:t>
              </a:r>
              <a:r>
                <a:rPr lang="en-US" altLang="ko-KR" sz="2200">
                  <a:solidFill>
                    <a:srgbClr val="ed5151"/>
                  </a:solidFill>
                  <a:latin typeface="+mj-ea"/>
                  <a:ea typeface="+mj-ea"/>
                </a:rPr>
                <a:t>,</a:t>
              </a:r>
              <a:endParaRPr lang="en-US" altLang="ko-KR" sz="2200">
                <a:solidFill>
                  <a:srgbClr val="ed5151"/>
                </a:solidFill>
                <a:latin typeface="+mj-ea"/>
                <a:ea typeface="+mj-ea"/>
              </a:endParaRPr>
            </a:p>
            <a:p>
              <a:pPr>
                <a:spcAft>
                  <a:spcPts val="1200"/>
                </a:spcAft>
                <a:defRPr/>
              </a:pPr>
              <a:r>
                <a:rPr lang="ko-KR" altLang="en-US" sz="2200">
                  <a:solidFill>
                    <a:srgbClr val="ed5151"/>
                  </a:solidFill>
                  <a:latin typeface="+mj-ea"/>
                  <a:ea typeface="+mj-ea"/>
                </a:rPr>
                <a:t>경미한 재해</a:t>
              </a:r>
              <a:r>
                <a:rPr lang="ko-KR" altLang="en-US" sz="2200">
                  <a:solidFill>
                    <a:srgbClr val="000066"/>
                  </a:solidFill>
                  <a:latin typeface="+mj-ea"/>
                  <a:ea typeface="+mj-ea"/>
                </a:rPr>
                <a:t> 발생이 </a:t>
              </a:r>
              <a:r>
                <a:rPr lang="ko-KR" altLang="en-US" sz="2200">
                  <a:solidFill>
                    <a:srgbClr val="ed5151"/>
                  </a:solidFill>
                  <a:latin typeface="+mj-ea"/>
                  <a:ea typeface="+mj-ea"/>
                </a:rPr>
                <a:t>드물게</a:t>
              </a:r>
              <a:r>
                <a:rPr lang="ko-KR" altLang="en-US" sz="2200">
                  <a:solidFill>
                    <a:srgbClr val="000066"/>
                  </a:solidFill>
                  <a:latin typeface="+mj-ea"/>
                  <a:ea typeface="+mj-ea"/>
                </a:rPr>
                <a:t> 일어나는 수준을 권고</a:t>
              </a:r>
              <a:endParaRPr lang="ko-KR" altLang="en-US" sz="2200">
                <a:solidFill>
                  <a:srgbClr val="000066"/>
                </a:solidFill>
                <a:latin typeface="+mj-ea"/>
                <a:ea typeface="+mj-ea"/>
              </a:endParaRPr>
            </a:p>
          </p:txBody>
        </p:sp>
        <p:grpSp>
          <p:nvGrpSpPr>
            <p:cNvPr id="37" name="그룹 36"/>
            <p:cNvGrpSpPr/>
            <p:nvPr/>
          </p:nvGrpSpPr>
          <p:grpSpPr>
            <a:xfrm rot="0">
              <a:off x="4133512" y="2962459"/>
              <a:ext cx="221919" cy="210110"/>
              <a:chOff x="346869" y="1820387"/>
              <a:chExt cx="617538" cy="584675"/>
            </a:xfrm>
            <a:solidFill>
              <a:srgbClr val="000000"/>
            </a:solidFill>
          </p:grpSpPr>
          <p:sp>
            <p:nvSpPr>
              <p:cNvPr id="38" name="Freeform 74"/>
              <p:cNvSpPr/>
              <p:nvPr/>
            </p:nvSpPr>
            <p:spPr>
              <a:xfrm flipH="1">
                <a:off x="346869" y="1868487"/>
                <a:ext cx="536575" cy="536575"/>
              </a:xfrm>
              <a:custGeom>
                <a:avLst/>
                <a:gdLst>
                  <a:gd name="T0" fmla="*/ 167 w 676"/>
                  <a:gd name="T1" fmla="*/ 0 h 676"/>
                  <a:gd name="T2" fmla="*/ 158 w 676"/>
                  <a:gd name="T3" fmla="*/ 0 h 676"/>
                  <a:gd name="T4" fmla="*/ 508 w 676"/>
                  <a:gd name="T5" fmla="*/ 73 h 676"/>
                  <a:gd name="T6" fmla="*/ 527 w 676"/>
                  <a:gd name="T7" fmla="*/ 74 h 676"/>
                  <a:gd name="T8" fmla="*/ 562 w 676"/>
                  <a:gd name="T9" fmla="*/ 89 h 676"/>
                  <a:gd name="T10" fmla="*/ 586 w 676"/>
                  <a:gd name="T11" fmla="*/ 114 h 676"/>
                  <a:gd name="T12" fmla="*/ 601 w 676"/>
                  <a:gd name="T13" fmla="*/ 149 h 676"/>
                  <a:gd name="T14" fmla="*/ 603 w 676"/>
                  <a:gd name="T15" fmla="*/ 508 h 676"/>
                  <a:gd name="T16" fmla="*/ 601 w 676"/>
                  <a:gd name="T17" fmla="*/ 527 h 676"/>
                  <a:gd name="T18" fmla="*/ 586 w 676"/>
                  <a:gd name="T19" fmla="*/ 560 h 676"/>
                  <a:gd name="T20" fmla="*/ 562 w 676"/>
                  <a:gd name="T21" fmla="*/ 587 h 676"/>
                  <a:gd name="T22" fmla="*/ 527 w 676"/>
                  <a:gd name="T23" fmla="*/ 601 h 676"/>
                  <a:gd name="T24" fmla="*/ 167 w 676"/>
                  <a:gd name="T25" fmla="*/ 603 h 676"/>
                  <a:gd name="T26" fmla="*/ 149 w 676"/>
                  <a:gd name="T27" fmla="*/ 601 h 676"/>
                  <a:gd name="T28" fmla="*/ 115 w 676"/>
                  <a:gd name="T29" fmla="*/ 587 h 676"/>
                  <a:gd name="T30" fmla="*/ 89 w 676"/>
                  <a:gd name="T31" fmla="*/ 560 h 676"/>
                  <a:gd name="T32" fmla="*/ 76 w 676"/>
                  <a:gd name="T33" fmla="*/ 527 h 676"/>
                  <a:gd name="T34" fmla="*/ 74 w 676"/>
                  <a:gd name="T35" fmla="*/ 408 h 676"/>
                  <a:gd name="T36" fmla="*/ 0 w 676"/>
                  <a:gd name="T37" fmla="*/ 508 h 676"/>
                  <a:gd name="T38" fmla="*/ 2 w 676"/>
                  <a:gd name="T39" fmla="*/ 525 h 676"/>
                  <a:gd name="T40" fmla="*/ 7 w 676"/>
                  <a:gd name="T41" fmla="*/ 557 h 676"/>
                  <a:gd name="T42" fmla="*/ 20 w 676"/>
                  <a:gd name="T43" fmla="*/ 588 h 676"/>
                  <a:gd name="T44" fmla="*/ 39 w 676"/>
                  <a:gd name="T45" fmla="*/ 614 h 676"/>
                  <a:gd name="T46" fmla="*/ 61 w 676"/>
                  <a:gd name="T47" fmla="*/ 637 h 676"/>
                  <a:gd name="T48" fmla="*/ 89 w 676"/>
                  <a:gd name="T49" fmla="*/ 655 h 676"/>
                  <a:gd name="T50" fmla="*/ 119 w 676"/>
                  <a:gd name="T51" fmla="*/ 668 h 676"/>
                  <a:gd name="T52" fmla="*/ 151 w 676"/>
                  <a:gd name="T53" fmla="*/ 674 h 676"/>
                  <a:gd name="T54" fmla="*/ 508 w 676"/>
                  <a:gd name="T55" fmla="*/ 676 h 676"/>
                  <a:gd name="T56" fmla="*/ 525 w 676"/>
                  <a:gd name="T57" fmla="*/ 674 h 676"/>
                  <a:gd name="T58" fmla="*/ 558 w 676"/>
                  <a:gd name="T59" fmla="*/ 668 h 676"/>
                  <a:gd name="T60" fmla="*/ 588 w 676"/>
                  <a:gd name="T61" fmla="*/ 655 h 676"/>
                  <a:gd name="T62" fmla="*/ 616 w 676"/>
                  <a:gd name="T63" fmla="*/ 637 h 676"/>
                  <a:gd name="T64" fmla="*/ 638 w 676"/>
                  <a:gd name="T65" fmla="*/ 614 h 676"/>
                  <a:gd name="T66" fmla="*/ 655 w 676"/>
                  <a:gd name="T67" fmla="*/ 588 h 676"/>
                  <a:gd name="T68" fmla="*/ 668 w 676"/>
                  <a:gd name="T69" fmla="*/ 557 h 676"/>
                  <a:gd name="T70" fmla="*/ 676 w 676"/>
                  <a:gd name="T71" fmla="*/ 525 h 676"/>
                  <a:gd name="T72" fmla="*/ 676 w 676"/>
                  <a:gd name="T73" fmla="*/ 168 h 676"/>
                  <a:gd name="T74" fmla="*/ 676 w 676"/>
                  <a:gd name="T75" fmla="*/ 151 h 676"/>
                  <a:gd name="T76" fmla="*/ 668 w 676"/>
                  <a:gd name="T77" fmla="*/ 117 h 676"/>
                  <a:gd name="T78" fmla="*/ 655 w 676"/>
                  <a:gd name="T79" fmla="*/ 87 h 676"/>
                  <a:gd name="T80" fmla="*/ 638 w 676"/>
                  <a:gd name="T81" fmla="*/ 61 h 676"/>
                  <a:gd name="T82" fmla="*/ 616 w 676"/>
                  <a:gd name="T83" fmla="*/ 37 h 676"/>
                  <a:gd name="T84" fmla="*/ 588 w 676"/>
                  <a:gd name="T85" fmla="*/ 20 h 676"/>
                  <a:gd name="T86" fmla="*/ 558 w 676"/>
                  <a:gd name="T87" fmla="*/ 7 h 676"/>
                  <a:gd name="T88" fmla="*/ 525 w 676"/>
                  <a:gd name="T89" fmla="*/ 0 h 676"/>
                  <a:gd name="T90" fmla="*/ 508 w 676"/>
                  <a:gd name="T91" fmla="*/ 0 h 67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76" h="676">
                    <a:moveTo>
                      <a:pt x="508" y="0"/>
                    </a:moveTo>
                    <a:lnTo>
                      <a:pt x="167" y="0"/>
                    </a:lnTo>
                    <a:lnTo>
                      <a:pt x="167" y="0"/>
                    </a:lnTo>
                    <a:lnTo>
                      <a:pt x="158" y="0"/>
                    </a:lnTo>
                    <a:lnTo>
                      <a:pt x="197" y="73"/>
                    </a:lnTo>
                    <a:lnTo>
                      <a:pt x="508" y="73"/>
                    </a:lnTo>
                    <a:lnTo>
                      <a:pt x="508" y="73"/>
                    </a:lnTo>
                    <a:lnTo>
                      <a:pt x="527" y="74"/>
                    </a:lnTo>
                    <a:lnTo>
                      <a:pt x="545" y="80"/>
                    </a:lnTo>
                    <a:lnTo>
                      <a:pt x="562" y="89"/>
                    </a:lnTo>
                    <a:lnTo>
                      <a:pt x="575" y="101"/>
                    </a:lnTo>
                    <a:lnTo>
                      <a:pt x="586" y="114"/>
                    </a:lnTo>
                    <a:lnTo>
                      <a:pt x="596" y="130"/>
                    </a:lnTo>
                    <a:lnTo>
                      <a:pt x="601" y="149"/>
                    </a:lnTo>
                    <a:lnTo>
                      <a:pt x="603" y="168"/>
                    </a:lnTo>
                    <a:lnTo>
                      <a:pt x="603" y="508"/>
                    </a:lnTo>
                    <a:lnTo>
                      <a:pt x="603" y="508"/>
                    </a:lnTo>
                    <a:lnTo>
                      <a:pt x="601" y="527"/>
                    </a:lnTo>
                    <a:lnTo>
                      <a:pt x="596" y="544"/>
                    </a:lnTo>
                    <a:lnTo>
                      <a:pt x="586" y="560"/>
                    </a:lnTo>
                    <a:lnTo>
                      <a:pt x="575" y="575"/>
                    </a:lnTo>
                    <a:lnTo>
                      <a:pt x="562" y="587"/>
                    </a:lnTo>
                    <a:lnTo>
                      <a:pt x="545" y="596"/>
                    </a:lnTo>
                    <a:lnTo>
                      <a:pt x="527" y="601"/>
                    </a:lnTo>
                    <a:lnTo>
                      <a:pt x="508" y="603"/>
                    </a:lnTo>
                    <a:lnTo>
                      <a:pt x="167" y="603"/>
                    </a:lnTo>
                    <a:lnTo>
                      <a:pt x="167" y="603"/>
                    </a:lnTo>
                    <a:lnTo>
                      <a:pt x="149" y="601"/>
                    </a:lnTo>
                    <a:lnTo>
                      <a:pt x="132" y="596"/>
                    </a:lnTo>
                    <a:lnTo>
                      <a:pt x="115" y="587"/>
                    </a:lnTo>
                    <a:lnTo>
                      <a:pt x="100" y="575"/>
                    </a:lnTo>
                    <a:lnTo>
                      <a:pt x="89" y="560"/>
                    </a:lnTo>
                    <a:lnTo>
                      <a:pt x="82" y="544"/>
                    </a:lnTo>
                    <a:lnTo>
                      <a:pt x="76" y="527"/>
                    </a:lnTo>
                    <a:lnTo>
                      <a:pt x="74" y="508"/>
                    </a:lnTo>
                    <a:lnTo>
                      <a:pt x="74" y="408"/>
                    </a:lnTo>
                    <a:lnTo>
                      <a:pt x="0" y="330"/>
                    </a:lnTo>
                    <a:lnTo>
                      <a:pt x="0" y="508"/>
                    </a:lnTo>
                    <a:lnTo>
                      <a:pt x="0" y="508"/>
                    </a:lnTo>
                    <a:lnTo>
                      <a:pt x="2" y="525"/>
                    </a:lnTo>
                    <a:lnTo>
                      <a:pt x="3" y="542"/>
                    </a:lnTo>
                    <a:lnTo>
                      <a:pt x="7" y="557"/>
                    </a:lnTo>
                    <a:lnTo>
                      <a:pt x="13" y="573"/>
                    </a:lnTo>
                    <a:lnTo>
                      <a:pt x="20" y="588"/>
                    </a:lnTo>
                    <a:lnTo>
                      <a:pt x="30" y="601"/>
                    </a:lnTo>
                    <a:lnTo>
                      <a:pt x="39" y="614"/>
                    </a:lnTo>
                    <a:lnTo>
                      <a:pt x="50" y="626"/>
                    </a:lnTo>
                    <a:lnTo>
                      <a:pt x="61" y="637"/>
                    </a:lnTo>
                    <a:lnTo>
                      <a:pt x="74" y="646"/>
                    </a:lnTo>
                    <a:lnTo>
                      <a:pt x="89" y="655"/>
                    </a:lnTo>
                    <a:lnTo>
                      <a:pt x="102" y="663"/>
                    </a:lnTo>
                    <a:lnTo>
                      <a:pt x="119" y="668"/>
                    </a:lnTo>
                    <a:lnTo>
                      <a:pt x="134" y="672"/>
                    </a:lnTo>
                    <a:lnTo>
                      <a:pt x="151" y="674"/>
                    </a:lnTo>
                    <a:lnTo>
                      <a:pt x="167" y="676"/>
                    </a:lnTo>
                    <a:lnTo>
                      <a:pt x="508" y="676"/>
                    </a:lnTo>
                    <a:lnTo>
                      <a:pt x="508" y="676"/>
                    </a:lnTo>
                    <a:lnTo>
                      <a:pt x="525" y="674"/>
                    </a:lnTo>
                    <a:lnTo>
                      <a:pt x="542" y="672"/>
                    </a:lnTo>
                    <a:lnTo>
                      <a:pt x="558" y="668"/>
                    </a:lnTo>
                    <a:lnTo>
                      <a:pt x="573" y="663"/>
                    </a:lnTo>
                    <a:lnTo>
                      <a:pt x="588" y="655"/>
                    </a:lnTo>
                    <a:lnTo>
                      <a:pt x="603" y="646"/>
                    </a:lnTo>
                    <a:lnTo>
                      <a:pt x="616" y="637"/>
                    </a:lnTo>
                    <a:lnTo>
                      <a:pt x="627" y="626"/>
                    </a:lnTo>
                    <a:lnTo>
                      <a:pt x="638" y="614"/>
                    </a:lnTo>
                    <a:lnTo>
                      <a:pt x="648" y="601"/>
                    </a:lnTo>
                    <a:lnTo>
                      <a:pt x="655" y="588"/>
                    </a:lnTo>
                    <a:lnTo>
                      <a:pt x="663" y="573"/>
                    </a:lnTo>
                    <a:lnTo>
                      <a:pt x="668" y="557"/>
                    </a:lnTo>
                    <a:lnTo>
                      <a:pt x="674" y="542"/>
                    </a:lnTo>
                    <a:lnTo>
                      <a:pt x="676" y="525"/>
                    </a:lnTo>
                    <a:lnTo>
                      <a:pt x="676" y="508"/>
                    </a:lnTo>
                    <a:lnTo>
                      <a:pt x="676" y="168"/>
                    </a:lnTo>
                    <a:lnTo>
                      <a:pt x="676" y="168"/>
                    </a:lnTo>
                    <a:lnTo>
                      <a:pt x="676" y="151"/>
                    </a:lnTo>
                    <a:lnTo>
                      <a:pt x="674" y="134"/>
                    </a:lnTo>
                    <a:lnTo>
                      <a:pt x="668" y="117"/>
                    </a:lnTo>
                    <a:lnTo>
                      <a:pt x="663" y="102"/>
                    </a:lnTo>
                    <a:lnTo>
                      <a:pt x="655" y="87"/>
                    </a:lnTo>
                    <a:lnTo>
                      <a:pt x="648" y="74"/>
                    </a:lnTo>
                    <a:lnTo>
                      <a:pt x="638" y="61"/>
                    </a:lnTo>
                    <a:lnTo>
                      <a:pt x="627" y="48"/>
                    </a:lnTo>
                    <a:lnTo>
                      <a:pt x="616" y="37"/>
                    </a:lnTo>
                    <a:lnTo>
                      <a:pt x="603" y="28"/>
                    </a:lnTo>
                    <a:lnTo>
                      <a:pt x="588" y="20"/>
                    </a:lnTo>
                    <a:lnTo>
                      <a:pt x="573" y="13"/>
                    </a:lnTo>
                    <a:lnTo>
                      <a:pt x="558" y="7"/>
                    </a:lnTo>
                    <a:lnTo>
                      <a:pt x="542" y="4"/>
                    </a:lnTo>
                    <a:lnTo>
                      <a:pt x="525" y="0"/>
                    </a:lnTo>
                    <a:lnTo>
                      <a:pt x="508" y="0"/>
                    </a:lnTo>
                    <a:lnTo>
                      <a:pt x="50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 sz="2000">
                  <a:latin typeface="KoPub돋움체 Medium"/>
                  <a:ea typeface="KoPub돋움체 Medium"/>
                </a:endParaRPr>
              </a:p>
            </p:txBody>
          </p:sp>
          <p:sp>
            <p:nvSpPr>
              <p:cNvPr id="39" name="Freeform 33"/>
              <p:cNvSpPr/>
              <p:nvPr/>
            </p:nvSpPr>
            <p:spPr>
              <a:xfrm>
                <a:off x="434181" y="1820387"/>
                <a:ext cx="530226" cy="447675"/>
              </a:xfrm>
              <a:custGeom>
                <a:avLst/>
                <a:gdLst>
                  <a:gd name="T0" fmla="*/ 666 w 668"/>
                  <a:gd name="T1" fmla="*/ 13 h 564"/>
                  <a:gd name="T2" fmla="*/ 657 w 668"/>
                  <a:gd name="T3" fmla="*/ 4 h 564"/>
                  <a:gd name="T4" fmla="*/ 640 w 668"/>
                  <a:gd name="T5" fmla="*/ 0 h 564"/>
                  <a:gd name="T6" fmla="*/ 631 w 668"/>
                  <a:gd name="T7" fmla="*/ 0 h 564"/>
                  <a:gd name="T8" fmla="*/ 597 w 668"/>
                  <a:gd name="T9" fmla="*/ 9 h 564"/>
                  <a:gd name="T10" fmla="*/ 577 w 668"/>
                  <a:gd name="T11" fmla="*/ 22 h 564"/>
                  <a:gd name="T12" fmla="*/ 556 w 668"/>
                  <a:gd name="T13" fmla="*/ 39 h 564"/>
                  <a:gd name="T14" fmla="*/ 493 w 668"/>
                  <a:gd name="T15" fmla="*/ 114 h 564"/>
                  <a:gd name="T16" fmla="*/ 445 w 668"/>
                  <a:gd name="T17" fmla="*/ 179 h 564"/>
                  <a:gd name="T18" fmla="*/ 305 w 668"/>
                  <a:gd name="T19" fmla="*/ 386 h 564"/>
                  <a:gd name="T20" fmla="*/ 286 w 668"/>
                  <a:gd name="T21" fmla="*/ 413 h 564"/>
                  <a:gd name="T22" fmla="*/ 251 w 668"/>
                  <a:gd name="T23" fmla="*/ 363 h 564"/>
                  <a:gd name="T24" fmla="*/ 208 w 668"/>
                  <a:gd name="T25" fmla="*/ 315 h 564"/>
                  <a:gd name="T26" fmla="*/ 171 w 668"/>
                  <a:gd name="T27" fmla="*/ 287 h 564"/>
                  <a:gd name="T28" fmla="*/ 143 w 668"/>
                  <a:gd name="T29" fmla="*/ 272 h 564"/>
                  <a:gd name="T30" fmla="*/ 113 w 668"/>
                  <a:gd name="T31" fmla="*/ 265 h 564"/>
                  <a:gd name="T32" fmla="*/ 98 w 668"/>
                  <a:gd name="T33" fmla="*/ 261 h 564"/>
                  <a:gd name="T34" fmla="*/ 65 w 668"/>
                  <a:gd name="T35" fmla="*/ 266 h 564"/>
                  <a:gd name="T36" fmla="*/ 33 w 668"/>
                  <a:gd name="T37" fmla="*/ 281 h 564"/>
                  <a:gd name="T38" fmla="*/ 9 w 668"/>
                  <a:gd name="T39" fmla="*/ 304 h 564"/>
                  <a:gd name="T40" fmla="*/ 0 w 668"/>
                  <a:gd name="T41" fmla="*/ 324 h 564"/>
                  <a:gd name="T42" fmla="*/ 0 w 668"/>
                  <a:gd name="T43" fmla="*/ 332 h 564"/>
                  <a:gd name="T44" fmla="*/ 11 w 668"/>
                  <a:gd name="T45" fmla="*/ 343 h 564"/>
                  <a:gd name="T46" fmla="*/ 20 w 668"/>
                  <a:gd name="T47" fmla="*/ 345 h 564"/>
                  <a:gd name="T48" fmla="*/ 54 w 668"/>
                  <a:gd name="T49" fmla="*/ 354 h 564"/>
                  <a:gd name="T50" fmla="*/ 85 w 668"/>
                  <a:gd name="T51" fmla="*/ 374 h 564"/>
                  <a:gd name="T52" fmla="*/ 115 w 668"/>
                  <a:gd name="T53" fmla="*/ 402 h 564"/>
                  <a:gd name="T54" fmla="*/ 165 w 668"/>
                  <a:gd name="T55" fmla="*/ 467 h 564"/>
                  <a:gd name="T56" fmla="*/ 218 w 668"/>
                  <a:gd name="T57" fmla="*/ 553 h 564"/>
                  <a:gd name="T58" fmla="*/ 219 w 668"/>
                  <a:gd name="T59" fmla="*/ 557 h 564"/>
                  <a:gd name="T60" fmla="*/ 232 w 668"/>
                  <a:gd name="T61" fmla="*/ 564 h 564"/>
                  <a:gd name="T62" fmla="*/ 242 w 668"/>
                  <a:gd name="T63" fmla="*/ 564 h 564"/>
                  <a:gd name="T64" fmla="*/ 266 w 668"/>
                  <a:gd name="T65" fmla="*/ 561 h 564"/>
                  <a:gd name="T66" fmla="*/ 294 w 668"/>
                  <a:gd name="T67" fmla="*/ 549 h 564"/>
                  <a:gd name="T68" fmla="*/ 318 w 668"/>
                  <a:gd name="T69" fmla="*/ 533 h 564"/>
                  <a:gd name="T70" fmla="*/ 333 w 668"/>
                  <a:gd name="T71" fmla="*/ 516 h 564"/>
                  <a:gd name="T72" fmla="*/ 350 w 668"/>
                  <a:gd name="T73" fmla="*/ 482 h 564"/>
                  <a:gd name="T74" fmla="*/ 415 w 668"/>
                  <a:gd name="T75" fmla="*/ 378 h 564"/>
                  <a:gd name="T76" fmla="*/ 506 w 668"/>
                  <a:gd name="T77" fmla="*/ 240 h 564"/>
                  <a:gd name="T78" fmla="*/ 607 w 668"/>
                  <a:gd name="T79" fmla="*/ 104 h 564"/>
                  <a:gd name="T80" fmla="*/ 657 w 668"/>
                  <a:gd name="T81" fmla="*/ 45 h 564"/>
                  <a:gd name="T82" fmla="*/ 666 w 668"/>
                  <a:gd name="T83" fmla="*/ 28 h 564"/>
                  <a:gd name="T84" fmla="*/ 666 w 668"/>
                  <a:gd name="T85" fmla="*/ 13 h 5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68" h="564">
                    <a:moveTo>
                      <a:pt x="666" y="13"/>
                    </a:moveTo>
                    <a:lnTo>
                      <a:pt x="666" y="13"/>
                    </a:lnTo>
                    <a:lnTo>
                      <a:pt x="663" y="9"/>
                    </a:lnTo>
                    <a:lnTo>
                      <a:pt x="657" y="4"/>
                    </a:lnTo>
                    <a:lnTo>
                      <a:pt x="650" y="2"/>
                    </a:lnTo>
                    <a:lnTo>
                      <a:pt x="640" y="0"/>
                    </a:lnTo>
                    <a:lnTo>
                      <a:pt x="640" y="0"/>
                    </a:lnTo>
                    <a:lnTo>
                      <a:pt x="631" y="0"/>
                    </a:lnTo>
                    <a:lnTo>
                      <a:pt x="620" y="2"/>
                    </a:lnTo>
                    <a:lnTo>
                      <a:pt x="597" y="9"/>
                    </a:lnTo>
                    <a:lnTo>
                      <a:pt x="586" y="15"/>
                    </a:lnTo>
                    <a:lnTo>
                      <a:pt x="577" y="22"/>
                    </a:lnTo>
                    <a:lnTo>
                      <a:pt x="566" y="30"/>
                    </a:lnTo>
                    <a:lnTo>
                      <a:pt x="556" y="39"/>
                    </a:lnTo>
                    <a:lnTo>
                      <a:pt x="556" y="39"/>
                    </a:lnTo>
                    <a:lnTo>
                      <a:pt x="493" y="114"/>
                    </a:lnTo>
                    <a:lnTo>
                      <a:pt x="469" y="145"/>
                    </a:lnTo>
                    <a:lnTo>
                      <a:pt x="445" y="179"/>
                    </a:lnTo>
                    <a:lnTo>
                      <a:pt x="387" y="259"/>
                    </a:lnTo>
                    <a:lnTo>
                      <a:pt x="305" y="386"/>
                    </a:lnTo>
                    <a:lnTo>
                      <a:pt x="286" y="413"/>
                    </a:lnTo>
                    <a:lnTo>
                      <a:pt x="286" y="413"/>
                    </a:lnTo>
                    <a:lnTo>
                      <a:pt x="270" y="387"/>
                    </a:lnTo>
                    <a:lnTo>
                      <a:pt x="251" y="363"/>
                    </a:lnTo>
                    <a:lnTo>
                      <a:pt x="231" y="339"/>
                    </a:lnTo>
                    <a:lnTo>
                      <a:pt x="208" y="315"/>
                    </a:lnTo>
                    <a:lnTo>
                      <a:pt x="184" y="296"/>
                    </a:lnTo>
                    <a:lnTo>
                      <a:pt x="171" y="287"/>
                    </a:lnTo>
                    <a:lnTo>
                      <a:pt x="156" y="279"/>
                    </a:lnTo>
                    <a:lnTo>
                      <a:pt x="143" y="272"/>
                    </a:lnTo>
                    <a:lnTo>
                      <a:pt x="128" y="268"/>
                    </a:lnTo>
                    <a:lnTo>
                      <a:pt x="113" y="265"/>
                    </a:lnTo>
                    <a:lnTo>
                      <a:pt x="98" y="261"/>
                    </a:lnTo>
                    <a:lnTo>
                      <a:pt x="98" y="261"/>
                    </a:lnTo>
                    <a:lnTo>
                      <a:pt x="82" y="263"/>
                    </a:lnTo>
                    <a:lnTo>
                      <a:pt x="65" y="266"/>
                    </a:lnTo>
                    <a:lnTo>
                      <a:pt x="48" y="274"/>
                    </a:lnTo>
                    <a:lnTo>
                      <a:pt x="33" y="281"/>
                    </a:lnTo>
                    <a:lnTo>
                      <a:pt x="20" y="292"/>
                    </a:lnTo>
                    <a:lnTo>
                      <a:pt x="9" y="304"/>
                    </a:lnTo>
                    <a:lnTo>
                      <a:pt x="2" y="315"/>
                    </a:lnTo>
                    <a:lnTo>
                      <a:pt x="0" y="324"/>
                    </a:lnTo>
                    <a:lnTo>
                      <a:pt x="0" y="324"/>
                    </a:lnTo>
                    <a:lnTo>
                      <a:pt x="0" y="332"/>
                    </a:lnTo>
                    <a:lnTo>
                      <a:pt x="3" y="337"/>
                    </a:lnTo>
                    <a:lnTo>
                      <a:pt x="11" y="343"/>
                    </a:lnTo>
                    <a:lnTo>
                      <a:pt x="20" y="345"/>
                    </a:lnTo>
                    <a:lnTo>
                      <a:pt x="20" y="345"/>
                    </a:lnTo>
                    <a:lnTo>
                      <a:pt x="37" y="348"/>
                    </a:lnTo>
                    <a:lnTo>
                      <a:pt x="54" y="354"/>
                    </a:lnTo>
                    <a:lnTo>
                      <a:pt x="69" y="363"/>
                    </a:lnTo>
                    <a:lnTo>
                      <a:pt x="85" y="374"/>
                    </a:lnTo>
                    <a:lnTo>
                      <a:pt x="100" y="387"/>
                    </a:lnTo>
                    <a:lnTo>
                      <a:pt x="115" y="402"/>
                    </a:lnTo>
                    <a:lnTo>
                      <a:pt x="141" y="434"/>
                    </a:lnTo>
                    <a:lnTo>
                      <a:pt x="165" y="467"/>
                    </a:lnTo>
                    <a:lnTo>
                      <a:pt x="188" y="501"/>
                    </a:lnTo>
                    <a:lnTo>
                      <a:pt x="218" y="553"/>
                    </a:lnTo>
                    <a:lnTo>
                      <a:pt x="218" y="553"/>
                    </a:lnTo>
                    <a:lnTo>
                      <a:pt x="219" y="557"/>
                    </a:lnTo>
                    <a:lnTo>
                      <a:pt x="225" y="561"/>
                    </a:lnTo>
                    <a:lnTo>
                      <a:pt x="232" y="564"/>
                    </a:lnTo>
                    <a:lnTo>
                      <a:pt x="242" y="564"/>
                    </a:lnTo>
                    <a:lnTo>
                      <a:pt x="242" y="564"/>
                    </a:lnTo>
                    <a:lnTo>
                      <a:pt x="253" y="564"/>
                    </a:lnTo>
                    <a:lnTo>
                      <a:pt x="266" y="561"/>
                    </a:lnTo>
                    <a:lnTo>
                      <a:pt x="279" y="555"/>
                    </a:lnTo>
                    <a:lnTo>
                      <a:pt x="294" y="549"/>
                    </a:lnTo>
                    <a:lnTo>
                      <a:pt x="305" y="542"/>
                    </a:lnTo>
                    <a:lnTo>
                      <a:pt x="318" y="533"/>
                    </a:lnTo>
                    <a:lnTo>
                      <a:pt x="326" y="523"/>
                    </a:lnTo>
                    <a:lnTo>
                      <a:pt x="333" y="516"/>
                    </a:lnTo>
                    <a:lnTo>
                      <a:pt x="333" y="516"/>
                    </a:lnTo>
                    <a:lnTo>
                      <a:pt x="350" y="482"/>
                    </a:lnTo>
                    <a:lnTo>
                      <a:pt x="378" y="436"/>
                    </a:lnTo>
                    <a:lnTo>
                      <a:pt x="415" y="378"/>
                    </a:lnTo>
                    <a:lnTo>
                      <a:pt x="458" y="311"/>
                    </a:lnTo>
                    <a:lnTo>
                      <a:pt x="506" y="240"/>
                    </a:lnTo>
                    <a:lnTo>
                      <a:pt x="556" y="171"/>
                    </a:lnTo>
                    <a:lnTo>
                      <a:pt x="607" y="104"/>
                    </a:lnTo>
                    <a:lnTo>
                      <a:pt x="657" y="45"/>
                    </a:lnTo>
                    <a:lnTo>
                      <a:pt x="657" y="45"/>
                    </a:lnTo>
                    <a:lnTo>
                      <a:pt x="663" y="35"/>
                    </a:lnTo>
                    <a:lnTo>
                      <a:pt x="666" y="28"/>
                    </a:lnTo>
                    <a:lnTo>
                      <a:pt x="668" y="21"/>
                    </a:lnTo>
                    <a:lnTo>
                      <a:pt x="666" y="13"/>
                    </a:lnTo>
                    <a:lnTo>
                      <a:pt x="666" y="13"/>
                    </a:lnTo>
                    <a:close/>
                  </a:path>
                </a:pathLst>
              </a:custGeom>
              <a:solidFill>
                <a:srgbClr val="ed4d4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 sz="2000">
                  <a:latin typeface="KoPub돋움체 Medium"/>
                  <a:ea typeface="KoPub돋움체 Medium"/>
                </a:endParaRPr>
              </a:p>
            </p:txBody>
          </p:sp>
        </p:grpSp>
      </p:grpSp>
      <p:cxnSp>
        <p:nvCxnSpPr>
          <p:cNvPr id="51" name="직선 연결선 50"/>
          <p:cNvCxnSpPr/>
          <p:nvPr/>
        </p:nvCxnSpPr>
        <p:spPr>
          <a:xfrm>
            <a:off x="3983832" y="2288187"/>
            <a:ext cx="733069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연결선 51"/>
          <p:cNvCxnSpPr/>
          <p:nvPr/>
        </p:nvCxnSpPr>
        <p:spPr>
          <a:xfrm>
            <a:off x="3983832" y="3697195"/>
            <a:ext cx="733069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그룹 52"/>
          <p:cNvGrpSpPr/>
          <p:nvPr/>
        </p:nvGrpSpPr>
        <p:grpSpPr>
          <a:xfrm rot="0">
            <a:off x="4133512" y="4100946"/>
            <a:ext cx="7562558" cy="1735974"/>
            <a:chOff x="4133512" y="2856960"/>
            <a:chExt cx="7562558" cy="1735974"/>
          </a:xfrm>
        </p:grpSpPr>
        <p:sp>
          <p:nvSpPr>
            <p:cNvPr id="54" name="직사각형 53"/>
            <p:cNvSpPr/>
            <p:nvPr/>
          </p:nvSpPr>
          <p:spPr>
            <a:xfrm>
              <a:off x="4365375" y="2856960"/>
              <a:ext cx="7330695" cy="1735974"/>
            </a:xfrm>
            <a:prstGeom prst="rect">
              <a:avLst/>
            </a:prstGeom>
          </p:spPr>
          <p:txBody>
            <a:bodyPr vert="horz" wrap="square" lIns="91440" tIns="45720" rIns="91440" bIns="45720" anchor="t">
              <a:spAutoFit/>
            </a:bodyPr>
            <a:lstStyle/>
            <a:p>
              <a:pPr>
                <a:spcAft>
                  <a:spcPts val="1200"/>
                </a:spcAft>
                <a:defRPr/>
              </a:pPr>
              <a:r>
                <a:rPr lang="ko-KR" altLang="en-US" sz="2200">
                  <a:solidFill>
                    <a:srgbClr val="000066"/>
                  </a:solidFill>
                  <a:latin typeface="+mj-ea"/>
                  <a:ea typeface="+mj-ea"/>
                </a:rPr>
                <a:t>‘허용 가능한 위험’ 수준에서 </a:t>
              </a:r>
              <a:r>
                <a:rPr lang="ko-KR" altLang="en-US" sz="2200">
                  <a:solidFill>
                    <a:srgbClr val="ed5151"/>
                  </a:solidFill>
                  <a:latin typeface="+mj-ea"/>
                  <a:ea typeface="+mj-ea"/>
                </a:rPr>
                <a:t>실제 사고나 아차사고가 발생하거나</a:t>
              </a:r>
              <a:endParaRPr lang="ko-KR" altLang="en-US" sz="2200">
                <a:solidFill>
                  <a:srgbClr val="ed5151"/>
                </a:solidFill>
                <a:latin typeface="+mj-ea"/>
                <a:ea typeface="+mj-ea"/>
              </a:endParaRPr>
            </a:p>
            <a:p>
              <a:pPr>
                <a:spcBef>
                  <a:spcPts val="0"/>
                </a:spcBef>
                <a:spcAft>
                  <a:spcPts val="1200"/>
                </a:spcAft>
                <a:defRPr/>
              </a:pPr>
              <a:r>
                <a:rPr lang="ko-KR" altLang="en-US" sz="2200" spc="-100">
                  <a:solidFill>
                    <a:srgbClr val="000066"/>
                  </a:solidFill>
                  <a:latin typeface="+mj-ea"/>
                  <a:ea typeface="+mj-ea"/>
                </a:rPr>
                <a:t>「산업안전보건법」에서 정하고 있는 </a:t>
              </a:r>
              <a:r>
                <a:rPr lang="ko-KR" altLang="en-US" sz="2200" spc="-100">
                  <a:solidFill>
                    <a:srgbClr val="ed5151"/>
                  </a:solidFill>
                  <a:latin typeface="+mj-ea"/>
                  <a:ea typeface="+mj-ea"/>
                </a:rPr>
                <a:t>기준을 만족하지 못하면</a:t>
              </a:r>
              <a:endParaRPr lang="ko-KR" altLang="en-US" sz="2200">
                <a:solidFill>
                  <a:srgbClr val="ed5151"/>
                </a:solidFill>
                <a:latin typeface="+mj-ea"/>
                <a:ea typeface="+mj-ea"/>
              </a:endParaRPr>
            </a:p>
            <a:p>
              <a:pPr>
                <a:spcAft>
                  <a:spcPts val="1200"/>
                </a:spcAft>
                <a:defRPr/>
              </a:pPr>
              <a:r>
                <a:rPr lang="ko-KR" altLang="en-US" sz="2200">
                  <a:solidFill>
                    <a:srgbClr val="ed5151"/>
                  </a:solidFill>
                  <a:latin typeface="+mj-ea"/>
                  <a:ea typeface="+mj-ea"/>
                </a:rPr>
                <a:t>‘허용 가능한 위험성 수준’을 잘못 정한 것</a:t>
              </a:r>
              <a:endParaRPr lang="ko-KR" altLang="en-US" sz="2200">
                <a:solidFill>
                  <a:srgbClr val="ed5151"/>
                </a:solidFill>
                <a:latin typeface="+mj-ea"/>
                <a:ea typeface="+mj-ea"/>
              </a:endParaRPr>
            </a:p>
          </p:txBody>
        </p:sp>
        <p:grpSp>
          <p:nvGrpSpPr>
            <p:cNvPr id="55" name="그룹 54"/>
            <p:cNvGrpSpPr/>
            <p:nvPr/>
          </p:nvGrpSpPr>
          <p:grpSpPr>
            <a:xfrm rot="0">
              <a:off x="4133512" y="2962459"/>
              <a:ext cx="221919" cy="210110"/>
              <a:chOff x="346869" y="1820387"/>
              <a:chExt cx="617538" cy="584675"/>
            </a:xfrm>
            <a:solidFill>
              <a:srgbClr val="000000"/>
            </a:solidFill>
          </p:grpSpPr>
          <p:sp>
            <p:nvSpPr>
              <p:cNvPr id="56" name="Freeform 74"/>
              <p:cNvSpPr/>
              <p:nvPr/>
            </p:nvSpPr>
            <p:spPr>
              <a:xfrm flipH="1">
                <a:off x="346869" y="1868487"/>
                <a:ext cx="536575" cy="536575"/>
              </a:xfrm>
              <a:custGeom>
                <a:avLst/>
                <a:gdLst>
                  <a:gd name="T0" fmla="*/ 167 w 676"/>
                  <a:gd name="T1" fmla="*/ 0 h 676"/>
                  <a:gd name="T2" fmla="*/ 158 w 676"/>
                  <a:gd name="T3" fmla="*/ 0 h 676"/>
                  <a:gd name="T4" fmla="*/ 508 w 676"/>
                  <a:gd name="T5" fmla="*/ 73 h 676"/>
                  <a:gd name="T6" fmla="*/ 527 w 676"/>
                  <a:gd name="T7" fmla="*/ 74 h 676"/>
                  <a:gd name="T8" fmla="*/ 562 w 676"/>
                  <a:gd name="T9" fmla="*/ 89 h 676"/>
                  <a:gd name="T10" fmla="*/ 586 w 676"/>
                  <a:gd name="T11" fmla="*/ 114 h 676"/>
                  <a:gd name="T12" fmla="*/ 601 w 676"/>
                  <a:gd name="T13" fmla="*/ 149 h 676"/>
                  <a:gd name="T14" fmla="*/ 603 w 676"/>
                  <a:gd name="T15" fmla="*/ 508 h 676"/>
                  <a:gd name="T16" fmla="*/ 601 w 676"/>
                  <a:gd name="T17" fmla="*/ 527 h 676"/>
                  <a:gd name="T18" fmla="*/ 586 w 676"/>
                  <a:gd name="T19" fmla="*/ 560 h 676"/>
                  <a:gd name="T20" fmla="*/ 562 w 676"/>
                  <a:gd name="T21" fmla="*/ 587 h 676"/>
                  <a:gd name="T22" fmla="*/ 527 w 676"/>
                  <a:gd name="T23" fmla="*/ 601 h 676"/>
                  <a:gd name="T24" fmla="*/ 167 w 676"/>
                  <a:gd name="T25" fmla="*/ 603 h 676"/>
                  <a:gd name="T26" fmla="*/ 149 w 676"/>
                  <a:gd name="T27" fmla="*/ 601 h 676"/>
                  <a:gd name="T28" fmla="*/ 115 w 676"/>
                  <a:gd name="T29" fmla="*/ 587 h 676"/>
                  <a:gd name="T30" fmla="*/ 89 w 676"/>
                  <a:gd name="T31" fmla="*/ 560 h 676"/>
                  <a:gd name="T32" fmla="*/ 76 w 676"/>
                  <a:gd name="T33" fmla="*/ 527 h 676"/>
                  <a:gd name="T34" fmla="*/ 74 w 676"/>
                  <a:gd name="T35" fmla="*/ 408 h 676"/>
                  <a:gd name="T36" fmla="*/ 0 w 676"/>
                  <a:gd name="T37" fmla="*/ 508 h 676"/>
                  <a:gd name="T38" fmla="*/ 2 w 676"/>
                  <a:gd name="T39" fmla="*/ 525 h 676"/>
                  <a:gd name="T40" fmla="*/ 7 w 676"/>
                  <a:gd name="T41" fmla="*/ 557 h 676"/>
                  <a:gd name="T42" fmla="*/ 20 w 676"/>
                  <a:gd name="T43" fmla="*/ 588 h 676"/>
                  <a:gd name="T44" fmla="*/ 39 w 676"/>
                  <a:gd name="T45" fmla="*/ 614 h 676"/>
                  <a:gd name="T46" fmla="*/ 61 w 676"/>
                  <a:gd name="T47" fmla="*/ 637 h 676"/>
                  <a:gd name="T48" fmla="*/ 89 w 676"/>
                  <a:gd name="T49" fmla="*/ 655 h 676"/>
                  <a:gd name="T50" fmla="*/ 119 w 676"/>
                  <a:gd name="T51" fmla="*/ 668 h 676"/>
                  <a:gd name="T52" fmla="*/ 151 w 676"/>
                  <a:gd name="T53" fmla="*/ 674 h 676"/>
                  <a:gd name="T54" fmla="*/ 508 w 676"/>
                  <a:gd name="T55" fmla="*/ 676 h 676"/>
                  <a:gd name="T56" fmla="*/ 525 w 676"/>
                  <a:gd name="T57" fmla="*/ 674 h 676"/>
                  <a:gd name="T58" fmla="*/ 558 w 676"/>
                  <a:gd name="T59" fmla="*/ 668 h 676"/>
                  <a:gd name="T60" fmla="*/ 588 w 676"/>
                  <a:gd name="T61" fmla="*/ 655 h 676"/>
                  <a:gd name="T62" fmla="*/ 616 w 676"/>
                  <a:gd name="T63" fmla="*/ 637 h 676"/>
                  <a:gd name="T64" fmla="*/ 638 w 676"/>
                  <a:gd name="T65" fmla="*/ 614 h 676"/>
                  <a:gd name="T66" fmla="*/ 655 w 676"/>
                  <a:gd name="T67" fmla="*/ 588 h 676"/>
                  <a:gd name="T68" fmla="*/ 668 w 676"/>
                  <a:gd name="T69" fmla="*/ 557 h 676"/>
                  <a:gd name="T70" fmla="*/ 676 w 676"/>
                  <a:gd name="T71" fmla="*/ 525 h 676"/>
                  <a:gd name="T72" fmla="*/ 676 w 676"/>
                  <a:gd name="T73" fmla="*/ 168 h 676"/>
                  <a:gd name="T74" fmla="*/ 676 w 676"/>
                  <a:gd name="T75" fmla="*/ 151 h 676"/>
                  <a:gd name="T76" fmla="*/ 668 w 676"/>
                  <a:gd name="T77" fmla="*/ 117 h 676"/>
                  <a:gd name="T78" fmla="*/ 655 w 676"/>
                  <a:gd name="T79" fmla="*/ 87 h 676"/>
                  <a:gd name="T80" fmla="*/ 638 w 676"/>
                  <a:gd name="T81" fmla="*/ 61 h 676"/>
                  <a:gd name="T82" fmla="*/ 616 w 676"/>
                  <a:gd name="T83" fmla="*/ 37 h 676"/>
                  <a:gd name="T84" fmla="*/ 588 w 676"/>
                  <a:gd name="T85" fmla="*/ 20 h 676"/>
                  <a:gd name="T86" fmla="*/ 558 w 676"/>
                  <a:gd name="T87" fmla="*/ 7 h 676"/>
                  <a:gd name="T88" fmla="*/ 525 w 676"/>
                  <a:gd name="T89" fmla="*/ 0 h 676"/>
                  <a:gd name="T90" fmla="*/ 508 w 676"/>
                  <a:gd name="T91" fmla="*/ 0 h 67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76" h="676">
                    <a:moveTo>
                      <a:pt x="508" y="0"/>
                    </a:moveTo>
                    <a:lnTo>
                      <a:pt x="167" y="0"/>
                    </a:lnTo>
                    <a:lnTo>
                      <a:pt x="167" y="0"/>
                    </a:lnTo>
                    <a:lnTo>
                      <a:pt x="158" y="0"/>
                    </a:lnTo>
                    <a:lnTo>
                      <a:pt x="197" y="73"/>
                    </a:lnTo>
                    <a:lnTo>
                      <a:pt x="508" y="73"/>
                    </a:lnTo>
                    <a:lnTo>
                      <a:pt x="508" y="73"/>
                    </a:lnTo>
                    <a:lnTo>
                      <a:pt x="527" y="74"/>
                    </a:lnTo>
                    <a:lnTo>
                      <a:pt x="545" y="80"/>
                    </a:lnTo>
                    <a:lnTo>
                      <a:pt x="562" y="89"/>
                    </a:lnTo>
                    <a:lnTo>
                      <a:pt x="575" y="101"/>
                    </a:lnTo>
                    <a:lnTo>
                      <a:pt x="586" y="114"/>
                    </a:lnTo>
                    <a:lnTo>
                      <a:pt x="596" y="130"/>
                    </a:lnTo>
                    <a:lnTo>
                      <a:pt x="601" y="149"/>
                    </a:lnTo>
                    <a:lnTo>
                      <a:pt x="603" y="168"/>
                    </a:lnTo>
                    <a:lnTo>
                      <a:pt x="603" y="508"/>
                    </a:lnTo>
                    <a:lnTo>
                      <a:pt x="603" y="508"/>
                    </a:lnTo>
                    <a:lnTo>
                      <a:pt x="601" y="527"/>
                    </a:lnTo>
                    <a:lnTo>
                      <a:pt x="596" y="544"/>
                    </a:lnTo>
                    <a:lnTo>
                      <a:pt x="586" y="560"/>
                    </a:lnTo>
                    <a:lnTo>
                      <a:pt x="575" y="575"/>
                    </a:lnTo>
                    <a:lnTo>
                      <a:pt x="562" y="587"/>
                    </a:lnTo>
                    <a:lnTo>
                      <a:pt x="545" y="596"/>
                    </a:lnTo>
                    <a:lnTo>
                      <a:pt x="527" y="601"/>
                    </a:lnTo>
                    <a:lnTo>
                      <a:pt x="508" y="603"/>
                    </a:lnTo>
                    <a:lnTo>
                      <a:pt x="167" y="603"/>
                    </a:lnTo>
                    <a:lnTo>
                      <a:pt x="167" y="603"/>
                    </a:lnTo>
                    <a:lnTo>
                      <a:pt x="149" y="601"/>
                    </a:lnTo>
                    <a:lnTo>
                      <a:pt x="132" y="596"/>
                    </a:lnTo>
                    <a:lnTo>
                      <a:pt x="115" y="587"/>
                    </a:lnTo>
                    <a:lnTo>
                      <a:pt x="100" y="575"/>
                    </a:lnTo>
                    <a:lnTo>
                      <a:pt x="89" y="560"/>
                    </a:lnTo>
                    <a:lnTo>
                      <a:pt x="82" y="544"/>
                    </a:lnTo>
                    <a:lnTo>
                      <a:pt x="76" y="527"/>
                    </a:lnTo>
                    <a:lnTo>
                      <a:pt x="74" y="508"/>
                    </a:lnTo>
                    <a:lnTo>
                      <a:pt x="74" y="408"/>
                    </a:lnTo>
                    <a:lnTo>
                      <a:pt x="0" y="330"/>
                    </a:lnTo>
                    <a:lnTo>
                      <a:pt x="0" y="508"/>
                    </a:lnTo>
                    <a:lnTo>
                      <a:pt x="0" y="508"/>
                    </a:lnTo>
                    <a:lnTo>
                      <a:pt x="2" y="525"/>
                    </a:lnTo>
                    <a:lnTo>
                      <a:pt x="3" y="542"/>
                    </a:lnTo>
                    <a:lnTo>
                      <a:pt x="7" y="557"/>
                    </a:lnTo>
                    <a:lnTo>
                      <a:pt x="13" y="573"/>
                    </a:lnTo>
                    <a:lnTo>
                      <a:pt x="20" y="588"/>
                    </a:lnTo>
                    <a:lnTo>
                      <a:pt x="30" y="601"/>
                    </a:lnTo>
                    <a:lnTo>
                      <a:pt x="39" y="614"/>
                    </a:lnTo>
                    <a:lnTo>
                      <a:pt x="50" y="626"/>
                    </a:lnTo>
                    <a:lnTo>
                      <a:pt x="61" y="637"/>
                    </a:lnTo>
                    <a:lnTo>
                      <a:pt x="74" y="646"/>
                    </a:lnTo>
                    <a:lnTo>
                      <a:pt x="89" y="655"/>
                    </a:lnTo>
                    <a:lnTo>
                      <a:pt x="102" y="663"/>
                    </a:lnTo>
                    <a:lnTo>
                      <a:pt x="119" y="668"/>
                    </a:lnTo>
                    <a:lnTo>
                      <a:pt x="134" y="672"/>
                    </a:lnTo>
                    <a:lnTo>
                      <a:pt x="151" y="674"/>
                    </a:lnTo>
                    <a:lnTo>
                      <a:pt x="167" y="676"/>
                    </a:lnTo>
                    <a:lnTo>
                      <a:pt x="508" y="676"/>
                    </a:lnTo>
                    <a:lnTo>
                      <a:pt x="508" y="676"/>
                    </a:lnTo>
                    <a:lnTo>
                      <a:pt x="525" y="674"/>
                    </a:lnTo>
                    <a:lnTo>
                      <a:pt x="542" y="672"/>
                    </a:lnTo>
                    <a:lnTo>
                      <a:pt x="558" y="668"/>
                    </a:lnTo>
                    <a:lnTo>
                      <a:pt x="573" y="663"/>
                    </a:lnTo>
                    <a:lnTo>
                      <a:pt x="588" y="655"/>
                    </a:lnTo>
                    <a:lnTo>
                      <a:pt x="603" y="646"/>
                    </a:lnTo>
                    <a:lnTo>
                      <a:pt x="616" y="637"/>
                    </a:lnTo>
                    <a:lnTo>
                      <a:pt x="627" y="626"/>
                    </a:lnTo>
                    <a:lnTo>
                      <a:pt x="638" y="614"/>
                    </a:lnTo>
                    <a:lnTo>
                      <a:pt x="648" y="601"/>
                    </a:lnTo>
                    <a:lnTo>
                      <a:pt x="655" y="588"/>
                    </a:lnTo>
                    <a:lnTo>
                      <a:pt x="663" y="573"/>
                    </a:lnTo>
                    <a:lnTo>
                      <a:pt x="668" y="557"/>
                    </a:lnTo>
                    <a:lnTo>
                      <a:pt x="674" y="542"/>
                    </a:lnTo>
                    <a:lnTo>
                      <a:pt x="676" y="525"/>
                    </a:lnTo>
                    <a:lnTo>
                      <a:pt x="676" y="508"/>
                    </a:lnTo>
                    <a:lnTo>
                      <a:pt x="676" y="168"/>
                    </a:lnTo>
                    <a:lnTo>
                      <a:pt x="676" y="168"/>
                    </a:lnTo>
                    <a:lnTo>
                      <a:pt x="676" y="151"/>
                    </a:lnTo>
                    <a:lnTo>
                      <a:pt x="674" y="134"/>
                    </a:lnTo>
                    <a:lnTo>
                      <a:pt x="668" y="117"/>
                    </a:lnTo>
                    <a:lnTo>
                      <a:pt x="663" y="102"/>
                    </a:lnTo>
                    <a:lnTo>
                      <a:pt x="655" y="87"/>
                    </a:lnTo>
                    <a:lnTo>
                      <a:pt x="648" y="74"/>
                    </a:lnTo>
                    <a:lnTo>
                      <a:pt x="638" y="61"/>
                    </a:lnTo>
                    <a:lnTo>
                      <a:pt x="627" y="48"/>
                    </a:lnTo>
                    <a:lnTo>
                      <a:pt x="616" y="37"/>
                    </a:lnTo>
                    <a:lnTo>
                      <a:pt x="603" y="28"/>
                    </a:lnTo>
                    <a:lnTo>
                      <a:pt x="588" y="20"/>
                    </a:lnTo>
                    <a:lnTo>
                      <a:pt x="573" y="13"/>
                    </a:lnTo>
                    <a:lnTo>
                      <a:pt x="558" y="7"/>
                    </a:lnTo>
                    <a:lnTo>
                      <a:pt x="542" y="4"/>
                    </a:lnTo>
                    <a:lnTo>
                      <a:pt x="525" y="0"/>
                    </a:lnTo>
                    <a:lnTo>
                      <a:pt x="508" y="0"/>
                    </a:lnTo>
                    <a:lnTo>
                      <a:pt x="50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 sz="2000">
                  <a:latin typeface="KoPub돋움체 Medium"/>
                  <a:ea typeface="KoPub돋움체 Medium"/>
                </a:endParaRPr>
              </a:p>
            </p:txBody>
          </p:sp>
          <p:sp>
            <p:nvSpPr>
              <p:cNvPr id="57" name="Freeform 33"/>
              <p:cNvSpPr/>
              <p:nvPr/>
            </p:nvSpPr>
            <p:spPr>
              <a:xfrm>
                <a:off x="434181" y="1820387"/>
                <a:ext cx="530226" cy="447675"/>
              </a:xfrm>
              <a:custGeom>
                <a:avLst/>
                <a:gdLst>
                  <a:gd name="T0" fmla="*/ 666 w 668"/>
                  <a:gd name="T1" fmla="*/ 13 h 564"/>
                  <a:gd name="T2" fmla="*/ 657 w 668"/>
                  <a:gd name="T3" fmla="*/ 4 h 564"/>
                  <a:gd name="T4" fmla="*/ 640 w 668"/>
                  <a:gd name="T5" fmla="*/ 0 h 564"/>
                  <a:gd name="T6" fmla="*/ 631 w 668"/>
                  <a:gd name="T7" fmla="*/ 0 h 564"/>
                  <a:gd name="T8" fmla="*/ 597 w 668"/>
                  <a:gd name="T9" fmla="*/ 9 h 564"/>
                  <a:gd name="T10" fmla="*/ 577 w 668"/>
                  <a:gd name="T11" fmla="*/ 22 h 564"/>
                  <a:gd name="T12" fmla="*/ 556 w 668"/>
                  <a:gd name="T13" fmla="*/ 39 h 564"/>
                  <a:gd name="T14" fmla="*/ 493 w 668"/>
                  <a:gd name="T15" fmla="*/ 114 h 564"/>
                  <a:gd name="T16" fmla="*/ 445 w 668"/>
                  <a:gd name="T17" fmla="*/ 179 h 564"/>
                  <a:gd name="T18" fmla="*/ 305 w 668"/>
                  <a:gd name="T19" fmla="*/ 386 h 564"/>
                  <a:gd name="T20" fmla="*/ 286 w 668"/>
                  <a:gd name="T21" fmla="*/ 413 h 564"/>
                  <a:gd name="T22" fmla="*/ 251 w 668"/>
                  <a:gd name="T23" fmla="*/ 363 h 564"/>
                  <a:gd name="T24" fmla="*/ 208 w 668"/>
                  <a:gd name="T25" fmla="*/ 315 h 564"/>
                  <a:gd name="T26" fmla="*/ 171 w 668"/>
                  <a:gd name="T27" fmla="*/ 287 h 564"/>
                  <a:gd name="T28" fmla="*/ 143 w 668"/>
                  <a:gd name="T29" fmla="*/ 272 h 564"/>
                  <a:gd name="T30" fmla="*/ 113 w 668"/>
                  <a:gd name="T31" fmla="*/ 265 h 564"/>
                  <a:gd name="T32" fmla="*/ 98 w 668"/>
                  <a:gd name="T33" fmla="*/ 261 h 564"/>
                  <a:gd name="T34" fmla="*/ 65 w 668"/>
                  <a:gd name="T35" fmla="*/ 266 h 564"/>
                  <a:gd name="T36" fmla="*/ 33 w 668"/>
                  <a:gd name="T37" fmla="*/ 281 h 564"/>
                  <a:gd name="T38" fmla="*/ 9 w 668"/>
                  <a:gd name="T39" fmla="*/ 304 h 564"/>
                  <a:gd name="T40" fmla="*/ 0 w 668"/>
                  <a:gd name="T41" fmla="*/ 324 h 564"/>
                  <a:gd name="T42" fmla="*/ 0 w 668"/>
                  <a:gd name="T43" fmla="*/ 332 h 564"/>
                  <a:gd name="T44" fmla="*/ 11 w 668"/>
                  <a:gd name="T45" fmla="*/ 343 h 564"/>
                  <a:gd name="T46" fmla="*/ 20 w 668"/>
                  <a:gd name="T47" fmla="*/ 345 h 564"/>
                  <a:gd name="T48" fmla="*/ 54 w 668"/>
                  <a:gd name="T49" fmla="*/ 354 h 564"/>
                  <a:gd name="T50" fmla="*/ 85 w 668"/>
                  <a:gd name="T51" fmla="*/ 374 h 564"/>
                  <a:gd name="T52" fmla="*/ 115 w 668"/>
                  <a:gd name="T53" fmla="*/ 402 h 564"/>
                  <a:gd name="T54" fmla="*/ 165 w 668"/>
                  <a:gd name="T55" fmla="*/ 467 h 564"/>
                  <a:gd name="T56" fmla="*/ 218 w 668"/>
                  <a:gd name="T57" fmla="*/ 553 h 564"/>
                  <a:gd name="T58" fmla="*/ 219 w 668"/>
                  <a:gd name="T59" fmla="*/ 557 h 564"/>
                  <a:gd name="T60" fmla="*/ 232 w 668"/>
                  <a:gd name="T61" fmla="*/ 564 h 564"/>
                  <a:gd name="T62" fmla="*/ 242 w 668"/>
                  <a:gd name="T63" fmla="*/ 564 h 564"/>
                  <a:gd name="T64" fmla="*/ 266 w 668"/>
                  <a:gd name="T65" fmla="*/ 561 h 564"/>
                  <a:gd name="T66" fmla="*/ 294 w 668"/>
                  <a:gd name="T67" fmla="*/ 549 h 564"/>
                  <a:gd name="T68" fmla="*/ 318 w 668"/>
                  <a:gd name="T69" fmla="*/ 533 h 564"/>
                  <a:gd name="T70" fmla="*/ 333 w 668"/>
                  <a:gd name="T71" fmla="*/ 516 h 564"/>
                  <a:gd name="T72" fmla="*/ 350 w 668"/>
                  <a:gd name="T73" fmla="*/ 482 h 564"/>
                  <a:gd name="T74" fmla="*/ 415 w 668"/>
                  <a:gd name="T75" fmla="*/ 378 h 564"/>
                  <a:gd name="T76" fmla="*/ 506 w 668"/>
                  <a:gd name="T77" fmla="*/ 240 h 564"/>
                  <a:gd name="T78" fmla="*/ 607 w 668"/>
                  <a:gd name="T79" fmla="*/ 104 h 564"/>
                  <a:gd name="T80" fmla="*/ 657 w 668"/>
                  <a:gd name="T81" fmla="*/ 45 h 564"/>
                  <a:gd name="T82" fmla="*/ 666 w 668"/>
                  <a:gd name="T83" fmla="*/ 28 h 564"/>
                  <a:gd name="T84" fmla="*/ 666 w 668"/>
                  <a:gd name="T85" fmla="*/ 13 h 5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68" h="564">
                    <a:moveTo>
                      <a:pt x="666" y="13"/>
                    </a:moveTo>
                    <a:lnTo>
                      <a:pt x="666" y="13"/>
                    </a:lnTo>
                    <a:lnTo>
                      <a:pt x="663" y="9"/>
                    </a:lnTo>
                    <a:lnTo>
                      <a:pt x="657" y="4"/>
                    </a:lnTo>
                    <a:lnTo>
                      <a:pt x="650" y="2"/>
                    </a:lnTo>
                    <a:lnTo>
                      <a:pt x="640" y="0"/>
                    </a:lnTo>
                    <a:lnTo>
                      <a:pt x="640" y="0"/>
                    </a:lnTo>
                    <a:lnTo>
                      <a:pt x="631" y="0"/>
                    </a:lnTo>
                    <a:lnTo>
                      <a:pt x="620" y="2"/>
                    </a:lnTo>
                    <a:lnTo>
                      <a:pt x="597" y="9"/>
                    </a:lnTo>
                    <a:lnTo>
                      <a:pt x="586" y="15"/>
                    </a:lnTo>
                    <a:lnTo>
                      <a:pt x="577" y="22"/>
                    </a:lnTo>
                    <a:lnTo>
                      <a:pt x="566" y="30"/>
                    </a:lnTo>
                    <a:lnTo>
                      <a:pt x="556" y="39"/>
                    </a:lnTo>
                    <a:lnTo>
                      <a:pt x="556" y="39"/>
                    </a:lnTo>
                    <a:lnTo>
                      <a:pt x="493" y="114"/>
                    </a:lnTo>
                    <a:lnTo>
                      <a:pt x="469" y="145"/>
                    </a:lnTo>
                    <a:lnTo>
                      <a:pt x="445" y="179"/>
                    </a:lnTo>
                    <a:lnTo>
                      <a:pt x="387" y="259"/>
                    </a:lnTo>
                    <a:lnTo>
                      <a:pt x="305" y="386"/>
                    </a:lnTo>
                    <a:lnTo>
                      <a:pt x="286" y="413"/>
                    </a:lnTo>
                    <a:lnTo>
                      <a:pt x="286" y="413"/>
                    </a:lnTo>
                    <a:lnTo>
                      <a:pt x="270" y="387"/>
                    </a:lnTo>
                    <a:lnTo>
                      <a:pt x="251" y="363"/>
                    </a:lnTo>
                    <a:lnTo>
                      <a:pt x="231" y="339"/>
                    </a:lnTo>
                    <a:lnTo>
                      <a:pt x="208" y="315"/>
                    </a:lnTo>
                    <a:lnTo>
                      <a:pt x="184" y="296"/>
                    </a:lnTo>
                    <a:lnTo>
                      <a:pt x="171" y="287"/>
                    </a:lnTo>
                    <a:lnTo>
                      <a:pt x="156" y="279"/>
                    </a:lnTo>
                    <a:lnTo>
                      <a:pt x="143" y="272"/>
                    </a:lnTo>
                    <a:lnTo>
                      <a:pt x="128" y="268"/>
                    </a:lnTo>
                    <a:lnTo>
                      <a:pt x="113" y="265"/>
                    </a:lnTo>
                    <a:lnTo>
                      <a:pt x="98" y="261"/>
                    </a:lnTo>
                    <a:lnTo>
                      <a:pt x="98" y="261"/>
                    </a:lnTo>
                    <a:lnTo>
                      <a:pt x="82" y="263"/>
                    </a:lnTo>
                    <a:lnTo>
                      <a:pt x="65" y="266"/>
                    </a:lnTo>
                    <a:lnTo>
                      <a:pt x="48" y="274"/>
                    </a:lnTo>
                    <a:lnTo>
                      <a:pt x="33" y="281"/>
                    </a:lnTo>
                    <a:lnTo>
                      <a:pt x="20" y="292"/>
                    </a:lnTo>
                    <a:lnTo>
                      <a:pt x="9" y="304"/>
                    </a:lnTo>
                    <a:lnTo>
                      <a:pt x="2" y="315"/>
                    </a:lnTo>
                    <a:lnTo>
                      <a:pt x="0" y="324"/>
                    </a:lnTo>
                    <a:lnTo>
                      <a:pt x="0" y="324"/>
                    </a:lnTo>
                    <a:lnTo>
                      <a:pt x="0" y="332"/>
                    </a:lnTo>
                    <a:lnTo>
                      <a:pt x="3" y="337"/>
                    </a:lnTo>
                    <a:lnTo>
                      <a:pt x="11" y="343"/>
                    </a:lnTo>
                    <a:lnTo>
                      <a:pt x="20" y="345"/>
                    </a:lnTo>
                    <a:lnTo>
                      <a:pt x="20" y="345"/>
                    </a:lnTo>
                    <a:lnTo>
                      <a:pt x="37" y="348"/>
                    </a:lnTo>
                    <a:lnTo>
                      <a:pt x="54" y="354"/>
                    </a:lnTo>
                    <a:lnTo>
                      <a:pt x="69" y="363"/>
                    </a:lnTo>
                    <a:lnTo>
                      <a:pt x="85" y="374"/>
                    </a:lnTo>
                    <a:lnTo>
                      <a:pt x="100" y="387"/>
                    </a:lnTo>
                    <a:lnTo>
                      <a:pt x="115" y="402"/>
                    </a:lnTo>
                    <a:lnTo>
                      <a:pt x="141" y="434"/>
                    </a:lnTo>
                    <a:lnTo>
                      <a:pt x="165" y="467"/>
                    </a:lnTo>
                    <a:lnTo>
                      <a:pt x="188" y="501"/>
                    </a:lnTo>
                    <a:lnTo>
                      <a:pt x="218" y="553"/>
                    </a:lnTo>
                    <a:lnTo>
                      <a:pt x="218" y="553"/>
                    </a:lnTo>
                    <a:lnTo>
                      <a:pt x="219" y="557"/>
                    </a:lnTo>
                    <a:lnTo>
                      <a:pt x="225" y="561"/>
                    </a:lnTo>
                    <a:lnTo>
                      <a:pt x="232" y="564"/>
                    </a:lnTo>
                    <a:lnTo>
                      <a:pt x="242" y="564"/>
                    </a:lnTo>
                    <a:lnTo>
                      <a:pt x="242" y="564"/>
                    </a:lnTo>
                    <a:lnTo>
                      <a:pt x="253" y="564"/>
                    </a:lnTo>
                    <a:lnTo>
                      <a:pt x="266" y="561"/>
                    </a:lnTo>
                    <a:lnTo>
                      <a:pt x="279" y="555"/>
                    </a:lnTo>
                    <a:lnTo>
                      <a:pt x="294" y="549"/>
                    </a:lnTo>
                    <a:lnTo>
                      <a:pt x="305" y="542"/>
                    </a:lnTo>
                    <a:lnTo>
                      <a:pt x="318" y="533"/>
                    </a:lnTo>
                    <a:lnTo>
                      <a:pt x="326" y="523"/>
                    </a:lnTo>
                    <a:lnTo>
                      <a:pt x="333" y="516"/>
                    </a:lnTo>
                    <a:lnTo>
                      <a:pt x="333" y="516"/>
                    </a:lnTo>
                    <a:lnTo>
                      <a:pt x="350" y="482"/>
                    </a:lnTo>
                    <a:lnTo>
                      <a:pt x="378" y="436"/>
                    </a:lnTo>
                    <a:lnTo>
                      <a:pt x="415" y="378"/>
                    </a:lnTo>
                    <a:lnTo>
                      <a:pt x="458" y="311"/>
                    </a:lnTo>
                    <a:lnTo>
                      <a:pt x="506" y="240"/>
                    </a:lnTo>
                    <a:lnTo>
                      <a:pt x="556" y="171"/>
                    </a:lnTo>
                    <a:lnTo>
                      <a:pt x="607" y="104"/>
                    </a:lnTo>
                    <a:lnTo>
                      <a:pt x="657" y="45"/>
                    </a:lnTo>
                    <a:lnTo>
                      <a:pt x="657" y="45"/>
                    </a:lnTo>
                    <a:lnTo>
                      <a:pt x="663" y="35"/>
                    </a:lnTo>
                    <a:lnTo>
                      <a:pt x="666" y="28"/>
                    </a:lnTo>
                    <a:lnTo>
                      <a:pt x="668" y="21"/>
                    </a:lnTo>
                    <a:lnTo>
                      <a:pt x="666" y="13"/>
                    </a:lnTo>
                    <a:lnTo>
                      <a:pt x="666" y="13"/>
                    </a:lnTo>
                    <a:close/>
                  </a:path>
                </a:pathLst>
              </a:custGeom>
              <a:solidFill>
                <a:srgbClr val="ed4d4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 sz="2000">
                  <a:latin typeface="KoPub돋움체 Medium"/>
                  <a:ea typeface="KoPub돋움체 Medium"/>
                </a:endParaRPr>
              </a:p>
            </p:txBody>
          </p:sp>
        </p:grpSp>
      </p:grpSp>
      <p:cxnSp>
        <p:nvCxnSpPr>
          <p:cNvPr id="58" name="직선 연결선 57"/>
          <p:cNvCxnSpPr/>
          <p:nvPr/>
        </p:nvCxnSpPr>
        <p:spPr>
          <a:xfrm>
            <a:off x="3983832" y="5895592"/>
            <a:ext cx="733069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그룹 58"/>
          <p:cNvGrpSpPr/>
          <p:nvPr/>
        </p:nvGrpSpPr>
        <p:grpSpPr>
          <a:xfrm rot="0">
            <a:off x="620318" y="1314134"/>
            <a:ext cx="2222894" cy="4772223"/>
            <a:chOff x="656037" y="1196659"/>
            <a:chExt cx="2710440" cy="4772223"/>
          </a:xfrm>
        </p:grpSpPr>
        <p:sp>
          <p:nvSpPr>
            <p:cNvPr id="60" name="화살표: 아래쪽 59"/>
            <p:cNvSpPr/>
            <p:nvPr/>
          </p:nvSpPr>
          <p:spPr>
            <a:xfrm>
              <a:off x="1888055" y="1595172"/>
              <a:ext cx="246403" cy="268472"/>
            </a:xfrm>
            <a:prstGeom prst="downArrow">
              <a:avLst>
                <a:gd name="adj1" fmla="val 45361"/>
                <a:gd name="adj2" fmla="val 4098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61" name="화살표: 아래쪽 60"/>
            <p:cNvSpPr/>
            <p:nvPr/>
          </p:nvSpPr>
          <p:spPr>
            <a:xfrm>
              <a:off x="1888055" y="2306959"/>
              <a:ext cx="246403" cy="268472"/>
            </a:xfrm>
            <a:prstGeom prst="downArrow">
              <a:avLst>
                <a:gd name="adj1" fmla="val 45361"/>
                <a:gd name="adj2" fmla="val 4098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62" name="화살표: 아래쪽 61"/>
            <p:cNvSpPr/>
            <p:nvPr/>
          </p:nvSpPr>
          <p:spPr>
            <a:xfrm>
              <a:off x="804805" y="3274723"/>
              <a:ext cx="246403" cy="1425968"/>
            </a:xfrm>
            <a:prstGeom prst="downArrow">
              <a:avLst>
                <a:gd name="adj1" fmla="val 45361"/>
                <a:gd name="adj2" fmla="val 4098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63" name="화살표: 아래쪽 62"/>
            <p:cNvSpPr/>
            <p:nvPr/>
          </p:nvSpPr>
          <p:spPr>
            <a:xfrm>
              <a:off x="1888055" y="3274723"/>
              <a:ext cx="246403" cy="364579"/>
            </a:xfrm>
            <a:prstGeom prst="downArrow">
              <a:avLst>
                <a:gd name="adj1" fmla="val 45361"/>
                <a:gd name="adj2" fmla="val 4098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64" name="화살표: 아래쪽 63"/>
            <p:cNvSpPr/>
            <p:nvPr/>
          </p:nvSpPr>
          <p:spPr>
            <a:xfrm>
              <a:off x="1888055" y="5197337"/>
              <a:ext cx="246403" cy="268472"/>
            </a:xfrm>
            <a:prstGeom prst="downArrow">
              <a:avLst>
                <a:gd name="adj1" fmla="val 45361"/>
                <a:gd name="adj2" fmla="val 4098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65" name="직사각형 64"/>
            <p:cNvSpPr/>
            <p:nvPr/>
          </p:nvSpPr>
          <p:spPr>
            <a:xfrm>
              <a:off x="656037" y="1196659"/>
              <a:ext cx="2710440" cy="475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tabLst>
                  <a:tab pos="182563" algn="l"/>
                </a:tabLst>
                <a:defRPr/>
              </a:pPr>
              <a:r>
                <a:rPr lang="ko-KR" altLang="en-US" sz="1600"/>
                <a:t>사전준비</a:t>
              </a:r>
              <a:endParaRPr lang="ko-KR" altLang="en-US" sz="1600"/>
            </a:p>
          </p:txBody>
        </p:sp>
        <p:sp>
          <p:nvSpPr>
            <p:cNvPr id="66" name="직사각형 65"/>
            <p:cNvSpPr/>
            <p:nvPr/>
          </p:nvSpPr>
          <p:spPr>
            <a:xfrm>
              <a:off x="656037" y="1902234"/>
              <a:ext cx="2710440" cy="475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tabLst>
                  <a:tab pos="182563" algn="l"/>
                </a:tabLst>
                <a:defRPr/>
              </a:pPr>
              <a:r>
                <a:rPr lang="ko-KR" altLang="en-US" sz="1600"/>
                <a:t>유해</a:t>
              </a:r>
              <a:r>
                <a:rPr lang="en-US" altLang="ko-KR" sz="1600"/>
                <a:t>·</a:t>
              </a:r>
              <a:r>
                <a:rPr lang="ko-KR" altLang="en-US" sz="1600"/>
                <a:t>위험요인 파악</a:t>
              </a:r>
              <a:endParaRPr lang="ko-KR" altLang="en-US" sz="1600"/>
            </a:p>
          </p:txBody>
        </p:sp>
        <p:sp>
          <p:nvSpPr>
            <p:cNvPr id="67" name="직사각형 66"/>
            <p:cNvSpPr/>
            <p:nvPr/>
          </p:nvSpPr>
          <p:spPr>
            <a:xfrm>
              <a:off x="656037" y="2658824"/>
              <a:ext cx="2710440" cy="617050"/>
            </a:xfrm>
            <a:prstGeom prst="rect">
              <a:avLst/>
            </a:prstGeom>
            <a:solidFill>
              <a:srgbClr val="f17677"/>
            </a:solidFill>
            <a:ln w="127000">
              <a:solidFill>
                <a:srgbClr val="f17677">
                  <a:alpha val="50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tabLst>
                  <a:tab pos="182563" algn="l"/>
                </a:tabLst>
                <a:defRPr/>
              </a:pPr>
              <a:r>
                <a:rPr lang="ko-KR" altLang="en-US" sz="22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위험성 결정</a:t>
              </a:r>
              <a:endParaRPr lang="ko-KR" altLang="en-US" sz="22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68" name="직사각형 67"/>
            <p:cNvSpPr/>
            <p:nvPr/>
          </p:nvSpPr>
          <p:spPr>
            <a:xfrm>
              <a:off x="1199976" y="3692276"/>
              <a:ext cx="2166500" cy="79572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o-KR" altLang="en-US" sz="1600"/>
                <a:t>위험성 감소대책</a:t>
              </a:r>
              <a:br>
                <a:rPr lang="en-US" altLang="ko-KR" sz="1600"/>
              </a:br>
              <a:r>
                <a:rPr lang="ko-KR" altLang="en-US" sz="1600"/>
                <a:t>수립 및 실행</a:t>
              </a:r>
              <a:endParaRPr lang="ko-KR" altLang="en-US" sz="1600"/>
            </a:p>
          </p:txBody>
        </p:sp>
        <p:sp>
          <p:nvSpPr>
            <p:cNvPr id="69" name="직사각형 68"/>
            <p:cNvSpPr/>
            <p:nvPr/>
          </p:nvSpPr>
          <p:spPr>
            <a:xfrm>
              <a:off x="656037" y="4769390"/>
              <a:ext cx="2710440" cy="4739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tabLst>
                  <a:tab pos="182563" algn="l"/>
                </a:tabLst>
                <a:defRPr/>
              </a:pPr>
              <a:r>
                <a:rPr lang="ko-KR" altLang="en-US" sz="1600"/>
                <a:t>위험성 평가 공유</a:t>
              </a:r>
              <a:endParaRPr lang="ko-KR" altLang="en-US" sz="1600"/>
            </a:p>
          </p:txBody>
        </p:sp>
        <p:sp>
          <p:nvSpPr>
            <p:cNvPr id="70" name="직사각형 69"/>
            <p:cNvSpPr/>
            <p:nvPr/>
          </p:nvSpPr>
          <p:spPr>
            <a:xfrm>
              <a:off x="656037" y="5494914"/>
              <a:ext cx="2710440" cy="4739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tabLst>
                  <a:tab pos="182563" algn="l"/>
                </a:tabLst>
                <a:defRPr/>
              </a:pPr>
              <a:r>
                <a:rPr lang="ko-KR" altLang="en-US" sz="1600"/>
                <a:t>기록 및 보존</a:t>
              </a:r>
              <a:endParaRPr lang="ko-KR" altLang="en-US" sz="1600"/>
            </a:p>
          </p:txBody>
        </p:sp>
        <p:cxnSp>
          <p:nvCxnSpPr>
            <p:cNvPr id="71" name="연결선: 꺾임 70"/>
            <p:cNvCxnSpPr>
              <a:stCxn id="68" idx="3"/>
              <a:endCxn id="67" idx="3"/>
            </p:cNvCxnSpPr>
            <p:nvPr/>
          </p:nvCxnSpPr>
          <p:spPr>
            <a:xfrm flipV="1">
              <a:off x="3366476" y="2967349"/>
              <a:ext cx="1" cy="1122789"/>
            </a:xfrm>
            <a:prstGeom prst="bentConnector3">
              <a:avLst>
                <a:gd name="adj1" fmla="val 22860100000"/>
              </a:avLst>
            </a:prstGeom>
            <a:ln w="38100">
              <a:solidFill>
                <a:srgbClr val="bfbfb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그룹 71"/>
          <p:cNvGrpSpPr/>
          <p:nvPr/>
        </p:nvGrpSpPr>
        <p:grpSpPr>
          <a:xfrm rot="0">
            <a:off x="593058" y="909827"/>
            <a:ext cx="2050446" cy="400110"/>
            <a:chOff x="593058" y="909827"/>
            <a:chExt cx="2050446" cy="400110"/>
          </a:xfrm>
        </p:grpSpPr>
        <p:grpSp>
          <p:nvGrpSpPr>
            <p:cNvPr id="73" name="그룹 72"/>
            <p:cNvGrpSpPr/>
            <p:nvPr/>
          </p:nvGrpSpPr>
          <p:grpSpPr>
            <a:xfrm rot="0">
              <a:off x="593058" y="968349"/>
              <a:ext cx="256864" cy="256864"/>
              <a:chOff x="524256" y="975360"/>
              <a:chExt cx="438912" cy="438912"/>
            </a:xfrm>
          </p:grpSpPr>
          <p:sp>
            <p:nvSpPr>
              <p:cNvPr id="75" name="사각형: 둥근 모서리 74"/>
              <p:cNvSpPr/>
              <p:nvPr/>
            </p:nvSpPr>
            <p:spPr>
              <a:xfrm>
                <a:off x="524256" y="975360"/>
                <a:ext cx="438912" cy="438912"/>
              </a:xfrm>
              <a:prstGeom prst="roundRect">
                <a:avLst>
                  <a:gd name="adj" fmla="val 16667"/>
                </a:avLst>
              </a:prstGeom>
              <a:solidFill>
                <a:srgbClr val="f1767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400"/>
              </a:p>
            </p:txBody>
          </p:sp>
          <p:sp>
            <p:nvSpPr>
              <p:cNvPr id="76" name="이등변 삼각형 75"/>
              <p:cNvSpPr/>
              <p:nvPr/>
            </p:nvSpPr>
            <p:spPr>
              <a:xfrm rot="5400000">
                <a:off x="633862" y="1100118"/>
                <a:ext cx="219700" cy="18939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400"/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812554" y="909827"/>
              <a:ext cx="1830950" cy="400110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lvl="0">
                <a:defRPr/>
              </a:pPr>
              <a:r>
                <a:rPr kumimoji="1" lang="ko-KR" altLang="en-US" sz="2000" kern="0" spc="-150">
                  <a:solidFill>
                    <a:srgbClr val="ed4d4d"/>
                  </a:solidFill>
                  <a:latin typeface="G마켓 산스 TTF Bold"/>
                  <a:ea typeface="G마켓 산스 TTF Bold"/>
                  <a:cs typeface="Arial"/>
                </a:rPr>
                <a:t>위험성평가 절차</a:t>
              </a:r>
              <a:endParaRPr kumimoji="1" lang="ko-KR" altLang="en-US" sz="2000" kern="0" spc="-150">
                <a:solidFill>
                  <a:srgbClr val="000066"/>
                </a:solidFill>
                <a:latin typeface="G마켓 산스 TTF Bold"/>
                <a:ea typeface="G마켓 산스 TTF Bold"/>
                <a:cs typeface="Arial"/>
              </a:endParaRPr>
            </a:p>
          </p:txBody>
        </p:sp>
      </p:grp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/>
              <a:t>· </a:t>
            </a:r>
            <a:fld id="{E06FA517-99C4-4931-8AF6-A43C2876D6DD}" type="slidenum">
              <a:rPr lang="en-US" altLang="en-US"/>
              <a:pPr lvl="0">
                <a:defRPr/>
              </a:pPr>
              <a:t>33</a:t>
            </a:fld>
            <a:r>
              <a:rPr lang="ko-KR" altLang="en-US"/>
              <a:t> </a:t>
            </a:r>
            <a:r>
              <a:rPr lang="en-US" altLang="ko-KR"/>
              <a:t>· </a:t>
            </a:r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788" y="388207"/>
            <a:ext cx="49125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Ⅲ. </a:t>
            </a:r>
            <a:r>
              <a:rPr lang="ko-KR" altLang="en-US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위험성평가 실시는 어떻게</a:t>
            </a:r>
            <a:r>
              <a:rPr lang="en-US" altLang="ko-KR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?</a:t>
            </a:r>
            <a:endParaRPr lang="en-US" altLang="ko-KR" spc="-7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32" name="그룹 31"/>
          <p:cNvGrpSpPr/>
          <p:nvPr/>
        </p:nvGrpSpPr>
        <p:grpSpPr>
          <a:xfrm rot="0">
            <a:off x="3401410" y="1264593"/>
            <a:ext cx="7913117" cy="484490"/>
            <a:chOff x="1239154" y="1527547"/>
            <a:chExt cx="7913117" cy="484490"/>
          </a:xfrm>
        </p:grpSpPr>
        <p:sp>
          <p:nvSpPr>
            <p:cNvPr id="33" name="사각형: 둥근 모서리 32"/>
            <p:cNvSpPr/>
            <p:nvPr/>
          </p:nvSpPr>
          <p:spPr>
            <a:xfrm>
              <a:off x="1255747" y="1538778"/>
              <a:ext cx="7896524" cy="462731"/>
            </a:xfrm>
            <a:prstGeom prst="roundRect">
              <a:avLst>
                <a:gd name="adj" fmla="val 50000"/>
              </a:avLst>
            </a:prstGeom>
            <a:solidFill>
              <a:srgbClr val="2ec2d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tabLst>
                  <a:tab pos="182563" algn="l"/>
                </a:tabLst>
                <a:defRPr/>
              </a:pPr>
              <a:r>
                <a:rPr lang="ko-KR" altLang="en-US" sz="28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      체크리스트법</a:t>
              </a:r>
              <a:endParaRPr lang="ko-KR" altLang="en-US" sz="28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34" name="타원 33"/>
            <p:cNvSpPr/>
            <p:nvPr/>
          </p:nvSpPr>
          <p:spPr>
            <a:xfrm>
              <a:off x="1239154" y="1527547"/>
              <a:ext cx="484490" cy="484490"/>
            </a:xfrm>
            <a:prstGeom prst="ellipse">
              <a:avLst/>
            </a:prstGeom>
            <a:solidFill>
              <a:srgbClr val="2ec2d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35" name="이등변 삼각형 34"/>
            <p:cNvSpPr/>
            <p:nvPr/>
          </p:nvSpPr>
          <p:spPr>
            <a:xfrm rot="5400000">
              <a:off x="1411935" y="1670212"/>
              <a:ext cx="219700" cy="1893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grpSp>
        <p:nvGrpSpPr>
          <p:cNvPr id="36" name="그룹 35"/>
          <p:cNvGrpSpPr/>
          <p:nvPr/>
        </p:nvGrpSpPr>
        <p:grpSpPr>
          <a:xfrm rot="0">
            <a:off x="4133512" y="1950809"/>
            <a:ext cx="7444806" cy="847636"/>
            <a:chOff x="4133512" y="2826480"/>
            <a:chExt cx="7444806" cy="847636"/>
          </a:xfrm>
        </p:grpSpPr>
        <p:sp>
          <p:nvSpPr>
            <p:cNvPr id="37" name="직사각형 36"/>
            <p:cNvSpPr/>
            <p:nvPr/>
          </p:nvSpPr>
          <p:spPr>
            <a:xfrm>
              <a:off x="4365376" y="2826480"/>
              <a:ext cx="7212942" cy="847636"/>
            </a:xfrm>
            <a:prstGeom prst="rect">
              <a:avLst/>
            </a:prstGeom>
          </p:spPr>
          <p:txBody>
            <a:bodyPr vert="horz" wrap="square" lIns="91440" tIns="45720" rIns="91440" bIns="45720" anchor="t">
              <a:spAutoFit/>
            </a:bodyPr>
            <a:lstStyle/>
            <a:p>
              <a:pPr>
                <a:lnSpc>
                  <a:spcPts val="3000"/>
                </a:lnSpc>
                <a:spcBef>
                  <a:spcPts val="0"/>
                </a:spcBef>
                <a:spcAft>
                  <a:spcPts val="2400"/>
                </a:spcAft>
                <a:defRPr/>
              </a:pPr>
              <a:r>
                <a:rPr lang="ko-KR" altLang="en-US" sz="2200" spc="-100">
                  <a:solidFill>
                    <a:srgbClr val="ed5151"/>
                  </a:solidFill>
                  <a:latin typeface="+mj-ea"/>
                  <a:ea typeface="+mj-ea"/>
                </a:rPr>
                <a:t>유해</a:t>
              </a:r>
              <a:r>
                <a:rPr lang="en-US" altLang="ko-KR" sz="2200" spc="-100">
                  <a:solidFill>
                    <a:srgbClr val="ed5151"/>
                  </a:solidFill>
                  <a:latin typeface="+mj-ea"/>
                  <a:ea typeface="+mj-ea"/>
                </a:rPr>
                <a:t>·</a:t>
              </a:r>
              <a:r>
                <a:rPr lang="ko-KR" altLang="en-US" sz="2200" spc="-100">
                  <a:solidFill>
                    <a:srgbClr val="ed5151"/>
                  </a:solidFill>
                  <a:latin typeface="+mj-ea"/>
                  <a:ea typeface="+mj-ea"/>
                </a:rPr>
                <a:t>위험요인별로 체크리스트</a:t>
              </a:r>
              <a:r>
                <a:rPr lang="ko-KR" altLang="en-US" sz="2200" spc="-100">
                  <a:solidFill>
                    <a:srgbClr val="000066"/>
                  </a:solidFill>
                  <a:latin typeface="+mj-ea"/>
                  <a:ea typeface="+mj-ea"/>
                </a:rPr>
                <a:t>를 만들고</a:t>
              </a:r>
              <a:r>
                <a:rPr lang="en-US" altLang="ko-KR" sz="2200" spc="-100">
                  <a:solidFill>
                    <a:srgbClr val="000066"/>
                  </a:solidFill>
                  <a:latin typeface="+mj-ea"/>
                  <a:ea typeface="+mj-ea"/>
                </a:rPr>
                <a:t>, </a:t>
              </a:r>
              <a:r>
                <a:rPr lang="ko-KR" altLang="en-US" sz="2200" spc="-100">
                  <a:solidFill>
                    <a:srgbClr val="000066"/>
                  </a:solidFill>
                  <a:latin typeface="+mj-ea"/>
                  <a:ea typeface="+mj-ea"/>
                </a:rPr>
                <a:t>위험성이 적정한지 </a:t>
              </a:r>
              <a:br>
                <a:rPr lang="en-US" altLang="ko-KR" sz="2200">
                  <a:solidFill>
                    <a:srgbClr val="000066"/>
                  </a:solidFill>
                  <a:latin typeface="+mj-ea"/>
                  <a:ea typeface="+mj-ea"/>
                </a:rPr>
              </a:br>
              <a:r>
                <a:rPr lang="ko-KR" altLang="en-US" sz="2200" spc="-100">
                  <a:solidFill>
                    <a:srgbClr val="000066"/>
                  </a:solidFill>
                  <a:latin typeface="+mj-ea"/>
                  <a:ea typeface="+mj-ea"/>
                </a:rPr>
                <a:t>보완이 필요한지 여부를 </a:t>
              </a:r>
              <a:r>
                <a:rPr lang="ko-KR" altLang="en-US" sz="2200" spc="-100">
                  <a:solidFill>
                    <a:srgbClr val="ed5151"/>
                  </a:solidFill>
                  <a:latin typeface="+mj-ea"/>
                  <a:ea typeface="+mj-ea"/>
                </a:rPr>
                <a:t>‘체크’</a:t>
              </a:r>
              <a:r>
                <a:rPr lang="ko-KR" altLang="en-US" sz="2200" spc="-100">
                  <a:solidFill>
                    <a:srgbClr val="000066"/>
                  </a:solidFill>
                  <a:latin typeface="+mj-ea"/>
                  <a:ea typeface="+mj-ea"/>
                </a:rPr>
                <a:t> 하여 개선대책을 마련하는 방법</a:t>
              </a:r>
              <a:endParaRPr lang="ko-KR" altLang="en-US" sz="2200" spc="-100">
                <a:solidFill>
                  <a:srgbClr val="000066"/>
                </a:solidFill>
                <a:latin typeface="+mj-ea"/>
                <a:ea typeface="+mj-ea"/>
              </a:endParaRPr>
            </a:p>
          </p:txBody>
        </p:sp>
        <p:grpSp>
          <p:nvGrpSpPr>
            <p:cNvPr id="38" name="그룹 37"/>
            <p:cNvGrpSpPr/>
            <p:nvPr/>
          </p:nvGrpSpPr>
          <p:grpSpPr>
            <a:xfrm rot="0">
              <a:off x="4133512" y="2962459"/>
              <a:ext cx="221919" cy="210110"/>
              <a:chOff x="346869" y="1820387"/>
              <a:chExt cx="617538" cy="584675"/>
            </a:xfrm>
            <a:solidFill>
              <a:srgbClr val="000000"/>
            </a:solidFill>
          </p:grpSpPr>
          <p:sp>
            <p:nvSpPr>
              <p:cNvPr id="39" name="Freeform 74"/>
              <p:cNvSpPr/>
              <p:nvPr/>
            </p:nvSpPr>
            <p:spPr>
              <a:xfrm flipH="1">
                <a:off x="346869" y="1868487"/>
                <a:ext cx="536575" cy="536575"/>
              </a:xfrm>
              <a:custGeom>
                <a:avLst/>
                <a:gdLst>
                  <a:gd name="T0" fmla="*/ 167 w 676"/>
                  <a:gd name="T1" fmla="*/ 0 h 676"/>
                  <a:gd name="T2" fmla="*/ 158 w 676"/>
                  <a:gd name="T3" fmla="*/ 0 h 676"/>
                  <a:gd name="T4" fmla="*/ 508 w 676"/>
                  <a:gd name="T5" fmla="*/ 73 h 676"/>
                  <a:gd name="T6" fmla="*/ 527 w 676"/>
                  <a:gd name="T7" fmla="*/ 74 h 676"/>
                  <a:gd name="T8" fmla="*/ 562 w 676"/>
                  <a:gd name="T9" fmla="*/ 89 h 676"/>
                  <a:gd name="T10" fmla="*/ 586 w 676"/>
                  <a:gd name="T11" fmla="*/ 114 h 676"/>
                  <a:gd name="T12" fmla="*/ 601 w 676"/>
                  <a:gd name="T13" fmla="*/ 149 h 676"/>
                  <a:gd name="T14" fmla="*/ 603 w 676"/>
                  <a:gd name="T15" fmla="*/ 508 h 676"/>
                  <a:gd name="T16" fmla="*/ 601 w 676"/>
                  <a:gd name="T17" fmla="*/ 527 h 676"/>
                  <a:gd name="T18" fmla="*/ 586 w 676"/>
                  <a:gd name="T19" fmla="*/ 560 h 676"/>
                  <a:gd name="T20" fmla="*/ 562 w 676"/>
                  <a:gd name="T21" fmla="*/ 587 h 676"/>
                  <a:gd name="T22" fmla="*/ 527 w 676"/>
                  <a:gd name="T23" fmla="*/ 601 h 676"/>
                  <a:gd name="T24" fmla="*/ 167 w 676"/>
                  <a:gd name="T25" fmla="*/ 603 h 676"/>
                  <a:gd name="T26" fmla="*/ 149 w 676"/>
                  <a:gd name="T27" fmla="*/ 601 h 676"/>
                  <a:gd name="T28" fmla="*/ 115 w 676"/>
                  <a:gd name="T29" fmla="*/ 587 h 676"/>
                  <a:gd name="T30" fmla="*/ 89 w 676"/>
                  <a:gd name="T31" fmla="*/ 560 h 676"/>
                  <a:gd name="T32" fmla="*/ 76 w 676"/>
                  <a:gd name="T33" fmla="*/ 527 h 676"/>
                  <a:gd name="T34" fmla="*/ 74 w 676"/>
                  <a:gd name="T35" fmla="*/ 408 h 676"/>
                  <a:gd name="T36" fmla="*/ 0 w 676"/>
                  <a:gd name="T37" fmla="*/ 508 h 676"/>
                  <a:gd name="T38" fmla="*/ 2 w 676"/>
                  <a:gd name="T39" fmla="*/ 525 h 676"/>
                  <a:gd name="T40" fmla="*/ 7 w 676"/>
                  <a:gd name="T41" fmla="*/ 557 h 676"/>
                  <a:gd name="T42" fmla="*/ 20 w 676"/>
                  <a:gd name="T43" fmla="*/ 588 h 676"/>
                  <a:gd name="T44" fmla="*/ 39 w 676"/>
                  <a:gd name="T45" fmla="*/ 614 h 676"/>
                  <a:gd name="T46" fmla="*/ 61 w 676"/>
                  <a:gd name="T47" fmla="*/ 637 h 676"/>
                  <a:gd name="T48" fmla="*/ 89 w 676"/>
                  <a:gd name="T49" fmla="*/ 655 h 676"/>
                  <a:gd name="T50" fmla="*/ 119 w 676"/>
                  <a:gd name="T51" fmla="*/ 668 h 676"/>
                  <a:gd name="T52" fmla="*/ 151 w 676"/>
                  <a:gd name="T53" fmla="*/ 674 h 676"/>
                  <a:gd name="T54" fmla="*/ 508 w 676"/>
                  <a:gd name="T55" fmla="*/ 676 h 676"/>
                  <a:gd name="T56" fmla="*/ 525 w 676"/>
                  <a:gd name="T57" fmla="*/ 674 h 676"/>
                  <a:gd name="T58" fmla="*/ 558 w 676"/>
                  <a:gd name="T59" fmla="*/ 668 h 676"/>
                  <a:gd name="T60" fmla="*/ 588 w 676"/>
                  <a:gd name="T61" fmla="*/ 655 h 676"/>
                  <a:gd name="T62" fmla="*/ 616 w 676"/>
                  <a:gd name="T63" fmla="*/ 637 h 676"/>
                  <a:gd name="T64" fmla="*/ 638 w 676"/>
                  <a:gd name="T65" fmla="*/ 614 h 676"/>
                  <a:gd name="T66" fmla="*/ 655 w 676"/>
                  <a:gd name="T67" fmla="*/ 588 h 676"/>
                  <a:gd name="T68" fmla="*/ 668 w 676"/>
                  <a:gd name="T69" fmla="*/ 557 h 676"/>
                  <a:gd name="T70" fmla="*/ 676 w 676"/>
                  <a:gd name="T71" fmla="*/ 525 h 676"/>
                  <a:gd name="T72" fmla="*/ 676 w 676"/>
                  <a:gd name="T73" fmla="*/ 168 h 676"/>
                  <a:gd name="T74" fmla="*/ 676 w 676"/>
                  <a:gd name="T75" fmla="*/ 151 h 676"/>
                  <a:gd name="T76" fmla="*/ 668 w 676"/>
                  <a:gd name="T77" fmla="*/ 117 h 676"/>
                  <a:gd name="T78" fmla="*/ 655 w 676"/>
                  <a:gd name="T79" fmla="*/ 87 h 676"/>
                  <a:gd name="T80" fmla="*/ 638 w 676"/>
                  <a:gd name="T81" fmla="*/ 61 h 676"/>
                  <a:gd name="T82" fmla="*/ 616 w 676"/>
                  <a:gd name="T83" fmla="*/ 37 h 676"/>
                  <a:gd name="T84" fmla="*/ 588 w 676"/>
                  <a:gd name="T85" fmla="*/ 20 h 676"/>
                  <a:gd name="T86" fmla="*/ 558 w 676"/>
                  <a:gd name="T87" fmla="*/ 7 h 676"/>
                  <a:gd name="T88" fmla="*/ 525 w 676"/>
                  <a:gd name="T89" fmla="*/ 0 h 676"/>
                  <a:gd name="T90" fmla="*/ 508 w 676"/>
                  <a:gd name="T91" fmla="*/ 0 h 67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76" h="676">
                    <a:moveTo>
                      <a:pt x="508" y="0"/>
                    </a:moveTo>
                    <a:lnTo>
                      <a:pt x="167" y="0"/>
                    </a:lnTo>
                    <a:lnTo>
                      <a:pt x="167" y="0"/>
                    </a:lnTo>
                    <a:lnTo>
                      <a:pt x="158" y="0"/>
                    </a:lnTo>
                    <a:lnTo>
                      <a:pt x="197" y="73"/>
                    </a:lnTo>
                    <a:lnTo>
                      <a:pt x="508" y="73"/>
                    </a:lnTo>
                    <a:lnTo>
                      <a:pt x="508" y="73"/>
                    </a:lnTo>
                    <a:lnTo>
                      <a:pt x="527" y="74"/>
                    </a:lnTo>
                    <a:lnTo>
                      <a:pt x="545" y="80"/>
                    </a:lnTo>
                    <a:lnTo>
                      <a:pt x="562" y="89"/>
                    </a:lnTo>
                    <a:lnTo>
                      <a:pt x="575" y="101"/>
                    </a:lnTo>
                    <a:lnTo>
                      <a:pt x="586" y="114"/>
                    </a:lnTo>
                    <a:lnTo>
                      <a:pt x="596" y="130"/>
                    </a:lnTo>
                    <a:lnTo>
                      <a:pt x="601" y="149"/>
                    </a:lnTo>
                    <a:lnTo>
                      <a:pt x="603" y="168"/>
                    </a:lnTo>
                    <a:lnTo>
                      <a:pt x="603" y="508"/>
                    </a:lnTo>
                    <a:lnTo>
                      <a:pt x="603" y="508"/>
                    </a:lnTo>
                    <a:lnTo>
                      <a:pt x="601" y="527"/>
                    </a:lnTo>
                    <a:lnTo>
                      <a:pt x="596" y="544"/>
                    </a:lnTo>
                    <a:lnTo>
                      <a:pt x="586" y="560"/>
                    </a:lnTo>
                    <a:lnTo>
                      <a:pt x="575" y="575"/>
                    </a:lnTo>
                    <a:lnTo>
                      <a:pt x="562" y="587"/>
                    </a:lnTo>
                    <a:lnTo>
                      <a:pt x="545" y="596"/>
                    </a:lnTo>
                    <a:lnTo>
                      <a:pt x="527" y="601"/>
                    </a:lnTo>
                    <a:lnTo>
                      <a:pt x="508" y="603"/>
                    </a:lnTo>
                    <a:lnTo>
                      <a:pt x="167" y="603"/>
                    </a:lnTo>
                    <a:lnTo>
                      <a:pt x="167" y="603"/>
                    </a:lnTo>
                    <a:lnTo>
                      <a:pt x="149" y="601"/>
                    </a:lnTo>
                    <a:lnTo>
                      <a:pt x="132" y="596"/>
                    </a:lnTo>
                    <a:lnTo>
                      <a:pt x="115" y="587"/>
                    </a:lnTo>
                    <a:lnTo>
                      <a:pt x="100" y="575"/>
                    </a:lnTo>
                    <a:lnTo>
                      <a:pt x="89" y="560"/>
                    </a:lnTo>
                    <a:lnTo>
                      <a:pt x="82" y="544"/>
                    </a:lnTo>
                    <a:lnTo>
                      <a:pt x="76" y="527"/>
                    </a:lnTo>
                    <a:lnTo>
                      <a:pt x="74" y="508"/>
                    </a:lnTo>
                    <a:lnTo>
                      <a:pt x="74" y="408"/>
                    </a:lnTo>
                    <a:lnTo>
                      <a:pt x="0" y="330"/>
                    </a:lnTo>
                    <a:lnTo>
                      <a:pt x="0" y="508"/>
                    </a:lnTo>
                    <a:lnTo>
                      <a:pt x="0" y="508"/>
                    </a:lnTo>
                    <a:lnTo>
                      <a:pt x="2" y="525"/>
                    </a:lnTo>
                    <a:lnTo>
                      <a:pt x="3" y="542"/>
                    </a:lnTo>
                    <a:lnTo>
                      <a:pt x="7" y="557"/>
                    </a:lnTo>
                    <a:lnTo>
                      <a:pt x="13" y="573"/>
                    </a:lnTo>
                    <a:lnTo>
                      <a:pt x="20" y="588"/>
                    </a:lnTo>
                    <a:lnTo>
                      <a:pt x="30" y="601"/>
                    </a:lnTo>
                    <a:lnTo>
                      <a:pt x="39" y="614"/>
                    </a:lnTo>
                    <a:lnTo>
                      <a:pt x="50" y="626"/>
                    </a:lnTo>
                    <a:lnTo>
                      <a:pt x="61" y="637"/>
                    </a:lnTo>
                    <a:lnTo>
                      <a:pt x="74" y="646"/>
                    </a:lnTo>
                    <a:lnTo>
                      <a:pt x="89" y="655"/>
                    </a:lnTo>
                    <a:lnTo>
                      <a:pt x="102" y="663"/>
                    </a:lnTo>
                    <a:lnTo>
                      <a:pt x="119" y="668"/>
                    </a:lnTo>
                    <a:lnTo>
                      <a:pt x="134" y="672"/>
                    </a:lnTo>
                    <a:lnTo>
                      <a:pt x="151" y="674"/>
                    </a:lnTo>
                    <a:lnTo>
                      <a:pt x="167" y="676"/>
                    </a:lnTo>
                    <a:lnTo>
                      <a:pt x="508" y="676"/>
                    </a:lnTo>
                    <a:lnTo>
                      <a:pt x="508" y="676"/>
                    </a:lnTo>
                    <a:lnTo>
                      <a:pt x="525" y="674"/>
                    </a:lnTo>
                    <a:lnTo>
                      <a:pt x="542" y="672"/>
                    </a:lnTo>
                    <a:lnTo>
                      <a:pt x="558" y="668"/>
                    </a:lnTo>
                    <a:lnTo>
                      <a:pt x="573" y="663"/>
                    </a:lnTo>
                    <a:lnTo>
                      <a:pt x="588" y="655"/>
                    </a:lnTo>
                    <a:lnTo>
                      <a:pt x="603" y="646"/>
                    </a:lnTo>
                    <a:lnTo>
                      <a:pt x="616" y="637"/>
                    </a:lnTo>
                    <a:lnTo>
                      <a:pt x="627" y="626"/>
                    </a:lnTo>
                    <a:lnTo>
                      <a:pt x="638" y="614"/>
                    </a:lnTo>
                    <a:lnTo>
                      <a:pt x="648" y="601"/>
                    </a:lnTo>
                    <a:lnTo>
                      <a:pt x="655" y="588"/>
                    </a:lnTo>
                    <a:lnTo>
                      <a:pt x="663" y="573"/>
                    </a:lnTo>
                    <a:lnTo>
                      <a:pt x="668" y="557"/>
                    </a:lnTo>
                    <a:lnTo>
                      <a:pt x="674" y="542"/>
                    </a:lnTo>
                    <a:lnTo>
                      <a:pt x="676" y="525"/>
                    </a:lnTo>
                    <a:lnTo>
                      <a:pt x="676" y="508"/>
                    </a:lnTo>
                    <a:lnTo>
                      <a:pt x="676" y="168"/>
                    </a:lnTo>
                    <a:lnTo>
                      <a:pt x="676" y="168"/>
                    </a:lnTo>
                    <a:lnTo>
                      <a:pt x="676" y="151"/>
                    </a:lnTo>
                    <a:lnTo>
                      <a:pt x="674" y="134"/>
                    </a:lnTo>
                    <a:lnTo>
                      <a:pt x="668" y="117"/>
                    </a:lnTo>
                    <a:lnTo>
                      <a:pt x="663" y="102"/>
                    </a:lnTo>
                    <a:lnTo>
                      <a:pt x="655" y="87"/>
                    </a:lnTo>
                    <a:lnTo>
                      <a:pt x="648" y="74"/>
                    </a:lnTo>
                    <a:lnTo>
                      <a:pt x="638" y="61"/>
                    </a:lnTo>
                    <a:lnTo>
                      <a:pt x="627" y="48"/>
                    </a:lnTo>
                    <a:lnTo>
                      <a:pt x="616" y="37"/>
                    </a:lnTo>
                    <a:lnTo>
                      <a:pt x="603" y="28"/>
                    </a:lnTo>
                    <a:lnTo>
                      <a:pt x="588" y="20"/>
                    </a:lnTo>
                    <a:lnTo>
                      <a:pt x="573" y="13"/>
                    </a:lnTo>
                    <a:lnTo>
                      <a:pt x="558" y="7"/>
                    </a:lnTo>
                    <a:lnTo>
                      <a:pt x="542" y="4"/>
                    </a:lnTo>
                    <a:lnTo>
                      <a:pt x="525" y="0"/>
                    </a:lnTo>
                    <a:lnTo>
                      <a:pt x="508" y="0"/>
                    </a:lnTo>
                    <a:lnTo>
                      <a:pt x="50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 sz="2000">
                  <a:latin typeface="KoPub돋움체 Medium"/>
                  <a:ea typeface="KoPub돋움체 Medium"/>
                </a:endParaRPr>
              </a:p>
            </p:txBody>
          </p:sp>
          <p:sp>
            <p:nvSpPr>
              <p:cNvPr id="40" name="Freeform 33"/>
              <p:cNvSpPr/>
              <p:nvPr/>
            </p:nvSpPr>
            <p:spPr>
              <a:xfrm>
                <a:off x="434181" y="1820387"/>
                <a:ext cx="530226" cy="447675"/>
              </a:xfrm>
              <a:custGeom>
                <a:avLst/>
                <a:gdLst>
                  <a:gd name="T0" fmla="*/ 666 w 668"/>
                  <a:gd name="T1" fmla="*/ 13 h 564"/>
                  <a:gd name="T2" fmla="*/ 657 w 668"/>
                  <a:gd name="T3" fmla="*/ 4 h 564"/>
                  <a:gd name="T4" fmla="*/ 640 w 668"/>
                  <a:gd name="T5" fmla="*/ 0 h 564"/>
                  <a:gd name="T6" fmla="*/ 631 w 668"/>
                  <a:gd name="T7" fmla="*/ 0 h 564"/>
                  <a:gd name="T8" fmla="*/ 597 w 668"/>
                  <a:gd name="T9" fmla="*/ 9 h 564"/>
                  <a:gd name="T10" fmla="*/ 577 w 668"/>
                  <a:gd name="T11" fmla="*/ 22 h 564"/>
                  <a:gd name="T12" fmla="*/ 556 w 668"/>
                  <a:gd name="T13" fmla="*/ 39 h 564"/>
                  <a:gd name="T14" fmla="*/ 493 w 668"/>
                  <a:gd name="T15" fmla="*/ 114 h 564"/>
                  <a:gd name="T16" fmla="*/ 445 w 668"/>
                  <a:gd name="T17" fmla="*/ 179 h 564"/>
                  <a:gd name="T18" fmla="*/ 305 w 668"/>
                  <a:gd name="T19" fmla="*/ 386 h 564"/>
                  <a:gd name="T20" fmla="*/ 286 w 668"/>
                  <a:gd name="T21" fmla="*/ 413 h 564"/>
                  <a:gd name="T22" fmla="*/ 251 w 668"/>
                  <a:gd name="T23" fmla="*/ 363 h 564"/>
                  <a:gd name="T24" fmla="*/ 208 w 668"/>
                  <a:gd name="T25" fmla="*/ 315 h 564"/>
                  <a:gd name="T26" fmla="*/ 171 w 668"/>
                  <a:gd name="T27" fmla="*/ 287 h 564"/>
                  <a:gd name="T28" fmla="*/ 143 w 668"/>
                  <a:gd name="T29" fmla="*/ 272 h 564"/>
                  <a:gd name="T30" fmla="*/ 113 w 668"/>
                  <a:gd name="T31" fmla="*/ 265 h 564"/>
                  <a:gd name="T32" fmla="*/ 98 w 668"/>
                  <a:gd name="T33" fmla="*/ 261 h 564"/>
                  <a:gd name="T34" fmla="*/ 65 w 668"/>
                  <a:gd name="T35" fmla="*/ 266 h 564"/>
                  <a:gd name="T36" fmla="*/ 33 w 668"/>
                  <a:gd name="T37" fmla="*/ 281 h 564"/>
                  <a:gd name="T38" fmla="*/ 9 w 668"/>
                  <a:gd name="T39" fmla="*/ 304 h 564"/>
                  <a:gd name="T40" fmla="*/ 0 w 668"/>
                  <a:gd name="T41" fmla="*/ 324 h 564"/>
                  <a:gd name="T42" fmla="*/ 0 w 668"/>
                  <a:gd name="T43" fmla="*/ 332 h 564"/>
                  <a:gd name="T44" fmla="*/ 11 w 668"/>
                  <a:gd name="T45" fmla="*/ 343 h 564"/>
                  <a:gd name="T46" fmla="*/ 20 w 668"/>
                  <a:gd name="T47" fmla="*/ 345 h 564"/>
                  <a:gd name="T48" fmla="*/ 54 w 668"/>
                  <a:gd name="T49" fmla="*/ 354 h 564"/>
                  <a:gd name="T50" fmla="*/ 85 w 668"/>
                  <a:gd name="T51" fmla="*/ 374 h 564"/>
                  <a:gd name="T52" fmla="*/ 115 w 668"/>
                  <a:gd name="T53" fmla="*/ 402 h 564"/>
                  <a:gd name="T54" fmla="*/ 165 w 668"/>
                  <a:gd name="T55" fmla="*/ 467 h 564"/>
                  <a:gd name="T56" fmla="*/ 218 w 668"/>
                  <a:gd name="T57" fmla="*/ 553 h 564"/>
                  <a:gd name="T58" fmla="*/ 219 w 668"/>
                  <a:gd name="T59" fmla="*/ 557 h 564"/>
                  <a:gd name="T60" fmla="*/ 232 w 668"/>
                  <a:gd name="T61" fmla="*/ 564 h 564"/>
                  <a:gd name="T62" fmla="*/ 242 w 668"/>
                  <a:gd name="T63" fmla="*/ 564 h 564"/>
                  <a:gd name="T64" fmla="*/ 266 w 668"/>
                  <a:gd name="T65" fmla="*/ 561 h 564"/>
                  <a:gd name="T66" fmla="*/ 294 w 668"/>
                  <a:gd name="T67" fmla="*/ 549 h 564"/>
                  <a:gd name="T68" fmla="*/ 318 w 668"/>
                  <a:gd name="T69" fmla="*/ 533 h 564"/>
                  <a:gd name="T70" fmla="*/ 333 w 668"/>
                  <a:gd name="T71" fmla="*/ 516 h 564"/>
                  <a:gd name="T72" fmla="*/ 350 w 668"/>
                  <a:gd name="T73" fmla="*/ 482 h 564"/>
                  <a:gd name="T74" fmla="*/ 415 w 668"/>
                  <a:gd name="T75" fmla="*/ 378 h 564"/>
                  <a:gd name="T76" fmla="*/ 506 w 668"/>
                  <a:gd name="T77" fmla="*/ 240 h 564"/>
                  <a:gd name="T78" fmla="*/ 607 w 668"/>
                  <a:gd name="T79" fmla="*/ 104 h 564"/>
                  <a:gd name="T80" fmla="*/ 657 w 668"/>
                  <a:gd name="T81" fmla="*/ 45 h 564"/>
                  <a:gd name="T82" fmla="*/ 666 w 668"/>
                  <a:gd name="T83" fmla="*/ 28 h 564"/>
                  <a:gd name="T84" fmla="*/ 666 w 668"/>
                  <a:gd name="T85" fmla="*/ 13 h 5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68" h="564">
                    <a:moveTo>
                      <a:pt x="666" y="13"/>
                    </a:moveTo>
                    <a:lnTo>
                      <a:pt x="666" y="13"/>
                    </a:lnTo>
                    <a:lnTo>
                      <a:pt x="663" y="9"/>
                    </a:lnTo>
                    <a:lnTo>
                      <a:pt x="657" y="4"/>
                    </a:lnTo>
                    <a:lnTo>
                      <a:pt x="650" y="2"/>
                    </a:lnTo>
                    <a:lnTo>
                      <a:pt x="640" y="0"/>
                    </a:lnTo>
                    <a:lnTo>
                      <a:pt x="640" y="0"/>
                    </a:lnTo>
                    <a:lnTo>
                      <a:pt x="631" y="0"/>
                    </a:lnTo>
                    <a:lnTo>
                      <a:pt x="620" y="2"/>
                    </a:lnTo>
                    <a:lnTo>
                      <a:pt x="597" y="9"/>
                    </a:lnTo>
                    <a:lnTo>
                      <a:pt x="586" y="15"/>
                    </a:lnTo>
                    <a:lnTo>
                      <a:pt x="577" y="22"/>
                    </a:lnTo>
                    <a:lnTo>
                      <a:pt x="566" y="30"/>
                    </a:lnTo>
                    <a:lnTo>
                      <a:pt x="556" y="39"/>
                    </a:lnTo>
                    <a:lnTo>
                      <a:pt x="556" y="39"/>
                    </a:lnTo>
                    <a:lnTo>
                      <a:pt x="493" y="114"/>
                    </a:lnTo>
                    <a:lnTo>
                      <a:pt x="469" y="145"/>
                    </a:lnTo>
                    <a:lnTo>
                      <a:pt x="445" y="179"/>
                    </a:lnTo>
                    <a:lnTo>
                      <a:pt x="387" y="259"/>
                    </a:lnTo>
                    <a:lnTo>
                      <a:pt x="305" y="386"/>
                    </a:lnTo>
                    <a:lnTo>
                      <a:pt x="286" y="413"/>
                    </a:lnTo>
                    <a:lnTo>
                      <a:pt x="286" y="413"/>
                    </a:lnTo>
                    <a:lnTo>
                      <a:pt x="270" y="387"/>
                    </a:lnTo>
                    <a:lnTo>
                      <a:pt x="251" y="363"/>
                    </a:lnTo>
                    <a:lnTo>
                      <a:pt x="231" y="339"/>
                    </a:lnTo>
                    <a:lnTo>
                      <a:pt x="208" y="315"/>
                    </a:lnTo>
                    <a:lnTo>
                      <a:pt x="184" y="296"/>
                    </a:lnTo>
                    <a:lnTo>
                      <a:pt x="171" y="287"/>
                    </a:lnTo>
                    <a:lnTo>
                      <a:pt x="156" y="279"/>
                    </a:lnTo>
                    <a:lnTo>
                      <a:pt x="143" y="272"/>
                    </a:lnTo>
                    <a:lnTo>
                      <a:pt x="128" y="268"/>
                    </a:lnTo>
                    <a:lnTo>
                      <a:pt x="113" y="265"/>
                    </a:lnTo>
                    <a:lnTo>
                      <a:pt x="98" y="261"/>
                    </a:lnTo>
                    <a:lnTo>
                      <a:pt x="98" y="261"/>
                    </a:lnTo>
                    <a:lnTo>
                      <a:pt x="82" y="263"/>
                    </a:lnTo>
                    <a:lnTo>
                      <a:pt x="65" y="266"/>
                    </a:lnTo>
                    <a:lnTo>
                      <a:pt x="48" y="274"/>
                    </a:lnTo>
                    <a:lnTo>
                      <a:pt x="33" y="281"/>
                    </a:lnTo>
                    <a:lnTo>
                      <a:pt x="20" y="292"/>
                    </a:lnTo>
                    <a:lnTo>
                      <a:pt x="9" y="304"/>
                    </a:lnTo>
                    <a:lnTo>
                      <a:pt x="2" y="315"/>
                    </a:lnTo>
                    <a:lnTo>
                      <a:pt x="0" y="324"/>
                    </a:lnTo>
                    <a:lnTo>
                      <a:pt x="0" y="324"/>
                    </a:lnTo>
                    <a:lnTo>
                      <a:pt x="0" y="332"/>
                    </a:lnTo>
                    <a:lnTo>
                      <a:pt x="3" y="337"/>
                    </a:lnTo>
                    <a:lnTo>
                      <a:pt x="11" y="343"/>
                    </a:lnTo>
                    <a:lnTo>
                      <a:pt x="20" y="345"/>
                    </a:lnTo>
                    <a:lnTo>
                      <a:pt x="20" y="345"/>
                    </a:lnTo>
                    <a:lnTo>
                      <a:pt x="37" y="348"/>
                    </a:lnTo>
                    <a:lnTo>
                      <a:pt x="54" y="354"/>
                    </a:lnTo>
                    <a:lnTo>
                      <a:pt x="69" y="363"/>
                    </a:lnTo>
                    <a:lnTo>
                      <a:pt x="85" y="374"/>
                    </a:lnTo>
                    <a:lnTo>
                      <a:pt x="100" y="387"/>
                    </a:lnTo>
                    <a:lnTo>
                      <a:pt x="115" y="402"/>
                    </a:lnTo>
                    <a:lnTo>
                      <a:pt x="141" y="434"/>
                    </a:lnTo>
                    <a:lnTo>
                      <a:pt x="165" y="467"/>
                    </a:lnTo>
                    <a:lnTo>
                      <a:pt x="188" y="501"/>
                    </a:lnTo>
                    <a:lnTo>
                      <a:pt x="218" y="553"/>
                    </a:lnTo>
                    <a:lnTo>
                      <a:pt x="218" y="553"/>
                    </a:lnTo>
                    <a:lnTo>
                      <a:pt x="219" y="557"/>
                    </a:lnTo>
                    <a:lnTo>
                      <a:pt x="225" y="561"/>
                    </a:lnTo>
                    <a:lnTo>
                      <a:pt x="232" y="564"/>
                    </a:lnTo>
                    <a:lnTo>
                      <a:pt x="242" y="564"/>
                    </a:lnTo>
                    <a:lnTo>
                      <a:pt x="242" y="564"/>
                    </a:lnTo>
                    <a:lnTo>
                      <a:pt x="253" y="564"/>
                    </a:lnTo>
                    <a:lnTo>
                      <a:pt x="266" y="561"/>
                    </a:lnTo>
                    <a:lnTo>
                      <a:pt x="279" y="555"/>
                    </a:lnTo>
                    <a:lnTo>
                      <a:pt x="294" y="549"/>
                    </a:lnTo>
                    <a:lnTo>
                      <a:pt x="305" y="542"/>
                    </a:lnTo>
                    <a:lnTo>
                      <a:pt x="318" y="533"/>
                    </a:lnTo>
                    <a:lnTo>
                      <a:pt x="326" y="523"/>
                    </a:lnTo>
                    <a:lnTo>
                      <a:pt x="333" y="516"/>
                    </a:lnTo>
                    <a:lnTo>
                      <a:pt x="333" y="516"/>
                    </a:lnTo>
                    <a:lnTo>
                      <a:pt x="350" y="482"/>
                    </a:lnTo>
                    <a:lnTo>
                      <a:pt x="378" y="436"/>
                    </a:lnTo>
                    <a:lnTo>
                      <a:pt x="415" y="378"/>
                    </a:lnTo>
                    <a:lnTo>
                      <a:pt x="458" y="311"/>
                    </a:lnTo>
                    <a:lnTo>
                      <a:pt x="506" y="240"/>
                    </a:lnTo>
                    <a:lnTo>
                      <a:pt x="556" y="171"/>
                    </a:lnTo>
                    <a:lnTo>
                      <a:pt x="607" y="104"/>
                    </a:lnTo>
                    <a:lnTo>
                      <a:pt x="657" y="45"/>
                    </a:lnTo>
                    <a:lnTo>
                      <a:pt x="657" y="45"/>
                    </a:lnTo>
                    <a:lnTo>
                      <a:pt x="663" y="35"/>
                    </a:lnTo>
                    <a:lnTo>
                      <a:pt x="666" y="28"/>
                    </a:lnTo>
                    <a:lnTo>
                      <a:pt x="668" y="21"/>
                    </a:lnTo>
                    <a:lnTo>
                      <a:pt x="666" y="13"/>
                    </a:lnTo>
                    <a:lnTo>
                      <a:pt x="666" y="13"/>
                    </a:lnTo>
                    <a:close/>
                  </a:path>
                </a:pathLst>
              </a:custGeom>
              <a:solidFill>
                <a:srgbClr val="ed4d4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 sz="2000">
                  <a:latin typeface="KoPub돋움체 Medium"/>
                  <a:ea typeface="KoPub돋움체 Medium"/>
                </a:endParaRPr>
              </a:p>
            </p:txBody>
          </p:sp>
        </p:grpSp>
      </p:grpSp>
      <p:grpSp>
        <p:nvGrpSpPr>
          <p:cNvPr id="41" name="그룹 40"/>
          <p:cNvGrpSpPr/>
          <p:nvPr/>
        </p:nvGrpSpPr>
        <p:grpSpPr>
          <a:xfrm rot="0">
            <a:off x="3401410" y="3203589"/>
            <a:ext cx="7913117" cy="484490"/>
            <a:chOff x="1239154" y="1527547"/>
            <a:chExt cx="7913117" cy="484490"/>
          </a:xfrm>
        </p:grpSpPr>
        <p:sp>
          <p:nvSpPr>
            <p:cNvPr id="42" name="사각형: 둥근 모서리 41"/>
            <p:cNvSpPr/>
            <p:nvPr/>
          </p:nvSpPr>
          <p:spPr>
            <a:xfrm>
              <a:off x="1255747" y="1538778"/>
              <a:ext cx="7896524" cy="462731"/>
            </a:xfrm>
            <a:prstGeom prst="roundRect">
              <a:avLst>
                <a:gd name="adj" fmla="val 50000"/>
              </a:avLst>
            </a:prstGeom>
            <a:solidFill>
              <a:srgbClr val="2ec2d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tabLst>
                  <a:tab pos="182563" algn="l"/>
                </a:tabLst>
                <a:defRPr/>
              </a:pPr>
              <a:r>
                <a:rPr lang="ko-KR" altLang="en-US" sz="28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     핵심요인 기술법</a:t>
              </a:r>
              <a:endParaRPr lang="en-US" altLang="ko-KR" sz="280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43" name="타원 42"/>
            <p:cNvSpPr/>
            <p:nvPr/>
          </p:nvSpPr>
          <p:spPr>
            <a:xfrm>
              <a:off x="1239154" y="1527547"/>
              <a:ext cx="484490" cy="484490"/>
            </a:xfrm>
            <a:prstGeom prst="ellipse">
              <a:avLst/>
            </a:prstGeom>
            <a:solidFill>
              <a:srgbClr val="2ec2d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44" name="이등변 삼각형 43"/>
            <p:cNvSpPr/>
            <p:nvPr/>
          </p:nvSpPr>
          <p:spPr>
            <a:xfrm rot="5400000">
              <a:off x="1411935" y="1670212"/>
              <a:ext cx="219700" cy="1893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45" name="직사각형 44"/>
          <p:cNvSpPr/>
          <p:nvPr/>
        </p:nvSpPr>
        <p:spPr>
          <a:xfrm>
            <a:off x="4365376" y="3882835"/>
            <a:ext cx="7084298" cy="2118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  <a:spcAft>
                <a:spcPts val="1200"/>
              </a:spcAft>
              <a:defRPr/>
            </a:pPr>
            <a:r>
              <a:rPr lang="ko-KR" altLang="en-US" sz="2200" spc="-100">
                <a:solidFill>
                  <a:srgbClr val="000066"/>
                </a:solidFill>
                <a:latin typeface="+mj-ea"/>
                <a:ea typeface="+mj-ea"/>
              </a:rPr>
              <a:t>유해</a:t>
            </a:r>
            <a:r>
              <a:rPr lang="en-US" altLang="ko-KR" sz="2200" spc="-100">
                <a:solidFill>
                  <a:srgbClr val="000066"/>
                </a:solidFill>
                <a:latin typeface="+mj-ea"/>
                <a:ea typeface="+mj-ea"/>
              </a:rPr>
              <a:t>·</a:t>
            </a:r>
            <a:r>
              <a:rPr lang="ko-KR" altLang="en-US" sz="2200" spc="-100">
                <a:solidFill>
                  <a:srgbClr val="000066"/>
                </a:solidFill>
                <a:latin typeface="+mj-ea"/>
                <a:ea typeface="+mj-ea"/>
              </a:rPr>
              <a:t>위험요인은 무엇인지</a:t>
            </a:r>
            <a:r>
              <a:rPr lang="en-US" altLang="ko-KR" sz="2200" spc="-100">
                <a:solidFill>
                  <a:srgbClr val="000066"/>
                </a:solidFill>
                <a:latin typeface="+mj-ea"/>
                <a:ea typeface="+mj-ea"/>
              </a:rPr>
              <a:t>? </a:t>
            </a:r>
            <a:br>
              <a:rPr lang="en-US" altLang="ko-KR" sz="2200" spc="-100">
                <a:solidFill>
                  <a:srgbClr val="000066"/>
                </a:solidFill>
                <a:latin typeface="+mj-ea"/>
                <a:ea typeface="+mj-ea"/>
              </a:rPr>
            </a:br>
            <a:r>
              <a:rPr lang="ko-KR" altLang="en-US" sz="2200" spc="-100">
                <a:solidFill>
                  <a:srgbClr val="000066"/>
                </a:solidFill>
                <a:latin typeface="+mj-ea"/>
                <a:ea typeface="+mj-ea"/>
              </a:rPr>
              <a:t>피해를 입는 사람은 누구인지</a:t>
            </a:r>
            <a:r>
              <a:rPr lang="en-US" altLang="ko-KR" sz="2200" spc="-100">
                <a:solidFill>
                  <a:srgbClr val="000066"/>
                </a:solidFill>
                <a:latin typeface="+mj-ea"/>
                <a:ea typeface="+mj-ea"/>
              </a:rPr>
              <a:t>? </a:t>
            </a:r>
            <a:br>
              <a:rPr lang="en-US" altLang="ko-KR" sz="2200" spc="-100">
                <a:solidFill>
                  <a:srgbClr val="000066"/>
                </a:solidFill>
                <a:latin typeface="+mj-ea"/>
                <a:ea typeface="+mj-ea"/>
              </a:rPr>
            </a:br>
            <a:r>
              <a:rPr lang="ko-KR" altLang="en-US" sz="2200" spc="-100">
                <a:solidFill>
                  <a:srgbClr val="000066"/>
                </a:solidFill>
                <a:latin typeface="+mj-ea"/>
                <a:ea typeface="+mj-ea"/>
              </a:rPr>
              <a:t>현재 시행 중인 안전조치는 무엇인지</a:t>
            </a:r>
            <a:r>
              <a:rPr lang="en-US" altLang="ko-KR" sz="2200" spc="-100">
                <a:solidFill>
                  <a:srgbClr val="000066"/>
                </a:solidFill>
                <a:latin typeface="+mj-ea"/>
                <a:ea typeface="+mj-ea"/>
              </a:rPr>
              <a:t>? </a:t>
            </a:r>
            <a:br>
              <a:rPr lang="en-US" altLang="ko-KR" sz="2200" spc="-100">
                <a:solidFill>
                  <a:srgbClr val="000066"/>
                </a:solidFill>
                <a:latin typeface="+mj-ea"/>
                <a:ea typeface="+mj-ea"/>
              </a:rPr>
            </a:br>
            <a:r>
              <a:rPr lang="ko-KR" altLang="en-US" sz="2200" spc="-100">
                <a:solidFill>
                  <a:srgbClr val="000066"/>
                </a:solidFill>
                <a:latin typeface="+mj-ea"/>
                <a:ea typeface="+mj-ea"/>
              </a:rPr>
              <a:t>추가 필요조치는 무엇인지</a:t>
            </a:r>
            <a:r>
              <a:rPr lang="en-US" altLang="ko-KR" sz="2200" spc="-100">
                <a:solidFill>
                  <a:srgbClr val="000066"/>
                </a:solidFill>
                <a:latin typeface="+mj-ea"/>
                <a:ea typeface="+mj-ea"/>
              </a:rPr>
              <a:t>?</a:t>
            </a:r>
            <a:r>
              <a:rPr lang="ko-KR" altLang="en-US" sz="2200" spc="-100">
                <a:solidFill>
                  <a:srgbClr val="000066"/>
                </a:solidFill>
                <a:latin typeface="+mj-ea"/>
                <a:ea typeface="+mj-ea"/>
              </a:rPr>
              <a:t>에 </a:t>
            </a:r>
            <a:r>
              <a:rPr lang="ko-KR" altLang="en-US" sz="2200" spc="-100">
                <a:solidFill>
                  <a:srgbClr val="ed5151"/>
                </a:solidFill>
                <a:latin typeface="+mj-ea"/>
                <a:ea typeface="+mj-ea"/>
              </a:rPr>
              <a:t>단계적으로  답변하며 </a:t>
            </a:r>
            <a:br>
              <a:rPr lang="en-US" altLang="ko-KR" sz="2200" spc="-100">
                <a:solidFill>
                  <a:srgbClr val="ed5151"/>
                </a:solidFill>
                <a:latin typeface="+mj-ea"/>
                <a:ea typeface="+mj-ea"/>
              </a:rPr>
            </a:br>
            <a:r>
              <a:rPr lang="en-US" altLang="ko-KR" sz="2200" spc="-100">
                <a:solidFill>
                  <a:srgbClr val="ed5151"/>
                </a:solidFill>
                <a:latin typeface="+mj-ea"/>
                <a:ea typeface="+mj-ea"/>
              </a:rPr>
              <a:t>1~2 </a:t>
            </a:r>
            <a:r>
              <a:rPr lang="ko-KR" altLang="en-US" sz="2200" spc="-100">
                <a:solidFill>
                  <a:srgbClr val="ed5151"/>
                </a:solidFill>
                <a:latin typeface="+mj-ea"/>
                <a:ea typeface="+mj-ea"/>
              </a:rPr>
              <a:t>페이지로 위험성평가를 실시하는 방법</a:t>
            </a:r>
            <a:endParaRPr lang="ko-KR" altLang="en-US" sz="2200" spc="-100">
              <a:solidFill>
                <a:srgbClr val="ed5151"/>
              </a:solidFill>
              <a:latin typeface="+mj-ea"/>
              <a:ea typeface="+mj-ea"/>
            </a:endParaRPr>
          </a:p>
        </p:txBody>
      </p:sp>
      <p:grpSp>
        <p:nvGrpSpPr>
          <p:cNvPr id="46" name="그룹 45"/>
          <p:cNvGrpSpPr/>
          <p:nvPr/>
        </p:nvGrpSpPr>
        <p:grpSpPr>
          <a:xfrm rot="0">
            <a:off x="4133512" y="4011194"/>
            <a:ext cx="221919" cy="210110"/>
            <a:chOff x="346869" y="1820387"/>
            <a:chExt cx="617538" cy="584675"/>
          </a:xfrm>
          <a:solidFill>
            <a:srgbClr val="000000"/>
          </a:solidFill>
        </p:grpSpPr>
        <p:sp>
          <p:nvSpPr>
            <p:cNvPr id="47" name="Freeform 74"/>
            <p:cNvSpPr/>
            <p:nvPr/>
          </p:nvSpPr>
          <p:spPr>
            <a:xfrm flipH="1">
              <a:off x="346869" y="1868487"/>
              <a:ext cx="536575" cy="536575"/>
            </a:xfrm>
            <a:custGeom>
              <a:avLst/>
              <a:gdLst>
                <a:gd name="T0" fmla="*/ 167 w 676"/>
                <a:gd name="T1" fmla="*/ 0 h 676"/>
                <a:gd name="T2" fmla="*/ 158 w 676"/>
                <a:gd name="T3" fmla="*/ 0 h 676"/>
                <a:gd name="T4" fmla="*/ 508 w 676"/>
                <a:gd name="T5" fmla="*/ 73 h 676"/>
                <a:gd name="T6" fmla="*/ 527 w 676"/>
                <a:gd name="T7" fmla="*/ 74 h 676"/>
                <a:gd name="T8" fmla="*/ 562 w 676"/>
                <a:gd name="T9" fmla="*/ 89 h 676"/>
                <a:gd name="T10" fmla="*/ 586 w 676"/>
                <a:gd name="T11" fmla="*/ 114 h 676"/>
                <a:gd name="T12" fmla="*/ 601 w 676"/>
                <a:gd name="T13" fmla="*/ 149 h 676"/>
                <a:gd name="T14" fmla="*/ 603 w 676"/>
                <a:gd name="T15" fmla="*/ 508 h 676"/>
                <a:gd name="T16" fmla="*/ 601 w 676"/>
                <a:gd name="T17" fmla="*/ 527 h 676"/>
                <a:gd name="T18" fmla="*/ 586 w 676"/>
                <a:gd name="T19" fmla="*/ 560 h 676"/>
                <a:gd name="T20" fmla="*/ 562 w 676"/>
                <a:gd name="T21" fmla="*/ 587 h 676"/>
                <a:gd name="T22" fmla="*/ 527 w 676"/>
                <a:gd name="T23" fmla="*/ 601 h 676"/>
                <a:gd name="T24" fmla="*/ 167 w 676"/>
                <a:gd name="T25" fmla="*/ 603 h 676"/>
                <a:gd name="T26" fmla="*/ 149 w 676"/>
                <a:gd name="T27" fmla="*/ 601 h 676"/>
                <a:gd name="T28" fmla="*/ 115 w 676"/>
                <a:gd name="T29" fmla="*/ 587 h 676"/>
                <a:gd name="T30" fmla="*/ 89 w 676"/>
                <a:gd name="T31" fmla="*/ 560 h 676"/>
                <a:gd name="T32" fmla="*/ 76 w 676"/>
                <a:gd name="T33" fmla="*/ 527 h 676"/>
                <a:gd name="T34" fmla="*/ 74 w 676"/>
                <a:gd name="T35" fmla="*/ 408 h 676"/>
                <a:gd name="T36" fmla="*/ 0 w 676"/>
                <a:gd name="T37" fmla="*/ 508 h 676"/>
                <a:gd name="T38" fmla="*/ 2 w 676"/>
                <a:gd name="T39" fmla="*/ 525 h 676"/>
                <a:gd name="T40" fmla="*/ 7 w 676"/>
                <a:gd name="T41" fmla="*/ 557 h 676"/>
                <a:gd name="T42" fmla="*/ 20 w 676"/>
                <a:gd name="T43" fmla="*/ 588 h 676"/>
                <a:gd name="T44" fmla="*/ 39 w 676"/>
                <a:gd name="T45" fmla="*/ 614 h 676"/>
                <a:gd name="T46" fmla="*/ 61 w 676"/>
                <a:gd name="T47" fmla="*/ 637 h 676"/>
                <a:gd name="T48" fmla="*/ 89 w 676"/>
                <a:gd name="T49" fmla="*/ 655 h 676"/>
                <a:gd name="T50" fmla="*/ 119 w 676"/>
                <a:gd name="T51" fmla="*/ 668 h 676"/>
                <a:gd name="T52" fmla="*/ 151 w 676"/>
                <a:gd name="T53" fmla="*/ 674 h 676"/>
                <a:gd name="T54" fmla="*/ 508 w 676"/>
                <a:gd name="T55" fmla="*/ 676 h 676"/>
                <a:gd name="T56" fmla="*/ 525 w 676"/>
                <a:gd name="T57" fmla="*/ 674 h 676"/>
                <a:gd name="T58" fmla="*/ 558 w 676"/>
                <a:gd name="T59" fmla="*/ 668 h 676"/>
                <a:gd name="T60" fmla="*/ 588 w 676"/>
                <a:gd name="T61" fmla="*/ 655 h 676"/>
                <a:gd name="T62" fmla="*/ 616 w 676"/>
                <a:gd name="T63" fmla="*/ 637 h 676"/>
                <a:gd name="T64" fmla="*/ 638 w 676"/>
                <a:gd name="T65" fmla="*/ 614 h 676"/>
                <a:gd name="T66" fmla="*/ 655 w 676"/>
                <a:gd name="T67" fmla="*/ 588 h 676"/>
                <a:gd name="T68" fmla="*/ 668 w 676"/>
                <a:gd name="T69" fmla="*/ 557 h 676"/>
                <a:gd name="T70" fmla="*/ 676 w 676"/>
                <a:gd name="T71" fmla="*/ 525 h 676"/>
                <a:gd name="T72" fmla="*/ 676 w 676"/>
                <a:gd name="T73" fmla="*/ 168 h 676"/>
                <a:gd name="T74" fmla="*/ 676 w 676"/>
                <a:gd name="T75" fmla="*/ 151 h 676"/>
                <a:gd name="T76" fmla="*/ 668 w 676"/>
                <a:gd name="T77" fmla="*/ 117 h 676"/>
                <a:gd name="T78" fmla="*/ 655 w 676"/>
                <a:gd name="T79" fmla="*/ 87 h 676"/>
                <a:gd name="T80" fmla="*/ 638 w 676"/>
                <a:gd name="T81" fmla="*/ 61 h 676"/>
                <a:gd name="T82" fmla="*/ 616 w 676"/>
                <a:gd name="T83" fmla="*/ 37 h 676"/>
                <a:gd name="T84" fmla="*/ 588 w 676"/>
                <a:gd name="T85" fmla="*/ 20 h 676"/>
                <a:gd name="T86" fmla="*/ 558 w 676"/>
                <a:gd name="T87" fmla="*/ 7 h 676"/>
                <a:gd name="T88" fmla="*/ 525 w 676"/>
                <a:gd name="T89" fmla="*/ 0 h 676"/>
                <a:gd name="T90" fmla="*/ 508 w 676"/>
                <a:gd name="T91" fmla="*/ 0 h 6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76" h="676">
                  <a:moveTo>
                    <a:pt x="508" y="0"/>
                  </a:moveTo>
                  <a:lnTo>
                    <a:pt x="167" y="0"/>
                  </a:lnTo>
                  <a:lnTo>
                    <a:pt x="167" y="0"/>
                  </a:lnTo>
                  <a:lnTo>
                    <a:pt x="158" y="0"/>
                  </a:lnTo>
                  <a:lnTo>
                    <a:pt x="197" y="73"/>
                  </a:lnTo>
                  <a:lnTo>
                    <a:pt x="508" y="73"/>
                  </a:lnTo>
                  <a:lnTo>
                    <a:pt x="508" y="73"/>
                  </a:lnTo>
                  <a:lnTo>
                    <a:pt x="527" y="74"/>
                  </a:lnTo>
                  <a:lnTo>
                    <a:pt x="545" y="80"/>
                  </a:lnTo>
                  <a:lnTo>
                    <a:pt x="562" y="89"/>
                  </a:lnTo>
                  <a:lnTo>
                    <a:pt x="575" y="101"/>
                  </a:lnTo>
                  <a:lnTo>
                    <a:pt x="586" y="114"/>
                  </a:lnTo>
                  <a:lnTo>
                    <a:pt x="596" y="130"/>
                  </a:lnTo>
                  <a:lnTo>
                    <a:pt x="601" y="149"/>
                  </a:lnTo>
                  <a:lnTo>
                    <a:pt x="603" y="168"/>
                  </a:lnTo>
                  <a:lnTo>
                    <a:pt x="603" y="508"/>
                  </a:lnTo>
                  <a:lnTo>
                    <a:pt x="603" y="508"/>
                  </a:lnTo>
                  <a:lnTo>
                    <a:pt x="601" y="527"/>
                  </a:lnTo>
                  <a:lnTo>
                    <a:pt x="596" y="544"/>
                  </a:lnTo>
                  <a:lnTo>
                    <a:pt x="586" y="560"/>
                  </a:lnTo>
                  <a:lnTo>
                    <a:pt x="575" y="575"/>
                  </a:lnTo>
                  <a:lnTo>
                    <a:pt x="562" y="587"/>
                  </a:lnTo>
                  <a:lnTo>
                    <a:pt x="545" y="596"/>
                  </a:lnTo>
                  <a:lnTo>
                    <a:pt x="527" y="601"/>
                  </a:lnTo>
                  <a:lnTo>
                    <a:pt x="508" y="603"/>
                  </a:lnTo>
                  <a:lnTo>
                    <a:pt x="167" y="603"/>
                  </a:lnTo>
                  <a:lnTo>
                    <a:pt x="167" y="603"/>
                  </a:lnTo>
                  <a:lnTo>
                    <a:pt x="149" y="601"/>
                  </a:lnTo>
                  <a:lnTo>
                    <a:pt x="132" y="596"/>
                  </a:lnTo>
                  <a:lnTo>
                    <a:pt x="115" y="587"/>
                  </a:lnTo>
                  <a:lnTo>
                    <a:pt x="100" y="575"/>
                  </a:lnTo>
                  <a:lnTo>
                    <a:pt x="89" y="560"/>
                  </a:lnTo>
                  <a:lnTo>
                    <a:pt x="82" y="544"/>
                  </a:lnTo>
                  <a:lnTo>
                    <a:pt x="76" y="527"/>
                  </a:lnTo>
                  <a:lnTo>
                    <a:pt x="74" y="508"/>
                  </a:lnTo>
                  <a:lnTo>
                    <a:pt x="74" y="408"/>
                  </a:lnTo>
                  <a:lnTo>
                    <a:pt x="0" y="330"/>
                  </a:lnTo>
                  <a:lnTo>
                    <a:pt x="0" y="508"/>
                  </a:lnTo>
                  <a:lnTo>
                    <a:pt x="0" y="508"/>
                  </a:lnTo>
                  <a:lnTo>
                    <a:pt x="2" y="525"/>
                  </a:lnTo>
                  <a:lnTo>
                    <a:pt x="3" y="542"/>
                  </a:lnTo>
                  <a:lnTo>
                    <a:pt x="7" y="557"/>
                  </a:lnTo>
                  <a:lnTo>
                    <a:pt x="13" y="573"/>
                  </a:lnTo>
                  <a:lnTo>
                    <a:pt x="20" y="588"/>
                  </a:lnTo>
                  <a:lnTo>
                    <a:pt x="30" y="601"/>
                  </a:lnTo>
                  <a:lnTo>
                    <a:pt x="39" y="614"/>
                  </a:lnTo>
                  <a:lnTo>
                    <a:pt x="50" y="626"/>
                  </a:lnTo>
                  <a:lnTo>
                    <a:pt x="61" y="637"/>
                  </a:lnTo>
                  <a:lnTo>
                    <a:pt x="74" y="646"/>
                  </a:lnTo>
                  <a:lnTo>
                    <a:pt x="89" y="655"/>
                  </a:lnTo>
                  <a:lnTo>
                    <a:pt x="102" y="663"/>
                  </a:lnTo>
                  <a:lnTo>
                    <a:pt x="119" y="668"/>
                  </a:lnTo>
                  <a:lnTo>
                    <a:pt x="134" y="672"/>
                  </a:lnTo>
                  <a:lnTo>
                    <a:pt x="151" y="674"/>
                  </a:lnTo>
                  <a:lnTo>
                    <a:pt x="167" y="676"/>
                  </a:lnTo>
                  <a:lnTo>
                    <a:pt x="508" y="676"/>
                  </a:lnTo>
                  <a:lnTo>
                    <a:pt x="508" y="676"/>
                  </a:lnTo>
                  <a:lnTo>
                    <a:pt x="525" y="674"/>
                  </a:lnTo>
                  <a:lnTo>
                    <a:pt x="542" y="672"/>
                  </a:lnTo>
                  <a:lnTo>
                    <a:pt x="558" y="668"/>
                  </a:lnTo>
                  <a:lnTo>
                    <a:pt x="573" y="663"/>
                  </a:lnTo>
                  <a:lnTo>
                    <a:pt x="588" y="655"/>
                  </a:lnTo>
                  <a:lnTo>
                    <a:pt x="603" y="646"/>
                  </a:lnTo>
                  <a:lnTo>
                    <a:pt x="616" y="637"/>
                  </a:lnTo>
                  <a:lnTo>
                    <a:pt x="627" y="626"/>
                  </a:lnTo>
                  <a:lnTo>
                    <a:pt x="638" y="614"/>
                  </a:lnTo>
                  <a:lnTo>
                    <a:pt x="648" y="601"/>
                  </a:lnTo>
                  <a:lnTo>
                    <a:pt x="655" y="588"/>
                  </a:lnTo>
                  <a:lnTo>
                    <a:pt x="663" y="573"/>
                  </a:lnTo>
                  <a:lnTo>
                    <a:pt x="668" y="557"/>
                  </a:lnTo>
                  <a:lnTo>
                    <a:pt x="674" y="542"/>
                  </a:lnTo>
                  <a:lnTo>
                    <a:pt x="676" y="525"/>
                  </a:lnTo>
                  <a:lnTo>
                    <a:pt x="676" y="508"/>
                  </a:lnTo>
                  <a:lnTo>
                    <a:pt x="676" y="168"/>
                  </a:lnTo>
                  <a:lnTo>
                    <a:pt x="676" y="168"/>
                  </a:lnTo>
                  <a:lnTo>
                    <a:pt x="676" y="151"/>
                  </a:lnTo>
                  <a:lnTo>
                    <a:pt x="674" y="134"/>
                  </a:lnTo>
                  <a:lnTo>
                    <a:pt x="668" y="117"/>
                  </a:lnTo>
                  <a:lnTo>
                    <a:pt x="663" y="102"/>
                  </a:lnTo>
                  <a:lnTo>
                    <a:pt x="655" y="87"/>
                  </a:lnTo>
                  <a:lnTo>
                    <a:pt x="648" y="74"/>
                  </a:lnTo>
                  <a:lnTo>
                    <a:pt x="638" y="61"/>
                  </a:lnTo>
                  <a:lnTo>
                    <a:pt x="627" y="48"/>
                  </a:lnTo>
                  <a:lnTo>
                    <a:pt x="616" y="37"/>
                  </a:lnTo>
                  <a:lnTo>
                    <a:pt x="603" y="28"/>
                  </a:lnTo>
                  <a:lnTo>
                    <a:pt x="588" y="20"/>
                  </a:lnTo>
                  <a:lnTo>
                    <a:pt x="573" y="13"/>
                  </a:lnTo>
                  <a:lnTo>
                    <a:pt x="558" y="7"/>
                  </a:lnTo>
                  <a:lnTo>
                    <a:pt x="542" y="4"/>
                  </a:lnTo>
                  <a:lnTo>
                    <a:pt x="525" y="0"/>
                  </a:lnTo>
                  <a:lnTo>
                    <a:pt x="508" y="0"/>
                  </a:lnTo>
                  <a:lnTo>
                    <a:pt x="50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 sz="2000">
                <a:latin typeface="KoPub돋움체 Medium"/>
                <a:ea typeface="KoPub돋움체 Medium"/>
              </a:endParaRPr>
            </a:p>
          </p:txBody>
        </p:sp>
        <p:sp>
          <p:nvSpPr>
            <p:cNvPr id="48" name="Freeform 33"/>
            <p:cNvSpPr/>
            <p:nvPr/>
          </p:nvSpPr>
          <p:spPr>
            <a:xfrm>
              <a:off x="434181" y="1820387"/>
              <a:ext cx="530226" cy="447675"/>
            </a:xfrm>
            <a:custGeom>
              <a:avLst/>
              <a:gdLst>
                <a:gd name="T0" fmla="*/ 666 w 668"/>
                <a:gd name="T1" fmla="*/ 13 h 564"/>
                <a:gd name="T2" fmla="*/ 657 w 668"/>
                <a:gd name="T3" fmla="*/ 4 h 564"/>
                <a:gd name="T4" fmla="*/ 640 w 668"/>
                <a:gd name="T5" fmla="*/ 0 h 564"/>
                <a:gd name="T6" fmla="*/ 631 w 668"/>
                <a:gd name="T7" fmla="*/ 0 h 564"/>
                <a:gd name="T8" fmla="*/ 597 w 668"/>
                <a:gd name="T9" fmla="*/ 9 h 564"/>
                <a:gd name="T10" fmla="*/ 577 w 668"/>
                <a:gd name="T11" fmla="*/ 22 h 564"/>
                <a:gd name="T12" fmla="*/ 556 w 668"/>
                <a:gd name="T13" fmla="*/ 39 h 564"/>
                <a:gd name="T14" fmla="*/ 493 w 668"/>
                <a:gd name="T15" fmla="*/ 114 h 564"/>
                <a:gd name="T16" fmla="*/ 445 w 668"/>
                <a:gd name="T17" fmla="*/ 179 h 564"/>
                <a:gd name="T18" fmla="*/ 305 w 668"/>
                <a:gd name="T19" fmla="*/ 386 h 564"/>
                <a:gd name="T20" fmla="*/ 286 w 668"/>
                <a:gd name="T21" fmla="*/ 413 h 564"/>
                <a:gd name="T22" fmla="*/ 251 w 668"/>
                <a:gd name="T23" fmla="*/ 363 h 564"/>
                <a:gd name="T24" fmla="*/ 208 w 668"/>
                <a:gd name="T25" fmla="*/ 315 h 564"/>
                <a:gd name="T26" fmla="*/ 171 w 668"/>
                <a:gd name="T27" fmla="*/ 287 h 564"/>
                <a:gd name="T28" fmla="*/ 143 w 668"/>
                <a:gd name="T29" fmla="*/ 272 h 564"/>
                <a:gd name="T30" fmla="*/ 113 w 668"/>
                <a:gd name="T31" fmla="*/ 265 h 564"/>
                <a:gd name="T32" fmla="*/ 98 w 668"/>
                <a:gd name="T33" fmla="*/ 261 h 564"/>
                <a:gd name="T34" fmla="*/ 65 w 668"/>
                <a:gd name="T35" fmla="*/ 266 h 564"/>
                <a:gd name="T36" fmla="*/ 33 w 668"/>
                <a:gd name="T37" fmla="*/ 281 h 564"/>
                <a:gd name="T38" fmla="*/ 9 w 668"/>
                <a:gd name="T39" fmla="*/ 304 h 564"/>
                <a:gd name="T40" fmla="*/ 0 w 668"/>
                <a:gd name="T41" fmla="*/ 324 h 564"/>
                <a:gd name="T42" fmla="*/ 0 w 668"/>
                <a:gd name="T43" fmla="*/ 332 h 564"/>
                <a:gd name="T44" fmla="*/ 11 w 668"/>
                <a:gd name="T45" fmla="*/ 343 h 564"/>
                <a:gd name="T46" fmla="*/ 20 w 668"/>
                <a:gd name="T47" fmla="*/ 345 h 564"/>
                <a:gd name="T48" fmla="*/ 54 w 668"/>
                <a:gd name="T49" fmla="*/ 354 h 564"/>
                <a:gd name="T50" fmla="*/ 85 w 668"/>
                <a:gd name="T51" fmla="*/ 374 h 564"/>
                <a:gd name="T52" fmla="*/ 115 w 668"/>
                <a:gd name="T53" fmla="*/ 402 h 564"/>
                <a:gd name="T54" fmla="*/ 165 w 668"/>
                <a:gd name="T55" fmla="*/ 467 h 564"/>
                <a:gd name="T56" fmla="*/ 218 w 668"/>
                <a:gd name="T57" fmla="*/ 553 h 564"/>
                <a:gd name="T58" fmla="*/ 219 w 668"/>
                <a:gd name="T59" fmla="*/ 557 h 564"/>
                <a:gd name="T60" fmla="*/ 232 w 668"/>
                <a:gd name="T61" fmla="*/ 564 h 564"/>
                <a:gd name="T62" fmla="*/ 242 w 668"/>
                <a:gd name="T63" fmla="*/ 564 h 564"/>
                <a:gd name="T64" fmla="*/ 266 w 668"/>
                <a:gd name="T65" fmla="*/ 561 h 564"/>
                <a:gd name="T66" fmla="*/ 294 w 668"/>
                <a:gd name="T67" fmla="*/ 549 h 564"/>
                <a:gd name="T68" fmla="*/ 318 w 668"/>
                <a:gd name="T69" fmla="*/ 533 h 564"/>
                <a:gd name="T70" fmla="*/ 333 w 668"/>
                <a:gd name="T71" fmla="*/ 516 h 564"/>
                <a:gd name="T72" fmla="*/ 350 w 668"/>
                <a:gd name="T73" fmla="*/ 482 h 564"/>
                <a:gd name="T74" fmla="*/ 415 w 668"/>
                <a:gd name="T75" fmla="*/ 378 h 564"/>
                <a:gd name="T76" fmla="*/ 506 w 668"/>
                <a:gd name="T77" fmla="*/ 240 h 564"/>
                <a:gd name="T78" fmla="*/ 607 w 668"/>
                <a:gd name="T79" fmla="*/ 104 h 564"/>
                <a:gd name="T80" fmla="*/ 657 w 668"/>
                <a:gd name="T81" fmla="*/ 45 h 564"/>
                <a:gd name="T82" fmla="*/ 666 w 668"/>
                <a:gd name="T83" fmla="*/ 28 h 564"/>
                <a:gd name="T84" fmla="*/ 666 w 668"/>
                <a:gd name="T85" fmla="*/ 13 h 5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68" h="564">
                  <a:moveTo>
                    <a:pt x="666" y="13"/>
                  </a:moveTo>
                  <a:lnTo>
                    <a:pt x="666" y="13"/>
                  </a:lnTo>
                  <a:lnTo>
                    <a:pt x="663" y="9"/>
                  </a:lnTo>
                  <a:lnTo>
                    <a:pt x="657" y="4"/>
                  </a:lnTo>
                  <a:lnTo>
                    <a:pt x="650" y="2"/>
                  </a:lnTo>
                  <a:lnTo>
                    <a:pt x="640" y="0"/>
                  </a:lnTo>
                  <a:lnTo>
                    <a:pt x="640" y="0"/>
                  </a:lnTo>
                  <a:lnTo>
                    <a:pt x="631" y="0"/>
                  </a:lnTo>
                  <a:lnTo>
                    <a:pt x="620" y="2"/>
                  </a:lnTo>
                  <a:lnTo>
                    <a:pt x="597" y="9"/>
                  </a:lnTo>
                  <a:lnTo>
                    <a:pt x="586" y="15"/>
                  </a:lnTo>
                  <a:lnTo>
                    <a:pt x="577" y="22"/>
                  </a:lnTo>
                  <a:lnTo>
                    <a:pt x="566" y="30"/>
                  </a:lnTo>
                  <a:lnTo>
                    <a:pt x="556" y="39"/>
                  </a:lnTo>
                  <a:lnTo>
                    <a:pt x="556" y="39"/>
                  </a:lnTo>
                  <a:lnTo>
                    <a:pt x="493" y="114"/>
                  </a:lnTo>
                  <a:lnTo>
                    <a:pt x="469" y="145"/>
                  </a:lnTo>
                  <a:lnTo>
                    <a:pt x="445" y="179"/>
                  </a:lnTo>
                  <a:lnTo>
                    <a:pt x="387" y="259"/>
                  </a:lnTo>
                  <a:lnTo>
                    <a:pt x="305" y="386"/>
                  </a:lnTo>
                  <a:lnTo>
                    <a:pt x="286" y="413"/>
                  </a:lnTo>
                  <a:lnTo>
                    <a:pt x="286" y="413"/>
                  </a:lnTo>
                  <a:lnTo>
                    <a:pt x="270" y="387"/>
                  </a:lnTo>
                  <a:lnTo>
                    <a:pt x="251" y="363"/>
                  </a:lnTo>
                  <a:lnTo>
                    <a:pt x="231" y="339"/>
                  </a:lnTo>
                  <a:lnTo>
                    <a:pt x="208" y="315"/>
                  </a:lnTo>
                  <a:lnTo>
                    <a:pt x="184" y="296"/>
                  </a:lnTo>
                  <a:lnTo>
                    <a:pt x="171" y="287"/>
                  </a:lnTo>
                  <a:lnTo>
                    <a:pt x="156" y="279"/>
                  </a:lnTo>
                  <a:lnTo>
                    <a:pt x="143" y="272"/>
                  </a:lnTo>
                  <a:lnTo>
                    <a:pt x="128" y="268"/>
                  </a:lnTo>
                  <a:lnTo>
                    <a:pt x="113" y="265"/>
                  </a:lnTo>
                  <a:lnTo>
                    <a:pt x="98" y="261"/>
                  </a:lnTo>
                  <a:lnTo>
                    <a:pt x="98" y="261"/>
                  </a:lnTo>
                  <a:lnTo>
                    <a:pt x="82" y="263"/>
                  </a:lnTo>
                  <a:lnTo>
                    <a:pt x="65" y="266"/>
                  </a:lnTo>
                  <a:lnTo>
                    <a:pt x="48" y="274"/>
                  </a:lnTo>
                  <a:lnTo>
                    <a:pt x="33" y="281"/>
                  </a:lnTo>
                  <a:lnTo>
                    <a:pt x="20" y="292"/>
                  </a:lnTo>
                  <a:lnTo>
                    <a:pt x="9" y="304"/>
                  </a:lnTo>
                  <a:lnTo>
                    <a:pt x="2" y="315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0" y="332"/>
                  </a:lnTo>
                  <a:lnTo>
                    <a:pt x="3" y="337"/>
                  </a:lnTo>
                  <a:lnTo>
                    <a:pt x="11" y="343"/>
                  </a:lnTo>
                  <a:lnTo>
                    <a:pt x="20" y="345"/>
                  </a:lnTo>
                  <a:lnTo>
                    <a:pt x="20" y="345"/>
                  </a:lnTo>
                  <a:lnTo>
                    <a:pt x="37" y="348"/>
                  </a:lnTo>
                  <a:lnTo>
                    <a:pt x="54" y="354"/>
                  </a:lnTo>
                  <a:lnTo>
                    <a:pt x="69" y="363"/>
                  </a:lnTo>
                  <a:lnTo>
                    <a:pt x="85" y="374"/>
                  </a:lnTo>
                  <a:lnTo>
                    <a:pt x="100" y="387"/>
                  </a:lnTo>
                  <a:lnTo>
                    <a:pt x="115" y="402"/>
                  </a:lnTo>
                  <a:lnTo>
                    <a:pt x="141" y="434"/>
                  </a:lnTo>
                  <a:lnTo>
                    <a:pt x="165" y="467"/>
                  </a:lnTo>
                  <a:lnTo>
                    <a:pt x="188" y="501"/>
                  </a:lnTo>
                  <a:lnTo>
                    <a:pt x="218" y="553"/>
                  </a:lnTo>
                  <a:lnTo>
                    <a:pt x="218" y="553"/>
                  </a:lnTo>
                  <a:lnTo>
                    <a:pt x="219" y="557"/>
                  </a:lnTo>
                  <a:lnTo>
                    <a:pt x="225" y="561"/>
                  </a:lnTo>
                  <a:lnTo>
                    <a:pt x="232" y="564"/>
                  </a:lnTo>
                  <a:lnTo>
                    <a:pt x="242" y="564"/>
                  </a:lnTo>
                  <a:lnTo>
                    <a:pt x="242" y="564"/>
                  </a:lnTo>
                  <a:lnTo>
                    <a:pt x="253" y="564"/>
                  </a:lnTo>
                  <a:lnTo>
                    <a:pt x="266" y="561"/>
                  </a:lnTo>
                  <a:lnTo>
                    <a:pt x="279" y="555"/>
                  </a:lnTo>
                  <a:lnTo>
                    <a:pt x="294" y="549"/>
                  </a:lnTo>
                  <a:lnTo>
                    <a:pt x="305" y="542"/>
                  </a:lnTo>
                  <a:lnTo>
                    <a:pt x="318" y="533"/>
                  </a:lnTo>
                  <a:lnTo>
                    <a:pt x="326" y="523"/>
                  </a:lnTo>
                  <a:lnTo>
                    <a:pt x="333" y="516"/>
                  </a:lnTo>
                  <a:lnTo>
                    <a:pt x="333" y="516"/>
                  </a:lnTo>
                  <a:lnTo>
                    <a:pt x="350" y="482"/>
                  </a:lnTo>
                  <a:lnTo>
                    <a:pt x="378" y="436"/>
                  </a:lnTo>
                  <a:lnTo>
                    <a:pt x="415" y="378"/>
                  </a:lnTo>
                  <a:lnTo>
                    <a:pt x="458" y="311"/>
                  </a:lnTo>
                  <a:lnTo>
                    <a:pt x="506" y="240"/>
                  </a:lnTo>
                  <a:lnTo>
                    <a:pt x="556" y="171"/>
                  </a:lnTo>
                  <a:lnTo>
                    <a:pt x="607" y="104"/>
                  </a:lnTo>
                  <a:lnTo>
                    <a:pt x="657" y="45"/>
                  </a:lnTo>
                  <a:lnTo>
                    <a:pt x="657" y="45"/>
                  </a:lnTo>
                  <a:lnTo>
                    <a:pt x="663" y="35"/>
                  </a:lnTo>
                  <a:lnTo>
                    <a:pt x="666" y="28"/>
                  </a:lnTo>
                  <a:lnTo>
                    <a:pt x="668" y="21"/>
                  </a:lnTo>
                  <a:lnTo>
                    <a:pt x="666" y="13"/>
                  </a:lnTo>
                  <a:lnTo>
                    <a:pt x="666" y="13"/>
                  </a:lnTo>
                  <a:close/>
                </a:path>
              </a:pathLst>
            </a:custGeom>
            <a:solidFill>
              <a:srgbClr val="ed4d4d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 sz="2000">
                <a:latin typeface="KoPub돋움체 Medium"/>
                <a:ea typeface="KoPub돋움체 Medium"/>
              </a:endParaRPr>
            </a:p>
          </p:txBody>
        </p:sp>
      </p:grpSp>
      <p:cxnSp>
        <p:nvCxnSpPr>
          <p:cNvPr id="49" name="직선 연결선 48"/>
          <p:cNvCxnSpPr/>
          <p:nvPr/>
        </p:nvCxnSpPr>
        <p:spPr>
          <a:xfrm>
            <a:off x="4065288" y="6241612"/>
            <a:ext cx="733069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연결선 49"/>
          <p:cNvCxnSpPr/>
          <p:nvPr/>
        </p:nvCxnSpPr>
        <p:spPr>
          <a:xfrm>
            <a:off x="3983832" y="3843627"/>
            <a:ext cx="733069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연결선 50"/>
          <p:cNvCxnSpPr/>
          <p:nvPr/>
        </p:nvCxnSpPr>
        <p:spPr>
          <a:xfrm>
            <a:off x="3983832" y="2860257"/>
            <a:ext cx="733069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연결선 51"/>
          <p:cNvCxnSpPr/>
          <p:nvPr/>
        </p:nvCxnSpPr>
        <p:spPr>
          <a:xfrm>
            <a:off x="3983832" y="1907187"/>
            <a:ext cx="733069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그룹 61"/>
          <p:cNvGrpSpPr/>
          <p:nvPr/>
        </p:nvGrpSpPr>
        <p:grpSpPr>
          <a:xfrm rot="0">
            <a:off x="620318" y="1314134"/>
            <a:ext cx="2222894" cy="4772223"/>
            <a:chOff x="656037" y="1196659"/>
            <a:chExt cx="2710440" cy="4772223"/>
          </a:xfrm>
        </p:grpSpPr>
        <p:sp>
          <p:nvSpPr>
            <p:cNvPr id="63" name="화살표: 아래쪽 62"/>
            <p:cNvSpPr/>
            <p:nvPr/>
          </p:nvSpPr>
          <p:spPr>
            <a:xfrm>
              <a:off x="1888055" y="1595172"/>
              <a:ext cx="246403" cy="268472"/>
            </a:xfrm>
            <a:prstGeom prst="downArrow">
              <a:avLst>
                <a:gd name="adj1" fmla="val 45361"/>
                <a:gd name="adj2" fmla="val 4098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64" name="화살표: 아래쪽 63"/>
            <p:cNvSpPr/>
            <p:nvPr/>
          </p:nvSpPr>
          <p:spPr>
            <a:xfrm>
              <a:off x="1888055" y="2306959"/>
              <a:ext cx="246403" cy="268472"/>
            </a:xfrm>
            <a:prstGeom prst="downArrow">
              <a:avLst>
                <a:gd name="adj1" fmla="val 45361"/>
                <a:gd name="adj2" fmla="val 4098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65" name="화살표: 아래쪽 64"/>
            <p:cNvSpPr/>
            <p:nvPr/>
          </p:nvSpPr>
          <p:spPr>
            <a:xfrm>
              <a:off x="804805" y="3274723"/>
              <a:ext cx="246403" cy="1425968"/>
            </a:xfrm>
            <a:prstGeom prst="downArrow">
              <a:avLst>
                <a:gd name="adj1" fmla="val 45361"/>
                <a:gd name="adj2" fmla="val 4098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66" name="화살표: 아래쪽 65"/>
            <p:cNvSpPr/>
            <p:nvPr/>
          </p:nvSpPr>
          <p:spPr>
            <a:xfrm>
              <a:off x="1888055" y="3274723"/>
              <a:ext cx="246403" cy="364579"/>
            </a:xfrm>
            <a:prstGeom prst="downArrow">
              <a:avLst>
                <a:gd name="adj1" fmla="val 45361"/>
                <a:gd name="adj2" fmla="val 4098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67" name="화살표: 아래쪽 66"/>
            <p:cNvSpPr/>
            <p:nvPr/>
          </p:nvSpPr>
          <p:spPr>
            <a:xfrm>
              <a:off x="1888055" y="5197337"/>
              <a:ext cx="246403" cy="268472"/>
            </a:xfrm>
            <a:prstGeom prst="downArrow">
              <a:avLst>
                <a:gd name="adj1" fmla="val 45361"/>
                <a:gd name="adj2" fmla="val 4098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68" name="직사각형 67"/>
            <p:cNvSpPr/>
            <p:nvPr/>
          </p:nvSpPr>
          <p:spPr>
            <a:xfrm>
              <a:off x="656037" y="1196659"/>
              <a:ext cx="2710440" cy="475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tabLst>
                  <a:tab pos="182563" algn="l"/>
                </a:tabLst>
                <a:defRPr/>
              </a:pPr>
              <a:r>
                <a:rPr lang="ko-KR" altLang="en-US" sz="1600"/>
                <a:t>사전준비</a:t>
              </a:r>
              <a:endParaRPr lang="ko-KR" altLang="en-US" sz="1600"/>
            </a:p>
          </p:txBody>
        </p:sp>
        <p:sp>
          <p:nvSpPr>
            <p:cNvPr id="69" name="직사각형 68"/>
            <p:cNvSpPr/>
            <p:nvPr/>
          </p:nvSpPr>
          <p:spPr>
            <a:xfrm>
              <a:off x="656037" y="1902234"/>
              <a:ext cx="2710440" cy="475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tabLst>
                  <a:tab pos="182563" algn="l"/>
                </a:tabLst>
                <a:defRPr/>
              </a:pPr>
              <a:r>
                <a:rPr lang="ko-KR" altLang="en-US" sz="1600"/>
                <a:t>유해</a:t>
              </a:r>
              <a:r>
                <a:rPr lang="en-US" altLang="ko-KR" sz="1600"/>
                <a:t>·</a:t>
              </a:r>
              <a:r>
                <a:rPr lang="ko-KR" altLang="en-US" sz="1600"/>
                <a:t>위험요인 파악</a:t>
              </a:r>
              <a:endParaRPr lang="ko-KR" altLang="en-US" sz="1600"/>
            </a:p>
          </p:txBody>
        </p:sp>
        <p:sp>
          <p:nvSpPr>
            <p:cNvPr id="70" name="직사각형 69"/>
            <p:cNvSpPr/>
            <p:nvPr/>
          </p:nvSpPr>
          <p:spPr>
            <a:xfrm>
              <a:off x="656037" y="2658824"/>
              <a:ext cx="2710440" cy="617050"/>
            </a:xfrm>
            <a:prstGeom prst="rect">
              <a:avLst/>
            </a:prstGeom>
            <a:solidFill>
              <a:srgbClr val="f17677"/>
            </a:solidFill>
            <a:ln w="127000">
              <a:solidFill>
                <a:srgbClr val="f17677">
                  <a:alpha val="50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tabLst>
                  <a:tab pos="182563" algn="l"/>
                </a:tabLst>
                <a:defRPr/>
              </a:pPr>
              <a:r>
                <a:rPr lang="ko-KR" altLang="en-US" sz="22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위험성 결정</a:t>
              </a:r>
              <a:endParaRPr lang="ko-KR" altLang="en-US" sz="22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71" name="직사각형 70"/>
            <p:cNvSpPr/>
            <p:nvPr/>
          </p:nvSpPr>
          <p:spPr>
            <a:xfrm>
              <a:off x="1199976" y="3692276"/>
              <a:ext cx="2166500" cy="79572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o-KR" altLang="en-US" sz="1600"/>
                <a:t>위험성 감소대책</a:t>
              </a:r>
              <a:br>
                <a:rPr lang="en-US" altLang="ko-KR" sz="1600"/>
              </a:br>
              <a:r>
                <a:rPr lang="ko-KR" altLang="en-US" sz="1600"/>
                <a:t>수립 및 실행</a:t>
              </a:r>
              <a:endParaRPr lang="ko-KR" altLang="en-US" sz="1600"/>
            </a:p>
          </p:txBody>
        </p:sp>
        <p:sp>
          <p:nvSpPr>
            <p:cNvPr id="72" name="직사각형 71"/>
            <p:cNvSpPr/>
            <p:nvPr/>
          </p:nvSpPr>
          <p:spPr>
            <a:xfrm>
              <a:off x="656037" y="4769390"/>
              <a:ext cx="2710440" cy="4739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tabLst>
                  <a:tab pos="182563" algn="l"/>
                </a:tabLst>
                <a:defRPr/>
              </a:pPr>
              <a:r>
                <a:rPr lang="ko-KR" altLang="en-US" sz="1600"/>
                <a:t>위험성 평가 공유</a:t>
              </a:r>
              <a:endParaRPr lang="ko-KR" altLang="en-US" sz="1600"/>
            </a:p>
          </p:txBody>
        </p:sp>
        <p:sp>
          <p:nvSpPr>
            <p:cNvPr id="73" name="직사각형 72"/>
            <p:cNvSpPr/>
            <p:nvPr/>
          </p:nvSpPr>
          <p:spPr>
            <a:xfrm>
              <a:off x="656037" y="5494914"/>
              <a:ext cx="2710440" cy="4739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tabLst>
                  <a:tab pos="182563" algn="l"/>
                </a:tabLst>
                <a:defRPr/>
              </a:pPr>
              <a:r>
                <a:rPr lang="ko-KR" altLang="en-US" sz="1600"/>
                <a:t>기록 및 보존</a:t>
              </a:r>
              <a:endParaRPr lang="ko-KR" altLang="en-US" sz="1600"/>
            </a:p>
          </p:txBody>
        </p:sp>
        <p:cxnSp>
          <p:nvCxnSpPr>
            <p:cNvPr id="74" name="연결선: 꺾임 73"/>
            <p:cNvCxnSpPr>
              <a:stCxn id="71" idx="3"/>
              <a:endCxn id="70" idx="3"/>
            </p:cNvCxnSpPr>
            <p:nvPr/>
          </p:nvCxnSpPr>
          <p:spPr>
            <a:xfrm flipV="1">
              <a:off x="3366476" y="2967349"/>
              <a:ext cx="1" cy="1122789"/>
            </a:xfrm>
            <a:prstGeom prst="bentConnector3">
              <a:avLst>
                <a:gd name="adj1" fmla="val 22860100000"/>
              </a:avLst>
            </a:prstGeom>
            <a:ln w="38100">
              <a:solidFill>
                <a:srgbClr val="bfbfb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그룹 74"/>
          <p:cNvGrpSpPr/>
          <p:nvPr/>
        </p:nvGrpSpPr>
        <p:grpSpPr>
          <a:xfrm rot="0">
            <a:off x="593058" y="909827"/>
            <a:ext cx="2050446" cy="400110"/>
            <a:chOff x="593058" y="909827"/>
            <a:chExt cx="2050446" cy="400110"/>
          </a:xfrm>
        </p:grpSpPr>
        <p:grpSp>
          <p:nvGrpSpPr>
            <p:cNvPr id="76" name="그룹 75"/>
            <p:cNvGrpSpPr/>
            <p:nvPr/>
          </p:nvGrpSpPr>
          <p:grpSpPr>
            <a:xfrm rot="0">
              <a:off x="593058" y="968349"/>
              <a:ext cx="256864" cy="256864"/>
              <a:chOff x="524256" y="975360"/>
              <a:chExt cx="438912" cy="438912"/>
            </a:xfrm>
          </p:grpSpPr>
          <p:sp>
            <p:nvSpPr>
              <p:cNvPr id="78" name="사각형: 둥근 모서리 77"/>
              <p:cNvSpPr/>
              <p:nvPr/>
            </p:nvSpPr>
            <p:spPr>
              <a:xfrm>
                <a:off x="524256" y="975360"/>
                <a:ext cx="438912" cy="438912"/>
              </a:xfrm>
              <a:prstGeom prst="roundRect">
                <a:avLst>
                  <a:gd name="adj" fmla="val 16667"/>
                </a:avLst>
              </a:prstGeom>
              <a:solidFill>
                <a:srgbClr val="f1767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400"/>
              </a:p>
            </p:txBody>
          </p:sp>
          <p:sp>
            <p:nvSpPr>
              <p:cNvPr id="79" name="이등변 삼각형 78"/>
              <p:cNvSpPr/>
              <p:nvPr/>
            </p:nvSpPr>
            <p:spPr>
              <a:xfrm rot="5400000">
                <a:off x="633862" y="1100118"/>
                <a:ext cx="219700" cy="18939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400"/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812554" y="909827"/>
              <a:ext cx="1830950" cy="400110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lvl="0">
                <a:defRPr/>
              </a:pPr>
              <a:r>
                <a:rPr kumimoji="1" lang="ko-KR" altLang="en-US" sz="2000" kern="0" spc="-150">
                  <a:solidFill>
                    <a:srgbClr val="ed4d4d"/>
                  </a:solidFill>
                  <a:latin typeface="G마켓 산스 TTF Bold"/>
                  <a:ea typeface="G마켓 산스 TTF Bold"/>
                  <a:cs typeface="Arial"/>
                </a:rPr>
                <a:t>위험성평가 절차</a:t>
              </a:r>
              <a:endParaRPr kumimoji="1" lang="ko-KR" altLang="en-US" sz="2000" kern="0" spc="-150">
                <a:solidFill>
                  <a:srgbClr val="000066"/>
                </a:solidFill>
                <a:latin typeface="G마켓 산스 TTF Bold"/>
                <a:ea typeface="G마켓 산스 TTF Bold"/>
                <a:cs typeface="Arial"/>
              </a:endParaRPr>
            </a:p>
          </p:txBody>
        </p:sp>
      </p:grp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/>
              <a:t>· </a:t>
            </a:r>
            <a:fld id="{E06FA517-99C4-4931-8AF6-A43C2876D6DD}" type="slidenum">
              <a:rPr lang="en-US" altLang="en-US"/>
              <a:pPr lvl="0">
                <a:defRPr/>
              </a:pPr>
              <a:t>34</a:t>
            </a:fld>
            <a:r>
              <a:rPr lang="ko-KR" altLang="en-US"/>
              <a:t> </a:t>
            </a:r>
            <a:r>
              <a:rPr lang="en-US" altLang="ko-KR"/>
              <a:t>· </a:t>
            </a:r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그룹 30"/>
          <p:cNvGrpSpPr/>
          <p:nvPr/>
        </p:nvGrpSpPr>
        <p:grpSpPr>
          <a:xfrm rot="0">
            <a:off x="3401410" y="1264593"/>
            <a:ext cx="7913117" cy="484490"/>
            <a:chOff x="1239154" y="1527547"/>
            <a:chExt cx="7913117" cy="484490"/>
          </a:xfrm>
        </p:grpSpPr>
        <p:sp>
          <p:nvSpPr>
            <p:cNvPr id="32" name="사각형: 둥근 모서리 31"/>
            <p:cNvSpPr/>
            <p:nvPr/>
          </p:nvSpPr>
          <p:spPr>
            <a:xfrm>
              <a:off x="1255747" y="1538778"/>
              <a:ext cx="7896524" cy="462731"/>
            </a:xfrm>
            <a:prstGeom prst="roundRect">
              <a:avLst>
                <a:gd name="adj" fmla="val 50000"/>
              </a:avLst>
            </a:prstGeom>
            <a:solidFill>
              <a:srgbClr val="2ec2d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tabLst>
                  <a:tab pos="182563" algn="l"/>
                </a:tabLst>
                <a:defRPr/>
              </a:pPr>
              <a:r>
                <a:rPr lang="ko-KR" altLang="en-US" sz="28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      위험성 수준 </a:t>
              </a:r>
              <a:r>
                <a:rPr lang="en-US" altLang="ko-KR" sz="28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3</a:t>
              </a:r>
              <a:r>
                <a:rPr lang="ko-KR" altLang="en-US" sz="28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단계 판단법</a:t>
              </a:r>
              <a:endParaRPr lang="ko-KR" altLang="en-US" sz="28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33" name="타원 32"/>
            <p:cNvSpPr/>
            <p:nvPr/>
          </p:nvSpPr>
          <p:spPr>
            <a:xfrm>
              <a:off x="1239154" y="1527547"/>
              <a:ext cx="484490" cy="484490"/>
            </a:xfrm>
            <a:prstGeom prst="ellipse">
              <a:avLst/>
            </a:prstGeom>
            <a:solidFill>
              <a:srgbClr val="2ec2d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34" name="이등변 삼각형 33"/>
            <p:cNvSpPr/>
            <p:nvPr/>
          </p:nvSpPr>
          <p:spPr>
            <a:xfrm rot="5400000">
              <a:off x="1411935" y="1670212"/>
              <a:ext cx="219700" cy="1893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grpSp>
        <p:nvGrpSpPr>
          <p:cNvPr id="35" name="그룹 34"/>
          <p:cNvGrpSpPr/>
          <p:nvPr/>
        </p:nvGrpSpPr>
        <p:grpSpPr>
          <a:xfrm rot="0">
            <a:off x="4133512" y="2071380"/>
            <a:ext cx="7799408" cy="898515"/>
            <a:chOff x="4133512" y="2826480"/>
            <a:chExt cx="7799408" cy="898515"/>
          </a:xfrm>
        </p:grpSpPr>
        <p:sp>
          <p:nvSpPr>
            <p:cNvPr id="36" name="직사각형 35"/>
            <p:cNvSpPr/>
            <p:nvPr/>
          </p:nvSpPr>
          <p:spPr>
            <a:xfrm>
              <a:off x="4365376" y="2826480"/>
              <a:ext cx="7567544" cy="898515"/>
            </a:xfrm>
            <a:prstGeom prst="rect">
              <a:avLst/>
            </a:prstGeom>
          </p:spPr>
          <p:txBody>
            <a:bodyPr vert="horz" wrap="square" lIns="91440" tIns="45720" rIns="91440" bIns="45720" anchor="t">
              <a:spAutoFit/>
            </a:bodyPr>
            <a:lstStyle/>
            <a:p>
              <a:pPr>
                <a:lnSpc>
                  <a:spcPts val="3200"/>
                </a:lnSpc>
                <a:spcBef>
                  <a:spcPts val="0"/>
                </a:spcBef>
                <a:spcAft>
                  <a:spcPts val="1200"/>
                </a:spcAft>
                <a:defRPr/>
              </a:pPr>
              <a:r>
                <a:rPr lang="ko-KR" altLang="en-US" sz="2200" spc="-100">
                  <a:solidFill>
                    <a:srgbClr val="ed5151"/>
                  </a:solidFill>
                  <a:latin typeface="+mj-ea"/>
                  <a:ea typeface="+mj-ea"/>
                </a:rPr>
                <a:t>상</a:t>
              </a:r>
              <a:r>
                <a:rPr lang="en-US" altLang="ko-KR" sz="2200" spc="-100">
                  <a:solidFill>
                    <a:srgbClr val="ed5151"/>
                  </a:solidFill>
                  <a:latin typeface="+mj-ea"/>
                  <a:ea typeface="+mj-ea"/>
                </a:rPr>
                <a:t>/</a:t>
              </a:r>
              <a:r>
                <a:rPr lang="ko-KR" altLang="en-US" sz="2200" spc="-100">
                  <a:solidFill>
                    <a:srgbClr val="ed5151"/>
                  </a:solidFill>
                  <a:latin typeface="+mj-ea"/>
                  <a:ea typeface="+mj-ea"/>
                </a:rPr>
                <a:t>중</a:t>
              </a:r>
              <a:r>
                <a:rPr lang="en-US" altLang="ko-KR" sz="2200" spc="-100">
                  <a:solidFill>
                    <a:srgbClr val="ed5151"/>
                  </a:solidFill>
                  <a:latin typeface="+mj-ea"/>
                  <a:ea typeface="+mj-ea"/>
                </a:rPr>
                <a:t>/</a:t>
              </a:r>
              <a:r>
                <a:rPr lang="ko-KR" altLang="en-US" sz="2200" spc="-100">
                  <a:solidFill>
                    <a:srgbClr val="ed5151"/>
                  </a:solidFill>
                  <a:latin typeface="+mj-ea"/>
                  <a:ea typeface="+mj-ea"/>
                </a:rPr>
                <a:t>하</a:t>
              </a:r>
              <a:r>
                <a:rPr lang="ko-KR" altLang="en-US" sz="2200" spc="-100">
                  <a:solidFill>
                    <a:srgbClr val="000066"/>
                  </a:solidFill>
                  <a:latin typeface="+mj-ea"/>
                  <a:ea typeface="+mj-ea"/>
                </a:rPr>
                <a:t> 또는 </a:t>
              </a:r>
              <a:r>
                <a:rPr lang="ko-KR" altLang="en-US" sz="2200" spc="-100">
                  <a:solidFill>
                    <a:srgbClr val="ed5151"/>
                  </a:solidFill>
                  <a:latin typeface="+mj-ea"/>
                  <a:ea typeface="+mj-ea"/>
                </a:rPr>
                <a:t>저</a:t>
              </a:r>
              <a:r>
                <a:rPr lang="en-US" altLang="ko-KR" sz="2200" spc="-100">
                  <a:solidFill>
                    <a:srgbClr val="ed5151"/>
                  </a:solidFill>
                  <a:latin typeface="+mj-ea"/>
                  <a:ea typeface="+mj-ea"/>
                </a:rPr>
                <a:t>/</a:t>
              </a:r>
              <a:r>
                <a:rPr lang="ko-KR" altLang="en-US" sz="2200" spc="-100">
                  <a:solidFill>
                    <a:srgbClr val="ed5151"/>
                  </a:solidFill>
                  <a:latin typeface="+mj-ea"/>
                  <a:ea typeface="+mj-ea"/>
                </a:rPr>
                <a:t>중</a:t>
              </a:r>
              <a:r>
                <a:rPr lang="en-US" altLang="ko-KR" sz="2200" spc="-100">
                  <a:solidFill>
                    <a:srgbClr val="ed5151"/>
                  </a:solidFill>
                  <a:latin typeface="+mj-ea"/>
                  <a:ea typeface="+mj-ea"/>
                </a:rPr>
                <a:t>/</a:t>
              </a:r>
              <a:r>
                <a:rPr lang="ko-KR" altLang="en-US" sz="2200" spc="-100">
                  <a:solidFill>
                    <a:srgbClr val="ed5151"/>
                  </a:solidFill>
                  <a:latin typeface="+mj-ea"/>
                  <a:ea typeface="+mj-ea"/>
                </a:rPr>
                <a:t>고</a:t>
              </a:r>
              <a:r>
                <a:rPr lang="ko-KR" altLang="en-US" sz="2200" spc="-100">
                  <a:solidFill>
                    <a:srgbClr val="000066"/>
                  </a:solidFill>
                  <a:latin typeface="+mj-ea"/>
                  <a:ea typeface="+mj-ea"/>
                </a:rPr>
                <a:t>와 같이 간략하게 위험성 수준을 구분하고</a:t>
              </a:r>
              <a:br>
                <a:rPr lang="en-US" altLang="ko-KR" sz="2200">
                  <a:solidFill>
                    <a:srgbClr val="000066"/>
                  </a:solidFill>
                  <a:latin typeface="+mj-ea"/>
                  <a:ea typeface="+mj-ea"/>
                </a:rPr>
              </a:br>
              <a:r>
                <a:rPr lang="ko-KR" altLang="en-US" sz="2200">
                  <a:solidFill>
                    <a:srgbClr val="ed5151"/>
                  </a:solidFill>
                  <a:latin typeface="+mj-ea"/>
                  <a:ea typeface="+mj-ea"/>
                </a:rPr>
                <a:t>직관적으로 이해할 수 있도록 위험성의 수준을 표시</a:t>
              </a:r>
              <a:endParaRPr lang="ko-KR" altLang="en-US" sz="2200">
                <a:solidFill>
                  <a:srgbClr val="ed5151"/>
                </a:solidFill>
                <a:latin typeface="+mj-ea"/>
                <a:ea typeface="+mj-ea"/>
              </a:endParaRPr>
            </a:p>
          </p:txBody>
        </p:sp>
        <p:grpSp>
          <p:nvGrpSpPr>
            <p:cNvPr id="37" name="그룹 36"/>
            <p:cNvGrpSpPr/>
            <p:nvPr/>
          </p:nvGrpSpPr>
          <p:grpSpPr>
            <a:xfrm rot="0">
              <a:off x="4133512" y="2962459"/>
              <a:ext cx="221919" cy="210110"/>
              <a:chOff x="346869" y="1820387"/>
              <a:chExt cx="617538" cy="584675"/>
            </a:xfrm>
            <a:solidFill>
              <a:srgbClr val="000000"/>
            </a:solidFill>
          </p:grpSpPr>
          <p:sp>
            <p:nvSpPr>
              <p:cNvPr id="38" name="Freeform 74"/>
              <p:cNvSpPr/>
              <p:nvPr/>
            </p:nvSpPr>
            <p:spPr>
              <a:xfrm flipH="1">
                <a:off x="346869" y="1868487"/>
                <a:ext cx="536575" cy="536575"/>
              </a:xfrm>
              <a:custGeom>
                <a:avLst/>
                <a:gdLst>
                  <a:gd name="T0" fmla="*/ 167 w 676"/>
                  <a:gd name="T1" fmla="*/ 0 h 676"/>
                  <a:gd name="T2" fmla="*/ 158 w 676"/>
                  <a:gd name="T3" fmla="*/ 0 h 676"/>
                  <a:gd name="T4" fmla="*/ 508 w 676"/>
                  <a:gd name="T5" fmla="*/ 73 h 676"/>
                  <a:gd name="T6" fmla="*/ 527 w 676"/>
                  <a:gd name="T7" fmla="*/ 74 h 676"/>
                  <a:gd name="T8" fmla="*/ 562 w 676"/>
                  <a:gd name="T9" fmla="*/ 89 h 676"/>
                  <a:gd name="T10" fmla="*/ 586 w 676"/>
                  <a:gd name="T11" fmla="*/ 114 h 676"/>
                  <a:gd name="T12" fmla="*/ 601 w 676"/>
                  <a:gd name="T13" fmla="*/ 149 h 676"/>
                  <a:gd name="T14" fmla="*/ 603 w 676"/>
                  <a:gd name="T15" fmla="*/ 508 h 676"/>
                  <a:gd name="T16" fmla="*/ 601 w 676"/>
                  <a:gd name="T17" fmla="*/ 527 h 676"/>
                  <a:gd name="T18" fmla="*/ 586 w 676"/>
                  <a:gd name="T19" fmla="*/ 560 h 676"/>
                  <a:gd name="T20" fmla="*/ 562 w 676"/>
                  <a:gd name="T21" fmla="*/ 587 h 676"/>
                  <a:gd name="T22" fmla="*/ 527 w 676"/>
                  <a:gd name="T23" fmla="*/ 601 h 676"/>
                  <a:gd name="T24" fmla="*/ 167 w 676"/>
                  <a:gd name="T25" fmla="*/ 603 h 676"/>
                  <a:gd name="T26" fmla="*/ 149 w 676"/>
                  <a:gd name="T27" fmla="*/ 601 h 676"/>
                  <a:gd name="T28" fmla="*/ 115 w 676"/>
                  <a:gd name="T29" fmla="*/ 587 h 676"/>
                  <a:gd name="T30" fmla="*/ 89 w 676"/>
                  <a:gd name="T31" fmla="*/ 560 h 676"/>
                  <a:gd name="T32" fmla="*/ 76 w 676"/>
                  <a:gd name="T33" fmla="*/ 527 h 676"/>
                  <a:gd name="T34" fmla="*/ 74 w 676"/>
                  <a:gd name="T35" fmla="*/ 408 h 676"/>
                  <a:gd name="T36" fmla="*/ 0 w 676"/>
                  <a:gd name="T37" fmla="*/ 508 h 676"/>
                  <a:gd name="T38" fmla="*/ 2 w 676"/>
                  <a:gd name="T39" fmla="*/ 525 h 676"/>
                  <a:gd name="T40" fmla="*/ 7 w 676"/>
                  <a:gd name="T41" fmla="*/ 557 h 676"/>
                  <a:gd name="T42" fmla="*/ 20 w 676"/>
                  <a:gd name="T43" fmla="*/ 588 h 676"/>
                  <a:gd name="T44" fmla="*/ 39 w 676"/>
                  <a:gd name="T45" fmla="*/ 614 h 676"/>
                  <a:gd name="T46" fmla="*/ 61 w 676"/>
                  <a:gd name="T47" fmla="*/ 637 h 676"/>
                  <a:gd name="T48" fmla="*/ 89 w 676"/>
                  <a:gd name="T49" fmla="*/ 655 h 676"/>
                  <a:gd name="T50" fmla="*/ 119 w 676"/>
                  <a:gd name="T51" fmla="*/ 668 h 676"/>
                  <a:gd name="T52" fmla="*/ 151 w 676"/>
                  <a:gd name="T53" fmla="*/ 674 h 676"/>
                  <a:gd name="T54" fmla="*/ 508 w 676"/>
                  <a:gd name="T55" fmla="*/ 676 h 676"/>
                  <a:gd name="T56" fmla="*/ 525 w 676"/>
                  <a:gd name="T57" fmla="*/ 674 h 676"/>
                  <a:gd name="T58" fmla="*/ 558 w 676"/>
                  <a:gd name="T59" fmla="*/ 668 h 676"/>
                  <a:gd name="T60" fmla="*/ 588 w 676"/>
                  <a:gd name="T61" fmla="*/ 655 h 676"/>
                  <a:gd name="T62" fmla="*/ 616 w 676"/>
                  <a:gd name="T63" fmla="*/ 637 h 676"/>
                  <a:gd name="T64" fmla="*/ 638 w 676"/>
                  <a:gd name="T65" fmla="*/ 614 h 676"/>
                  <a:gd name="T66" fmla="*/ 655 w 676"/>
                  <a:gd name="T67" fmla="*/ 588 h 676"/>
                  <a:gd name="T68" fmla="*/ 668 w 676"/>
                  <a:gd name="T69" fmla="*/ 557 h 676"/>
                  <a:gd name="T70" fmla="*/ 676 w 676"/>
                  <a:gd name="T71" fmla="*/ 525 h 676"/>
                  <a:gd name="T72" fmla="*/ 676 w 676"/>
                  <a:gd name="T73" fmla="*/ 168 h 676"/>
                  <a:gd name="T74" fmla="*/ 676 w 676"/>
                  <a:gd name="T75" fmla="*/ 151 h 676"/>
                  <a:gd name="T76" fmla="*/ 668 w 676"/>
                  <a:gd name="T77" fmla="*/ 117 h 676"/>
                  <a:gd name="T78" fmla="*/ 655 w 676"/>
                  <a:gd name="T79" fmla="*/ 87 h 676"/>
                  <a:gd name="T80" fmla="*/ 638 w 676"/>
                  <a:gd name="T81" fmla="*/ 61 h 676"/>
                  <a:gd name="T82" fmla="*/ 616 w 676"/>
                  <a:gd name="T83" fmla="*/ 37 h 676"/>
                  <a:gd name="T84" fmla="*/ 588 w 676"/>
                  <a:gd name="T85" fmla="*/ 20 h 676"/>
                  <a:gd name="T86" fmla="*/ 558 w 676"/>
                  <a:gd name="T87" fmla="*/ 7 h 676"/>
                  <a:gd name="T88" fmla="*/ 525 w 676"/>
                  <a:gd name="T89" fmla="*/ 0 h 676"/>
                  <a:gd name="T90" fmla="*/ 508 w 676"/>
                  <a:gd name="T91" fmla="*/ 0 h 67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76" h="676">
                    <a:moveTo>
                      <a:pt x="508" y="0"/>
                    </a:moveTo>
                    <a:lnTo>
                      <a:pt x="167" y="0"/>
                    </a:lnTo>
                    <a:lnTo>
                      <a:pt x="167" y="0"/>
                    </a:lnTo>
                    <a:lnTo>
                      <a:pt x="158" y="0"/>
                    </a:lnTo>
                    <a:lnTo>
                      <a:pt x="197" y="73"/>
                    </a:lnTo>
                    <a:lnTo>
                      <a:pt x="508" y="73"/>
                    </a:lnTo>
                    <a:lnTo>
                      <a:pt x="508" y="73"/>
                    </a:lnTo>
                    <a:lnTo>
                      <a:pt x="527" y="74"/>
                    </a:lnTo>
                    <a:lnTo>
                      <a:pt x="545" y="80"/>
                    </a:lnTo>
                    <a:lnTo>
                      <a:pt x="562" y="89"/>
                    </a:lnTo>
                    <a:lnTo>
                      <a:pt x="575" y="101"/>
                    </a:lnTo>
                    <a:lnTo>
                      <a:pt x="586" y="114"/>
                    </a:lnTo>
                    <a:lnTo>
                      <a:pt x="596" y="130"/>
                    </a:lnTo>
                    <a:lnTo>
                      <a:pt x="601" y="149"/>
                    </a:lnTo>
                    <a:lnTo>
                      <a:pt x="603" y="168"/>
                    </a:lnTo>
                    <a:lnTo>
                      <a:pt x="603" y="508"/>
                    </a:lnTo>
                    <a:lnTo>
                      <a:pt x="603" y="508"/>
                    </a:lnTo>
                    <a:lnTo>
                      <a:pt x="601" y="527"/>
                    </a:lnTo>
                    <a:lnTo>
                      <a:pt x="596" y="544"/>
                    </a:lnTo>
                    <a:lnTo>
                      <a:pt x="586" y="560"/>
                    </a:lnTo>
                    <a:lnTo>
                      <a:pt x="575" y="575"/>
                    </a:lnTo>
                    <a:lnTo>
                      <a:pt x="562" y="587"/>
                    </a:lnTo>
                    <a:lnTo>
                      <a:pt x="545" y="596"/>
                    </a:lnTo>
                    <a:lnTo>
                      <a:pt x="527" y="601"/>
                    </a:lnTo>
                    <a:lnTo>
                      <a:pt x="508" y="603"/>
                    </a:lnTo>
                    <a:lnTo>
                      <a:pt x="167" y="603"/>
                    </a:lnTo>
                    <a:lnTo>
                      <a:pt x="167" y="603"/>
                    </a:lnTo>
                    <a:lnTo>
                      <a:pt x="149" y="601"/>
                    </a:lnTo>
                    <a:lnTo>
                      <a:pt x="132" y="596"/>
                    </a:lnTo>
                    <a:lnTo>
                      <a:pt x="115" y="587"/>
                    </a:lnTo>
                    <a:lnTo>
                      <a:pt x="100" y="575"/>
                    </a:lnTo>
                    <a:lnTo>
                      <a:pt x="89" y="560"/>
                    </a:lnTo>
                    <a:lnTo>
                      <a:pt x="82" y="544"/>
                    </a:lnTo>
                    <a:lnTo>
                      <a:pt x="76" y="527"/>
                    </a:lnTo>
                    <a:lnTo>
                      <a:pt x="74" y="508"/>
                    </a:lnTo>
                    <a:lnTo>
                      <a:pt x="74" y="408"/>
                    </a:lnTo>
                    <a:lnTo>
                      <a:pt x="0" y="330"/>
                    </a:lnTo>
                    <a:lnTo>
                      <a:pt x="0" y="508"/>
                    </a:lnTo>
                    <a:lnTo>
                      <a:pt x="0" y="508"/>
                    </a:lnTo>
                    <a:lnTo>
                      <a:pt x="2" y="525"/>
                    </a:lnTo>
                    <a:lnTo>
                      <a:pt x="3" y="542"/>
                    </a:lnTo>
                    <a:lnTo>
                      <a:pt x="7" y="557"/>
                    </a:lnTo>
                    <a:lnTo>
                      <a:pt x="13" y="573"/>
                    </a:lnTo>
                    <a:lnTo>
                      <a:pt x="20" y="588"/>
                    </a:lnTo>
                    <a:lnTo>
                      <a:pt x="30" y="601"/>
                    </a:lnTo>
                    <a:lnTo>
                      <a:pt x="39" y="614"/>
                    </a:lnTo>
                    <a:lnTo>
                      <a:pt x="50" y="626"/>
                    </a:lnTo>
                    <a:lnTo>
                      <a:pt x="61" y="637"/>
                    </a:lnTo>
                    <a:lnTo>
                      <a:pt x="74" y="646"/>
                    </a:lnTo>
                    <a:lnTo>
                      <a:pt x="89" y="655"/>
                    </a:lnTo>
                    <a:lnTo>
                      <a:pt x="102" y="663"/>
                    </a:lnTo>
                    <a:lnTo>
                      <a:pt x="119" y="668"/>
                    </a:lnTo>
                    <a:lnTo>
                      <a:pt x="134" y="672"/>
                    </a:lnTo>
                    <a:lnTo>
                      <a:pt x="151" y="674"/>
                    </a:lnTo>
                    <a:lnTo>
                      <a:pt x="167" y="676"/>
                    </a:lnTo>
                    <a:lnTo>
                      <a:pt x="508" y="676"/>
                    </a:lnTo>
                    <a:lnTo>
                      <a:pt x="508" y="676"/>
                    </a:lnTo>
                    <a:lnTo>
                      <a:pt x="525" y="674"/>
                    </a:lnTo>
                    <a:lnTo>
                      <a:pt x="542" y="672"/>
                    </a:lnTo>
                    <a:lnTo>
                      <a:pt x="558" y="668"/>
                    </a:lnTo>
                    <a:lnTo>
                      <a:pt x="573" y="663"/>
                    </a:lnTo>
                    <a:lnTo>
                      <a:pt x="588" y="655"/>
                    </a:lnTo>
                    <a:lnTo>
                      <a:pt x="603" y="646"/>
                    </a:lnTo>
                    <a:lnTo>
                      <a:pt x="616" y="637"/>
                    </a:lnTo>
                    <a:lnTo>
                      <a:pt x="627" y="626"/>
                    </a:lnTo>
                    <a:lnTo>
                      <a:pt x="638" y="614"/>
                    </a:lnTo>
                    <a:lnTo>
                      <a:pt x="648" y="601"/>
                    </a:lnTo>
                    <a:lnTo>
                      <a:pt x="655" y="588"/>
                    </a:lnTo>
                    <a:lnTo>
                      <a:pt x="663" y="573"/>
                    </a:lnTo>
                    <a:lnTo>
                      <a:pt x="668" y="557"/>
                    </a:lnTo>
                    <a:lnTo>
                      <a:pt x="674" y="542"/>
                    </a:lnTo>
                    <a:lnTo>
                      <a:pt x="676" y="525"/>
                    </a:lnTo>
                    <a:lnTo>
                      <a:pt x="676" y="508"/>
                    </a:lnTo>
                    <a:lnTo>
                      <a:pt x="676" y="168"/>
                    </a:lnTo>
                    <a:lnTo>
                      <a:pt x="676" y="168"/>
                    </a:lnTo>
                    <a:lnTo>
                      <a:pt x="676" y="151"/>
                    </a:lnTo>
                    <a:lnTo>
                      <a:pt x="674" y="134"/>
                    </a:lnTo>
                    <a:lnTo>
                      <a:pt x="668" y="117"/>
                    </a:lnTo>
                    <a:lnTo>
                      <a:pt x="663" y="102"/>
                    </a:lnTo>
                    <a:lnTo>
                      <a:pt x="655" y="87"/>
                    </a:lnTo>
                    <a:lnTo>
                      <a:pt x="648" y="74"/>
                    </a:lnTo>
                    <a:lnTo>
                      <a:pt x="638" y="61"/>
                    </a:lnTo>
                    <a:lnTo>
                      <a:pt x="627" y="48"/>
                    </a:lnTo>
                    <a:lnTo>
                      <a:pt x="616" y="37"/>
                    </a:lnTo>
                    <a:lnTo>
                      <a:pt x="603" y="28"/>
                    </a:lnTo>
                    <a:lnTo>
                      <a:pt x="588" y="20"/>
                    </a:lnTo>
                    <a:lnTo>
                      <a:pt x="573" y="13"/>
                    </a:lnTo>
                    <a:lnTo>
                      <a:pt x="558" y="7"/>
                    </a:lnTo>
                    <a:lnTo>
                      <a:pt x="542" y="4"/>
                    </a:lnTo>
                    <a:lnTo>
                      <a:pt x="525" y="0"/>
                    </a:lnTo>
                    <a:lnTo>
                      <a:pt x="508" y="0"/>
                    </a:lnTo>
                    <a:lnTo>
                      <a:pt x="50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 sz="2000">
                  <a:latin typeface="KoPub돋움체 Medium"/>
                  <a:ea typeface="KoPub돋움체 Medium"/>
                </a:endParaRPr>
              </a:p>
            </p:txBody>
          </p:sp>
          <p:sp>
            <p:nvSpPr>
              <p:cNvPr id="39" name="Freeform 33"/>
              <p:cNvSpPr/>
              <p:nvPr/>
            </p:nvSpPr>
            <p:spPr>
              <a:xfrm>
                <a:off x="434181" y="1820387"/>
                <a:ext cx="530226" cy="447675"/>
              </a:xfrm>
              <a:custGeom>
                <a:avLst/>
                <a:gdLst>
                  <a:gd name="T0" fmla="*/ 666 w 668"/>
                  <a:gd name="T1" fmla="*/ 13 h 564"/>
                  <a:gd name="T2" fmla="*/ 657 w 668"/>
                  <a:gd name="T3" fmla="*/ 4 h 564"/>
                  <a:gd name="T4" fmla="*/ 640 w 668"/>
                  <a:gd name="T5" fmla="*/ 0 h 564"/>
                  <a:gd name="T6" fmla="*/ 631 w 668"/>
                  <a:gd name="T7" fmla="*/ 0 h 564"/>
                  <a:gd name="T8" fmla="*/ 597 w 668"/>
                  <a:gd name="T9" fmla="*/ 9 h 564"/>
                  <a:gd name="T10" fmla="*/ 577 w 668"/>
                  <a:gd name="T11" fmla="*/ 22 h 564"/>
                  <a:gd name="T12" fmla="*/ 556 w 668"/>
                  <a:gd name="T13" fmla="*/ 39 h 564"/>
                  <a:gd name="T14" fmla="*/ 493 w 668"/>
                  <a:gd name="T15" fmla="*/ 114 h 564"/>
                  <a:gd name="T16" fmla="*/ 445 w 668"/>
                  <a:gd name="T17" fmla="*/ 179 h 564"/>
                  <a:gd name="T18" fmla="*/ 305 w 668"/>
                  <a:gd name="T19" fmla="*/ 386 h 564"/>
                  <a:gd name="T20" fmla="*/ 286 w 668"/>
                  <a:gd name="T21" fmla="*/ 413 h 564"/>
                  <a:gd name="T22" fmla="*/ 251 w 668"/>
                  <a:gd name="T23" fmla="*/ 363 h 564"/>
                  <a:gd name="T24" fmla="*/ 208 w 668"/>
                  <a:gd name="T25" fmla="*/ 315 h 564"/>
                  <a:gd name="T26" fmla="*/ 171 w 668"/>
                  <a:gd name="T27" fmla="*/ 287 h 564"/>
                  <a:gd name="T28" fmla="*/ 143 w 668"/>
                  <a:gd name="T29" fmla="*/ 272 h 564"/>
                  <a:gd name="T30" fmla="*/ 113 w 668"/>
                  <a:gd name="T31" fmla="*/ 265 h 564"/>
                  <a:gd name="T32" fmla="*/ 98 w 668"/>
                  <a:gd name="T33" fmla="*/ 261 h 564"/>
                  <a:gd name="T34" fmla="*/ 65 w 668"/>
                  <a:gd name="T35" fmla="*/ 266 h 564"/>
                  <a:gd name="T36" fmla="*/ 33 w 668"/>
                  <a:gd name="T37" fmla="*/ 281 h 564"/>
                  <a:gd name="T38" fmla="*/ 9 w 668"/>
                  <a:gd name="T39" fmla="*/ 304 h 564"/>
                  <a:gd name="T40" fmla="*/ 0 w 668"/>
                  <a:gd name="T41" fmla="*/ 324 h 564"/>
                  <a:gd name="T42" fmla="*/ 0 w 668"/>
                  <a:gd name="T43" fmla="*/ 332 h 564"/>
                  <a:gd name="T44" fmla="*/ 11 w 668"/>
                  <a:gd name="T45" fmla="*/ 343 h 564"/>
                  <a:gd name="T46" fmla="*/ 20 w 668"/>
                  <a:gd name="T47" fmla="*/ 345 h 564"/>
                  <a:gd name="T48" fmla="*/ 54 w 668"/>
                  <a:gd name="T49" fmla="*/ 354 h 564"/>
                  <a:gd name="T50" fmla="*/ 85 w 668"/>
                  <a:gd name="T51" fmla="*/ 374 h 564"/>
                  <a:gd name="T52" fmla="*/ 115 w 668"/>
                  <a:gd name="T53" fmla="*/ 402 h 564"/>
                  <a:gd name="T54" fmla="*/ 165 w 668"/>
                  <a:gd name="T55" fmla="*/ 467 h 564"/>
                  <a:gd name="T56" fmla="*/ 218 w 668"/>
                  <a:gd name="T57" fmla="*/ 553 h 564"/>
                  <a:gd name="T58" fmla="*/ 219 w 668"/>
                  <a:gd name="T59" fmla="*/ 557 h 564"/>
                  <a:gd name="T60" fmla="*/ 232 w 668"/>
                  <a:gd name="T61" fmla="*/ 564 h 564"/>
                  <a:gd name="T62" fmla="*/ 242 w 668"/>
                  <a:gd name="T63" fmla="*/ 564 h 564"/>
                  <a:gd name="T64" fmla="*/ 266 w 668"/>
                  <a:gd name="T65" fmla="*/ 561 h 564"/>
                  <a:gd name="T66" fmla="*/ 294 w 668"/>
                  <a:gd name="T67" fmla="*/ 549 h 564"/>
                  <a:gd name="T68" fmla="*/ 318 w 668"/>
                  <a:gd name="T69" fmla="*/ 533 h 564"/>
                  <a:gd name="T70" fmla="*/ 333 w 668"/>
                  <a:gd name="T71" fmla="*/ 516 h 564"/>
                  <a:gd name="T72" fmla="*/ 350 w 668"/>
                  <a:gd name="T73" fmla="*/ 482 h 564"/>
                  <a:gd name="T74" fmla="*/ 415 w 668"/>
                  <a:gd name="T75" fmla="*/ 378 h 564"/>
                  <a:gd name="T76" fmla="*/ 506 w 668"/>
                  <a:gd name="T77" fmla="*/ 240 h 564"/>
                  <a:gd name="T78" fmla="*/ 607 w 668"/>
                  <a:gd name="T79" fmla="*/ 104 h 564"/>
                  <a:gd name="T80" fmla="*/ 657 w 668"/>
                  <a:gd name="T81" fmla="*/ 45 h 564"/>
                  <a:gd name="T82" fmla="*/ 666 w 668"/>
                  <a:gd name="T83" fmla="*/ 28 h 564"/>
                  <a:gd name="T84" fmla="*/ 666 w 668"/>
                  <a:gd name="T85" fmla="*/ 13 h 56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68" h="564">
                    <a:moveTo>
                      <a:pt x="666" y="13"/>
                    </a:moveTo>
                    <a:lnTo>
                      <a:pt x="666" y="13"/>
                    </a:lnTo>
                    <a:lnTo>
                      <a:pt x="663" y="9"/>
                    </a:lnTo>
                    <a:lnTo>
                      <a:pt x="657" y="4"/>
                    </a:lnTo>
                    <a:lnTo>
                      <a:pt x="650" y="2"/>
                    </a:lnTo>
                    <a:lnTo>
                      <a:pt x="640" y="0"/>
                    </a:lnTo>
                    <a:lnTo>
                      <a:pt x="640" y="0"/>
                    </a:lnTo>
                    <a:lnTo>
                      <a:pt x="631" y="0"/>
                    </a:lnTo>
                    <a:lnTo>
                      <a:pt x="620" y="2"/>
                    </a:lnTo>
                    <a:lnTo>
                      <a:pt x="597" y="9"/>
                    </a:lnTo>
                    <a:lnTo>
                      <a:pt x="586" y="15"/>
                    </a:lnTo>
                    <a:lnTo>
                      <a:pt x="577" y="22"/>
                    </a:lnTo>
                    <a:lnTo>
                      <a:pt x="566" y="30"/>
                    </a:lnTo>
                    <a:lnTo>
                      <a:pt x="556" y="39"/>
                    </a:lnTo>
                    <a:lnTo>
                      <a:pt x="556" y="39"/>
                    </a:lnTo>
                    <a:lnTo>
                      <a:pt x="493" y="114"/>
                    </a:lnTo>
                    <a:lnTo>
                      <a:pt x="469" y="145"/>
                    </a:lnTo>
                    <a:lnTo>
                      <a:pt x="445" y="179"/>
                    </a:lnTo>
                    <a:lnTo>
                      <a:pt x="387" y="259"/>
                    </a:lnTo>
                    <a:lnTo>
                      <a:pt x="305" y="386"/>
                    </a:lnTo>
                    <a:lnTo>
                      <a:pt x="286" y="413"/>
                    </a:lnTo>
                    <a:lnTo>
                      <a:pt x="286" y="413"/>
                    </a:lnTo>
                    <a:lnTo>
                      <a:pt x="270" y="387"/>
                    </a:lnTo>
                    <a:lnTo>
                      <a:pt x="251" y="363"/>
                    </a:lnTo>
                    <a:lnTo>
                      <a:pt x="231" y="339"/>
                    </a:lnTo>
                    <a:lnTo>
                      <a:pt x="208" y="315"/>
                    </a:lnTo>
                    <a:lnTo>
                      <a:pt x="184" y="296"/>
                    </a:lnTo>
                    <a:lnTo>
                      <a:pt x="171" y="287"/>
                    </a:lnTo>
                    <a:lnTo>
                      <a:pt x="156" y="279"/>
                    </a:lnTo>
                    <a:lnTo>
                      <a:pt x="143" y="272"/>
                    </a:lnTo>
                    <a:lnTo>
                      <a:pt x="128" y="268"/>
                    </a:lnTo>
                    <a:lnTo>
                      <a:pt x="113" y="265"/>
                    </a:lnTo>
                    <a:lnTo>
                      <a:pt x="98" y="261"/>
                    </a:lnTo>
                    <a:lnTo>
                      <a:pt x="98" y="261"/>
                    </a:lnTo>
                    <a:lnTo>
                      <a:pt x="82" y="263"/>
                    </a:lnTo>
                    <a:lnTo>
                      <a:pt x="65" y="266"/>
                    </a:lnTo>
                    <a:lnTo>
                      <a:pt x="48" y="274"/>
                    </a:lnTo>
                    <a:lnTo>
                      <a:pt x="33" y="281"/>
                    </a:lnTo>
                    <a:lnTo>
                      <a:pt x="20" y="292"/>
                    </a:lnTo>
                    <a:lnTo>
                      <a:pt x="9" y="304"/>
                    </a:lnTo>
                    <a:lnTo>
                      <a:pt x="2" y="315"/>
                    </a:lnTo>
                    <a:lnTo>
                      <a:pt x="0" y="324"/>
                    </a:lnTo>
                    <a:lnTo>
                      <a:pt x="0" y="324"/>
                    </a:lnTo>
                    <a:lnTo>
                      <a:pt x="0" y="332"/>
                    </a:lnTo>
                    <a:lnTo>
                      <a:pt x="3" y="337"/>
                    </a:lnTo>
                    <a:lnTo>
                      <a:pt x="11" y="343"/>
                    </a:lnTo>
                    <a:lnTo>
                      <a:pt x="20" y="345"/>
                    </a:lnTo>
                    <a:lnTo>
                      <a:pt x="20" y="345"/>
                    </a:lnTo>
                    <a:lnTo>
                      <a:pt x="37" y="348"/>
                    </a:lnTo>
                    <a:lnTo>
                      <a:pt x="54" y="354"/>
                    </a:lnTo>
                    <a:lnTo>
                      <a:pt x="69" y="363"/>
                    </a:lnTo>
                    <a:lnTo>
                      <a:pt x="85" y="374"/>
                    </a:lnTo>
                    <a:lnTo>
                      <a:pt x="100" y="387"/>
                    </a:lnTo>
                    <a:lnTo>
                      <a:pt x="115" y="402"/>
                    </a:lnTo>
                    <a:lnTo>
                      <a:pt x="141" y="434"/>
                    </a:lnTo>
                    <a:lnTo>
                      <a:pt x="165" y="467"/>
                    </a:lnTo>
                    <a:lnTo>
                      <a:pt x="188" y="501"/>
                    </a:lnTo>
                    <a:lnTo>
                      <a:pt x="218" y="553"/>
                    </a:lnTo>
                    <a:lnTo>
                      <a:pt x="218" y="553"/>
                    </a:lnTo>
                    <a:lnTo>
                      <a:pt x="219" y="557"/>
                    </a:lnTo>
                    <a:lnTo>
                      <a:pt x="225" y="561"/>
                    </a:lnTo>
                    <a:lnTo>
                      <a:pt x="232" y="564"/>
                    </a:lnTo>
                    <a:lnTo>
                      <a:pt x="242" y="564"/>
                    </a:lnTo>
                    <a:lnTo>
                      <a:pt x="242" y="564"/>
                    </a:lnTo>
                    <a:lnTo>
                      <a:pt x="253" y="564"/>
                    </a:lnTo>
                    <a:lnTo>
                      <a:pt x="266" y="561"/>
                    </a:lnTo>
                    <a:lnTo>
                      <a:pt x="279" y="555"/>
                    </a:lnTo>
                    <a:lnTo>
                      <a:pt x="294" y="549"/>
                    </a:lnTo>
                    <a:lnTo>
                      <a:pt x="305" y="542"/>
                    </a:lnTo>
                    <a:lnTo>
                      <a:pt x="318" y="533"/>
                    </a:lnTo>
                    <a:lnTo>
                      <a:pt x="326" y="523"/>
                    </a:lnTo>
                    <a:lnTo>
                      <a:pt x="333" y="516"/>
                    </a:lnTo>
                    <a:lnTo>
                      <a:pt x="333" y="516"/>
                    </a:lnTo>
                    <a:lnTo>
                      <a:pt x="350" y="482"/>
                    </a:lnTo>
                    <a:lnTo>
                      <a:pt x="378" y="436"/>
                    </a:lnTo>
                    <a:lnTo>
                      <a:pt x="415" y="378"/>
                    </a:lnTo>
                    <a:lnTo>
                      <a:pt x="458" y="311"/>
                    </a:lnTo>
                    <a:lnTo>
                      <a:pt x="506" y="240"/>
                    </a:lnTo>
                    <a:lnTo>
                      <a:pt x="556" y="171"/>
                    </a:lnTo>
                    <a:lnTo>
                      <a:pt x="607" y="104"/>
                    </a:lnTo>
                    <a:lnTo>
                      <a:pt x="657" y="45"/>
                    </a:lnTo>
                    <a:lnTo>
                      <a:pt x="657" y="45"/>
                    </a:lnTo>
                    <a:lnTo>
                      <a:pt x="663" y="35"/>
                    </a:lnTo>
                    <a:lnTo>
                      <a:pt x="666" y="28"/>
                    </a:lnTo>
                    <a:lnTo>
                      <a:pt x="668" y="21"/>
                    </a:lnTo>
                    <a:lnTo>
                      <a:pt x="666" y="13"/>
                    </a:lnTo>
                    <a:lnTo>
                      <a:pt x="666" y="13"/>
                    </a:lnTo>
                    <a:close/>
                  </a:path>
                </a:pathLst>
              </a:custGeom>
              <a:solidFill>
                <a:srgbClr val="ed4d4d"/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 sz="2000">
                  <a:latin typeface="KoPub돋움체 Medium"/>
                  <a:ea typeface="KoPub돋움체 Medium"/>
                </a:endParaRPr>
              </a:p>
            </p:txBody>
          </p:sp>
        </p:grpSp>
      </p:grpSp>
      <p:grpSp>
        <p:nvGrpSpPr>
          <p:cNvPr id="40" name="그룹 39"/>
          <p:cNvGrpSpPr/>
          <p:nvPr/>
        </p:nvGrpSpPr>
        <p:grpSpPr>
          <a:xfrm rot="0">
            <a:off x="3401410" y="3786750"/>
            <a:ext cx="7913117" cy="484490"/>
            <a:chOff x="1239154" y="1527547"/>
            <a:chExt cx="7913117" cy="484490"/>
          </a:xfrm>
        </p:grpSpPr>
        <p:sp>
          <p:nvSpPr>
            <p:cNvPr id="41" name="사각형: 둥근 모서리 40"/>
            <p:cNvSpPr/>
            <p:nvPr/>
          </p:nvSpPr>
          <p:spPr>
            <a:xfrm>
              <a:off x="1255747" y="1538778"/>
              <a:ext cx="7896524" cy="462731"/>
            </a:xfrm>
            <a:prstGeom prst="roundRect">
              <a:avLst>
                <a:gd name="adj" fmla="val 50000"/>
              </a:avLst>
            </a:prstGeom>
            <a:solidFill>
              <a:srgbClr val="2ec2d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tabLst>
                  <a:tab pos="182563" algn="l"/>
                </a:tabLst>
                <a:defRPr/>
              </a:pPr>
              <a:r>
                <a:rPr lang="ko-KR" altLang="en-US" sz="28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      빈도</a:t>
              </a:r>
              <a:r>
                <a:rPr lang="en-US" altLang="ko-KR" sz="28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·</a:t>
              </a:r>
              <a:r>
                <a:rPr lang="ko-KR" altLang="en-US" sz="28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강도법</a:t>
              </a:r>
              <a:endParaRPr lang="en-US" altLang="ko-KR" sz="280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42" name="타원 41"/>
            <p:cNvSpPr/>
            <p:nvPr/>
          </p:nvSpPr>
          <p:spPr>
            <a:xfrm>
              <a:off x="1239154" y="1527547"/>
              <a:ext cx="484490" cy="484490"/>
            </a:xfrm>
            <a:prstGeom prst="ellipse">
              <a:avLst/>
            </a:prstGeom>
            <a:solidFill>
              <a:srgbClr val="2ec2d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43" name="이등변 삼각형 42"/>
            <p:cNvSpPr/>
            <p:nvPr/>
          </p:nvSpPr>
          <p:spPr>
            <a:xfrm rot="5400000">
              <a:off x="1411935" y="1670212"/>
              <a:ext cx="219700" cy="1893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44" name="직사각형 43"/>
          <p:cNvSpPr/>
          <p:nvPr/>
        </p:nvSpPr>
        <p:spPr>
          <a:xfrm>
            <a:off x="4365376" y="4555152"/>
            <a:ext cx="7317754" cy="1310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  <a:spcAft>
                <a:spcPts val="1200"/>
              </a:spcAft>
              <a:defRPr/>
            </a:pPr>
            <a:r>
              <a:rPr lang="ko-KR" altLang="en-US" sz="2200" spc="-100">
                <a:solidFill>
                  <a:srgbClr val="000066"/>
                </a:solidFill>
                <a:latin typeface="+mj-ea"/>
                <a:ea typeface="+mj-ea"/>
              </a:rPr>
              <a:t>사업장에서 파악된 유해</a:t>
            </a:r>
            <a:r>
              <a:rPr lang="en-US" altLang="ko-KR" sz="2200" spc="-100">
                <a:solidFill>
                  <a:srgbClr val="000066"/>
                </a:solidFill>
                <a:latin typeface="+mj-ea"/>
                <a:ea typeface="+mj-ea"/>
              </a:rPr>
              <a:t>·</a:t>
            </a:r>
            <a:r>
              <a:rPr lang="ko-KR" altLang="en-US" sz="2200" spc="-100">
                <a:solidFill>
                  <a:srgbClr val="000066"/>
                </a:solidFill>
                <a:latin typeface="+mj-ea"/>
                <a:ea typeface="+mj-ea"/>
              </a:rPr>
              <a:t>위험요인의 위험성 추정을 위해</a:t>
            </a:r>
            <a:br>
              <a:rPr lang="en-US" altLang="ko-KR" sz="2200" spc="-100">
                <a:solidFill>
                  <a:srgbClr val="000066"/>
                </a:solidFill>
                <a:latin typeface="+mj-ea"/>
                <a:ea typeface="+mj-ea"/>
              </a:rPr>
            </a:br>
            <a:r>
              <a:rPr lang="ko-KR" altLang="en-US" sz="2200" spc="-100">
                <a:solidFill>
                  <a:srgbClr val="000066"/>
                </a:solidFill>
                <a:latin typeface="+mj-ea"/>
                <a:ea typeface="+mj-ea"/>
              </a:rPr>
              <a:t>위험성의 빈도와 강도를 곱셈</a:t>
            </a:r>
            <a:r>
              <a:rPr lang="en-US" altLang="ko-KR" sz="2200" spc="-100">
                <a:solidFill>
                  <a:srgbClr val="000066"/>
                </a:solidFill>
                <a:latin typeface="+mj-ea"/>
                <a:ea typeface="+mj-ea"/>
              </a:rPr>
              <a:t>, </a:t>
            </a:r>
            <a:r>
              <a:rPr lang="ko-KR" altLang="en-US" sz="2200" spc="-100">
                <a:solidFill>
                  <a:srgbClr val="000066"/>
                </a:solidFill>
                <a:latin typeface="+mj-ea"/>
                <a:ea typeface="+mj-ea"/>
              </a:rPr>
              <a:t>덧셈</a:t>
            </a:r>
            <a:r>
              <a:rPr lang="en-US" altLang="ko-KR" sz="2200" spc="-100">
                <a:solidFill>
                  <a:srgbClr val="000066"/>
                </a:solidFill>
                <a:latin typeface="+mj-ea"/>
                <a:ea typeface="+mj-ea"/>
              </a:rPr>
              <a:t>, </a:t>
            </a:r>
            <a:r>
              <a:rPr lang="ko-KR" altLang="en-US" sz="2200" spc="-100">
                <a:solidFill>
                  <a:srgbClr val="000066"/>
                </a:solidFill>
                <a:latin typeface="+mj-ea"/>
                <a:ea typeface="+mj-ea"/>
              </a:rPr>
              <a:t>행렬 등의 방법을 사용하여</a:t>
            </a:r>
            <a:br>
              <a:rPr lang="en-US" altLang="ko-KR" sz="2200" spc="-100">
                <a:solidFill>
                  <a:srgbClr val="000066"/>
                </a:solidFill>
                <a:latin typeface="+mj-ea"/>
                <a:ea typeface="+mj-ea"/>
              </a:rPr>
            </a:br>
            <a:r>
              <a:rPr lang="ko-KR" altLang="en-US" sz="2200" spc="-100">
                <a:solidFill>
                  <a:srgbClr val="000066"/>
                </a:solidFill>
                <a:latin typeface="+mj-ea"/>
                <a:ea typeface="+mj-ea"/>
              </a:rPr>
              <a:t>위험성의 크기를 산출 하는 방법</a:t>
            </a:r>
            <a:endParaRPr lang="ko-KR" altLang="en-US" sz="2200" spc="-100">
              <a:solidFill>
                <a:srgbClr val="ed5151"/>
              </a:solidFill>
              <a:latin typeface="+mj-ea"/>
              <a:ea typeface="+mj-ea"/>
            </a:endParaRPr>
          </a:p>
        </p:txBody>
      </p:sp>
      <p:grpSp>
        <p:nvGrpSpPr>
          <p:cNvPr id="45" name="그룹 44"/>
          <p:cNvGrpSpPr/>
          <p:nvPr/>
        </p:nvGrpSpPr>
        <p:grpSpPr>
          <a:xfrm rot="0">
            <a:off x="4133512" y="4683511"/>
            <a:ext cx="221919" cy="210110"/>
            <a:chOff x="346869" y="1820387"/>
            <a:chExt cx="617538" cy="584675"/>
          </a:xfrm>
          <a:solidFill>
            <a:srgbClr val="000000"/>
          </a:solidFill>
        </p:grpSpPr>
        <p:sp>
          <p:nvSpPr>
            <p:cNvPr id="46" name="Freeform 74"/>
            <p:cNvSpPr/>
            <p:nvPr/>
          </p:nvSpPr>
          <p:spPr>
            <a:xfrm flipH="1">
              <a:off x="346869" y="1868487"/>
              <a:ext cx="536575" cy="536575"/>
            </a:xfrm>
            <a:custGeom>
              <a:avLst/>
              <a:gdLst>
                <a:gd name="T0" fmla="*/ 167 w 676"/>
                <a:gd name="T1" fmla="*/ 0 h 676"/>
                <a:gd name="T2" fmla="*/ 158 w 676"/>
                <a:gd name="T3" fmla="*/ 0 h 676"/>
                <a:gd name="T4" fmla="*/ 508 w 676"/>
                <a:gd name="T5" fmla="*/ 73 h 676"/>
                <a:gd name="T6" fmla="*/ 527 w 676"/>
                <a:gd name="T7" fmla="*/ 74 h 676"/>
                <a:gd name="T8" fmla="*/ 562 w 676"/>
                <a:gd name="T9" fmla="*/ 89 h 676"/>
                <a:gd name="T10" fmla="*/ 586 w 676"/>
                <a:gd name="T11" fmla="*/ 114 h 676"/>
                <a:gd name="T12" fmla="*/ 601 w 676"/>
                <a:gd name="T13" fmla="*/ 149 h 676"/>
                <a:gd name="T14" fmla="*/ 603 w 676"/>
                <a:gd name="T15" fmla="*/ 508 h 676"/>
                <a:gd name="T16" fmla="*/ 601 w 676"/>
                <a:gd name="T17" fmla="*/ 527 h 676"/>
                <a:gd name="T18" fmla="*/ 586 w 676"/>
                <a:gd name="T19" fmla="*/ 560 h 676"/>
                <a:gd name="T20" fmla="*/ 562 w 676"/>
                <a:gd name="T21" fmla="*/ 587 h 676"/>
                <a:gd name="T22" fmla="*/ 527 w 676"/>
                <a:gd name="T23" fmla="*/ 601 h 676"/>
                <a:gd name="T24" fmla="*/ 167 w 676"/>
                <a:gd name="T25" fmla="*/ 603 h 676"/>
                <a:gd name="T26" fmla="*/ 149 w 676"/>
                <a:gd name="T27" fmla="*/ 601 h 676"/>
                <a:gd name="T28" fmla="*/ 115 w 676"/>
                <a:gd name="T29" fmla="*/ 587 h 676"/>
                <a:gd name="T30" fmla="*/ 89 w 676"/>
                <a:gd name="T31" fmla="*/ 560 h 676"/>
                <a:gd name="T32" fmla="*/ 76 w 676"/>
                <a:gd name="T33" fmla="*/ 527 h 676"/>
                <a:gd name="T34" fmla="*/ 74 w 676"/>
                <a:gd name="T35" fmla="*/ 408 h 676"/>
                <a:gd name="T36" fmla="*/ 0 w 676"/>
                <a:gd name="T37" fmla="*/ 508 h 676"/>
                <a:gd name="T38" fmla="*/ 2 w 676"/>
                <a:gd name="T39" fmla="*/ 525 h 676"/>
                <a:gd name="T40" fmla="*/ 7 w 676"/>
                <a:gd name="T41" fmla="*/ 557 h 676"/>
                <a:gd name="T42" fmla="*/ 20 w 676"/>
                <a:gd name="T43" fmla="*/ 588 h 676"/>
                <a:gd name="T44" fmla="*/ 39 w 676"/>
                <a:gd name="T45" fmla="*/ 614 h 676"/>
                <a:gd name="T46" fmla="*/ 61 w 676"/>
                <a:gd name="T47" fmla="*/ 637 h 676"/>
                <a:gd name="T48" fmla="*/ 89 w 676"/>
                <a:gd name="T49" fmla="*/ 655 h 676"/>
                <a:gd name="T50" fmla="*/ 119 w 676"/>
                <a:gd name="T51" fmla="*/ 668 h 676"/>
                <a:gd name="T52" fmla="*/ 151 w 676"/>
                <a:gd name="T53" fmla="*/ 674 h 676"/>
                <a:gd name="T54" fmla="*/ 508 w 676"/>
                <a:gd name="T55" fmla="*/ 676 h 676"/>
                <a:gd name="T56" fmla="*/ 525 w 676"/>
                <a:gd name="T57" fmla="*/ 674 h 676"/>
                <a:gd name="T58" fmla="*/ 558 w 676"/>
                <a:gd name="T59" fmla="*/ 668 h 676"/>
                <a:gd name="T60" fmla="*/ 588 w 676"/>
                <a:gd name="T61" fmla="*/ 655 h 676"/>
                <a:gd name="T62" fmla="*/ 616 w 676"/>
                <a:gd name="T63" fmla="*/ 637 h 676"/>
                <a:gd name="T64" fmla="*/ 638 w 676"/>
                <a:gd name="T65" fmla="*/ 614 h 676"/>
                <a:gd name="T66" fmla="*/ 655 w 676"/>
                <a:gd name="T67" fmla="*/ 588 h 676"/>
                <a:gd name="T68" fmla="*/ 668 w 676"/>
                <a:gd name="T69" fmla="*/ 557 h 676"/>
                <a:gd name="T70" fmla="*/ 676 w 676"/>
                <a:gd name="T71" fmla="*/ 525 h 676"/>
                <a:gd name="T72" fmla="*/ 676 w 676"/>
                <a:gd name="T73" fmla="*/ 168 h 676"/>
                <a:gd name="T74" fmla="*/ 676 w 676"/>
                <a:gd name="T75" fmla="*/ 151 h 676"/>
                <a:gd name="T76" fmla="*/ 668 w 676"/>
                <a:gd name="T77" fmla="*/ 117 h 676"/>
                <a:gd name="T78" fmla="*/ 655 w 676"/>
                <a:gd name="T79" fmla="*/ 87 h 676"/>
                <a:gd name="T80" fmla="*/ 638 w 676"/>
                <a:gd name="T81" fmla="*/ 61 h 676"/>
                <a:gd name="T82" fmla="*/ 616 w 676"/>
                <a:gd name="T83" fmla="*/ 37 h 676"/>
                <a:gd name="T84" fmla="*/ 588 w 676"/>
                <a:gd name="T85" fmla="*/ 20 h 676"/>
                <a:gd name="T86" fmla="*/ 558 w 676"/>
                <a:gd name="T87" fmla="*/ 7 h 676"/>
                <a:gd name="T88" fmla="*/ 525 w 676"/>
                <a:gd name="T89" fmla="*/ 0 h 676"/>
                <a:gd name="T90" fmla="*/ 508 w 676"/>
                <a:gd name="T91" fmla="*/ 0 h 6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76" h="676">
                  <a:moveTo>
                    <a:pt x="508" y="0"/>
                  </a:moveTo>
                  <a:lnTo>
                    <a:pt x="167" y="0"/>
                  </a:lnTo>
                  <a:lnTo>
                    <a:pt x="167" y="0"/>
                  </a:lnTo>
                  <a:lnTo>
                    <a:pt x="158" y="0"/>
                  </a:lnTo>
                  <a:lnTo>
                    <a:pt x="197" y="73"/>
                  </a:lnTo>
                  <a:lnTo>
                    <a:pt x="508" y="73"/>
                  </a:lnTo>
                  <a:lnTo>
                    <a:pt x="508" y="73"/>
                  </a:lnTo>
                  <a:lnTo>
                    <a:pt x="527" y="74"/>
                  </a:lnTo>
                  <a:lnTo>
                    <a:pt x="545" y="80"/>
                  </a:lnTo>
                  <a:lnTo>
                    <a:pt x="562" y="89"/>
                  </a:lnTo>
                  <a:lnTo>
                    <a:pt x="575" y="101"/>
                  </a:lnTo>
                  <a:lnTo>
                    <a:pt x="586" y="114"/>
                  </a:lnTo>
                  <a:lnTo>
                    <a:pt x="596" y="130"/>
                  </a:lnTo>
                  <a:lnTo>
                    <a:pt x="601" y="149"/>
                  </a:lnTo>
                  <a:lnTo>
                    <a:pt x="603" y="168"/>
                  </a:lnTo>
                  <a:lnTo>
                    <a:pt x="603" y="508"/>
                  </a:lnTo>
                  <a:lnTo>
                    <a:pt x="603" y="508"/>
                  </a:lnTo>
                  <a:lnTo>
                    <a:pt x="601" y="527"/>
                  </a:lnTo>
                  <a:lnTo>
                    <a:pt x="596" y="544"/>
                  </a:lnTo>
                  <a:lnTo>
                    <a:pt x="586" y="560"/>
                  </a:lnTo>
                  <a:lnTo>
                    <a:pt x="575" y="575"/>
                  </a:lnTo>
                  <a:lnTo>
                    <a:pt x="562" y="587"/>
                  </a:lnTo>
                  <a:lnTo>
                    <a:pt x="545" y="596"/>
                  </a:lnTo>
                  <a:lnTo>
                    <a:pt x="527" y="601"/>
                  </a:lnTo>
                  <a:lnTo>
                    <a:pt x="508" y="603"/>
                  </a:lnTo>
                  <a:lnTo>
                    <a:pt x="167" y="603"/>
                  </a:lnTo>
                  <a:lnTo>
                    <a:pt x="167" y="603"/>
                  </a:lnTo>
                  <a:lnTo>
                    <a:pt x="149" y="601"/>
                  </a:lnTo>
                  <a:lnTo>
                    <a:pt x="132" y="596"/>
                  </a:lnTo>
                  <a:lnTo>
                    <a:pt x="115" y="587"/>
                  </a:lnTo>
                  <a:lnTo>
                    <a:pt x="100" y="575"/>
                  </a:lnTo>
                  <a:lnTo>
                    <a:pt x="89" y="560"/>
                  </a:lnTo>
                  <a:lnTo>
                    <a:pt x="82" y="544"/>
                  </a:lnTo>
                  <a:lnTo>
                    <a:pt x="76" y="527"/>
                  </a:lnTo>
                  <a:lnTo>
                    <a:pt x="74" y="508"/>
                  </a:lnTo>
                  <a:lnTo>
                    <a:pt x="74" y="408"/>
                  </a:lnTo>
                  <a:lnTo>
                    <a:pt x="0" y="330"/>
                  </a:lnTo>
                  <a:lnTo>
                    <a:pt x="0" y="508"/>
                  </a:lnTo>
                  <a:lnTo>
                    <a:pt x="0" y="508"/>
                  </a:lnTo>
                  <a:lnTo>
                    <a:pt x="2" y="525"/>
                  </a:lnTo>
                  <a:lnTo>
                    <a:pt x="3" y="542"/>
                  </a:lnTo>
                  <a:lnTo>
                    <a:pt x="7" y="557"/>
                  </a:lnTo>
                  <a:lnTo>
                    <a:pt x="13" y="573"/>
                  </a:lnTo>
                  <a:lnTo>
                    <a:pt x="20" y="588"/>
                  </a:lnTo>
                  <a:lnTo>
                    <a:pt x="30" y="601"/>
                  </a:lnTo>
                  <a:lnTo>
                    <a:pt x="39" y="614"/>
                  </a:lnTo>
                  <a:lnTo>
                    <a:pt x="50" y="626"/>
                  </a:lnTo>
                  <a:lnTo>
                    <a:pt x="61" y="637"/>
                  </a:lnTo>
                  <a:lnTo>
                    <a:pt x="74" y="646"/>
                  </a:lnTo>
                  <a:lnTo>
                    <a:pt x="89" y="655"/>
                  </a:lnTo>
                  <a:lnTo>
                    <a:pt x="102" y="663"/>
                  </a:lnTo>
                  <a:lnTo>
                    <a:pt x="119" y="668"/>
                  </a:lnTo>
                  <a:lnTo>
                    <a:pt x="134" y="672"/>
                  </a:lnTo>
                  <a:lnTo>
                    <a:pt x="151" y="674"/>
                  </a:lnTo>
                  <a:lnTo>
                    <a:pt x="167" y="676"/>
                  </a:lnTo>
                  <a:lnTo>
                    <a:pt x="508" y="676"/>
                  </a:lnTo>
                  <a:lnTo>
                    <a:pt x="508" y="676"/>
                  </a:lnTo>
                  <a:lnTo>
                    <a:pt x="525" y="674"/>
                  </a:lnTo>
                  <a:lnTo>
                    <a:pt x="542" y="672"/>
                  </a:lnTo>
                  <a:lnTo>
                    <a:pt x="558" y="668"/>
                  </a:lnTo>
                  <a:lnTo>
                    <a:pt x="573" y="663"/>
                  </a:lnTo>
                  <a:lnTo>
                    <a:pt x="588" y="655"/>
                  </a:lnTo>
                  <a:lnTo>
                    <a:pt x="603" y="646"/>
                  </a:lnTo>
                  <a:lnTo>
                    <a:pt x="616" y="637"/>
                  </a:lnTo>
                  <a:lnTo>
                    <a:pt x="627" y="626"/>
                  </a:lnTo>
                  <a:lnTo>
                    <a:pt x="638" y="614"/>
                  </a:lnTo>
                  <a:lnTo>
                    <a:pt x="648" y="601"/>
                  </a:lnTo>
                  <a:lnTo>
                    <a:pt x="655" y="588"/>
                  </a:lnTo>
                  <a:lnTo>
                    <a:pt x="663" y="573"/>
                  </a:lnTo>
                  <a:lnTo>
                    <a:pt x="668" y="557"/>
                  </a:lnTo>
                  <a:lnTo>
                    <a:pt x="674" y="542"/>
                  </a:lnTo>
                  <a:lnTo>
                    <a:pt x="676" y="525"/>
                  </a:lnTo>
                  <a:lnTo>
                    <a:pt x="676" y="508"/>
                  </a:lnTo>
                  <a:lnTo>
                    <a:pt x="676" y="168"/>
                  </a:lnTo>
                  <a:lnTo>
                    <a:pt x="676" y="168"/>
                  </a:lnTo>
                  <a:lnTo>
                    <a:pt x="676" y="151"/>
                  </a:lnTo>
                  <a:lnTo>
                    <a:pt x="674" y="134"/>
                  </a:lnTo>
                  <a:lnTo>
                    <a:pt x="668" y="117"/>
                  </a:lnTo>
                  <a:lnTo>
                    <a:pt x="663" y="102"/>
                  </a:lnTo>
                  <a:lnTo>
                    <a:pt x="655" y="87"/>
                  </a:lnTo>
                  <a:lnTo>
                    <a:pt x="648" y="74"/>
                  </a:lnTo>
                  <a:lnTo>
                    <a:pt x="638" y="61"/>
                  </a:lnTo>
                  <a:lnTo>
                    <a:pt x="627" y="48"/>
                  </a:lnTo>
                  <a:lnTo>
                    <a:pt x="616" y="37"/>
                  </a:lnTo>
                  <a:lnTo>
                    <a:pt x="603" y="28"/>
                  </a:lnTo>
                  <a:lnTo>
                    <a:pt x="588" y="20"/>
                  </a:lnTo>
                  <a:lnTo>
                    <a:pt x="573" y="13"/>
                  </a:lnTo>
                  <a:lnTo>
                    <a:pt x="558" y="7"/>
                  </a:lnTo>
                  <a:lnTo>
                    <a:pt x="542" y="4"/>
                  </a:lnTo>
                  <a:lnTo>
                    <a:pt x="525" y="0"/>
                  </a:lnTo>
                  <a:lnTo>
                    <a:pt x="508" y="0"/>
                  </a:lnTo>
                  <a:lnTo>
                    <a:pt x="50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 sz="2000">
                <a:latin typeface="KoPub돋움체 Medium"/>
                <a:ea typeface="KoPub돋움체 Medium"/>
              </a:endParaRPr>
            </a:p>
          </p:txBody>
        </p:sp>
        <p:sp>
          <p:nvSpPr>
            <p:cNvPr id="47" name="Freeform 33"/>
            <p:cNvSpPr/>
            <p:nvPr/>
          </p:nvSpPr>
          <p:spPr>
            <a:xfrm>
              <a:off x="434181" y="1820387"/>
              <a:ext cx="530226" cy="447675"/>
            </a:xfrm>
            <a:custGeom>
              <a:avLst/>
              <a:gdLst>
                <a:gd name="T0" fmla="*/ 666 w 668"/>
                <a:gd name="T1" fmla="*/ 13 h 564"/>
                <a:gd name="T2" fmla="*/ 657 w 668"/>
                <a:gd name="T3" fmla="*/ 4 h 564"/>
                <a:gd name="T4" fmla="*/ 640 w 668"/>
                <a:gd name="T5" fmla="*/ 0 h 564"/>
                <a:gd name="T6" fmla="*/ 631 w 668"/>
                <a:gd name="T7" fmla="*/ 0 h 564"/>
                <a:gd name="T8" fmla="*/ 597 w 668"/>
                <a:gd name="T9" fmla="*/ 9 h 564"/>
                <a:gd name="T10" fmla="*/ 577 w 668"/>
                <a:gd name="T11" fmla="*/ 22 h 564"/>
                <a:gd name="T12" fmla="*/ 556 w 668"/>
                <a:gd name="T13" fmla="*/ 39 h 564"/>
                <a:gd name="T14" fmla="*/ 493 w 668"/>
                <a:gd name="T15" fmla="*/ 114 h 564"/>
                <a:gd name="T16" fmla="*/ 445 w 668"/>
                <a:gd name="T17" fmla="*/ 179 h 564"/>
                <a:gd name="T18" fmla="*/ 305 w 668"/>
                <a:gd name="T19" fmla="*/ 386 h 564"/>
                <a:gd name="T20" fmla="*/ 286 w 668"/>
                <a:gd name="T21" fmla="*/ 413 h 564"/>
                <a:gd name="T22" fmla="*/ 251 w 668"/>
                <a:gd name="T23" fmla="*/ 363 h 564"/>
                <a:gd name="T24" fmla="*/ 208 w 668"/>
                <a:gd name="T25" fmla="*/ 315 h 564"/>
                <a:gd name="T26" fmla="*/ 171 w 668"/>
                <a:gd name="T27" fmla="*/ 287 h 564"/>
                <a:gd name="T28" fmla="*/ 143 w 668"/>
                <a:gd name="T29" fmla="*/ 272 h 564"/>
                <a:gd name="T30" fmla="*/ 113 w 668"/>
                <a:gd name="T31" fmla="*/ 265 h 564"/>
                <a:gd name="T32" fmla="*/ 98 w 668"/>
                <a:gd name="T33" fmla="*/ 261 h 564"/>
                <a:gd name="T34" fmla="*/ 65 w 668"/>
                <a:gd name="T35" fmla="*/ 266 h 564"/>
                <a:gd name="T36" fmla="*/ 33 w 668"/>
                <a:gd name="T37" fmla="*/ 281 h 564"/>
                <a:gd name="T38" fmla="*/ 9 w 668"/>
                <a:gd name="T39" fmla="*/ 304 h 564"/>
                <a:gd name="T40" fmla="*/ 0 w 668"/>
                <a:gd name="T41" fmla="*/ 324 h 564"/>
                <a:gd name="T42" fmla="*/ 0 w 668"/>
                <a:gd name="T43" fmla="*/ 332 h 564"/>
                <a:gd name="T44" fmla="*/ 11 w 668"/>
                <a:gd name="T45" fmla="*/ 343 h 564"/>
                <a:gd name="T46" fmla="*/ 20 w 668"/>
                <a:gd name="T47" fmla="*/ 345 h 564"/>
                <a:gd name="T48" fmla="*/ 54 w 668"/>
                <a:gd name="T49" fmla="*/ 354 h 564"/>
                <a:gd name="T50" fmla="*/ 85 w 668"/>
                <a:gd name="T51" fmla="*/ 374 h 564"/>
                <a:gd name="T52" fmla="*/ 115 w 668"/>
                <a:gd name="T53" fmla="*/ 402 h 564"/>
                <a:gd name="T54" fmla="*/ 165 w 668"/>
                <a:gd name="T55" fmla="*/ 467 h 564"/>
                <a:gd name="T56" fmla="*/ 218 w 668"/>
                <a:gd name="T57" fmla="*/ 553 h 564"/>
                <a:gd name="T58" fmla="*/ 219 w 668"/>
                <a:gd name="T59" fmla="*/ 557 h 564"/>
                <a:gd name="T60" fmla="*/ 232 w 668"/>
                <a:gd name="T61" fmla="*/ 564 h 564"/>
                <a:gd name="T62" fmla="*/ 242 w 668"/>
                <a:gd name="T63" fmla="*/ 564 h 564"/>
                <a:gd name="T64" fmla="*/ 266 w 668"/>
                <a:gd name="T65" fmla="*/ 561 h 564"/>
                <a:gd name="T66" fmla="*/ 294 w 668"/>
                <a:gd name="T67" fmla="*/ 549 h 564"/>
                <a:gd name="T68" fmla="*/ 318 w 668"/>
                <a:gd name="T69" fmla="*/ 533 h 564"/>
                <a:gd name="T70" fmla="*/ 333 w 668"/>
                <a:gd name="T71" fmla="*/ 516 h 564"/>
                <a:gd name="T72" fmla="*/ 350 w 668"/>
                <a:gd name="T73" fmla="*/ 482 h 564"/>
                <a:gd name="T74" fmla="*/ 415 w 668"/>
                <a:gd name="T75" fmla="*/ 378 h 564"/>
                <a:gd name="T76" fmla="*/ 506 w 668"/>
                <a:gd name="T77" fmla="*/ 240 h 564"/>
                <a:gd name="T78" fmla="*/ 607 w 668"/>
                <a:gd name="T79" fmla="*/ 104 h 564"/>
                <a:gd name="T80" fmla="*/ 657 w 668"/>
                <a:gd name="T81" fmla="*/ 45 h 564"/>
                <a:gd name="T82" fmla="*/ 666 w 668"/>
                <a:gd name="T83" fmla="*/ 28 h 564"/>
                <a:gd name="T84" fmla="*/ 666 w 668"/>
                <a:gd name="T85" fmla="*/ 13 h 5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68" h="564">
                  <a:moveTo>
                    <a:pt x="666" y="13"/>
                  </a:moveTo>
                  <a:lnTo>
                    <a:pt x="666" y="13"/>
                  </a:lnTo>
                  <a:lnTo>
                    <a:pt x="663" y="9"/>
                  </a:lnTo>
                  <a:lnTo>
                    <a:pt x="657" y="4"/>
                  </a:lnTo>
                  <a:lnTo>
                    <a:pt x="650" y="2"/>
                  </a:lnTo>
                  <a:lnTo>
                    <a:pt x="640" y="0"/>
                  </a:lnTo>
                  <a:lnTo>
                    <a:pt x="640" y="0"/>
                  </a:lnTo>
                  <a:lnTo>
                    <a:pt x="631" y="0"/>
                  </a:lnTo>
                  <a:lnTo>
                    <a:pt x="620" y="2"/>
                  </a:lnTo>
                  <a:lnTo>
                    <a:pt x="597" y="9"/>
                  </a:lnTo>
                  <a:lnTo>
                    <a:pt x="586" y="15"/>
                  </a:lnTo>
                  <a:lnTo>
                    <a:pt x="577" y="22"/>
                  </a:lnTo>
                  <a:lnTo>
                    <a:pt x="566" y="30"/>
                  </a:lnTo>
                  <a:lnTo>
                    <a:pt x="556" y="39"/>
                  </a:lnTo>
                  <a:lnTo>
                    <a:pt x="556" y="39"/>
                  </a:lnTo>
                  <a:lnTo>
                    <a:pt x="493" y="114"/>
                  </a:lnTo>
                  <a:lnTo>
                    <a:pt x="469" y="145"/>
                  </a:lnTo>
                  <a:lnTo>
                    <a:pt x="445" y="179"/>
                  </a:lnTo>
                  <a:lnTo>
                    <a:pt x="387" y="259"/>
                  </a:lnTo>
                  <a:lnTo>
                    <a:pt x="305" y="386"/>
                  </a:lnTo>
                  <a:lnTo>
                    <a:pt x="286" y="413"/>
                  </a:lnTo>
                  <a:lnTo>
                    <a:pt x="286" y="413"/>
                  </a:lnTo>
                  <a:lnTo>
                    <a:pt x="270" y="387"/>
                  </a:lnTo>
                  <a:lnTo>
                    <a:pt x="251" y="363"/>
                  </a:lnTo>
                  <a:lnTo>
                    <a:pt x="231" y="339"/>
                  </a:lnTo>
                  <a:lnTo>
                    <a:pt x="208" y="315"/>
                  </a:lnTo>
                  <a:lnTo>
                    <a:pt x="184" y="296"/>
                  </a:lnTo>
                  <a:lnTo>
                    <a:pt x="171" y="287"/>
                  </a:lnTo>
                  <a:lnTo>
                    <a:pt x="156" y="279"/>
                  </a:lnTo>
                  <a:lnTo>
                    <a:pt x="143" y="272"/>
                  </a:lnTo>
                  <a:lnTo>
                    <a:pt x="128" y="268"/>
                  </a:lnTo>
                  <a:lnTo>
                    <a:pt x="113" y="265"/>
                  </a:lnTo>
                  <a:lnTo>
                    <a:pt x="98" y="261"/>
                  </a:lnTo>
                  <a:lnTo>
                    <a:pt x="98" y="261"/>
                  </a:lnTo>
                  <a:lnTo>
                    <a:pt x="82" y="263"/>
                  </a:lnTo>
                  <a:lnTo>
                    <a:pt x="65" y="266"/>
                  </a:lnTo>
                  <a:lnTo>
                    <a:pt x="48" y="274"/>
                  </a:lnTo>
                  <a:lnTo>
                    <a:pt x="33" y="281"/>
                  </a:lnTo>
                  <a:lnTo>
                    <a:pt x="20" y="292"/>
                  </a:lnTo>
                  <a:lnTo>
                    <a:pt x="9" y="304"/>
                  </a:lnTo>
                  <a:lnTo>
                    <a:pt x="2" y="315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0" y="332"/>
                  </a:lnTo>
                  <a:lnTo>
                    <a:pt x="3" y="337"/>
                  </a:lnTo>
                  <a:lnTo>
                    <a:pt x="11" y="343"/>
                  </a:lnTo>
                  <a:lnTo>
                    <a:pt x="20" y="345"/>
                  </a:lnTo>
                  <a:lnTo>
                    <a:pt x="20" y="345"/>
                  </a:lnTo>
                  <a:lnTo>
                    <a:pt x="37" y="348"/>
                  </a:lnTo>
                  <a:lnTo>
                    <a:pt x="54" y="354"/>
                  </a:lnTo>
                  <a:lnTo>
                    <a:pt x="69" y="363"/>
                  </a:lnTo>
                  <a:lnTo>
                    <a:pt x="85" y="374"/>
                  </a:lnTo>
                  <a:lnTo>
                    <a:pt x="100" y="387"/>
                  </a:lnTo>
                  <a:lnTo>
                    <a:pt x="115" y="402"/>
                  </a:lnTo>
                  <a:lnTo>
                    <a:pt x="141" y="434"/>
                  </a:lnTo>
                  <a:lnTo>
                    <a:pt x="165" y="467"/>
                  </a:lnTo>
                  <a:lnTo>
                    <a:pt x="188" y="501"/>
                  </a:lnTo>
                  <a:lnTo>
                    <a:pt x="218" y="553"/>
                  </a:lnTo>
                  <a:lnTo>
                    <a:pt x="218" y="553"/>
                  </a:lnTo>
                  <a:lnTo>
                    <a:pt x="219" y="557"/>
                  </a:lnTo>
                  <a:lnTo>
                    <a:pt x="225" y="561"/>
                  </a:lnTo>
                  <a:lnTo>
                    <a:pt x="232" y="564"/>
                  </a:lnTo>
                  <a:lnTo>
                    <a:pt x="242" y="564"/>
                  </a:lnTo>
                  <a:lnTo>
                    <a:pt x="242" y="564"/>
                  </a:lnTo>
                  <a:lnTo>
                    <a:pt x="253" y="564"/>
                  </a:lnTo>
                  <a:lnTo>
                    <a:pt x="266" y="561"/>
                  </a:lnTo>
                  <a:lnTo>
                    <a:pt x="279" y="555"/>
                  </a:lnTo>
                  <a:lnTo>
                    <a:pt x="294" y="549"/>
                  </a:lnTo>
                  <a:lnTo>
                    <a:pt x="305" y="542"/>
                  </a:lnTo>
                  <a:lnTo>
                    <a:pt x="318" y="533"/>
                  </a:lnTo>
                  <a:lnTo>
                    <a:pt x="326" y="523"/>
                  </a:lnTo>
                  <a:lnTo>
                    <a:pt x="333" y="516"/>
                  </a:lnTo>
                  <a:lnTo>
                    <a:pt x="333" y="516"/>
                  </a:lnTo>
                  <a:lnTo>
                    <a:pt x="350" y="482"/>
                  </a:lnTo>
                  <a:lnTo>
                    <a:pt x="378" y="436"/>
                  </a:lnTo>
                  <a:lnTo>
                    <a:pt x="415" y="378"/>
                  </a:lnTo>
                  <a:lnTo>
                    <a:pt x="458" y="311"/>
                  </a:lnTo>
                  <a:lnTo>
                    <a:pt x="506" y="240"/>
                  </a:lnTo>
                  <a:lnTo>
                    <a:pt x="556" y="171"/>
                  </a:lnTo>
                  <a:lnTo>
                    <a:pt x="607" y="104"/>
                  </a:lnTo>
                  <a:lnTo>
                    <a:pt x="657" y="45"/>
                  </a:lnTo>
                  <a:lnTo>
                    <a:pt x="657" y="45"/>
                  </a:lnTo>
                  <a:lnTo>
                    <a:pt x="663" y="35"/>
                  </a:lnTo>
                  <a:lnTo>
                    <a:pt x="666" y="28"/>
                  </a:lnTo>
                  <a:lnTo>
                    <a:pt x="668" y="21"/>
                  </a:lnTo>
                  <a:lnTo>
                    <a:pt x="666" y="13"/>
                  </a:lnTo>
                  <a:lnTo>
                    <a:pt x="666" y="13"/>
                  </a:lnTo>
                  <a:close/>
                </a:path>
              </a:pathLst>
            </a:custGeom>
            <a:solidFill>
              <a:srgbClr val="ed4d4d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 sz="2000">
                <a:latin typeface="KoPub돋움체 Medium"/>
                <a:ea typeface="KoPub돋움체 Medium"/>
              </a:endParaRPr>
            </a:p>
          </p:txBody>
        </p:sp>
      </p:grpSp>
      <p:cxnSp>
        <p:nvCxnSpPr>
          <p:cNvPr id="48" name="직선 연결선 47"/>
          <p:cNvCxnSpPr/>
          <p:nvPr/>
        </p:nvCxnSpPr>
        <p:spPr>
          <a:xfrm>
            <a:off x="4065288" y="6045510"/>
            <a:ext cx="733069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/>
        </p:nvCxnSpPr>
        <p:spPr>
          <a:xfrm>
            <a:off x="3983832" y="4426788"/>
            <a:ext cx="733069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연결선 49"/>
          <p:cNvCxnSpPr/>
          <p:nvPr/>
        </p:nvCxnSpPr>
        <p:spPr>
          <a:xfrm>
            <a:off x="3983832" y="3210777"/>
            <a:ext cx="733069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연결선 50"/>
          <p:cNvCxnSpPr/>
          <p:nvPr/>
        </p:nvCxnSpPr>
        <p:spPr>
          <a:xfrm>
            <a:off x="3983832" y="1907187"/>
            <a:ext cx="733069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47788" y="388207"/>
            <a:ext cx="49125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Ⅲ. </a:t>
            </a:r>
            <a:r>
              <a:rPr lang="ko-KR" altLang="en-US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위험성평가 실시는 어떻게</a:t>
            </a:r>
            <a:r>
              <a:rPr lang="en-US" altLang="ko-KR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?</a:t>
            </a:r>
            <a:endParaRPr lang="en-US" altLang="ko-KR" spc="-7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62" name="그룹 61"/>
          <p:cNvGrpSpPr/>
          <p:nvPr/>
        </p:nvGrpSpPr>
        <p:grpSpPr>
          <a:xfrm rot="0">
            <a:off x="620318" y="1314134"/>
            <a:ext cx="2222894" cy="4772223"/>
            <a:chOff x="656037" y="1196659"/>
            <a:chExt cx="2710440" cy="4772223"/>
          </a:xfrm>
        </p:grpSpPr>
        <p:sp>
          <p:nvSpPr>
            <p:cNvPr id="63" name="화살표: 아래쪽 62"/>
            <p:cNvSpPr/>
            <p:nvPr/>
          </p:nvSpPr>
          <p:spPr>
            <a:xfrm>
              <a:off x="1888055" y="1595172"/>
              <a:ext cx="246403" cy="268472"/>
            </a:xfrm>
            <a:prstGeom prst="downArrow">
              <a:avLst>
                <a:gd name="adj1" fmla="val 45361"/>
                <a:gd name="adj2" fmla="val 4098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64" name="화살표: 아래쪽 63"/>
            <p:cNvSpPr/>
            <p:nvPr/>
          </p:nvSpPr>
          <p:spPr>
            <a:xfrm>
              <a:off x="1888055" y="2306959"/>
              <a:ext cx="246403" cy="268472"/>
            </a:xfrm>
            <a:prstGeom prst="downArrow">
              <a:avLst>
                <a:gd name="adj1" fmla="val 45361"/>
                <a:gd name="adj2" fmla="val 4098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65" name="화살표: 아래쪽 64"/>
            <p:cNvSpPr/>
            <p:nvPr/>
          </p:nvSpPr>
          <p:spPr>
            <a:xfrm>
              <a:off x="804805" y="3274723"/>
              <a:ext cx="246403" cy="1425968"/>
            </a:xfrm>
            <a:prstGeom prst="downArrow">
              <a:avLst>
                <a:gd name="adj1" fmla="val 45361"/>
                <a:gd name="adj2" fmla="val 4098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66" name="화살표: 아래쪽 65"/>
            <p:cNvSpPr/>
            <p:nvPr/>
          </p:nvSpPr>
          <p:spPr>
            <a:xfrm>
              <a:off x="1888055" y="3274723"/>
              <a:ext cx="246403" cy="364579"/>
            </a:xfrm>
            <a:prstGeom prst="downArrow">
              <a:avLst>
                <a:gd name="adj1" fmla="val 45361"/>
                <a:gd name="adj2" fmla="val 4098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67" name="화살표: 아래쪽 66"/>
            <p:cNvSpPr/>
            <p:nvPr/>
          </p:nvSpPr>
          <p:spPr>
            <a:xfrm>
              <a:off x="1888055" y="5197337"/>
              <a:ext cx="246403" cy="268472"/>
            </a:xfrm>
            <a:prstGeom prst="downArrow">
              <a:avLst>
                <a:gd name="adj1" fmla="val 45361"/>
                <a:gd name="adj2" fmla="val 4098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68" name="직사각형 67"/>
            <p:cNvSpPr/>
            <p:nvPr/>
          </p:nvSpPr>
          <p:spPr>
            <a:xfrm>
              <a:off x="656037" y="1196659"/>
              <a:ext cx="2710440" cy="475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tabLst>
                  <a:tab pos="182563" algn="l"/>
                </a:tabLst>
                <a:defRPr/>
              </a:pPr>
              <a:r>
                <a:rPr lang="ko-KR" altLang="en-US" sz="1600"/>
                <a:t>사전준비</a:t>
              </a:r>
              <a:endParaRPr lang="ko-KR" altLang="en-US" sz="1600"/>
            </a:p>
          </p:txBody>
        </p:sp>
        <p:sp>
          <p:nvSpPr>
            <p:cNvPr id="69" name="직사각형 68"/>
            <p:cNvSpPr/>
            <p:nvPr/>
          </p:nvSpPr>
          <p:spPr>
            <a:xfrm>
              <a:off x="656037" y="1902234"/>
              <a:ext cx="2710440" cy="475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tabLst>
                  <a:tab pos="182563" algn="l"/>
                </a:tabLst>
                <a:defRPr/>
              </a:pPr>
              <a:r>
                <a:rPr lang="ko-KR" altLang="en-US" sz="1600"/>
                <a:t>유해</a:t>
              </a:r>
              <a:r>
                <a:rPr lang="en-US" altLang="ko-KR" sz="1600"/>
                <a:t>·</a:t>
              </a:r>
              <a:r>
                <a:rPr lang="ko-KR" altLang="en-US" sz="1600"/>
                <a:t>위험요인 파악</a:t>
              </a:r>
              <a:endParaRPr lang="ko-KR" altLang="en-US" sz="1600"/>
            </a:p>
          </p:txBody>
        </p:sp>
        <p:sp>
          <p:nvSpPr>
            <p:cNvPr id="70" name="직사각형 69"/>
            <p:cNvSpPr/>
            <p:nvPr/>
          </p:nvSpPr>
          <p:spPr>
            <a:xfrm>
              <a:off x="656037" y="2658824"/>
              <a:ext cx="2710440" cy="617050"/>
            </a:xfrm>
            <a:prstGeom prst="rect">
              <a:avLst/>
            </a:prstGeom>
            <a:solidFill>
              <a:srgbClr val="f17677"/>
            </a:solidFill>
            <a:ln w="127000">
              <a:solidFill>
                <a:srgbClr val="f17677">
                  <a:alpha val="50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tabLst>
                  <a:tab pos="182563" algn="l"/>
                </a:tabLst>
                <a:defRPr/>
              </a:pPr>
              <a:r>
                <a:rPr lang="ko-KR" altLang="en-US" sz="22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위험성 결정</a:t>
              </a:r>
              <a:endParaRPr lang="ko-KR" altLang="en-US" sz="22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71" name="직사각형 70"/>
            <p:cNvSpPr/>
            <p:nvPr/>
          </p:nvSpPr>
          <p:spPr>
            <a:xfrm>
              <a:off x="1199976" y="3692276"/>
              <a:ext cx="2166500" cy="79572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o-KR" altLang="en-US" sz="1600"/>
                <a:t>위험성 감소대책</a:t>
              </a:r>
              <a:br>
                <a:rPr lang="en-US" altLang="ko-KR" sz="1600"/>
              </a:br>
              <a:r>
                <a:rPr lang="ko-KR" altLang="en-US" sz="1600"/>
                <a:t>수립 및 실행</a:t>
              </a:r>
              <a:endParaRPr lang="ko-KR" altLang="en-US" sz="1600"/>
            </a:p>
          </p:txBody>
        </p:sp>
        <p:sp>
          <p:nvSpPr>
            <p:cNvPr id="72" name="직사각형 71"/>
            <p:cNvSpPr/>
            <p:nvPr/>
          </p:nvSpPr>
          <p:spPr>
            <a:xfrm>
              <a:off x="656037" y="4769390"/>
              <a:ext cx="2710440" cy="4739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tabLst>
                  <a:tab pos="182563" algn="l"/>
                </a:tabLst>
                <a:defRPr/>
              </a:pPr>
              <a:r>
                <a:rPr lang="ko-KR" altLang="en-US" sz="1600"/>
                <a:t>위험성 평가 공유</a:t>
              </a:r>
              <a:endParaRPr lang="ko-KR" altLang="en-US" sz="1600"/>
            </a:p>
          </p:txBody>
        </p:sp>
        <p:sp>
          <p:nvSpPr>
            <p:cNvPr id="73" name="직사각형 72"/>
            <p:cNvSpPr/>
            <p:nvPr/>
          </p:nvSpPr>
          <p:spPr>
            <a:xfrm>
              <a:off x="656037" y="5494914"/>
              <a:ext cx="2710440" cy="4739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tabLst>
                  <a:tab pos="182563" algn="l"/>
                </a:tabLst>
                <a:defRPr/>
              </a:pPr>
              <a:r>
                <a:rPr lang="ko-KR" altLang="en-US" sz="1600"/>
                <a:t>기록 및 보존</a:t>
              </a:r>
              <a:endParaRPr lang="ko-KR" altLang="en-US" sz="1600"/>
            </a:p>
          </p:txBody>
        </p:sp>
        <p:cxnSp>
          <p:nvCxnSpPr>
            <p:cNvPr id="74" name="연결선: 꺾임 73"/>
            <p:cNvCxnSpPr>
              <a:stCxn id="71" idx="3"/>
              <a:endCxn id="70" idx="3"/>
            </p:cNvCxnSpPr>
            <p:nvPr/>
          </p:nvCxnSpPr>
          <p:spPr>
            <a:xfrm flipV="1">
              <a:off x="3366476" y="2967349"/>
              <a:ext cx="1" cy="1122789"/>
            </a:xfrm>
            <a:prstGeom prst="bentConnector3">
              <a:avLst>
                <a:gd name="adj1" fmla="val 22860100000"/>
              </a:avLst>
            </a:prstGeom>
            <a:ln w="38100">
              <a:solidFill>
                <a:srgbClr val="bfbfb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그룹 74"/>
          <p:cNvGrpSpPr/>
          <p:nvPr/>
        </p:nvGrpSpPr>
        <p:grpSpPr>
          <a:xfrm rot="0">
            <a:off x="593058" y="909827"/>
            <a:ext cx="2050446" cy="400110"/>
            <a:chOff x="593058" y="909827"/>
            <a:chExt cx="2050446" cy="400110"/>
          </a:xfrm>
        </p:grpSpPr>
        <p:grpSp>
          <p:nvGrpSpPr>
            <p:cNvPr id="76" name="그룹 75"/>
            <p:cNvGrpSpPr/>
            <p:nvPr/>
          </p:nvGrpSpPr>
          <p:grpSpPr>
            <a:xfrm rot="0">
              <a:off x="593058" y="968349"/>
              <a:ext cx="256864" cy="256864"/>
              <a:chOff x="524256" y="975360"/>
              <a:chExt cx="438912" cy="438912"/>
            </a:xfrm>
          </p:grpSpPr>
          <p:sp>
            <p:nvSpPr>
              <p:cNvPr id="78" name="사각형: 둥근 모서리 77"/>
              <p:cNvSpPr/>
              <p:nvPr/>
            </p:nvSpPr>
            <p:spPr>
              <a:xfrm>
                <a:off x="524256" y="975360"/>
                <a:ext cx="438912" cy="438912"/>
              </a:xfrm>
              <a:prstGeom prst="roundRect">
                <a:avLst>
                  <a:gd name="adj" fmla="val 16667"/>
                </a:avLst>
              </a:prstGeom>
              <a:solidFill>
                <a:srgbClr val="f1767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400"/>
              </a:p>
            </p:txBody>
          </p:sp>
          <p:sp>
            <p:nvSpPr>
              <p:cNvPr id="79" name="이등변 삼각형 78"/>
              <p:cNvSpPr/>
              <p:nvPr/>
            </p:nvSpPr>
            <p:spPr>
              <a:xfrm rot="5400000">
                <a:off x="633862" y="1100118"/>
                <a:ext cx="219700" cy="18939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400"/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812554" y="909827"/>
              <a:ext cx="1830950" cy="400110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lvl="0">
                <a:defRPr/>
              </a:pPr>
              <a:r>
                <a:rPr kumimoji="1" lang="ko-KR" altLang="en-US" sz="2000" kern="0" spc="-150">
                  <a:solidFill>
                    <a:srgbClr val="ed4d4d"/>
                  </a:solidFill>
                  <a:latin typeface="G마켓 산스 TTF Bold"/>
                  <a:ea typeface="G마켓 산스 TTF Bold"/>
                  <a:cs typeface="Arial"/>
                </a:rPr>
                <a:t>위험성평가 절차</a:t>
              </a:r>
              <a:endParaRPr kumimoji="1" lang="ko-KR" altLang="en-US" sz="2000" kern="0" spc="-150">
                <a:solidFill>
                  <a:srgbClr val="000066"/>
                </a:solidFill>
                <a:latin typeface="G마켓 산스 TTF Bold"/>
                <a:ea typeface="G마켓 산스 TTF Bold"/>
                <a:cs typeface="Arial"/>
              </a:endParaRPr>
            </a:p>
          </p:txBody>
        </p: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/>
              <a:t>· </a:t>
            </a:r>
            <a:fld id="{E06FA517-99C4-4931-8AF6-A43C2876D6DD}" type="slidenum">
              <a:rPr lang="en-US" altLang="en-US"/>
              <a:pPr lvl="0">
                <a:defRPr/>
              </a:pPr>
              <a:t>35</a:t>
            </a:fld>
            <a:r>
              <a:rPr lang="ko-KR" altLang="en-US"/>
              <a:t> </a:t>
            </a:r>
            <a:r>
              <a:rPr lang="en-US" altLang="ko-KR"/>
              <a:t>· </a:t>
            </a:r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788" y="388207"/>
            <a:ext cx="49125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Ⅲ. </a:t>
            </a:r>
            <a:r>
              <a:rPr lang="ko-KR" altLang="en-US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위험성평가 실시는 어떻게</a:t>
            </a:r>
            <a:r>
              <a:rPr lang="en-US" altLang="ko-KR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?</a:t>
            </a:r>
            <a:endParaRPr lang="en-US" altLang="ko-KR" spc="-7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3" name="그룹 2"/>
          <p:cNvGrpSpPr/>
          <p:nvPr/>
        </p:nvGrpSpPr>
        <p:grpSpPr>
          <a:xfrm rot="0">
            <a:off x="620318" y="1313799"/>
            <a:ext cx="2222894" cy="4772223"/>
            <a:chOff x="656037" y="1196659"/>
            <a:chExt cx="2710440" cy="4772223"/>
          </a:xfrm>
        </p:grpSpPr>
        <p:cxnSp>
          <p:nvCxnSpPr>
            <p:cNvPr id="29" name="연결선: 꺾임 28"/>
            <p:cNvCxnSpPr>
              <a:stCxn id="26" idx="3"/>
              <a:endCxn id="25" idx="3"/>
            </p:cNvCxnSpPr>
            <p:nvPr/>
          </p:nvCxnSpPr>
          <p:spPr>
            <a:xfrm flipV="1">
              <a:off x="3366476" y="2859848"/>
              <a:ext cx="1" cy="1122248"/>
            </a:xfrm>
            <a:prstGeom prst="bentConnector3">
              <a:avLst>
                <a:gd name="adj1" fmla="val 22860100000"/>
              </a:avLst>
            </a:prstGeom>
            <a:ln w="38100">
              <a:solidFill>
                <a:srgbClr val="bfbfb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화살표: 아래쪽 3"/>
            <p:cNvSpPr/>
            <p:nvPr/>
          </p:nvSpPr>
          <p:spPr>
            <a:xfrm>
              <a:off x="1888055" y="1595172"/>
              <a:ext cx="246403" cy="268472"/>
            </a:xfrm>
            <a:prstGeom prst="downArrow">
              <a:avLst>
                <a:gd name="adj1" fmla="val 45361"/>
                <a:gd name="adj2" fmla="val 4098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5" name="화살표: 아래쪽 4"/>
            <p:cNvSpPr/>
            <p:nvPr/>
          </p:nvSpPr>
          <p:spPr>
            <a:xfrm>
              <a:off x="1888055" y="2306959"/>
              <a:ext cx="246403" cy="268472"/>
            </a:xfrm>
            <a:prstGeom prst="downArrow">
              <a:avLst>
                <a:gd name="adj1" fmla="val 45361"/>
                <a:gd name="adj2" fmla="val 4098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6" name="화살표: 아래쪽 5"/>
            <p:cNvSpPr/>
            <p:nvPr/>
          </p:nvSpPr>
          <p:spPr>
            <a:xfrm>
              <a:off x="804805" y="3097448"/>
              <a:ext cx="246403" cy="1603243"/>
            </a:xfrm>
            <a:prstGeom prst="downArrow">
              <a:avLst>
                <a:gd name="adj1" fmla="val 45361"/>
                <a:gd name="adj2" fmla="val 4098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7" name="화살표: 아래쪽 6"/>
            <p:cNvSpPr/>
            <p:nvPr/>
          </p:nvSpPr>
          <p:spPr>
            <a:xfrm>
              <a:off x="1888055" y="3016502"/>
              <a:ext cx="246403" cy="364579"/>
            </a:xfrm>
            <a:prstGeom prst="downArrow">
              <a:avLst>
                <a:gd name="adj1" fmla="val 45361"/>
                <a:gd name="adj2" fmla="val 4098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9" name="화살표: 아래쪽 8"/>
            <p:cNvSpPr/>
            <p:nvPr/>
          </p:nvSpPr>
          <p:spPr>
            <a:xfrm>
              <a:off x="1888055" y="5197337"/>
              <a:ext cx="246403" cy="268472"/>
            </a:xfrm>
            <a:prstGeom prst="downArrow">
              <a:avLst>
                <a:gd name="adj1" fmla="val 45361"/>
                <a:gd name="adj2" fmla="val 4098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656037" y="1196659"/>
              <a:ext cx="2710440" cy="475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tabLst>
                  <a:tab pos="182563" algn="l"/>
                </a:tabLst>
                <a:defRPr/>
              </a:pPr>
              <a:r>
                <a:rPr lang="ko-KR" altLang="en-US" sz="1600"/>
                <a:t>사전준비</a:t>
              </a:r>
              <a:endParaRPr lang="ko-KR" altLang="en-US" sz="1600"/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656037" y="1902234"/>
              <a:ext cx="2710440" cy="475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tabLst>
                  <a:tab pos="182563" algn="l"/>
                </a:tabLst>
                <a:defRPr/>
              </a:pPr>
              <a:r>
                <a:rPr lang="ko-KR" altLang="en-US" sz="1600"/>
                <a:t>유해</a:t>
              </a:r>
              <a:r>
                <a:rPr lang="en-US" altLang="ko-KR" sz="1600"/>
                <a:t>·</a:t>
              </a:r>
              <a:r>
                <a:rPr lang="ko-KR" altLang="en-US" sz="1600"/>
                <a:t>위험요인 파악</a:t>
              </a:r>
              <a:endParaRPr lang="ko-KR" altLang="en-US" sz="1600"/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656037" y="2622248"/>
              <a:ext cx="2710440" cy="475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tabLst>
                  <a:tab pos="182563" algn="l"/>
                </a:tabLst>
                <a:defRPr/>
              </a:pPr>
              <a:r>
                <a:rPr lang="ko-KR" altLang="en-US" sz="1600"/>
                <a:t>위험성 결정</a:t>
              </a:r>
              <a:endParaRPr lang="ko-KR" altLang="en-US" sz="1600"/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1199976" y="3476191"/>
              <a:ext cx="2166500" cy="1011809"/>
            </a:xfrm>
            <a:prstGeom prst="rect">
              <a:avLst/>
            </a:prstGeom>
            <a:solidFill>
              <a:srgbClr val="f17677"/>
            </a:solidFill>
            <a:ln w="127000">
              <a:solidFill>
                <a:srgbClr val="f17677">
                  <a:alpha val="50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anchor="ctr"/>
            <a:lstStyle/>
            <a:p>
              <a:pPr algn="ctr">
                <a:spcBef>
                  <a:spcPts val="0"/>
                </a:spcBef>
                <a:tabLst>
                  <a:tab pos="182563" algn="l"/>
                </a:tabLst>
                <a:defRPr/>
              </a:pPr>
              <a:r>
                <a:rPr lang="ko-KR" altLang="en-US" sz="2200" spc="-2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위험성 감소대책</a:t>
              </a:r>
              <a:br>
                <a:rPr lang="en-US" altLang="ko-KR" sz="2200" spc="-1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</a:br>
              <a:r>
                <a:rPr lang="ko-KR" altLang="en-US" sz="2200" spc="-1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수립 및 실행</a:t>
              </a:r>
              <a:endParaRPr lang="ko-KR" altLang="en-US" sz="2200" spc="-1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656037" y="4769390"/>
              <a:ext cx="2710440" cy="4739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tabLst>
                  <a:tab pos="182563" algn="l"/>
                </a:tabLst>
                <a:defRPr/>
              </a:pPr>
              <a:r>
                <a:rPr lang="ko-KR" altLang="en-US" sz="1600"/>
                <a:t>위험성 평가 공유</a:t>
              </a:r>
              <a:endParaRPr lang="ko-KR" altLang="en-US" sz="1600"/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656037" y="5494914"/>
              <a:ext cx="2710440" cy="4739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tabLst>
                  <a:tab pos="182563" algn="l"/>
                </a:tabLst>
                <a:defRPr/>
              </a:pPr>
              <a:r>
                <a:rPr lang="ko-KR" altLang="en-US" sz="1600"/>
                <a:t>기록 및 보존</a:t>
              </a:r>
              <a:endParaRPr lang="ko-KR" altLang="en-US" sz="1600"/>
            </a:p>
          </p:txBody>
        </p:sp>
      </p:grpSp>
      <p:sp>
        <p:nvSpPr>
          <p:cNvPr id="62" name="사각형: 둥근 모서리 61"/>
          <p:cNvSpPr/>
          <p:nvPr/>
        </p:nvSpPr>
        <p:spPr>
          <a:xfrm>
            <a:off x="4287017" y="1612084"/>
            <a:ext cx="6824310" cy="1869988"/>
          </a:xfrm>
          <a:prstGeom prst="roundRect">
            <a:avLst>
              <a:gd name="adj" fmla="val 3501"/>
            </a:avLst>
          </a:prstGeom>
          <a:solidFill>
            <a:srgbClr val="eaeaea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tabLst>
                <a:tab pos="182563" algn="l"/>
              </a:tabLst>
              <a:defRPr/>
            </a:pPr>
            <a:endParaRPr lang="ko-KR" altLang="en-US" sz="2200">
              <a:ln w="9525">
                <a:solidFill>
                  <a:srgbClr val="a1a1a1">
                    <a:alpha val="0"/>
                  </a:srgbClr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361463" y="2007608"/>
            <a:ext cx="6824310" cy="11328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200"/>
              </a:lnSpc>
              <a:defRPr/>
            </a:pPr>
            <a:r>
              <a:rPr lang="ko-KR" altLang="en-US" sz="2800">
                <a:solidFill>
                  <a:srgbClr val="ed5151"/>
                </a:solidFill>
                <a:latin typeface="+mj-ea"/>
                <a:ea typeface="+mj-ea"/>
                <a:cs typeface="함초롬돋움"/>
              </a:rPr>
              <a:t>“위험성 수준이 높은 유해</a:t>
            </a:r>
            <a:r>
              <a:rPr lang="en-US" altLang="ko-KR" sz="2800">
                <a:solidFill>
                  <a:srgbClr val="ed5151"/>
                </a:solidFill>
                <a:latin typeface="+mj-ea"/>
                <a:ea typeface="+mj-ea"/>
                <a:cs typeface="함초롬돋움"/>
              </a:rPr>
              <a:t>·</a:t>
            </a:r>
            <a:r>
              <a:rPr lang="ko-KR" altLang="en-US" sz="2800">
                <a:solidFill>
                  <a:srgbClr val="ed5151"/>
                </a:solidFill>
                <a:latin typeface="+mj-ea"/>
                <a:ea typeface="+mj-ea"/>
                <a:cs typeface="함초롬돋움"/>
              </a:rPr>
              <a:t>위험요인을 </a:t>
            </a:r>
            <a:endParaRPr lang="ko-KR" altLang="en-US" sz="2800">
              <a:solidFill>
                <a:srgbClr val="ed5151"/>
              </a:solidFill>
              <a:latin typeface="+mj-ea"/>
              <a:ea typeface="+mj-ea"/>
              <a:cs typeface="함초롬돋움"/>
            </a:endParaRPr>
          </a:p>
          <a:p>
            <a:pPr algn="ctr">
              <a:lnSpc>
                <a:spcPts val="4200"/>
              </a:lnSpc>
              <a:defRPr/>
            </a:pPr>
            <a:r>
              <a:rPr lang="ko-KR" altLang="en-US" sz="2800">
                <a:solidFill>
                  <a:srgbClr val="ed5151"/>
                </a:solidFill>
                <a:latin typeface="+mj-ea"/>
                <a:ea typeface="+mj-ea"/>
                <a:cs typeface="함초롬돋움"/>
              </a:rPr>
              <a:t>감소대책 마련의 우선순위로”</a:t>
            </a:r>
            <a:endParaRPr lang="ko-KR" altLang="en-US" sz="2800">
              <a:solidFill>
                <a:srgbClr val="ed5151"/>
              </a:solidFill>
              <a:latin typeface="+mj-ea"/>
              <a:ea typeface="+mj-ea"/>
              <a:cs typeface="함초롬돋움"/>
            </a:endParaRPr>
          </a:p>
        </p:txBody>
      </p:sp>
      <p:grpSp>
        <p:nvGrpSpPr>
          <p:cNvPr id="65" name="그룹 64"/>
          <p:cNvGrpSpPr/>
          <p:nvPr/>
        </p:nvGrpSpPr>
        <p:grpSpPr>
          <a:xfrm rot="0">
            <a:off x="3731608" y="2033289"/>
            <a:ext cx="1166415" cy="1166415"/>
            <a:chOff x="3547857" y="5346446"/>
            <a:chExt cx="646331" cy="646331"/>
          </a:xfrm>
        </p:grpSpPr>
        <p:sp>
          <p:nvSpPr>
            <p:cNvPr id="66" name="타원 65"/>
            <p:cNvSpPr/>
            <p:nvPr/>
          </p:nvSpPr>
          <p:spPr>
            <a:xfrm>
              <a:off x="3547857" y="5346446"/>
              <a:ext cx="646331" cy="646331"/>
            </a:xfrm>
            <a:prstGeom prst="ellipse">
              <a:avLst/>
            </a:prstGeom>
            <a:solidFill>
              <a:schemeClr val="accent4"/>
            </a:solidFill>
            <a:ln w="698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67" name="Freeform 33"/>
            <p:cNvSpPr>
              <a:spLocks noEditPoints="1"/>
            </p:cNvSpPr>
            <p:nvPr/>
          </p:nvSpPr>
          <p:spPr>
            <a:xfrm>
              <a:off x="3668684" y="5450280"/>
              <a:ext cx="397204" cy="438662"/>
            </a:xfrm>
            <a:custGeom>
              <a:avLst/>
              <a:gdLst>
                <a:gd name="T0" fmla="*/ 296 w 297"/>
                <a:gd name="T1" fmla="*/ 158 h 328"/>
                <a:gd name="T2" fmla="*/ 255 w 297"/>
                <a:gd name="T3" fmla="*/ 150 h 328"/>
                <a:gd name="T4" fmla="*/ 292 w 297"/>
                <a:gd name="T5" fmla="*/ 138 h 328"/>
                <a:gd name="T6" fmla="*/ 297 w 297"/>
                <a:gd name="T7" fmla="*/ 142 h 328"/>
                <a:gd name="T8" fmla="*/ 159 w 297"/>
                <a:gd name="T9" fmla="*/ 5 h 328"/>
                <a:gd name="T10" fmla="*/ 155 w 297"/>
                <a:gd name="T11" fmla="*/ 0 h 328"/>
                <a:gd name="T12" fmla="*/ 138 w 297"/>
                <a:gd name="T13" fmla="*/ 4 h 328"/>
                <a:gd name="T14" fmla="*/ 147 w 297"/>
                <a:gd name="T15" fmla="*/ 42 h 328"/>
                <a:gd name="T16" fmla="*/ 264 w 297"/>
                <a:gd name="T17" fmla="*/ 48 h 328"/>
                <a:gd name="T18" fmla="*/ 256 w 297"/>
                <a:gd name="T19" fmla="*/ 33 h 328"/>
                <a:gd name="T20" fmla="*/ 249 w 297"/>
                <a:gd name="T21" fmla="*/ 33 h 328"/>
                <a:gd name="T22" fmla="*/ 43 w 297"/>
                <a:gd name="T23" fmla="*/ 150 h 328"/>
                <a:gd name="T24" fmla="*/ 6 w 297"/>
                <a:gd name="T25" fmla="*/ 138 h 328"/>
                <a:gd name="T26" fmla="*/ 0 w 297"/>
                <a:gd name="T27" fmla="*/ 155 h 328"/>
                <a:gd name="T28" fmla="*/ 6 w 297"/>
                <a:gd name="T29" fmla="*/ 159 h 328"/>
                <a:gd name="T30" fmla="*/ 238 w 297"/>
                <a:gd name="T31" fmla="*/ 229 h 328"/>
                <a:gd name="T32" fmla="*/ 228 w 297"/>
                <a:gd name="T33" fmla="*/ 234 h 328"/>
                <a:gd name="T34" fmla="*/ 252 w 297"/>
                <a:gd name="T35" fmla="*/ 265 h 328"/>
                <a:gd name="T36" fmla="*/ 265 w 297"/>
                <a:gd name="T37" fmla="*/ 251 h 328"/>
                <a:gd name="T38" fmla="*/ 60 w 297"/>
                <a:gd name="T39" fmla="*/ 68 h 328"/>
                <a:gd name="T40" fmla="*/ 68 w 297"/>
                <a:gd name="T41" fmla="*/ 60 h 328"/>
                <a:gd name="T42" fmla="*/ 43 w 297"/>
                <a:gd name="T43" fmla="*/ 32 h 328"/>
                <a:gd name="T44" fmla="*/ 32 w 297"/>
                <a:gd name="T45" fmla="*/ 45 h 328"/>
                <a:gd name="T46" fmla="*/ 63 w 297"/>
                <a:gd name="T47" fmla="*/ 228 h 328"/>
                <a:gd name="T48" fmla="*/ 32 w 297"/>
                <a:gd name="T49" fmla="*/ 251 h 328"/>
                <a:gd name="T50" fmla="*/ 45 w 297"/>
                <a:gd name="T51" fmla="*/ 265 h 328"/>
                <a:gd name="T52" fmla="*/ 69 w 297"/>
                <a:gd name="T53" fmla="*/ 234 h 328"/>
                <a:gd name="T54" fmla="*/ 141 w 297"/>
                <a:gd name="T55" fmla="*/ 214 h 328"/>
                <a:gd name="T56" fmla="*/ 145 w 297"/>
                <a:gd name="T57" fmla="*/ 232 h 328"/>
                <a:gd name="T58" fmla="*/ 159 w 297"/>
                <a:gd name="T59" fmla="*/ 222 h 328"/>
                <a:gd name="T60" fmla="*/ 149 w 297"/>
                <a:gd name="T61" fmla="*/ 212 h 328"/>
                <a:gd name="T62" fmla="*/ 134 w 297"/>
                <a:gd name="T63" fmla="*/ 119 h 328"/>
                <a:gd name="T64" fmla="*/ 151 w 297"/>
                <a:gd name="T65" fmla="*/ 201 h 328"/>
                <a:gd name="T66" fmla="*/ 163 w 297"/>
                <a:gd name="T67" fmla="*/ 119 h 328"/>
                <a:gd name="T68" fmla="*/ 234 w 297"/>
                <a:gd name="T69" fmla="*/ 140 h 328"/>
                <a:gd name="T70" fmla="*/ 212 w 297"/>
                <a:gd name="T71" fmla="*/ 199 h 328"/>
                <a:gd name="T72" fmla="*/ 191 w 297"/>
                <a:gd name="T73" fmla="*/ 296 h 328"/>
                <a:gd name="T74" fmla="*/ 181 w 297"/>
                <a:gd name="T75" fmla="*/ 307 h 328"/>
                <a:gd name="T76" fmla="*/ 161 w 297"/>
                <a:gd name="T77" fmla="*/ 327 h 328"/>
                <a:gd name="T78" fmla="*/ 132 w 297"/>
                <a:gd name="T79" fmla="*/ 324 h 328"/>
                <a:gd name="T80" fmla="*/ 117 w 297"/>
                <a:gd name="T81" fmla="*/ 307 h 328"/>
                <a:gd name="T82" fmla="*/ 106 w 297"/>
                <a:gd name="T83" fmla="*/ 287 h 328"/>
                <a:gd name="T84" fmla="*/ 151 w 297"/>
                <a:gd name="T85" fmla="*/ 279 h 328"/>
                <a:gd name="T86" fmla="*/ 106 w 297"/>
                <a:gd name="T87" fmla="*/ 250 h 328"/>
                <a:gd name="T88" fmla="*/ 85 w 297"/>
                <a:gd name="T89" fmla="*/ 199 h 328"/>
                <a:gd name="T90" fmla="*/ 64 w 297"/>
                <a:gd name="T91" fmla="*/ 140 h 328"/>
                <a:gd name="T92" fmla="*/ 79 w 297"/>
                <a:gd name="T93" fmla="*/ 97 h 328"/>
                <a:gd name="T94" fmla="*/ 149 w 297"/>
                <a:gd name="T95" fmla="*/ 64 h 328"/>
                <a:gd name="T96" fmla="*/ 224 w 297"/>
                <a:gd name="T97" fmla="*/ 103 h 328"/>
                <a:gd name="T98" fmla="*/ 234 w 297"/>
                <a:gd name="T99" fmla="*/ 140 h 328"/>
                <a:gd name="T100" fmla="*/ 195 w 297"/>
                <a:gd name="T101" fmla="*/ 99 h 328"/>
                <a:gd name="T102" fmla="*/ 136 w 297"/>
                <a:gd name="T103" fmla="*/ 83 h 328"/>
                <a:gd name="T104" fmla="*/ 84 w 297"/>
                <a:gd name="T105" fmla="*/ 128 h 328"/>
                <a:gd name="T106" fmla="*/ 94 w 297"/>
                <a:gd name="T107" fmla="*/ 177 h 328"/>
                <a:gd name="T108" fmla="*/ 124 w 297"/>
                <a:gd name="T109" fmla="*/ 240 h 328"/>
                <a:gd name="T110" fmla="*/ 125 w 297"/>
                <a:gd name="T111" fmla="*/ 254 h 328"/>
                <a:gd name="T112" fmla="*/ 149 w 297"/>
                <a:gd name="T113" fmla="*/ 257 h 328"/>
                <a:gd name="T114" fmla="*/ 173 w 297"/>
                <a:gd name="T115" fmla="*/ 254 h 328"/>
                <a:gd name="T116" fmla="*/ 175 w 297"/>
                <a:gd name="T117" fmla="*/ 230 h 328"/>
                <a:gd name="T118" fmla="*/ 208 w 297"/>
                <a:gd name="T119" fmla="*/ 165 h 3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7" h="328">
                  <a:moveTo>
                    <a:pt x="297" y="142"/>
                  </a:moveTo>
                  <a:lnTo>
                    <a:pt x="297" y="155"/>
                  </a:lnTo>
                  <a:lnTo>
                    <a:pt x="297" y="155"/>
                  </a:lnTo>
                  <a:lnTo>
                    <a:pt x="297" y="156"/>
                  </a:lnTo>
                  <a:lnTo>
                    <a:pt x="296" y="158"/>
                  </a:lnTo>
                  <a:lnTo>
                    <a:pt x="296" y="158"/>
                  </a:lnTo>
                  <a:lnTo>
                    <a:pt x="293" y="159"/>
                  </a:lnTo>
                  <a:lnTo>
                    <a:pt x="292" y="159"/>
                  </a:lnTo>
                  <a:lnTo>
                    <a:pt x="259" y="154"/>
                  </a:lnTo>
                  <a:lnTo>
                    <a:pt x="259" y="154"/>
                  </a:lnTo>
                  <a:lnTo>
                    <a:pt x="256" y="152"/>
                  </a:lnTo>
                  <a:lnTo>
                    <a:pt x="255" y="150"/>
                  </a:lnTo>
                  <a:lnTo>
                    <a:pt x="255" y="147"/>
                  </a:lnTo>
                  <a:lnTo>
                    <a:pt x="255" y="147"/>
                  </a:lnTo>
                  <a:lnTo>
                    <a:pt x="256" y="144"/>
                  </a:lnTo>
                  <a:lnTo>
                    <a:pt x="259" y="142"/>
                  </a:lnTo>
                  <a:lnTo>
                    <a:pt x="292" y="138"/>
                  </a:lnTo>
                  <a:lnTo>
                    <a:pt x="292" y="138"/>
                  </a:lnTo>
                  <a:lnTo>
                    <a:pt x="293" y="138"/>
                  </a:lnTo>
                  <a:lnTo>
                    <a:pt x="296" y="139"/>
                  </a:lnTo>
                  <a:lnTo>
                    <a:pt x="296" y="139"/>
                  </a:lnTo>
                  <a:lnTo>
                    <a:pt x="297" y="140"/>
                  </a:lnTo>
                  <a:lnTo>
                    <a:pt x="297" y="142"/>
                  </a:lnTo>
                  <a:lnTo>
                    <a:pt x="297" y="142"/>
                  </a:lnTo>
                  <a:close/>
                  <a:moveTo>
                    <a:pt x="147" y="42"/>
                  </a:moveTo>
                  <a:lnTo>
                    <a:pt x="150" y="42"/>
                  </a:lnTo>
                  <a:lnTo>
                    <a:pt x="150" y="42"/>
                  </a:lnTo>
                  <a:lnTo>
                    <a:pt x="153" y="41"/>
                  </a:lnTo>
                  <a:lnTo>
                    <a:pt x="154" y="38"/>
                  </a:lnTo>
                  <a:lnTo>
                    <a:pt x="159" y="5"/>
                  </a:lnTo>
                  <a:lnTo>
                    <a:pt x="159" y="5"/>
                  </a:lnTo>
                  <a:lnTo>
                    <a:pt x="159" y="4"/>
                  </a:lnTo>
                  <a:lnTo>
                    <a:pt x="158" y="1"/>
                  </a:lnTo>
                  <a:lnTo>
                    <a:pt x="158" y="1"/>
                  </a:lnTo>
                  <a:lnTo>
                    <a:pt x="157" y="0"/>
                  </a:lnTo>
                  <a:lnTo>
                    <a:pt x="155" y="0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41" y="0"/>
                  </a:lnTo>
                  <a:lnTo>
                    <a:pt x="140" y="1"/>
                  </a:lnTo>
                  <a:lnTo>
                    <a:pt x="140" y="1"/>
                  </a:lnTo>
                  <a:lnTo>
                    <a:pt x="138" y="4"/>
                  </a:lnTo>
                  <a:lnTo>
                    <a:pt x="138" y="5"/>
                  </a:lnTo>
                  <a:lnTo>
                    <a:pt x="142" y="38"/>
                  </a:lnTo>
                  <a:lnTo>
                    <a:pt x="142" y="38"/>
                  </a:lnTo>
                  <a:lnTo>
                    <a:pt x="145" y="41"/>
                  </a:lnTo>
                  <a:lnTo>
                    <a:pt x="147" y="42"/>
                  </a:lnTo>
                  <a:lnTo>
                    <a:pt x="147" y="42"/>
                  </a:lnTo>
                  <a:close/>
                  <a:moveTo>
                    <a:pt x="232" y="68"/>
                  </a:moveTo>
                  <a:lnTo>
                    <a:pt x="232" y="68"/>
                  </a:lnTo>
                  <a:lnTo>
                    <a:pt x="235" y="69"/>
                  </a:lnTo>
                  <a:lnTo>
                    <a:pt x="238" y="68"/>
                  </a:lnTo>
                  <a:lnTo>
                    <a:pt x="264" y="48"/>
                  </a:lnTo>
                  <a:lnTo>
                    <a:pt x="264" y="48"/>
                  </a:lnTo>
                  <a:lnTo>
                    <a:pt x="265" y="46"/>
                  </a:lnTo>
                  <a:lnTo>
                    <a:pt x="265" y="45"/>
                  </a:lnTo>
                  <a:lnTo>
                    <a:pt x="265" y="45"/>
                  </a:lnTo>
                  <a:lnTo>
                    <a:pt x="265" y="44"/>
                  </a:lnTo>
                  <a:lnTo>
                    <a:pt x="264" y="41"/>
                  </a:lnTo>
                  <a:lnTo>
                    <a:pt x="256" y="33"/>
                  </a:lnTo>
                  <a:lnTo>
                    <a:pt x="256" y="33"/>
                  </a:lnTo>
                  <a:lnTo>
                    <a:pt x="255" y="32"/>
                  </a:lnTo>
                  <a:lnTo>
                    <a:pt x="252" y="32"/>
                  </a:lnTo>
                  <a:lnTo>
                    <a:pt x="252" y="32"/>
                  </a:lnTo>
                  <a:lnTo>
                    <a:pt x="251" y="32"/>
                  </a:lnTo>
                  <a:lnTo>
                    <a:pt x="249" y="33"/>
                  </a:lnTo>
                  <a:lnTo>
                    <a:pt x="230" y="60"/>
                  </a:lnTo>
                  <a:lnTo>
                    <a:pt x="230" y="60"/>
                  </a:lnTo>
                  <a:lnTo>
                    <a:pt x="228" y="62"/>
                  </a:lnTo>
                  <a:lnTo>
                    <a:pt x="230" y="65"/>
                  </a:lnTo>
                  <a:lnTo>
                    <a:pt x="232" y="68"/>
                  </a:lnTo>
                  <a:close/>
                  <a:moveTo>
                    <a:pt x="43" y="150"/>
                  </a:moveTo>
                  <a:lnTo>
                    <a:pt x="43" y="147"/>
                  </a:lnTo>
                  <a:lnTo>
                    <a:pt x="43" y="147"/>
                  </a:lnTo>
                  <a:lnTo>
                    <a:pt x="41" y="144"/>
                  </a:lnTo>
                  <a:lnTo>
                    <a:pt x="39" y="142"/>
                  </a:lnTo>
                  <a:lnTo>
                    <a:pt x="6" y="138"/>
                  </a:lnTo>
                  <a:lnTo>
                    <a:pt x="6" y="138"/>
                  </a:lnTo>
                  <a:lnTo>
                    <a:pt x="4" y="138"/>
                  </a:lnTo>
                  <a:lnTo>
                    <a:pt x="2" y="139"/>
                  </a:lnTo>
                  <a:lnTo>
                    <a:pt x="2" y="139"/>
                  </a:lnTo>
                  <a:lnTo>
                    <a:pt x="0" y="140"/>
                  </a:lnTo>
                  <a:lnTo>
                    <a:pt x="0" y="142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6"/>
                  </a:lnTo>
                  <a:lnTo>
                    <a:pt x="2" y="158"/>
                  </a:lnTo>
                  <a:lnTo>
                    <a:pt x="2" y="158"/>
                  </a:lnTo>
                  <a:lnTo>
                    <a:pt x="4" y="159"/>
                  </a:lnTo>
                  <a:lnTo>
                    <a:pt x="6" y="159"/>
                  </a:lnTo>
                  <a:lnTo>
                    <a:pt x="39" y="154"/>
                  </a:lnTo>
                  <a:lnTo>
                    <a:pt x="39" y="154"/>
                  </a:lnTo>
                  <a:lnTo>
                    <a:pt x="41" y="152"/>
                  </a:lnTo>
                  <a:lnTo>
                    <a:pt x="43" y="150"/>
                  </a:lnTo>
                  <a:lnTo>
                    <a:pt x="43" y="150"/>
                  </a:lnTo>
                  <a:close/>
                  <a:moveTo>
                    <a:pt x="238" y="229"/>
                  </a:moveTo>
                  <a:lnTo>
                    <a:pt x="238" y="229"/>
                  </a:lnTo>
                  <a:lnTo>
                    <a:pt x="235" y="228"/>
                  </a:lnTo>
                  <a:lnTo>
                    <a:pt x="232" y="229"/>
                  </a:lnTo>
                  <a:lnTo>
                    <a:pt x="230" y="232"/>
                  </a:lnTo>
                  <a:lnTo>
                    <a:pt x="230" y="232"/>
                  </a:lnTo>
                  <a:lnTo>
                    <a:pt x="228" y="234"/>
                  </a:lnTo>
                  <a:lnTo>
                    <a:pt x="230" y="237"/>
                  </a:lnTo>
                  <a:lnTo>
                    <a:pt x="249" y="263"/>
                  </a:lnTo>
                  <a:lnTo>
                    <a:pt x="249" y="263"/>
                  </a:lnTo>
                  <a:lnTo>
                    <a:pt x="251" y="265"/>
                  </a:lnTo>
                  <a:lnTo>
                    <a:pt x="252" y="265"/>
                  </a:lnTo>
                  <a:lnTo>
                    <a:pt x="252" y="265"/>
                  </a:lnTo>
                  <a:lnTo>
                    <a:pt x="253" y="265"/>
                  </a:lnTo>
                  <a:lnTo>
                    <a:pt x="256" y="263"/>
                  </a:lnTo>
                  <a:lnTo>
                    <a:pt x="264" y="255"/>
                  </a:lnTo>
                  <a:lnTo>
                    <a:pt x="264" y="255"/>
                  </a:lnTo>
                  <a:lnTo>
                    <a:pt x="265" y="254"/>
                  </a:lnTo>
                  <a:lnTo>
                    <a:pt x="265" y="251"/>
                  </a:lnTo>
                  <a:lnTo>
                    <a:pt x="265" y="251"/>
                  </a:lnTo>
                  <a:lnTo>
                    <a:pt x="265" y="250"/>
                  </a:lnTo>
                  <a:lnTo>
                    <a:pt x="264" y="249"/>
                  </a:lnTo>
                  <a:lnTo>
                    <a:pt x="238" y="229"/>
                  </a:lnTo>
                  <a:close/>
                  <a:moveTo>
                    <a:pt x="60" y="68"/>
                  </a:moveTo>
                  <a:lnTo>
                    <a:pt x="60" y="68"/>
                  </a:lnTo>
                  <a:lnTo>
                    <a:pt x="63" y="69"/>
                  </a:lnTo>
                  <a:lnTo>
                    <a:pt x="65" y="68"/>
                  </a:lnTo>
                  <a:lnTo>
                    <a:pt x="68" y="65"/>
                  </a:lnTo>
                  <a:lnTo>
                    <a:pt x="68" y="65"/>
                  </a:lnTo>
                  <a:lnTo>
                    <a:pt x="69" y="62"/>
                  </a:lnTo>
                  <a:lnTo>
                    <a:pt x="68" y="60"/>
                  </a:lnTo>
                  <a:lnTo>
                    <a:pt x="48" y="33"/>
                  </a:lnTo>
                  <a:lnTo>
                    <a:pt x="48" y="33"/>
                  </a:lnTo>
                  <a:lnTo>
                    <a:pt x="47" y="32"/>
                  </a:lnTo>
                  <a:lnTo>
                    <a:pt x="45" y="32"/>
                  </a:lnTo>
                  <a:lnTo>
                    <a:pt x="45" y="32"/>
                  </a:lnTo>
                  <a:lnTo>
                    <a:pt x="43" y="32"/>
                  </a:lnTo>
                  <a:lnTo>
                    <a:pt x="41" y="33"/>
                  </a:lnTo>
                  <a:lnTo>
                    <a:pt x="34" y="41"/>
                  </a:lnTo>
                  <a:lnTo>
                    <a:pt x="34" y="41"/>
                  </a:lnTo>
                  <a:lnTo>
                    <a:pt x="32" y="44"/>
                  </a:lnTo>
                  <a:lnTo>
                    <a:pt x="32" y="45"/>
                  </a:lnTo>
                  <a:lnTo>
                    <a:pt x="32" y="45"/>
                  </a:lnTo>
                  <a:lnTo>
                    <a:pt x="32" y="46"/>
                  </a:lnTo>
                  <a:lnTo>
                    <a:pt x="34" y="48"/>
                  </a:lnTo>
                  <a:lnTo>
                    <a:pt x="60" y="68"/>
                  </a:lnTo>
                  <a:close/>
                  <a:moveTo>
                    <a:pt x="65" y="229"/>
                  </a:moveTo>
                  <a:lnTo>
                    <a:pt x="65" y="229"/>
                  </a:lnTo>
                  <a:lnTo>
                    <a:pt x="63" y="228"/>
                  </a:lnTo>
                  <a:lnTo>
                    <a:pt x="60" y="229"/>
                  </a:lnTo>
                  <a:lnTo>
                    <a:pt x="34" y="249"/>
                  </a:lnTo>
                  <a:lnTo>
                    <a:pt x="34" y="249"/>
                  </a:lnTo>
                  <a:lnTo>
                    <a:pt x="32" y="250"/>
                  </a:lnTo>
                  <a:lnTo>
                    <a:pt x="32" y="251"/>
                  </a:lnTo>
                  <a:lnTo>
                    <a:pt x="32" y="251"/>
                  </a:lnTo>
                  <a:lnTo>
                    <a:pt x="32" y="254"/>
                  </a:lnTo>
                  <a:lnTo>
                    <a:pt x="34" y="255"/>
                  </a:lnTo>
                  <a:lnTo>
                    <a:pt x="41" y="263"/>
                  </a:lnTo>
                  <a:lnTo>
                    <a:pt x="41" y="263"/>
                  </a:lnTo>
                  <a:lnTo>
                    <a:pt x="44" y="265"/>
                  </a:lnTo>
                  <a:lnTo>
                    <a:pt x="45" y="265"/>
                  </a:lnTo>
                  <a:lnTo>
                    <a:pt x="45" y="265"/>
                  </a:lnTo>
                  <a:lnTo>
                    <a:pt x="47" y="265"/>
                  </a:lnTo>
                  <a:lnTo>
                    <a:pt x="48" y="263"/>
                  </a:lnTo>
                  <a:lnTo>
                    <a:pt x="68" y="237"/>
                  </a:lnTo>
                  <a:lnTo>
                    <a:pt x="68" y="237"/>
                  </a:lnTo>
                  <a:lnTo>
                    <a:pt x="69" y="234"/>
                  </a:lnTo>
                  <a:lnTo>
                    <a:pt x="68" y="232"/>
                  </a:lnTo>
                  <a:lnTo>
                    <a:pt x="65" y="229"/>
                  </a:lnTo>
                  <a:close/>
                  <a:moveTo>
                    <a:pt x="149" y="212"/>
                  </a:moveTo>
                  <a:lnTo>
                    <a:pt x="149" y="212"/>
                  </a:lnTo>
                  <a:lnTo>
                    <a:pt x="145" y="213"/>
                  </a:lnTo>
                  <a:lnTo>
                    <a:pt x="141" y="214"/>
                  </a:lnTo>
                  <a:lnTo>
                    <a:pt x="140" y="218"/>
                  </a:lnTo>
                  <a:lnTo>
                    <a:pt x="138" y="222"/>
                  </a:lnTo>
                  <a:lnTo>
                    <a:pt x="138" y="222"/>
                  </a:lnTo>
                  <a:lnTo>
                    <a:pt x="140" y="226"/>
                  </a:lnTo>
                  <a:lnTo>
                    <a:pt x="141" y="230"/>
                  </a:lnTo>
                  <a:lnTo>
                    <a:pt x="145" y="232"/>
                  </a:lnTo>
                  <a:lnTo>
                    <a:pt x="149" y="233"/>
                  </a:lnTo>
                  <a:lnTo>
                    <a:pt x="149" y="233"/>
                  </a:lnTo>
                  <a:lnTo>
                    <a:pt x="153" y="232"/>
                  </a:lnTo>
                  <a:lnTo>
                    <a:pt x="157" y="230"/>
                  </a:lnTo>
                  <a:lnTo>
                    <a:pt x="158" y="226"/>
                  </a:lnTo>
                  <a:lnTo>
                    <a:pt x="159" y="222"/>
                  </a:lnTo>
                  <a:lnTo>
                    <a:pt x="159" y="222"/>
                  </a:lnTo>
                  <a:lnTo>
                    <a:pt x="158" y="218"/>
                  </a:lnTo>
                  <a:lnTo>
                    <a:pt x="157" y="214"/>
                  </a:lnTo>
                  <a:lnTo>
                    <a:pt x="153" y="213"/>
                  </a:lnTo>
                  <a:lnTo>
                    <a:pt x="149" y="212"/>
                  </a:lnTo>
                  <a:lnTo>
                    <a:pt x="149" y="212"/>
                  </a:lnTo>
                  <a:close/>
                  <a:moveTo>
                    <a:pt x="159" y="116"/>
                  </a:moveTo>
                  <a:lnTo>
                    <a:pt x="138" y="116"/>
                  </a:lnTo>
                  <a:lnTo>
                    <a:pt x="138" y="116"/>
                  </a:lnTo>
                  <a:lnTo>
                    <a:pt x="134" y="118"/>
                  </a:lnTo>
                  <a:lnTo>
                    <a:pt x="134" y="118"/>
                  </a:lnTo>
                  <a:lnTo>
                    <a:pt x="134" y="119"/>
                  </a:lnTo>
                  <a:lnTo>
                    <a:pt x="133" y="122"/>
                  </a:lnTo>
                  <a:lnTo>
                    <a:pt x="141" y="197"/>
                  </a:lnTo>
                  <a:lnTo>
                    <a:pt x="141" y="197"/>
                  </a:lnTo>
                  <a:lnTo>
                    <a:pt x="143" y="200"/>
                  </a:lnTo>
                  <a:lnTo>
                    <a:pt x="146" y="201"/>
                  </a:lnTo>
                  <a:lnTo>
                    <a:pt x="151" y="201"/>
                  </a:lnTo>
                  <a:lnTo>
                    <a:pt x="151" y="201"/>
                  </a:lnTo>
                  <a:lnTo>
                    <a:pt x="154" y="200"/>
                  </a:lnTo>
                  <a:lnTo>
                    <a:pt x="157" y="197"/>
                  </a:lnTo>
                  <a:lnTo>
                    <a:pt x="165" y="122"/>
                  </a:lnTo>
                  <a:lnTo>
                    <a:pt x="165" y="122"/>
                  </a:lnTo>
                  <a:lnTo>
                    <a:pt x="163" y="119"/>
                  </a:lnTo>
                  <a:lnTo>
                    <a:pt x="163" y="118"/>
                  </a:lnTo>
                  <a:lnTo>
                    <a:pt x="163" y="118"/>
                  </a:lnTo>
                  <a:lnTo>
                    <a:pt x="159" y="116"/>
                  </a:lnTo>
                  <a:lnTo>
                    <a:pt x="159" y="116"/>
                  </a:lnTo>
                  <a:close/>
                  <a:moveTo>
                    <a:pt x="234" y="140"/>
                  </a:moveTo>
                  <a:lnTo>
                    <a:pt x="234" y="140"/>
                  </a:lnTo>
                  <a:lnTo>
                    <a:pt x="234" y="150"/>
                  </a:lnTo>
                  <a:lnTo>
                    <a:pt x="232" y="158"/>
                  </a:lnTo>
                  <a:lnTo>
                    <a:pt x="227" y="172"/>
                  </a:lnTo>
                  <a:lnTo>
                    <a:pt x="220" y="185"/>
                  </a:lnTo>
                  <a:lnTo>
                    <a:pt x="212" y="199"/>
                  </a:lnTo>
                  <a:lnTo>
                    <a:pt x="212" y="199"/>
                  </a:lnTo>
                  <a:lnTo>
                    <a:pt x="204" y="210"/>
                  </a:lnTo>
                  <a:lnTo>
                    <a:pt x="198" y="222"/>
                  </a:lnTo>
                  <a:lnTo>
                    <a:pt x="194" y="236"/>
                  </a:lnTo>
                  <a:lnTo>
                    <a:pt x="191" y="250"/>
                  </a:lnTo>
                  <a:lnTo>
                    <a:pt x="191" y="250"/>
                  </a:lnTo>
                  <a:lnTo>
                    <a:pt x="191" y="296"/>
                  </a:lnTo>
                  <a:lnTo>
                    <a:pt x="191" y="296"/>
                  </a:lnTo>
                  <a:lnTo>
                    <a:pt x="190" y="300"/>
                  </a:lnTo>
                  <a:lnTo>
                    <a:pt x="189" y="304"/>
                  </a:lnTo>
                  <a:lnTo>
                    <a:pt x="185" y="306"/>
                  </a:lnTo>
                  <a:lnTo>
                    <a:pt x="181" y="307"/>
                  </a:lnTo>
                  <a:lnTo>
                    <a:pt x="181" y="307"/>
                  </a:lnTo>
                  <a:lnTo>
                    <a:pt x="181" y="311"/>
                  </a:lnTo>
                  <a:lnTo>
                    <a:pt x="178" y="315"/>
                  </a:lnTo>
                  <a:lnTo>
                    <a:pt x="175" y="319"/>
                  </a:lnTo>
                  <a:lnTo>
                    <a:pt x="171" y="322"/>
                  </a:lnTo>
                  <a:lnTo>
                    <a:pt x="166" y="324"/>
                  </a:lnTo>
                  <a:lnTo>
                    <a:pt x="161" y="327"/>
                  </a:lnTo>
                  <a:lnTo>
                    <a:pt x="155" y="328"/>
                  </a:lnTo>
                  <a:lnTo>
                    <a:pt x="149" y="328"/>
                  </a:lnTo>
                  <a:lnTo>
                    <a:pt x="149" y="328"/>
                  </a:lnTo>
                  <a:lnTo>
                    <a:pt x="142" y="328"/>
                  </a:lnTo>
                  <a:lnTo>
                    <a:pt x="137" y="327"/>
                  </a:lnTo>
                  <a:lnTo>
                    <a:pt x="132" y="324"/>
                  </a:lnTo>
                  <a:lnTo>
                    <a:pt x="126" y="322"/>
                  </a:lnTo>
                  <a:lnTo>
                    <a:pt x="122" y="319"/>
                  </a:lnTo>
                  <a:lnTo>
                    <a:pt x="120" y="315"/>
                  </a:lnTo>
                  <a:lnTo>
                    <a:pt x="117" y="311"/>
                  </a:lnTo>
                  <a:lnTo>
                    <a:pt x="117" y="307"/>
                  </a:lnTo>
                  <a:lnTo>
                    <a:pt x="117" y="307"/>
                  </a:lnTo>
                  <a:lnTo>
                    <a:pt x="113" y="306"/>
                  </a:lnTo>
                  <a:lnTo>
                    <a:pt x="109" y="304"/>
                  </a:lnTo>
                  <a:lnTo>
                    <a:pt x="108" y="300"/>
                  </a:lnTo>
                  <a:lnTo>
                    <a:pt x="106" y="296"/>
                  </a:lnTo>
                  <a:lnTo>
                    <a:pt x="106" y="287"/>
                  </a:lnTo>
                  <a:lnTo>
                    <a:pt x="106" y="287"/>
                  </a:lnTo>
                  <a:lnTo>
                    <a:pt x="112" y="287"/>
                  </a:lnTo>
                  <a:lnTo>
                    <a:pt x="124" y="287"/>
                  </a:lnTo>
                  <a:lnTo>
                    <a:pt x="138" y="285"/>
                  </a:lnTo>
                  <a:lnTo>
                    <a:pt x="145" y="282"/>
                  </a:lnTo>
                  <a:lnTo>
                    <a:pt x="151" y="279"/>
                  </a:lnTo>
                  <a:lnTo>
                    <a:pt x="151" y="279"/>
                  </a:lnTo>
                  <a:lnTo>
                    <a:pt x="130" y="278"/>
                  </a:lnTo>
                  <a:lnTo>
                    <a:pt x="117" y="275"/>
                  </a:lnTo>
                  <a:lnTo>
                    <a:pt x="109" y="273"/>
                  </a:lnTo>
                  <a:lnTo>
                    <a:pt x="106" y="273"/>
                  </a:lnTo>
                  <a:lnTo>
                    <a:pt x="106" y="273"/>
                  </a:lnTo>
                  <a:lnTo>
                    <a:pt x="106" y="250"/>
                  </a:lnTo>
                  <a:lnTo>
                    <a:pt x="106" y="250"/>
                  </a:lnTo>
                  <a:lnTo>
                    <a:pt x="104" y="236"/>
                  </a:lnTo>
                  <a:lnTo>
                    <a:pt x="100" y="222"/>
                  </a:lnTo>
                  <a:lnTo>
                    <a:pt x="93" y="210"/>
                  </a:lnTo>
                  <a:lnTo>
                    <a:pt x="85" y="199"/>
                  </a:lnTo>
                  <a:lnTo>
                    <a:pt x="85" y="199"/>
                  </a:lnTo>
                  <a:lnTo>
                    <a:pt x="77" y="185"/>
                  </a:lnTo>
                  <a:lnTo>
                    <a:pt x="71" y="172"/>
                  </a:lnTo>
                  <a:lnTo>
                    <a:pt x="65" y="158"/>
                  </a:lnTo>
                  <a:lnTo>
                    <a:pt x="64" y="150"/>
                  </a:lnTo>
                  <a:lnTo>
                    <a:pt x="64" y="140"/>
                  </a:lnTo>
                  <a:lnTo>
                    <a:pt x="64" y="140"/>
                  </a:lnTo>
                  <a:lnTo>
                    <a:pt x="64" y="132"/>
                  </a:lnTo>
                  <a:lnTo>
                    <a:pt x="65" y="124"/>
                  </a:lnTo>
                  <a:lnTo>
                    <a:pt x="68" y="116"/>
                  </a:lnTo>
                  <a:lnTo>
                    <a:pt x="71" y="110"/>
                  </a:lnTo>
                  <a:lnTo>
                    <a:pt x="73" y="103"/>
                  </a:lnTo>
                  <a:lnTo>
                    <a:pt x="79" y="97"/>
                  </a:lnTo>
                  <a:lnTo>
                    <a:pt x="88" y="86"/>
                  </a:lnTo>
                  <a:lnTo>
                    <a:pt x="101" y="77"/>
                  </a:lnTo>
                  <a:lnTo>
                    <a:pt x="116" y="69"/>
                  </a:lnTo>
                  <a:lnTo>
                    <a:pt x="132" y="65"/>
                  </a:lnTo>
                  <a:lnTo>
                    <a:pt x="149" y="64"/>
                  </a:lnTo>
                  <a:lnTo>
                    <a:pt x="149" y="64"/>
                  </a:lnTo>
                  <a:lnTo>
                    <a:pt x="166" y="65"/>
                  </a:lnTo>
                  <a:lnTo>
                    <a:pt x="182" y="69"/>
                  </a:lnTo>
                  <a:lnTo>
                    <a:pt x="196" y="77"/>
                  </a:lnTo>
                  <a:lnTo>
                    <a:pt x="210" y="86"/>
                  </a:lnTo>
                  <a:lnTo>
                    <a:pt x="219" y="97"/>
                  </a:lnTo>
                  <a:lnTo>
                    <a:pt x="224" y="103"/>
                  </a:lnTo>
                  <a:lnTo>
                    <a:pt x="227" y="110"/>
                  </a:lnTo>
                  <a:lnTo>
                    <a:pt x="230" y="116"/>
                  </a:lnTo>
                  <a:lnTo>
                    <a:pt x="232" y="124"/>
                  </a:lnTo>
                  <a:lnTo>
                    <a:pt x="234" y="132"/>
                  </a:lnTo>
                  <a:lnTo>
                    <a:pt x="234" y="140"/>
                  </a:lnTo>
                  <a:lnTo>
                    <a:pt x="234" y="140"/>
                  </a:lnTo>
                  <a:close/>
                  <a:moveTo>
                    <a:pt x="215" y="140"/>
                  </a:moveTo>
                  <a:lnTo>
                    <a:pt x="215" y="140"/>
                  </a:lnTo>
                  <a:lnTo>
                    <a:pt x="214" y="128"/>
                  </a:lnTo>
                  <a:lnTo>
                    <a:pt x="210" y="118"/>
                  </a:lnTo>
                  <a:lnTo>
                    <a:pt x="203" y="107"/>
                  </a:lnTo>
                  <a:lnTo>
                    <a:pt x="195" y="99"/>
                  </a:lnTo>
                  <a:lnTo>
                    <a:pt x="186" y="93"/>
                  </a:lnTo>
                  <a:lnTo>
                    <a:pt x="175" y="87"/>
                  </a:lnTo>
                  <a:lnTo>
                    <a:pt x="162" y="83"/>
                  </a:lnTo>
                  <a:lnTo>
                    <a:pt x="149" y="82"/>
                  </a:lnTo>
                  <a:lnTo>
                    <a:pt x="149" y="82"/>
                  </a:lnTo>
                  <a:lnTo>
                    <a:pt x="136" y="83"/>
                  </a:lnTo>
                  <a:lnTo>
                    <a:pt x="122" y="87"/>
                  </a:lnTo>
                  <a:lnTo>
                    <a:pt x="112" y="93"/>
                  </a:lnTo>
                  <a:lnTo>
                    <a:pt x="102" y="99"/>
                  </a:lnTo>
                  <a:lnTo>
                    <a:pt x="94" y="107"/>
                  </a:lnTo>
                  <a:lnTo>
                    <a:pt x="88" y="118"/>
                  </a:lnTo>
                  <a:lnTo>
                    <a:pt x="84" y="128"/>
                  </a:lnTo>
                  <a:lnTo>
                    <a:pt x="83" y="140"/>
                  </a:lnTo>
                  <a:lnTo>
                    <a:pt x="83" y="140"/>
                  </a:lnTo>
                  <a:lnTo>
                    <a:pt x="84" y="147"/>
                  </a:lnTo>
                  <a:lnTo>
                    <a:pt x="85" y="154"/>
                  </a:lnTo>
                  <a:lnTo>
                    <a:pt x="89" y="165"/>
                  </a:lnTo>
                  <a:lnTo>
                    <a:pt x="94" y="177"/>
                  </a:lnTo>
                  <a:lnTo>
                    <a:pt x="102" y="189"/>
                  </a:lnTo>
                  <a:lnTo>
                    <a:pt x="102" y="189"/>
                  </a:lnTo>
                  <a:lnTo>
                    <a:pt x="109" y="201"/>
                  </a:lnTo>
                  <a:lnTo>
                    <a:pt x="117" y="214"/>
                  </a:lnTo>
                  <a:lnTo>
                    <a:pt x="122" y="230"/>
                  </a:lnTo>
                  <a:lnTo>
                    <a:pt x="124" y="240"/>
                  </a:lnTo>
                  <a:lnTo>
                    <a:pt x="125" y="248"/>
                  </a:lnTo>
                  <a:lnTo>
                    <a:pt x="125" y="248"/>
                  </a:lnTo>
                  <a:lnTo>
                    <a:pt x="125" y="249"/>
                  </a:lnTo>
                  <a:lnTo>
                    <a:pt x="125" y="249"/>
                  </a:lnTo>
                  <a:lnTo>
                    <a:pt x="125" y="254"/>
                  </a:lnTo>
                  <a:lnTo>
                    <a:pt x="125" y="254"/>
                  </a:lnTo>
                  <a:lnTo>
                    <a:pt x="125" y="254"/>
                  </a:lnTo>
                  <a:lnTo>
                    <a:pt x="125" y="254"/>
                  </a:lnTo>
                  <a:lnTo>
                    <a:pt x="132" y="255"/>
                  </a:lnTo>
                  <a:lnTo>
                    <a:pt x="140" y="257"/>
                  </a:lnTo>
                  <a:lnTo>
                    <a:pt x="149" y="257"/>
                  </a:lnTo>
                  <a:lnTo>
                    <a:pt x="149" y="257"/>
                  </a:lnTo>
                  <a:lnTo>
                    <a:pt x="158" y="257"/>
                  </a:lnTo>
                  <a:lnTo>
                    <a:pt x="166" y="255"/>
                  </a:lnTo>
                  <a:lnTo>
                    <a:pt x="173" y="254"/>
                  </a:lnTo>
                  <a:lnTo>
                    <a:pt x="173" y="254"/>
                  </a:lnTo>
                  <a:lnTo>
                    <a:pt x="173" y="254"/>
                  </a:lnTo>
                  <a:lnTo>
                    <a:pt x="173" y="254"/>
                  </a:lnTo>
                  <a:lnTo>
                    <a:pt x="173" y="249"/>
                  </a:lnTo>
                  <a:lnTo>
                    <a:pt x="173" y="249"/>
                  </a:lnTo>
                  <a:lnTo>
                    <a:pt x="173" y="248"/>
                  </a:lnTo>
                  <a:lnTo>
                    <a:pt x="173" y="248"/>
                  </a:lnTo>
                  <a:lnTo>
                    <a:pt x="174" y="240"/>
                  </a:lnTo>
                  <a:lnTo>
                    <a:pt x="175" y="230"/>
                  </a:lnTo>
                  <a:lnTo>
                    <a:pt x="181" y="214"/>
                  </a:lnTo>
                  <a:lnTo>
                    <a:pt x="189" y="201"/>
                  </a:lnTo>
                  <a:lnTo>
                    <a:pt x="196" y="188"/>
                  </a:lnTo>
                  <a:lnTo>
                    <a:pt x="196" y="188"/>
                  </a:lnTo>
                  <a:lnTo>
                    <a:pt x="203" y="177"/>
                  </a:lnTo>
                  <a:lnTo>
                    <a:pt x="208" y="165"/>
                  </a:lnTo>
                  <a:lnTo>
                    <a:pt x="212" y="154"/>
                  </a:lnTo>
                  <a:lnTo>
                    <a:pt x="215" y="140"/>
                  </a:lnTo>
                  <a:lnTo>
                    <a:pt x="215" y="14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/>
            </a:p>
          </p:txBody>
        </p:sp>
      </p:grpSp>
      <p:sp>
        <p:nvSpPr>
          <p:cNvPr id="68" name="사각형: 둥근 모서리 67"/>
          <p:cNvSpPr/>
          <p:nvPr/>
        </p:nvSpPr>
        <p:spPr>
          <a:xfrm>
            <a:off x="4287017" y="3961852"/>
            <a:ext cx="6824310" cy="1869988"/>
          </a:xfrm>
          <a:prstGeom prst="roundRect">
            <a:avLst>
              <a:gd name="adj" fmla="val 3501"/>
            </a:avLst>
          </a:prstGeom>
          <a:solidFill>
            <a:srgbClr val="eaeaea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tabLst>
                <a:tab pos="182563" algn="l"/>
              </a:tabLst>
              <a:defRPr/>
            </a:pPr>
            <a:endParaRPr lang="ko-KR" altLang="en-US" sz="2200">
              <a:ln w="9525">
                <a:solidFill>
                  <a:srgbClr val="a1a1a1">
                    <a:alpha val="0"/>
                  </a:srgbClr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361463" y="4376813"/>
            <a:ext cx="6824310" cy="11328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200"/>
              </a:lnSpc>
              <a:defRPr/>
            </a:pPr>
            <a:r>
              <a:rPr lang="ko-KR" altLang="en-US" sz="2800">
                <a:solidFill>
                  <a:srgbClr val="ed5151"/>
                </a:solidFill>
                <a:latin typeface="+mj-ea"/>
                <a:ea typeface="+mj-ea"/>
                <a:cs typeface="함초롬돋움"/>
              </a:rPr>
              <a:t>“조치사항을 점검할 때는 법령에 규정된 </a:t>
            </a:r>
            <a:endParaRPr lang="ko-KR" altLang="en-US" sz="2800">
              <a:solidFill>
                <a:srgbClr val="ed5151"/>
              </a:solidFill>
              <a:latin typeface="+mj-ea"/>
              <a:ea typeface="+mj-ea"/>
              <a:cs typeface="함초롬돋움"/>
            </a:endParaRPr>
          </a:p>
          <a:p>
            <a:pPr algn="ctr">
              <a:lnSpc>
                <a:spcPts val="4200"/>
              </a:lnSpc>
              <a:defRPr/>
            </a:pPr>
            <a:r>
              <a:rPr lang="ko-KR" altLang="en-US" sz="2800">
                <a:solidFill>
                  <a:srgbClr val="ed5151"/>
                </a:solidFill>
                <a:latin typeface="+mj-ea"/>
                <a:ea typeface="+mj-ea"/>
                <a:cs typeface="함초롬돋움"/>
              </a:rPr>
              <a:t>방법이 있는지 반드시 점검”</a:t>
            </a:r>
            <a:endParaRPr lang="ko-KR" altLang="en-US" sz="2800">
              <a:solidFill>
                <a:srgbClr val="ed5151"/>
              </a:solidFill>
              <a:latin typeface="+mj-ea"/>
              <a:ea typeface="+mj-ea"/>
              <a:cs typeface="함초롬돋움"/>
            </a:endParaRPr>
          </a:p>
        </p:txBody>
      </p:sp>
      <p:grpSp>
        <p:nvGrpSpPr>
          <p:cNvPr id="70" name="그룹 69"/>
          <p:cNvGrpSpPr/>
          <p:nvPr/>
        </p:nvGrpSpPr>
        <p:grpSpPr>
          <a:xfrm rot="0">
            <a:off x="3731608" y="4357389"/>
            <a:ext cx="1166415" cy="1166415"/>
            <a:chOff x="3547857" y="5346446"/>
            <a:chExt cx="646331" cy="646331"/>
          </a:xfrm>
        </p:grpSpPr>
        <p:sp>
          <p:nvSpPr>
            <p:cNvPr id="71" name="타원 70"/>
            <p:cNvSpPr/>
            <p:nvPr/>
          </p:nvSpPr>
          <p:spPr>
            <a:xfrm>
              <a:off x="3547857" y="5346446"/>
              <a:ext cx="646331" cy="646331"/>
            </a:xfrm>
            <a:prstGeom prst="ellipse">
              <a:avLst/>
            </a:prstGeom>
            <a:solidFill>
              <a:schemeClr val="accent4"/>
            </a:solidFill>
            <a:ln w="698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72" name="Freeform 33"/>
            <p:cNvSpPr>
              <a:spLocks noEditPoints="1"/>
            </p:cNvSpPr>
            <p:nvPr/>
          </p:nvSpPr>
          <p:spPr>
            <a:xfrm>
              <a:off x="3668684" y="5450280"/>
              <a:ext cx="397204" cy="438662"/>
            </a:xfrm>
            <a:custGeom>
              <a:avLst/>
              <a:gdLst>
                <a:gd name="T0" fmla="*/ 296 w 297"/>
                <a:gd name="T1" fmla="*/ 158 h 328"/>
                <a:gd name="T2" fmla="*/ 255 w 297"/>
                <a:gd name="T3" fmla="*/ 150 h 328"/>
                <a:gd name="T4" fmla="*/ 292 w 297"/>
                <a:gd name="T5" fmla="*/ 138 h 328"/>
                <a:gd name="T6" fmla="*/ 297 w 297"/>
                <a:gd name="T7" fmla="*/ 142 h 328"/>
                <a:gd name="T8" fmla="*/ 159 w 297"/>
                <a:gd name="T9" fmla="*/ 5 h 328"/>
                <a:gd name="T10" fmla="*/ 155 w 297"/>
                <a:gd name="T11" fmla="*/ 0 h 328"/>
                <a:gd name="T12" fmla="*/ 138 w 297"/>
                <a:gd name="T13" fmla="*/ 4 h 328"/>
                <a:gd name="T14" fmla="*/ 147 w 297"/>
                <a:gd name="T15" fmla="*/ 42 h 328"/>
                <a:gd name="T16" fmla="*/ 264 w 297"/>
                <a:gd name="T17" fmla="*/ 48 h 328"/>
                <a:gd name="T18" fmla="*/ 256 w 297"/>
                <a:gd name="T19" fmla="*/ 33 h 328"/>
                <a:gd name="T20" fmla="*/ 249 w 297"/>
                <a:gd name="T21" fmla="*/ 33 h 328"/>
                <a:gd name="T22" fmla="*/ 43 w 297"/>
                <a:gd name="T23" fmla="*/ 150 h 328"/>
                <a:gd name="T24" fmla="*/ 6 w 297"/>
                <a:gd name="T25" fmla="*/ 138 h 328"/>
                <a:gd name="T26" fmla="*/ 0 w 297"/>
                <a:gd name="T27" fmla="*/ 155 h 328"/>
                <a:gd name="T28" fmla="*/ 6 w 297"/>
                <a:gd name="T29" fmla="*/ 159 h 328"/>
                <a:gd name="T30" fmla="*/ 238 w 297"/>
                <a:gd name="T31" fmla="*/ 229 h 328"/>
                <a:gd name="T32" fmla="*/ 228 w 297"/>
                <a:gd name="T33" fmla="*/ 234 h 328"/>
                <a:gd name="T34" fmla="*/ 252 w 297"/>
                <a:gd name="T35" fmla="*/ 265 h 328"/>
                <a:gd name="T36" fmla="*/ 265 w 297"/>
                <a:gd name="T37" fmla="*/ 251 h 328"/>
                <a:gd name="T38" fmla="*/ 60 w 297"/>
                <a:gd name="T39" fmla="*/ 68 h 328"/>
                <a:gd name="T40" fmla="*/ 68 w 297"/>
                <a:gd name="T41" fmla="*/ 60 h 328"/>
                <a:gd name="T42" fmla="*/ 43 w 297"/>
                <a:gd name="T43" fmla="*/ 32 h 328"/>
                <a:gd name="T44" fmla="*/ 32 w 297"/>
                <a:gd name="T45" fmla="*/ 45 h 328"/>
                <a:gd name="T46" fmla="*/ 63 w 297"/>
                <a:gd name="T47" fmla="*/ 228 h 328"/>
                <a:gd name="T48" fmla="*/ 32 w 297"/>
                <a:gd name="T49" fmla="*/ 251 h 328"/>
                <a:gd name="T50" fmla="*/ 45 w 297"/>
                <a:gd name="T51" fmla="*/ 265 h 328"/>
                <a:gd name="T52" fmla="*/ 69 w 297"/>
                <a:gd name="T53" fmla="*/ 234 h 328"/>
                <a:gd name="T54" fmla="*/ 141 w 297"/>
                <a:gd name="T55" fmla="*/ 214 h 328"/>
                <a:gd name="T56" fmla="*/ 145 w 297"/>
                <a:gd name="T57" fmla="*/ 232 h 328"/>
                <a:gd name="T58" fmla="*/ 159 w 297"/>
                <a:gd name="T59" fmla="*/ 222 h 328"/>
                <a:gd name="T60" fmla="*/ 149 w 297"/>
                <a:gd name="T61" fmla="*/ 212 h 328"/>
                <a:gd name="T62" fmla="*/ 134 w 297"/>
                <a:gd name="T63" fmla="*/ 119 h 328"/>
                <a:gd name="T64" fmla="*/ 151 w 297"/>
                <a:gd name="T65" fmla="*/ 201 h 328"/>
                <a:gd name="T66" fmla="*/ 163 w 297"/>
                <a:gd name="T67" fmla="*/ 119 h 328"/>
                <a:gd name="T68" fmla="*/ 234 w 297"/>
                <a:gd name="T69" fmla="*/ 140 h 328"/>
                <a:gd name="T70" fmla="*/ 212 w 297"/>
                <a:gd name="T71" fmla="*/ 199 h 328"/>
                <a:gd name="T72" fmla="*/ 191 w 297"/>
                <a:gd name="T73" fmla="*/ 296 h 328"/>
                <a:gd name="T74" fmla="*/ 181 w 297"/>
                <a:gd name="T75" fmla="*/ 307 h 328"/>
                <a:gd name="T76" fmla="*/ 161 w 297"/>
                <a:gd name="T77" fmla="*/ 327 h 328"/>
                <a:gd name="T78" fmla="*/ 132 w 297"/>
                <a:gd name="T79" fmla="*/ 324 h 328"/>
                <a:gd name="T80" fmla="*/ 117 w 297"/>
                <a:gd name="T81" fmla="*/ 307 h 328"/>
                <a:gd name="T82" fmla="*/ 106 w 297"/>
                <a:gd name="T83" fmla="*/ 287 h 328"/>
                <a:gd name="T84" fmla="*/ 151 w 297"/>
                <a:gd name="T85" fmla="*/ 279 h 328"/>
                <a:gd name="T86" fmla="*/ 106 w 297"/>
                <a:gd name="T87" fmla="*/ 250 h 328"/>
                <a:gd name="T88" fmla="*/ 85 w 297"/>
                <a:gd name="T89" fmla="*/ 199 h 328"/>
                <a:gd name="T90" fmla="*/ 64 w 297"/>
                <a:gd name="T91" fmla="*/ 140 h 328"/>
                <a:gd name="T92" fmla="*/ 79 w 297"/>
                <a:gd name="T93" fmla="*/ 97 h 328"/>
                <a:gd name="T94" fmla="*/ 149 w 297"/>
                <a:gd name="T95" fmla="*/ 64 h 328"/>
                <a:gd name="T96" fmla="*/ 224 w 297"/>
                <a:gd name="T97" fmla="*/ 103 h 328"/>
                <a:gd name="T98" fmla="*/ 234 w 297"/>
                <a:gd name="T99" fmla="*/ 140 h 328"/>
                <a:gd name="T100" fmla="*/ 195 w 297"/>
                <a:gd name="T101" fmla="*/ 99 h 328"/>
                <a:gd name="T102" fmla="*/ 136 w 297"/>
                <a:gd name="T103" fmla="*/ 83 h 328"/>
                <a:gd name="T104" fmla="*/ 84 w 297"/>
                <a:gd name="T105" fmla="*/ 128 h 328"/>
                <a:gd name="T106" fmla="*/ 94 w 297"/>
                <a:gd name="T107" fmla="*/ 177 h 328"/>
                <a:gd name="T108" fmla="*/ 124 w 297"/>
                <a:gd name="T109" fmla="*/ 240 h 328"/>
                <a:gd name="T110" fmla="*/ 125 w 297"/>
                <a:gd name="T111" fmla="*/ 254 h 328"/>
                <a:gd name="T112" fmla="*/ 149 w 297"/>
                <a:gd name="T113" fmla="*/ 257 h 328"/>
                <a:gd name="T114" fmla="*/ 173 w 297"/>
                <a:gd name="T115" fmla="*/ 254 h 328"/>
                <a:gd name="T116" fmla="*/ 175 w 297"/>
                <a:gd name="T117" fmla="*/ 230 h 328"/>
                <a:gd name="T118" fmla="*/ 208 w 297"/>
                <a:gd name="T119" fmla="*/ 165 h 3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7" h="328">
                  <a:moveTo>
                    <a:pt x="297" y="142"/>
                  </a:moveTo>
                  <a:lnTo>
                    <a:pt x="297" y="155"/>
                  </a:lnTo>
                  <a:lnTo>
                    <a:pt x="297" y="155"/>
                  </a:lnTo>
                  <a:lnTo>
                    <a:pt x="297" y="156"/>
                  </a:lnTo>
                  <a:lnTo>
                    <a:pt x="296" y="158"/>
                  </a:lnTo>
                  <a:lnTo>
                    <a:pt x="296" y="158"/>
                  </a:lnTo>
                  <a:lnTo>
                    <a:pt x="293" y="159"/>
                  </a:lnTo>
                  <a:lnTo>
                    <a:pt x="292" y="159"/>
                  </a:lnTo>
                  <a:lnTo>
                    <a:pt x="259" y="154"/>
                  </a:lnTo>
                  <a:lnTo>
                    <a:pt x="259" y="154"/>
                  </a:lnTo>
                  <a:lnTo>
                    <a:pt x="256" y="152"/>
                  </a:lnTo>
                  <a:lnTo>
                    <a:pt x="255" y="150"/>
                  </a:lnTo>
                  <a:lnTo>
                    <a:pt x="255" y="147"/>
                  </a:lnTo>
                  <a:lnTo>
                    <a:pt x="255" y="147"/>
                  </a:lnTo>
                  <a:lnTo>
                    <a:pt x="256" y="144"/>
                  </a:lnTo>
                  <a:lnTo>
                    <a:pt x="259" y="142"/>
                  </a:lnTo>
                  <a:lnTo>
                    <a:pt x="292" y="138"/>
                  </a:lnTo>
                  <a:lnTo>
                    <a:pt x="292" y="138"/>
                  </a:lnTo>
                  <a:lnTo>
                    <a:pt x="293" y="138"/>
                  </a:lnTo>
                  <a:lnTo>
                    <a:pt x="296" y="139"/>
                  </a:lnTo>
                  <a:lnTo>
                    <a:pt x="296" y="139"/>
                  </a:lnTo>
                  <a:lnTo>
                    <a:pt x="297" y="140"/>
                  </a:lnTo>
                  <a:lnTo>
                    <a:pt x="297" y="142"/>
                  </a:lnTo>
                  <a:lnTo>
                    <a:pt x="297" y="142"/>
                  </a:lnTo>
                  <a:close/>
                  <a:moveTo>
                    <a:pt x="147" y="42"/>
                  </a:moveTo>
                  <a:lnTo>
                    <a:pt x="150" y="42"/>
                  </a:lnTo>
                  <a:lnTo>
                    <a:pt x="150" y="42"/>
                  </a:lnTo>
                  <a:lnTo>
                    <a:pt x="153" y="41"/>
                  </a:lnTo>
                  <a:lnTo>
                    <a:pt x="154" y="38"/>
                  </a:lnTo>
                  <a:lnTo>
                    <a:pt x="159" y="5"/>
                  </a:lnTo>
                  <a:lnTo>
                    <a:pt x="159" y="5"/>
                  </a:lnTo>
                  <a:lnTo>
                    <a:pt x="159" y="4"/>
                  </a:lnTo>
                  <a:lnTo>
                    <a:pt x="158" y="1"/>
                  </a:lnTo>
                  <a:lnTo>
                    <a:pt x="158" y="1"/>
                  </a:lnTo>
                  <a:lnTo>
                    <a:pt x="157" y="0"/>
                  </a:lnTo>
                  <a:lnTo>
                    <a:pt x="155" y="0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41" y="0"/>
                  </a:lnTo>
                  <a:lnTo>
                    <a:pt x="140" y="1"/>
                  </a:lnTo>
                  <a:lnTo>
                    <a:pt x="140" y="1"/>
                  </a:lnTo>
                  <a:lnTo>
                    <a:pt x="138" y="4"/>
                  </a:lnTo>
                  <a:lnTo>
                    <a:pt x="138" y="5"/>
                  </a:lnTo>
                  <a:lnTo>
                    <a:pt x="142" y="38"/>
                  </a:lnTo>
                  <a:lnTo>
                    <a:pt x="142" y="38"/>
                  </a:lnTo>
                  <a:lnTo>
                    <a:pt x="145" y="41"/>
                  </a:lnTo>
                  <a:lnTo>
                    <a:pt x="147" y="42"/>
                  </a:lnTo>
                  <a:lnTo>
                    <a:pt x="147" y="42"/>
                  </a:lnTo>
                  <a:close/>
                  <a:moveTo>
                    <a:pt x="232" y="68"/>
                  </a:moveTo>
                  <a:lnTo>
                    <a:pt x="232" y="68"/>
                  </a:lnTo>
                  <a:lnTo>
                    <a:pt x="235" y="69"/>
                  </a:lnTo>
                  <a:lnTo>
                    <a:pt x="238" y="68"/>
                  </a:lnTo>
                  <a:lnTo>
                    <a:pt x="264" y="48"/>
                  </a:lnTo>
                  <a:lnTo>
                    <a:pt x="264" y="48"/>
                  </a:lnTo>
                  <a:lnTo>
                    <a:pt x="265" y="46"/>
                  </a:lnTo>
                  <a:lnTo>
                    <a:pt x="265" y="45"/>
                  </a:lnTo>
                  <a:lnTo>
                    <a:pt x="265" y="45"/>
                  </a:lnTo>
                  <a:lnTo>
                    <a:pt x="265" y="44"/>
                  </a:lnTo>
                  <a:lnTo>
                    <a:pt x="264" y="41"/>
                  </a:lnTo>
                  <a:lnTo>
                    <a:pt x="256" y="33"/>
                  </a:lnTo>
                  <a:lnTo>
                    <a:pt x="256" y="33"/>
                  </a:lnTo>
                  <a:lnTo>
                    <a:pt x="255" y="32"/>
                  </a:lnTo>
                  <a:lnTo>
                    <a:pt x="252" y="32"/>
                  </a:lnTo>
                  <a:lnTo>
                    <a:pt x="252" y="32"/>
                  </a:lnTo>
                  <a:lnTo>
                    <a:pt x="251" y="32"/>
                  </a:lnTo>
                  <a:lnTo>
                    <a:pt x="249" y="33"/>
                  </a:lnTo>
                  <a:lnTo>
                    <a:pt x="230" y="60"/>
                  </a:lnTo>
                  <a:lnTo>
                    <a:pt x="230" y="60"/>
                  </a:lnTo>
                  <a:lnTo>
                    <a:pt x="228" y="62"/>
                  </a:lnTo>
                  <a:lnTo>
                    <a:pt x="230" y="65"/>
                  </a:lnTo>
                  <a:lnTo>
                    <a:pt x="232" y="68"/>
                  </a:lnTo>
                  <a:close/>
                  <a:moveTo>
                    <a:pt x="43" y="150"/>
                  </a:moveTo>
                  <a:lnTo>
                    <a:pt x="43" y="147"/>
                  </a:lnTo>
                  <a:lnTo>
                    <a:pt x="43" y="147"/>
                  </a:lnTo>
                  <a:lnTo>
                    <a:pt x="41" y="144"/>
                  </a:lnTo>
                  <a:lnTo>
                    <a:pt x="39" y="142"/>
                  </a:lnTo>
                  <a:lnTo>
                    <a:pt x="6" y="138"/>
                  </a:lnTo>
                  <a:lnTo>
                    <a:pt x="6" y="138"/>
                  </a:lnTo>
                  <a:lnTo>
                    <a:pt x="4" y="138"/>
                  </a:lnTo>
                  <a:lnTo>
                    <a:pt x="2" y="139"/>
                  </a:lnTo>
                  <a:lnTo>
                    <a:pt x="2" y="139"/>
                  </a:lnTo>
                  <a:lnTo>
                    <a:pt x="0" y="140"/>
                  </a:lnTo>
                  <a:lnTo>
                    <a:pt x="0" y="142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6"/>
                  </a:lnTo>
                  <a:lnTo>
                    <a:pt x="2" y="158"/>
                  </a:lnTo>
                  <a:lnTo>
                    <a:pt x="2" y="158"/>
                  </a:lnTo>
                  <a:lnTo>
                    <a:pt x="4" y="159"/>
                  </a:lnTo>
                  <a:lnTo>
                    <a:pt x="6" y="159"/>
                  </a:lnTo>
                  <a:lnTo>
                    <a:pt x="39" y="154"/>
                  </a:lnTo>
                  <a:lnTo>
                    <a:pt x="39" y="154"/>
                  </a:lnTo>
                  <a:lnTo>
                    <a:pt x="41" y="152"/>
                  </a:lnTo>
                  <a:lnTo>
                    <a:pt x="43" y="150"/>
                  </a:lnTo>
                  <a:lnTo>
                    <a:pt x="43" y="150"/>
                  </a:lnTo>
                  <a:close/>
                  <a:moveTo>
                    <a:pt x="238" y="229"/>
                  </a:moveTo>
                  <a:lnTo>
                    <a:pt x="238" y="229"/>
                  </a:lnTo>
                  <a:lnTo>
                    <a:pt x="235" y="228"/>
                  </a:lnTo>
                  <a:lnTo>
                    <a:pt x="232" y="229"/>
                  </a:lnTo>
                  <a:lnTo>
                    <a:pt x="230" y="232"/>
                  </a:lnTo>
                  <a:lnTo>
                    <a:pt x="230" y="232"/>
                  </a:lnTo>
                  <a:lnTo>
                    <a:pt x="228" y="234"/>
                  </a:lnTo>
                  <a:lnTo>
                    <a:pt x="230" y="237"/>
                  </a:lnTo>
                  <a:lnTo>
                    <a:pt x="249" y="263"/>
                  </a:lnTo>
                  <a:lnTo>
                    <a:pt x="249" y="263"/>
                  </a:lnTo>
                  <a:lnTo>
                    <a:pt x="251" y="265"/>
                  </a:lnTo>
                  <a:lnTo>
                    <a:pt x="252" y="265"/>
                  </a:lnTo>
                  <a:lnTo>
                    <a:pt x="252" y="265"/>
                  </a:lnTo>
                  <a:lnTo>
                    <a:pt x="253" y="265"/>
                  </a:lnTo>
                  <a:lnTo>
                    <a:pt x="256" y="263"/>
                  </a:lnTo>
                  <a:lnTo>
                    <a:pt x="264" y="255"/>
                  </a:lnTo>
                  <a:lnTo>
                    <a:pt x="264" y="255"/>
                  </a:lnTo>
                  <a:lnTo>
                    <a:pt x="265" y="254"/>
                  </a:lnTo>
                  <a:lnTo>
                    <a:pt x="265" y="251"/>
                  </a:lnTo>
                  <a:lnTo>
                    <a:pt x="265" y="251"/>
                  </a:lnTo>
                  <a:lnTo>
                    <a:pt x="265" y="250"/>
                  </a:lnTo>
                  <a:lnTo>
                    <a:pt x="264" y="249"/>
                  </a:lnTo>
                  <a:lnTo>
                    <a:pt x="238" y="229"/>
                  </a:lnTo>
                  <a:close/>
                  <a:moveTo>
                    <a:pt x="60" y="68"/>
                  </a:moveTo>
                  <a:lnTo>
                    <a:pt x="60" y="68"/>
                  </a:lnTo>
                  <a:lnTo>
                    <a:pt x="63" y="69"/>
                  </a:lnTo>
                  <a:lnTo>
                    <a:pt x="65" y="68"/>
                  </a:lnTo>
                  <a:lnTo>
                    <a:pt x="68" y="65"/>
                  </a:lnTo>
                  <a:lnTo>
                    <a:pt x="68" y="65"/>
                  </a:lnTo>
                  <a:lnTo>
                    <a:pt x="69" y="62"/>
                  </a:lnTo>
                  <a:lnTo>
                    <a:pt x="68" y="60"/>
                  </a:lnTo>
                  <a:lnTo>
                    <a:pt x="48" y="33"/>
                  </a:lnTo>
                  <a:lnTo>
                    <a:pt x="48" y="33"/>
                  </a:lnTo>
                  <a:lnTo>
                    <a:pt x="47" y="32"/>
                  </a:lnTo>
                  <a:lnTo>
                    <a:pt x="45" y="32"/>
                  </a:lnTo>
                  <a:lnTo>
                    <a:pt x="45" y="32"/>
                  </a:lnTo>
                  <a:lnTo>
                    <a:pt x="43" y="32"/>
                  </a:lnTo>
                  <a:lnTo>
                    <a:pt x="41" y="33"/>
                  </a:lnTo>
                  <a:lnTo>
                    <a:pt x="34" y="41"/>
                  </a:lnTo>
                  <a:lnTo>
                    <a:pt x="34" y="41"/>
                  </a:lnTo>
                  <a:lnTo>
                    <a:pt x="32" y="44"/>
                  </a:lnTo>
                  <a:lnTo>
                    <a:pt x="32" y="45"/>
                  </a:lnTo>
                  <a:lnTo>
                    <a:pt x="32" y="45"/>
                  </a:lnTo>
                  <a:lnTo>
                    <a:pt x="32" y="46"/>
                  </a:lnTo>
                  <a:lnTo>
                    <a:pt x="34" y="48"/>
                  </a:lnTo>
                  <a:lnTo>
                    <a:pt x="60" y="68"/>
                  </a:lnTo>
                  <a:close/>
                  <a:moveTo>
                    <a:pt x="65" y="229"/>
                  </a:moveTo>
                  <a:lnTo>
                    <a:pt x="65" y="229"/>
                  </a:lnTo>
                  <a:lnTo>
                    <a:pt x="63" y="228"/>
                  </a:lnTo>
                  <a:lnTo>
                    <a:pt x="60" y="229"/>
                  </a:lnTo>
                  <a:lnTo>
                    <a:pt x="34" y="249"/>
                  </a:lnTo>
                  <a:lnTo>
                    <a:pt x="34" y="249"/>
                  </a:lnTo>
                  <a:lnTo>
                    <a:pt x="32" y="250"/>
                  </a:lnTo>
                  <a:lnTo>
                    <a:pt x="32" y="251"/>
                  </a:lnTo>
                  <a:lnTo>
                    <a:pt x="32" y="251"/>
                  </a:lnTo>
                  <a:lnTo>
                    <a:pt x="32" y="254"/>
                  </a:lnTo>
                  <a:lnTo>
                    <a:pt x="34" y="255"/>
                  </a:lnTo>
                  <a:lnTo>
                    <a:pt x="41" y="263"/>
                  </a:lnTo>
                  <a:lnTo>
                    <a:pt x="41" y="263"/>
                  </a:lnTo>
                  <a:lnTo>
                    <a:pt x="44" y="265"/>
                  </a:lnTo>
                  <a:lnTo>
                    <a:pt x="45" y="265"/>
                  </a:lnTo>
                  <a:lnTo>
                    <a:pt x="45" y="265"/>
                  </a:lnTo>
                  <a:lnTo>
                    <a:pt x="47" y="265"/>
                  </a:lnTo>
                  <a:lnTo>
                    <a:pt x="48" y="263"/>
                  </a:lnTo>
                  <a:lnTo>
                    <a:pt x="68" y="237"/>
                  </a:lnTo>
                  <a:lnTo>
                    <a:pt x="68" y="237"/>
                  </a:lnTo>
                  <a:lnTo>
                    <a:pt x="69" y="234"/>
                  </a:lnTo>
                  <a:lnTo>
                    <a:pt x="68" y="232"/>
                  </a:lnTo>
                  <a:lnTo>
                    <a:pt x="65" y="229"/>
                  </a:lnTo>
                  <a:close/>
                  <a:moveTo>
                    <a:pt x="149" y="212"/>
                  </a:moveTo>
                  <a:lnTo>
                    <a:pt x="149" y="212"/>
                  </a:lnTo>
                  <a:lnTo>
                    <a:pt x="145" y="213"/>
                  </a:lnTo>
                  <a:lnTo>
                    <a:pt x="141" y="214"/>
                  </a:lnTo>
                  <a:lnTo>
                    <a:pt x="140" y="218"/>
                  </a:lnTo>
                  <a:lnTo>
                    <a:pt x="138" y="222"/>
                  </a:lnTo>
                  <a:lnTo>
                    <a:pt x="138" y="222"/>
                  </a:lnTo>
                  <a:lnTo>
                    <a:pt x="140" y="226"/>
                  </a:lnTo>
                  <a:lnTo>
                    <a:pt x="141" y="230"/>
                  </a:lnTo>
                  <a:lnTo>
                    <a:pt x="145" y="232"/>
                  </a:lnTo>
                  <a:lnTo>
                    <a:pt x="149" y="233"/>
                  </a:lnTo>
                  <a:lnTo>
                    <a:pt x="149" y="233"/>
                  </a:lnTo>
                  <a:lnTo>
                    <a:pt x="153" y="232"/>
                  </a:lnTo>
                  <a:lnTo>
                    <a:pt x="157" y="230"/>
                  </a:lnTo>
                  <a:lnTo>
                    <a:pt x="158" y="226"/>
                  </a:lnTo>
                  <a:lnTo>
                    <a:pt x="159" y="222"/>
                  </a:lnTo>
                  <a:lnTo>
                    <a:pt x="159" y="222"/>
                  </a:lnTo>
                  <a:lnTo>
                    <a:pt x="158" y="218"/>
                  </a:lnTo>
                  <a:lnTo>
                    <a:pt x="157" y="214"/>
                  </a:lnTo>
                  <a:lnTo>
                    <a:pt x="153" y="213"/>
                  </a:lnTo>
                  <a:lnTo>
                    <a:pt x="149" y="212"/>
                  </a:lnTo>
                  <a:lnTo>
                    <a:pt x="149" y="212"/>
                  </a:lnTo>
                  <a:close/>
                  <a:moveTo>
                    <a:pt x="159" y="116"/>
                  </a:moveTo>
                  <a:lnTo>
                    <a:pt x="138" y="116"/>
                  </a:lnTo>
                  <a:lnTo>
                    <a:pt x="138" y="116"/>
                  </a:lnTo>
                  <a:lnTo>
                    <a:pt x="134" y="118"/>
                  </a:lnTo>
                  <a:lnTo>
                    <a:pt x="134" y="118"/>
                  </a:lnTo>
                  <a:lnTo>
                    <a:pt x="134" y="119"/>
                  </a:lnTo>
                  <a:lnTo>
                    <a:pt x="133" y="122"/>
                  </a:lnTo>
                  <a:lnTo>
                    <a:pt x="141" y="197"/>
                  </a:lnTo>
                  <a:lnTo>
                    <a:pt x="141" y="197"/>
                  </a:lnTo>
                  <a:lnTo>
                    <a:pt x="143" y="200"/>
                  </a:lnTo>
                  <a:lnTo>
                    <a:pt x="146" y="201"/>
                  </a:lnTo>
                  <a:lnTo>
                    <a:pt x="151" y="201"/>
                  </a:lnTo>
                  <a:lnTo>
                    <a:pt x="151" y="201"/>
                  </a:lnTo>
                  <a:lnTo>
                    <a:pt x="154" y="200"/>
                  </a:lnTo>
                  <a:lnTo>
                    <a:pt x="157" y="197"/>
                  </a:lnTo>
                  <a:lnTo>
                    <a:pt x="165" y="122"/>
                  </a:lnTo>
                  <a:lnTo>
                    <a:pt x="165" y="122"/>
                  </a:lnTo>
                  <a:lnTo>
                    <a:pt x="163" y="119"/>
                  </a:lnTo>
                  <a:lnTo>
                    <a:pt x="163" y="118"/>
                  </a:lnTo>
                  <a:lnTo>
                    <a:pt x="163" y="118"/>
                  </a:lnTo>
                  <a:lnTo>
                    <a:pt x="159" y="116"/>
                  </a:lnTo>
                  <a:lnTo>
                    <a:pt x="159" y="116"/>
                  </a:lnTo>
                  <a:close/>
                  <a:moveTo>
                    <a:pt x="234" y="140"/>
                  </a:moveTo>
                  <a:lnTo>
                    <a:pt x="234" y="140"/>
                  </a:lnTo>
                  <a:lnTo>
                    <a:pt x="234" y="150"/>
                  </a:lnTo>
                  <a:lnTo>
                    <a:pt x="232" y="158"/>
                  </a:lnTo>
                  <a:lnTo>
                    <a:pt x="227" y="172"/>
                  </a:lnTo>
                  <a:lnTo>
                    <a:pt x="220" y="185"/>
                  </a:lnTo>
                  <a:lnTo>
                    <a:pt x="212" y="199"/>
                  </a:lnTo>
                  <a:lnTo>
                    <a:pt x="212" y="199"/>
                  </a:lnTo>
                  <a:lnTo>
                    <a:pt x="204" y="210"/>
                  </a:lnTo>
                  <a:lnTo>
                    <a:pt x="198" y="222"/>
                  </a:lnTo>
                  <a:lnTo>
                    <a:pt x="194" y="236"/>
                  </a:lnTo>
                  <a:lnTo>
                    <a:pt x="191" y="250"/>
                  </a:lnTo>
                  <a:lnTo>
                    <a:pt x="191" y="250"/>
                  </a:lnTo>
                  <a:lnTo>
                    <a:pt x="191" y="296"/>
                  </a:lnTo>
                  <a:lnTo>
                    <a:pt x="191" y="296"/>
                  </a:lnTo>
                  <a:lnTo>
                    <a:pt x="190" y="300"/>
                  </a:lnTo>
                  <a:lnTo>
                    <a:pt x="189" y="304"/>
                  </a:lnTo>
                  <a:lnTo>
                    <a:pt x="185" y="306"/>
                  </a:lnTo>
                  <a:lnTo>
                    <a:pt x="181" y="307"/>
                  </a:lnTo>
                  <a:lnTo>
                    <a:pt x="181" y="307"/>
                  </a:lnTo>
                  <a:lnTo>
                    <a:pt x="181" y="311"/>
                  </a:lnTo>
                  <a:lnTo>
                    <a:pt x="178" y="315"/>
                  </a:lnTo>
                  <a:lnTo>
                    <a:pt x="175" y="319"/>
                  </a:lnTo>
                  <a:lnTo>
                    <a:pt x="171" y="322"/>
                  </a:lnTo>
                  <a:lnTo>
                    <a:pt x="166" y="324"/>
                  </a:lnTo>
                  <a:lnTo>
                    <a:pt x="161" y="327"/>
                  </a:lnTo>
                  <a:lnTo>
                    <a:pt x="155" y="328"/>
                  </a:lnTo>
                  <a:lnTo>
                    <a:pt x="149" y="328"/>
                  </a:lnTo>
                  <a:lnTo>
                    <a:pt x="149" y="328"/>
                  </a:lnTo>
                  <a:lnTo>
                    <a:pt x="142" y="328"/>
                  </a:lnTo>
                  <a:lnTo>
                    <a:pt x="137" y="327"/>
                  </a:lnTo>
                  <a:lnTo>
                    <a:pt x="132" y="324"/>
                  </a:lnTo>
                  <a:lnTo>
                    <a:pt x="126" y="322"/>
                  </a:lnTo>
                  <a:lnTo>
                    <a:pt x="122" y="319"/>
                  </a:lnTo>
                  <a:lnTo>
                    <a:pt x="120" y="315"/>
                  </a:lnTo>
                  <a:lnTo>
                    <a:pt x="117" y="311"/>
                  </a:lnTo>
                  <a:lnTo>
                    <a:pt x="117" y="307"/>
                  </a:lnTo>
                  <a:lnTo>
                    <a:pt x="117" y="307"/>
                  </a:lnTo>
                  <a:lnTo>
                    <a:pt x="113" y="306"/>
                  </a:lnTo>
                  <a:lnTo>
                    <a:pt x="109" y="304"/>
                  </a:lnTo>
                  <a:lnTo>
                    <a:pt x="108" y="300"/>
                  </a:lnTo>
                  <a:lnTo>
                    <a:pt x="106" y="296"/>
                  </a:lnTo>
                  <a:lnTo>
                    <a:pt x="106" y="287"/>
                  </a:lnTo>
                  <a:lnTo>
                    <a:pt x="106" y="287"/>
                  </a:lnTo>
                  <a:lnTo>
                    <a:pt x="112" y="287"/>
                  </a:lnTo>
                  <a:lnTo>
                    <a:pt x="124" y="287"/>
                  </a:lnTo>
                  <a:lnTo>
                    <a:pt x="138" y="285"/>
                  </a:lnTo>
                  <a:lnTo>
                    <a:pt x="145" y="282"/>
                  </a:lnTo>
                  <a:lnTo>
                    <a:pt x="151" y="279"/>
                  </a:lnTo>
                  <a:lnTo>
                    <a:pt x="151" y="279"/>
                  </a:lnTo>
                  <a:lnTo>
                    <a:pt x="130" y="278"/>
                  </a:lnTo>
                  <a:lnTo>
                    <a:pt x="117" y="275"/>
                  </a:lnTo>
                  <a:lnTo>
                    <a:pt x="109" y="273"/>
                  </a:lnTo>
                  <a:lnTo>
                    <a:pt x="106" y="273"/>
                  </a:lnTo>
                  <a:lnTo>
                    <a:pt x="106" y="273"/>
                  </a:lnTo>
                  <a:lnTo>
                    <a:pt x="106" y="250"/>
                  </a:lnTo>
                  <a:lnTo>
                    <a:pt x="106" y="250"/>
                  </a:lnTo>
                  <a:lnTo>
                    <a:pt x="104" y="236"/>
                  </a:lnTo>
                  <a:lnTo>
                    <a:pt x="100" y="222"/>
                  </a:lnTo>
                  <a:lnTo>
                    <a:pt x="93" y="210"/>
                  </a:lnTo>
                  <a:lnTo>
                    <a:pt x="85" y="199"/>
                  </a:lnTo>
                  <a:lnTo>
                    <a:pt x="85" y="199"/>
                  </a:lnTo>
                  <a:lnTo>
                    <a:pt x="77" y="185"/>
                  </a:lnTo>
                  <a:lnTo>
                    <a:pt x="71" y="172"/>
                  </a:lnTo>
                  <a:lnTo>
                    <a:pt x="65" y="158"/>
                  </a:lnTo>
                  <a:lnTo>
                    <a:pt x="64" y="150"/>
                  </a:lnTo>
                  <a:lnTo>
                    <a:pt x="64" y="140"/>
                  </a:lnTo>
                  <a:lnTo>
                    <a:pt x="64" y="140"/>
                  </a:lnTo>
                  <a:lnTo>
                    <a:pt x="64" y="132"/>
                  </a:lnTo>
                  <a:lnTo>
                    <a:pt x="65" y="124"/>
                  </a:lnTo>
                  <a:lnTo>
                    <a:pt x="68" y="116"/>
                  </a:lnTo>
                  <a:lnTo>
                    <a:pt x="71" y="110"/>
                  </a:lnTo>
                  <a:lnTo>
                    <a:pt x="73" y="103"/>
                  </a:lnTo>
                  <a:lnTo>
                    <a:pt x="79" y="97"/>
                  </a:lnTo>
                  <a:lnTo>
                    <a:pt x="88" y="86"/>
                  </a:lnTo>
                  <a:lnTo>
                    <a:pt x="101" y="77"/>
                  </a:lnTo>
                  <a:lnTo>
                    <a:pt x="116" y="69"/>
                  </a:lnTo>
                  <a:lnTo>
                    <a:pt x="132" y="65"/>
                  </a:lnTo>
                  <a:lnTo>
                    <a:pt x="149" y="64"/>
                  </a:lnTo>
                  <a:lnTo>
                    <a:pt x="149" y="64"/>
                  </a:lnTo>
                  <a:lnTo>
                    <a:pt x="166" y="65"/>
                  </a:lnTo>
                  <a:lnTo>
                    <a:pt x="182" y="69"/>
                  </a:lnTo>
                  <a:lnTo>
                    <a:pt x="196" y="77"/>
                  </a:lnTo>
                  <a:lnTo>
                    <a:pt x="210" y="86"/>
                  </a:lnTo>
                  <a:lnTo>
                    <a:pt x="219" y="97"/>
                  </a:lnTo>
                  <a:lnTo>
                    <a:pt x="224" y="103"/>
                  </a:lnTo>
                  <a:lnTo>
                    <a:pt x="227" y="110"/>
                  </a:lnTo>
                  <a:lnTo>
                    <a:pt x="230" y="116"/>
                  </a:lnTo>
                  <a:lnTo>
                    <a:pt x="232" y="124"/>
                  </a:lnTo>
                  <a:lnTo>
                    <a:pt x="234" y="132"/>
                  </a:lnTo>
                  <a:lnTo>
                    <a:pt x="234" y="140"/>
                  </a:lnTo>
                  <a:lnTo>
                    <a:pt x="234" y="140"/>
                  </a:lnTo>
                  <a:close/>
                  <a:moveTo>
                    <a:pt x="215" y="140"/>
                  </a:moveTo>
                  <a:lnTo>
                    <a:pt x="215" y="140"/>
                  </a:lnTo>
                  <a:lnTo>
                    <a:pt x="214" y="128"/>
                  </a:lnTo>
                  <a:lnTo>
                    <a:pt x="210" y="118"/>
                  </a:lnTo>
                  <a:lnTo>
                    <a:pt x="203" y="107"/>
                  </a:lnTo>
                  <a:lnTo>
                    <a:pt x="195" y="99"/>
                  </a:lnTo>
                  <a:lnTo>
                    <a:pt x="186" y="93"/>
                  </a:lnTo>
                  <a:lnTo>
                    <a:pt x="175" y="87"/>
                  </a:lnTo>
                  <a:lnTo>
                    <a:pt x="162" y="83"/>
                  </a:lnTo>
                  <a:lnTo>
                    <a:pt x="149" y="82"/>
                  </a:lnTo>
                  <a:lnTo>
                    <a:pt x="149" y="82"/>
                  </a:lnTo>
                  <a:lnTo>
                    <a:pt x="136" y="83"/>
                  </a:lnTo>
                  <a:lnTo>
                    <a:pt x="122" y="87"/>
                  </a:lnTo>
                  <a:lnTo>
                    <a:pt x="112" y="93"/>
                  </a:lnTo>
                  <a:lnTo>
                    <a:pt x="102" y="99"/>
                  </a:lnTo>
                  <a:lnTo>
                    <a:pt x="94" y="107"/>
                  </a:lnTo>
                  <a:lnTo>
                    <a:pt x="88" y="118"/>
                  </a:lnTo>
                  <a:lnTo>
                    <a:pt x="84" y="128"/>
                  </a:lnTo>
                  <a:lnTo>
                    <a:pt x="83" y="140"/>
                  </a:lnTo>
                  <a:lnTo>
                    <a:pt x="83" y="140"/>
                  </a:lnTo>
                  <a:lnTo>
                    <a:pt x="84" y="147"/>
                  </a:lnTo>
                  <a:lnTo>
                    <a:pt x="85" y="154"/>
                  </a:lnTo>
                  <a:lnTo>
                    <a:pt x="89" y="165"/>
                  </a:lnTo>
                  <a:lnTo>
                    <a:pt x="94" y="177"/>
                  </a:lnTo>
                  <a:lnTo>
                    <a:pt x="102" y="189"/>
                  </a:lnTo>
                  <a:lnTo>
                    <a:pt x="102" y="189"/>
                  </a:lnTo>
                  <a:lnTo>
                    <a:pt x="109" y="201"/>
                  </a:lnTo>
                  <a:lnTo>
                    <a:pt x="117" y="214"/>
                  </a:lnTo>
                  <a:lnTo>
                    <a:pt x="122" y="230"/>
                  </a:lnTo>
                  <a:lnTo>
                    <a:pt x="124" y="240"/>
                  </a:lnTo>
                  <a:lnTo>
                    <a:pt x="125" y="248"/>
                  </a:lnTo>
                  <a:lnTo>
                    <a:pt x="125" y="248"/>
                  </a:lnTo>
                  <a:lnTo>
                    <a:pt x="125" y="249"/>
                  </a:lnTo>
                  <a:lnTo>
                    <a:pt x="125" y="249"/>
                  </a:lnTo>
                  <a:lnTo>
                    <a:pt x="125" y="254"/>
                  </a:lnTo>
                  <a:lnTo>
                    <a:pt x="125" y="254"/>
                  </a:lnTo>
                  <a:lnTo>
                    <a:pt x="125" y="254"/>
                  </a:lnTo>
                  <a:lnTo>
                    <a:pt x="125" y="254"/>
                  </a:lnTo>
                  <a:lnTo>
                    <a:pt x="132" y="255"/>
                  </a:lnTo>
                  <a:lnTo>
                    <a:pt x="140" y="257"/>
                  </a:lnTo>
                  <a:lnTo>
                    <a:pt x="149" y="257"/>
                  </a:lnTo>
                  <a:lnTo>
                    <a:pt x="149" y="257"/>
                  </a:lnTo>
                  <a:lnTo>
                    <a:pt x="158" y="257"/>
                  </a:lnTo>
                  <a:lnTo>
                    <a:pt x="166" y="255"/>
                  </a:lnTo>
                  <a:lnTo>
                    <a:pt x="173" y="254"/>
                  </a:lnTo>
                  <a:lnTo>
                    <a:pt x="173" y="254"/>
                  </a:lnTo>
                  <a:lnTo>
                    <a:pt x="173" y="254"/>
                  </a:lnTo>
                  <a:lnTo>
                    <a:pt x="173" y="254"/>
                  </a:lnTo>
                  <a:lnTo>
                    <a:pt x="173" y="249"/>
                  </a:lnTo>
                  <a:lnTo>
                    <a:pt x="173" y="249"/>
                  </a:lnTo>
                  <a:lnTo>
                    <a:pt x="173" y="248"/>
                  </a:lnTo>
                  <a:lnTo>
                    <a:pt x="173" y="248"/>
                  </a:lnTo>
                  <a:lnTo>
                    <a:pt x="174" y="240"/>
                  </a:lnTo>
                  <a:lnTo>
                    <a:pt x="175" y="230"/>
                  </a:lnTo>
                  <a:lnTo>
                    <a:pt x="181" y="214"/>
                  </a:lnTo>
                  <a:lnTo>
                    <a:pt x="189" y="201"/>
                  </a:lnTo>
                  <a:lnTo>
                    <a:pt x="196" y="188"/>
                  </a:lnTo>
                  <a:lnTo>
                    <a:pt x="196" y="188"/>
                  </a:lnTo>
                  <a:lnTo>
                    <a:pt x="203" y="177"/>
                  </a:lnTo>
                  <a:lnTo>
                    <a:pt x="208" y="165"/>
                  </a:lnTo>
                  <a:lnTo>
                    <a:pt x="212" y="154"/>
                  </a:lnTo>
                  <a:lnTo>
                    <a:pt x="215" y="140"/>
                  </a:lnTo>
                  <a:lnTo>
                    <a:pt x="215" y="14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/>
            </a:p>
          </p:txBody>
        </p:sp>
      </p:grpSp>
      <p:grpSp>
        <p:nvGrpSpPr>
          <p:cNvPr id="73" name="그룹 72"/>
          <p:cNvGrpSpPr/>
          <p:nvPr/>
        </p:nvGrpSpPr>
        <p:grpSpPr>
          <a:xfrm rot="0">
            <a:off x="593058" y="909827"/>
            <a:ext cx="2050446" cy="400110"/>
            <a:chOff x="593058" y="909827"/>
            <a:chExt cx="2050446" cy="400110"/>
          </a:xfrm>
        </p:grpSpPr>
        <p:grpSp>
          <p:nvGrpSpPr>
            <p:cNvPr id="74" name="그룹 73"/>
            <p:cNvGrpSpPr/>
            <p:nvPr/>
          </p:nvGrpSpPr>
          <p:grpSpPr>
            <a:xfrm rot="0">
              <a:off x="593058" y="968349"/>
              <a:ext cx="256864" cy="256864"/>
              <a:chOff x="524256" y="975360"/>
              <a:chExt cx="438912" cy="438912"/>
            </a:xfrm>
          </p:grpSpPr>
          <p:sp>
            <p:nvSpPr>
              <p:cNvPr id="76" name="사각형: 둥근 모서리 75"/>
              <p:cNvSpPr/>
              <p:nvPr/>
            </p:nvSpPr>
            <p:spPr>
              <a:xfrm>
                <a:off x="524256" y="975360"/>
                <a:ext cx="438912" cy="438912"/>
              </a:xfrm>
              <a:prstGeom prst="roundRect">
                <a:avLst>
                  <a:gd name="adj" fmla="val 16667"/>
                </a:avLst>
              </a:prstGeom>
              <a:solidFill>
                <a:srgbClr val="f1767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400"/>
              </a:p>
            </p:txBody>
          </p:sp>
          <p:sp>
            <p:nvSpPr>
              <p:cNvPr id="77" name="이등변 삼각형 76"/>
              <p:cNvSpPr/>
              <p:nvPr/>
            </p:nvSpPr>
            <p:spPr>
              <a:xfrm rot="5400000">
                <a:off x="633862" y="1100118"/>
                <a:ext cx="219700" cy="18939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400"/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>
              <a:off x="812554" y="909827"/>
              <a:ext cx="1830950" cy="400110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lvl="0">
                <a:defRPr/>
              </a:pPr>
              <a:r>
                <a:rPr kumimoji="1" lang="ko-KR" altLang="en-US" sz="2000" kern="0" spc="-150">
                  <a:solidFill>
                    <a:srgbClr val="ed4d4d"/>
                  </a:solidFill>
                  <a:latin typeface="G마켓 산스 TTF Bold"/>
                  <a:ea typeface="G마켓 산스 TTF Bold"/>
                  <a:cs typeface="Arial"/>
                </a:rPr>
                <a:t>위험성평가 절차</a:t>
              </a:r>
              <a:endParaRPr kumimoji="1" lang="ko-KR" altLang="en-US" sz="2000" kern="0" spc="-150">
                <a:solidFill>
                  <a:srgbClr val="000066"/>
                </a:solidFill>
                <a:latin typeface="G마켓 산스 TTF Bold"/>
                <a:ea typeface="G마켓 산스 TTF Bold"/>
                <a:cs typeface="Arial"/>
              </a:endParaRPr>
            </a:p>
          </p:txBody>
        </p:sp>
      </p:grp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/>
              <a:t>· </a:t>
            </a:r>
            <a:fld id="{E06FA517-99C4-4931-8AF6-A43C2876D6DD}" type="slidenum">
              <a:rPr lang="en-US" altLang="en-US"/>
              <a:pPr lvl="0">
                <a:defRPr/>
              </a:pPr>
              <a:t>36</a:t>
            </a:fld>
            <a:r>
              <a:rPr lang="ko-KR" altLang="en-US"/>
              <a:t> </a:t>
            </a:r>
            <a:r>
              <a:rPr lang="en-US" altLang="ko-KR"/>
              <a:t>· </a:t>
            </a:r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788" y="388207"/>
            <a:ext cx="49125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Ⅲ. </a:t>
            </a:r>
            <a:r>
              <a:rPr lang="ko-KR" altLang="en-US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위험성평가 실시는 어떻게</a:t>
            </a:r>
            <a:r>
              <a:rPr lang="en-US" altLang="ko-KR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?</a:t>
            </a:r>
            <a:endParaRPr lang="en-US" altLang="ko-KR" spc="-7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3" name="그룹 2"/>
          <p:cNvGrpSpPr/>
          <p:nvPr/>
        </p:nvGrpSpPr>
        <p:grpSpPr>
          <a:xfrm rot="0">
            <a:off x="620318" y="1320886"/>
            <a:ext cx="2222894" cy="4772223"/>
            <a:chOff x="656037" y="1196659"/>
            <a:chExt cx="2710440" cy="4772223"/>
          </a:xfrm>
        </p:grpSpPr>
        <p:cxnSp>
          <p:nvCxnSpPr>
            <p:cNvPr id="4" name="연결선: 꺾임 3"/>
            <p:cNvCxnSpPr>
              <a:stCxn id="31" idx="3"/>
              <a:endCxn id="30" idx="3"/>
            </p:cNvCxnSpPr>
            <p:nvPr/>
          </p:nvCxnSpPr>
          <p:spPr>
            <a:xfrm flipV="1">
              <a:off x="3366476" y="2859848"/>
              <a:ext cx="1" cy="1122248"/>
            </a:xfrm>
            <a:prstGeom prst="bentConnector3">
              <a:avLst>
                <a:gd name="adj1" fmla="val 22860100000"/>
              </a:avLst>
            </a:prstGeom>
            <a:ln w="38100">
              <a:solidFill>
                <a:srgbClr val="bfbfb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화살표: 아래쪽 4"/>
            <p:cNvSpPr/>
            <p:nvPr/>
          </p:nvSpPr>
          <p:spPr>
            <a:xfrm>
              <a:off x="1888055" y="1595172"/>
              <a:ext cx="246403" cy="268472"/>
            </a:xfrm>
            <a:prstGeom prst="downArrow">
              <a:avLst>
                <a:gd name="adj1" fmla="val 45361"/>
                <a:gd name="adj2" fmla="val 4098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6" name="화살표: 아래쪽 5"/>
            <p:cNvSpPr/>
            <p:nvPr/>
          </p:nvSpPr>
          <p:spPr>
            <a:xfrm>
              <a:off x="1888055" y="2306959"/>
              <a:ext cx="246403" cy="268472"/>
            </a:xfrm>
            <a:prstGeom prst="downArrow">
              <a:avLst>
                <a:gd name="adj1" fmla="val 45361"/>
                <a:gd name="adj2" fmla="val 4098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7" name="화살표: 아래쪽 6"/>
            <p:cNvSpPr/>
            <p:nvPr/>
          </p:nvSpPr>
          <p:spPr>
            <a:xfrm>
              <a:off x="804805" y="3097448"/>
              <a:ext cx="246403" cy="1603243"/>
            </a:xfrm>
            <a:prstGeom prst="downArrow">
              <a:avLst>
                <a:gd name="adj1" fmla="val 45361"/>
                <a:gd name="adj2" fmla="val 4098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8" name="화살표: 아래쪽 7"/>
            <p:cNvSpPr/>
            <p:nvPr/>
          </p:nvSpPr>
          <p:spPr>
            <a:xfrm>
              <a:off x="1888055" y="3016502"/>
              <a:ext cx="246403" cy="364579"/>
            </a:xfrm>
            <a:prstGeom prst="downArrow">
              <a:avLst>
                <a:gd name="adj1" fmla="val 45361"/>
                <a:gd name="adj2" fmla="val 4098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9" name="화살표: 아래쪽 8"/>
            <p:cNvSpPr/>
            <p:nvPr/>
          </p:nvSpPr>
          <p:spPr>
            <a:xfrm>
              <a:off x="1888055" y="5197337"/>
              <a:ext cx="246403" cy="268472"/>
            </a:xfrm>
            <a:prstGeom prst="downArrow">
              <a:avLst>
                <a:gd name="adj1" fmla="val 45361"/>
                <a:gd name="adj2" fmla="val 4098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656037" y="1196659"/>
              <a:ext cx="2710440" cy="475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tabLst>
                  <a:tab pos="182563" algn="l"/>
                </a:tabLst>
                <a:defRPr/>
              </a:pPr>
              <a:r>
                <a:rPr lang="ko-KR" altLang="en-US" sz="1600"/>
                <a:t>사전준비</a:t>
              </a:r>
              <a:endParaRPr lang="ko-KR" altLang="en-US" sz="1600"/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656037" y="1902234"/>
              <a:ext cx="2710440" cy="475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tabLst>
                  <a:tab pos="182563" algn="l"/>
                </a:tabLst>
                <a:defRPr/>
              </a:pPr>
              <a:r>
                <a:rPr lang="ko-KR" altLang="en-US" sz="1600"/>
                <a:t>유해</a:t>
              </a:r>
              <a:r>
                <a:rPr lang="en-US" altLang="ko-KR" sz="1600"/>
                <a:t>·</a:t>
              </a:r>
              <a:r>
                <a:rPr lang="ko-KR" altLang="en-US" sz="1600"/>
                <a:t>위험요인 파악</a:t>
              </a:r>
              <a:endParaRPr lang="ko-KR" altLang="en-US" sz="1600"/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656037" y="2622248"/>
              <a:ext cx="2710440" cy="475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tabLst>
                  <a:tab pos="182563" algn="l"/>
                </a:tabLst>
                <a:defRPr/>
              </a:pPr>
              <a:r>
                <a:rPr lang="ko-KR" altLang="en-US" sz="1600"/>
                <a:t>위험성 결정</a:t>
              </a:r>
              <a:endParaRPr lang="ko-KR" altLang="en-US" sz="1600"/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1199976" y="3476191"/>
              <a:ext cx="2166500" cy="1011809"/>
            </a:xfrm>
            <a:prstGeom prst="rect">
              <a:avLst/>
            </a:prstGeom>
            <a:solidFill>
              <a:srgbClr val="f17677"/>
            </a:solidFill>
            <a:ln w="127000">
              <a:solidFill>
                <a:srgbClr val="f17677">
                  <a:alpha val="50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anchor="ctr"/>
            <a:lstStyle/>
            <a:p>
              <a:pPr algn="ctr">
                <a:spcBef>
                  <a:spcPts val="0"/>
                </a:spcBef>
                <a:tabLst>
                  <a:tab pos="182563" algn="l"/>
                </a:tabLst>
                <a:defRPr/>
              </a:pPr>
              <a:r>
                <a:rPr lang="ko-KR" altLang="en-US" sz="2200" spc="-2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위험성 감소대책</a:t>
              </a:r>
              <a:br>
                <a:rPr lang="en-US" altLang="ko-KR" sz="2200" spc="-1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</a:br>
              <a:r>
                <a:rPr lang="ko-KR" altLang="en-US" sz="2200" spc="-1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수립 및 실행</a:t>
              </a:r>
              <a:endParaRPr lang="ko-KR" altLang="en-US" sz="2200" spc="-1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656037" y="4769390"/>
              <a:ext cx="2710440" cy="4739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tabLst>
                  <a:tab pos="182563" algn="l"/>
                </a:tabLst>
                <a:defRPr/>
              </a:pPr>
              <a:r>
                <a:rPr lang="ko-KR" altLang="en-US" sz="1600"/>
                <a:t>위험성 평가 공유</a:t>
              </a:r>
              <a:endParaRPr lang="ko-KR" altLang="en-US" sz="1600"/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656037" y="5494914"/>
              <a:ext cx="2710440" cy="4739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tabLst>
                  <a:tab pos="182563" algn="l"/>
                </a:tabLst>
                <a:defRPr/>
              </a:pPr>
              <a:r>
                <a:rPr lang="ko-KR" altLang="en-US" sz="1600"/>
                <a:t>기록 및 보존</a:t>
              </a:r>
              <a:endParaRPr lang="ko-KR" altLang="en-US" sz="1600"/>
            </a:p>
          </p:txBody>
        </p:sp>
      </p:grpSp>
      <p:grpSp>
        <p:nvGrpSpPr>
          <p:cNvPr id="34" name="그룹 33"/>
          <p:cNvGrpSpPr/>
          <p:nvPr/>
        </p:nvGrpSpPr>
        <p:grpSpPr>
          <a:xfrm rot="0">
            <a:off x="3401410" y="1559233"/>
            <a:ext cx="7913117" cy="484490"/>
            <a:chOff x="1239154" y="1527547"/>
            <a:chExt cx="7913117" cy="484490"/>
          </a:xfrm>
        </p:grpSpPr>
        <p:sp>
          <p:nvSpPr>
            <p:cNvPr id="35" name="사각형: 둥근 모서리 34"/>
            <p:cNvSpPr/>
            <p:nvPr/>
          </p:nvSpPr>
          <p:spPr>
            <a:xfrm>
              <a:off x="1255747" y="1538778"/>
              <a:ext cx="7896524" cy="462731"/>
            </a:xfrm>
            <a:prstGeom prst="roundRect">
              <a:avLst>
                <a:gd name="adj" fmla="val 50000"/>
              </a:avLst>
            </a:prstGeom>
            <a:solidFill>
              <a:srgbClr val="2ec2d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tabLst>
                  <a:tab pos="182563" algn="l"/>
                </a:tabLst>
                <a:defRPr/>
              </a:pPr>
              <a:r>
                <a:rPr lang="ko-KR" altLang="en-US" sz="28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      위험성 감소대책 마련 시 고려할 순서</a:t>
              </a:r>
              <a:endParaRPr lang="en-US" altLang="ko-KR" sz="280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36" name="타원 35"/>
            <p:cNvSpPr/>
            <p:nvPr/>
          </p:nvSpPr>
          <p:spPr>
            <a:xfrm>
              <a:off x="1239154" y="1527547"/>
              <a:ext cx="484490" cy="484490"/>
            </a:xfrm>
            <a:prstGeom prst="ellipse">
              <a:avLst/>
            </a:prstGeom>
            <a:solidFill>
              <a:srgbClr val="2ec2d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37" name="이등변 삼각형 36"/>
            <p:cNvSpPr/>
            <p:nvPr/>
          </p:nvSpPr>
          <p:spPr>
            <a:xfrm rot="5400000">
              <a:off x="1411935" y="1670212"/>
              <a:ext cx="219700" cy="1893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108" name="직사각형 107"/>
          <p:cNvSpPr/>
          <p:nvPr/>
        </p:nvSpPr>
        <p:spPr>
          <a:xfrm>
            <a:off x="3887010" y="2542412"/>
            <a:ext cx="8358329" cy="3256407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>
              <a:lnSpc>
                <a:spcPts val="2640"/>
              </a:lnSpc>
              <a:spcBef>
                <a:spcPts val="0"/>
              </a:spcBef>
              <a:spcAft>
                <a:spcPts val="3000"/>
              </a:spcAft>
              <a:defRPr/>
            </a:pPr>
            <a:r>
              <a:rPr lang="ko-KR" altLang="en-US" sz="2200">
                <a:solidFill>
                  <a:srgbClr val="000066"/>
                </a:solidFill>
                <a:latin typeface="+mj-ea"/>
                <a:ea typeface="+mj-ea"/>
              </a:rPr>
              <a:t>① </a:t>
            </a:r>
            <a:r>
              <a:rPr lang="ko-KR" altLang="en-US" sz="2200" spc="-100">
                <a:solidFill>
                  <a:srgbClr val="000066"/>
                </a:solidFill>
                <a:latin typeface="+mj-ea"/>
                <a:ea typeface="+mj-ea"/>
              </a:rPr>
              <a:t>법령 등에 규정된 사항이 있는지 검토하여 규정된 방법으로 실행</a:t>
            </a:r>
            <a:endParaRPr lang="ko-KR" altLang="en-US" sz="2200">
              <a:solidFill>
                <a:srgbClr val="000066"/>
              </a:solidFill>
              <a:latin typeface="+mj-ea"/>
              <a:ea typeface="+mj-ea"/>
            </a:endParaRPr>
          </a:p>
          <a:p>
            <a:pPr>
              <a:lnSpc>
                <a:spcPts val="2640"/>
              </a:lnSpc>
              <a:spcAft>
                <a:spcPts val="3000"/>
              </a:spcAft>
              <a:defRPr/>
            </a:pPr>
            <a:r>
              <a:rPr lang="ko-KR" altLang="en-US" sz="2200">
                <a:solidFill>
                  <a:srgbClr val="000066"/>
                </a:solidFill>
                <a:latin typeface="+mj-ea"/>
                <a:ea typeface="+mj-ea"/>
              </a:rPr>
              <a:t>② 작업 폐지</a:t>
            </a:r>
            <a:r>
              <a:rPr lang="en-US" altLang="ko-KR" sz="2200">
                <a:solidFill>
                  <a:srgbClr val="000066"/>
                </a:solidFill>
                <a:latin typeface="+mj-ea"/>
                <a:ea typeface="+mj-ea"/>
              </a:rPr>
              <a:t>, </a:t>
            </a:r>
            <a:r>
              <a:rPr lang="ko-KR" altLang="en-US" sz="2200">
                <a:solidFill>
                  <a:srgbClr val="000066"/>
                </a:solidFill>
                <a:latin typeface="+mj-ea"/>
                <a:ea typeface="+mj-ea"/>
              </a:rPr>
              <a:t>기계</a:t>
            </a:r>
            <a:r>
              <a:rPr lang="en-US" altLang="ko-KR" sz="2200">
                <a:solidFill>
                  <a:srgbClr val="000066"/>
                </a:solidFill>
                <a:latin typeface="+mj-ea"/>
                <a:ea typeface="+mj-ea"/>
              </a:rPr>
              <a:t>·</a:t>
            </a:r>
            <a:r>
              <a:rPr lang="ko-KR" altLang="en-US" sz="2200">
                <a:solidFill>
                  <a:srgbClr val="000066"/>
                </a:solidFill>
                <a:latin typeface="+mj-ea"/>
                <a:ea typeface="+mj-ea"/>
              </a:rPr>
              <a:t>기구</a:t>
            </a:r>
            <a:r>
              <a:rPr lang="en-US" altLang="ko-KR" sz="2200">
                <a:solidFill>
                  <a:srgbClr val="000066"/>
                </a:solidFill>
                <a:latin typeface="+mj-ea"/>
                <a:ea typeface="+mj-ea"/>
              </a:rPr>
              <a:t>, </a:t>
            </a:r>
            <a:r>
              <a:rPr lang="ko-KR" altLang="en-US" sz="2200">
                <a:solidFill>
                  <a:srgbClr val="000066"/>
                </a:solidFill>
                <a:latin typeface="+mj-ea"/>
                <a:ea typeface="+mj-ea"/>
              </a:rPr>
              <a:t>물질의 변경</a:t>
            </a:r>
            <a:r>
              <a:rPr lang="en-US" altLang="ko-KR" sz="2200">
                <a:solidFill>
                  <a:srgbClr val="000066"/>
                </a:solidFill>
                <a:latin typeface="+mj-ea"/>
                <a:ea typeface="+mj-ea"/>
              </a:rPr>
              <a:t>·</a:t>
            </a:r>
            <a:r>
              <a:rPr lang="ko-KR" altLang="en-US" sz="2200">
                <a:solidFill>
                  <a:srgbClr val="000066"/>
                </a:solidFill>
                <a:latin typeface="+mj-ea"/>
                <a:ea typeface="+mj-ea"/>
              </a:rPr>
              <a:t>대체 등 근원적 방법</a:t>
            </a:r>
            <a:endParaRPr lang="ko-KR" altLang="en-US" sz="2200">
              <a:solidFill>
                <a:srgbClr val="000066"/>
              </a:solidFill>
              <a:latin typeface="+mj-ea"/>
              <a:ea typeface="+mj-ea"/>
            </a:endParaRPr>
          </a:p>
          <a:p>
            <a:pPr>
              <a:lnSpc>
                <a:spcPts val="2640"/>
              </a:lnSpc>
              <a:spcBef>
                <a:spcPts val="0"/>
              </a:spcBef>
              <a:spcAft>
                <a:spcPts val="3000"/>
              </a:spcAft>
              <a:defRPr/>
            </a:pPr>
            <a:r>
              <a:rPr lang="ko-KR" altLang="en-US" sz="2200">
                <a:solidFill>
                  <a:srgbClr val="000066"/>
                </a:solidFill>
                <a:latin typeface="+mj-ea"/>
                <a:ea typeface="+mj-ea"/>
              </a:rPr>
              <a:t>③ </a:t>
            </a:r>
            <a:r>
              <a:rPr lang="ko-KR" altLang="en-US" sz="2200" spc="-200">
                <a:solidFill>
                  <a:srgbClr val="000066"/>
                </a:solidFill>
                <a:latin typeface="+mj-ea"/>
                <a:ea typeface="+mj-ea"/>
              </a:rPr>
              <a:t>안전장치</a:t>
            </a:r>
            <a:r>
              <a:rPr lang="en-US" altLang="ko-KR" sz="2200" spc="-200">
                <a:solidFill>
                  <a:srgbClr val="000066"/>
                </a:solidFill>
                <a:latin typeface="+mj-ea"/>
                <a:ea typeface="+mj-ea"/>
              </a:rPr>
              <a:t>, </a:t>
            </a:r>
            <a:r>
              <a:rPr lang="ko-KR" altLang="en-US" sz="2200" spc="-200">
                <a:solidFill>
                  <a:srgbClr val="000066"/>
                </a:solidFill>
                <a:latin typeface="+mj-ea"/>
                <a:ea typeface="+mj-ea"/>
              </a:rPr>
              <a:t>국소배기장치 등 유해성</a:t>
            </a:r>
            <a:r>
              <a:rPr lang="en-US" altLang="ko-KR" sz="2200" spc="-200">
                <a:solidFill>
                  <a:srgbClr val="000066"/>
                </a:solidFill>
                <a:latin typeface="+mj-ea"/>
                <a:ea typeface="+mj-ea"/>
              </a:rPr>
              <a:t>·</a:t>
            </a:r>
            <a:r>
              <a:rPr lang="ko-KR" altLang="en-US" sz="2200" spc="-200">
                <a:solidFill>
                  <a:srgbClr val="000066"/>
                </a:solidFill>
                <a:latin typeface="+mj-ea"/>
                <a:ea typeface="+mj-ea"/>
              </a:rPr>
              <a:t>접근가능성을 줄이는 공학적 방법</a:t>
            </a:r>
            <a:endParaRPr lang="ko-KR" altLang="en-US" sz="2200" spc="-100">
              <a:solidFill>
                <a:srgbClr val="000066"/>
              </a:solidFill>
              <a:latin typeface="+mj-ea"/>
              <a:ea typeface="+mj-ea"/>
            </a:endParaRPr>
          </a:p>
          <a:p>
            <a:pPr>
              <a:lnSpc>
                <a:spcPts val="2640"/>
              </a:lnSpc>
              <a:spcBef>
                <a:spcPts val="0"/>
              </a:spcBef>
              <a:spcAft>
                <a:spcPts val="3000"/>
              </a:spcAft>
              <a:defRPr/>
            </a:pPr>
            <a:r>
              <a:rPr lang="ko-KR" altLang="en-US" sz="2200">
                <a:solidFill>
                  <a:srgbClr val="000066"/>
                </a:solidFill>
                <a:latin typeface="+mj-ea"/>
                <a:ea typeface="+mj-ea"/>
              </a:rPr>
              <a:t>④ </a:t>
            </a:r>
            <a:r>
              <a:rPr lang="ko-KR" altLang="en-US" sz="2200" spc="-50">
                <a:solidFill>
                  <a:srgbClr val="000066"/>
                </a:solidFill>
                <a:latin typeface="+mj-ea"/>
                <a:ea typeface="+mj-ea"/>
              </a:rPr>
              <a:t>작업매뉴얼 정비</a:t>
            </a:r>
            <a:r>
              <a:rPr lang="en-US" altLang="ko-KR" sz="2200" spc="-50">
                <a:solidFill>
                  <a:srgbClr val="000066"/>
                </a:solidFill>
                <a:latin typeface="+mj-ea"/>
                <a:ea typeface="+mj-ea"/>
              </a:rPr>
              <a:t>, </a:t>
            </a:r>
            <a:r>
              <a:rPr lang="ko-KR" altLang="en-US" sz="2200" spc="-50">
                <a:solidFill>
                  <a:srgbClr val="000066"/>
                </a:solidFill>
                <a:latin typeface="+mj-ea"/>
                <a:ea typeface="+mj-ea"/>
              </a:rPr>
              <a:t>출입금지</a:t>
            </a:r>
            <a:r>
              <a:rPr lang="en-US" altLang="ko-KR" sz="2200" spc="-50">
                <a:solidFill>
                  <a:srgbClr val="000066"/>
                </a:solidFill>
                <a:latin typeface="+mj-ea"/>
                <a:ea typeface="+mj-ea"/>
              </a:rPr>
              <a:t>·</a:t>
            </a:r>
            <a:r>
              <a:rPr lang="ko-KR" altLang="en-US" sz="2200" spc="-50">
                <a:solidFill>
                  <a:srgbClr val="000066"/>
                </a:solidFill>
                <a:latin typeface="+mj-ea"/>
                <a:ea typeface="+mj-ea"/>
              </a:rPr>
              <a:t>작업허가 제도 도입 등 관리적 방법</a:t>
            </a:r>
            <a:endParaRPr lang="ko-KR" altLang="en-US" sz="2200">
              <a:solidFill>
                <a:srgbClr val="000066"/>
              </a:solidFill>
              <a:latin typeface="+mj-ea"/>
              <a:ea typeface="+mj-ea"/>
            </a:endParaRPr>
          </a:p>
          <a:p>
            <a:pPr>
              <a:lnSpc>
                <a:spcPts val="2640"/>
              </a:lnSpc>
              <a:spcAft>
                <a:spcPts val="3000"/>
              </a:spcAft>
              <a:defRPr/>
            </a:pPr>
            <a:r>
              <a:rPr lang="ko-KR" altLang="en-US" sz="2200">
                <a:solidFill>
                  <a:srgbClr val="000066"/>
                </a:solidFill>
                <a:latin typeface="+mj-ea"/>
                <a:ea typeface="+mj-ea"/>
              </a:rPr>
              <a:t>⑤ 개인보호구 사용은 최후의 수단으로 검토</a:t>
            </a:r>
            <a:endParaRPr lang="ko-KR" altLang="en-US" sz="2200">
              <a:solidFill>
                <a:srgbClr val="000066"/>
              </a:solidFill>
              <a:latin typeface="+mj-ea"/>
              <a:ea typeface="+mj-ea"/>
            </a:endParaRPr>
          </a:p>
        </p:txBody>
      </p:sp>
      <p:cxnSp>
        <p:nvCxnSpPr>
          <p:cNvPr id="112" name="직선 연결선 111"/>
          <p:cNvCxnSpPr/>
          <p:nvPr/>
        </p:nvCxnSpPr>
        <p:spPr>
          <a:xfrm>
            <a:off x="3983832" y="2365603"/>
            <a:ext cx="733069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직선 연결선 112"/>
          <p:cNvCxnSpPr/>
          <p:nvPr/>
        </p:nvCxnSpPr>
        <p:spPr>
          <a:xfrm>
            <a:off x="3983832" y="3107900"/>
            <a:ext cx="733069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직선 연결선 113"/>
          <p:cNvCxnSpPr/>
          <p:nvPr/>
        </p:nvCxnSpPr>
        <p:spPr>
          <a:xfrm>
            <a:off x="3983832" y="3813966"/>
            <a:ext cx="733069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직선 연결선 114"/>
          <p:cNvCxnSpPr/>
          <p:nvPr/>
        </p:nvCxnSpPr>
        <p:spPr>
          <a:xfrm>
            <a:off x="3983832" y="4514426"/>
            <a:ext cx="733069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직선 연결선 115"/>
          <p:cNvCxnSpPr/>
          <p:nvPr/>
        </p:nvCxnSpPr>
        <p:spPr>
          <a:xfrm>
            <a:off x="3983832" y="5234670"/>
            <a:ext cx="733069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직선 연결선 122"/>
          <p:cNvCxnSpPr/>
          <p:nvPr/>
        </p:nvCxnSpPr>
        <p:spPr>
          <a:xfrm>
            <a:off x="3983832" y="5929323"/>
            <a:ext cx="733069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그룹 123"/>
          <p:cNvGrpSpPr/>
          <p:nvPr/>
        </p:nvGrpSpPr>
        <p:grpSpPr>
          <a:xfrm rot="0">
            <a:off x="593058" y="909827"/>
            <a:ext cx="2050446" cy="400110"/>
            <a:chOff x="593058" y="909827"/>
            <a:chExt cx="2050446" cy="400110"/>
          </a:xfrm>
        </p:grpSpPr>
        <p:grpSp>
          <p:nvGrpSpPr>
            <p:cNvPr id="125" name="그룹 124"/>
            <p:cNvGrpSpPr/>
            <p:nvPr/>
          </p:nvGrpSpPr>
          <p:grpSpPr>
            <a:xfrm rot="0">
              <a:off x="593058" y="968349"/>
              <a:ext cx="256864" cy="256864"/>
              <a:chOff x="524256" y="975360"/>
              <a:chExt cx="438912" cy="438912"/>
            </a:xfrm>
          </p:grpSpPr>
          <p:sp>
            <p:nvSpPr>
              <p:cNvPr id="127" name="사각형: 둥근 모서리 126"/>
              <p:cNvSpPr/>
              <p:nvPr/>
            </p:nvSpPr>
            <p:spPr>
              <a:xfrm>
                <a:off x="524256" y="975360"/>
                <a:ext cx="438912" cy="438912"/>
              </a:xfrm>
              <a:prstGeom prst="roundRect">
                <a:avLst>
                  <a:gd name="adj" fmla="val 16667"/>
                </a:avLst>
              </a:prstGeom>
              <a:solidFill>
                <a:srgbClr val="f1767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400"/>
              </a:p>
            </p:txBody>
          </p:sp>
          <p:sp>
            <p:nvSpPr>
              <p:cNvPr id="128" name="이등변 삼각형 127"/>
              <p:cNvSpPr/>
              <p:nvPr/>
            </p:nvSpPr>
            <p:spPr>
              <a:xfrm rot="5400000">
                <a:off x="633862" y="1100118"/>
                <a:ext cx="219700" cy="18939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400"/>
              </a:p>
            </p:txBody>
          </p:sp>
        </p:grpSp>
        <p:sp>
          <p:nvSpPr>
            <p:cNvPr id="126" name="TextBox 125"/>
            <p:cNvSpPr txBox="1"/>
            <p:nvPr/>
          </p:nvSpPr>
          <p:spPr>
            <a:xfrm>
              <a:off x="812554" y="909827"/>
              <a:ext cx="1830950" cy="400110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lvl="0">
                <a:defRPr/>
              </a:pPr>
              <a:r>
                <a:rPr kumimoji="1" lang="ko-KR" altLang="en-US" sz="2000" kern="0" spc="-150">
                  <a:solidFill>
                    <a:srgbClr val="ed4d4d"/>
                  </a:solidFill>
                  <a:latin typeface="G마켓 산스 TTF Bold"/>
                  <a:ea typeface="G마켓 산스 TTF Bold"/>
                  <a:cs typeface="Arial"/>
                </a:rPr>
                <a:t>위험성평가 절차</a:t>
              </a:r>
              <a:endParaRPr kumimoji="1" lang="ko-KR" altLang="en-US" sz="2000" kern="0" spc="-150">
                <a:solidFill>
                  <a:srgbClr val="000066"/>
                </a:solidFill>
                <a:latin typeface="G마켓 산스 TTF Bold"/>
                <a:ea typeface="G마켓 산스 TTF Bold"/>
                <a:cs typeface="Arial"/>
              </a:endParaRPr>
            </a:p>
          </p:txBody>
        </p:sp>
      </p:grp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/>
              <a:t>· </a:t>
            </a:r>
            <a:fld id="{E06FA517-99C4-4931-8AF6-A43C2876D6DD}" type="slidenum">
              <a:rPr lang="en-US" altLang="en-US"/>
              <a:pPr lvl="0">
                <a:defRPr/>
              </a:pPr>
              <a:t>37</a:t>
            </a:fld>
            <a:r>
              <a:rPr lang="ko-KR" altLang="en-US"/>
              <a:t> </a:t>
            </a:r>
            <a:r>
              <a:rPr lang="en-US" altLang="ko-KR"/>
              <a:t>· </a:t>
            </a:r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788" y="388207"/>
            <a:ext cx="49125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Ⅲ. </a:t>
            </a:r>
            <a:r>
              <a:rPr lang="ko-KR" altLang="en-US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위험성평가 실시는 어떻게</a:t>
            </a:r>
            <a:r>
              <a:rPr lang="en-US" altLang="ko-KR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?</a:t>
            </a:r>
            <a:endParaRPr lang="en-US" altLang="ko-KR" spc="-7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3" name="그룹 2"/>
          <p:cNvGrpSpPr/>
          <p:nvPr/>
        </p:nvGrpSpPr>
        <p:grpSpPr>
          <a:xfrm rot="0">
            <a:off x="620318" y="1320886"/>
            <a:ext cx="2222894" cy="4772223"/>
            <a:chOff x="656037" y="1196659"/>
            <a:chExt cx="2710440" cy="4772223"/>
          </a:xfrm>
        </p:grpSpPr>
        <p:cxnSp>
          <p:nvCxnSpPr>
            <p:cNvPr id="4" name="연결선: 꺾임 3"/>
            <p:cNvCxnSpPr>
              <a:stCxn id="29" idx="3"/>
              <a:endCxn id="28" idx="3"/>
            </p:cNvCxnSpPr>
            <p:nvPr/>
          </p:nvCxnSpPr>
          <p:spPr>
            <a:xfrm flipV="1">
              <a:off x="3366476" y="2859848"/>
              <a:ext cx="1" cy="1122248"/>
            </a:xfrm>
            <a:prstGeom prst="bentConnector3">
              <a:avLst>
                <a:gd name="adj1" fmla="val 22860100000"/>
              </a:avLst>
            </a:prstGeom>
            <a:ln w="38100">
              <a:solidFill>
                <a:srgbClr val="bfbfb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화살표: 아래쪽 4"/>
            <p:cNvSpPr/>
            <p:nvPr/>
          </p:nvSpPr>
          <p:spPr>
            <a:xfrm>
              <a:off x="1888055" y="1595172"/>
              <a:ext cx="246403" cy="268472"/>
            </a:xfrm>
            <a:prstGeom prst="downArrow">
              <a:avLst>
                <a:gd name="adj1" fmla="val 45361"/>
                <a:gd name="adj2" fmla="val 4098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6" name="화살표: 아래쪽 5"/>
            <p:cNvSpPr/>
            <p:nvPr/>
          </p:nvSpPr>
          <p:spPr>
            <a:xfrm>
              <a:off x="1888055" y="2306959"/>
              <a:ext cx="246403" cy="268472"/>
            </a:xfrm>
            <a:prstGeom prst="downArrow">
              <a:avLst>
                <a:gd name="adj1" fmla="val 45361"/>
                <a:gd name="adj2" fmla="val 4098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7" name="화살표: 아래쪽 6"/>
            <p:cNvSpPr/>
            <p:nvPr/>
          </p:nvSpPr>
          <p:spPr>
            <a:xfrm>
              <a:off x="804805" y="3097448"/>
              <a:ext cx="246403" cy="1603243"/>
            </a:xfrm>
            <a:prstGeom prst="downArrow">
              <a:avLst>
                <a:gd name="adj1" fmla="val 45361"/>
                <a:gd name="adj2" fmla="val 4098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8" name="화살표: 아래쪽 7"/>
            <p:cNvSpPr/>
            <p:nvPr/>
          </p:nvSpPr>
          <p:spPr>
            <a:xfrm>
              <a:off x="1888055" y="3016502"/>
              <a:ext cx="246403" cy="364579"/>
            </a:xfrm>
            <a:prstGeom prst="downArrow">
              <a:avLst>
                <a:gd name="adj1" fmla="val 45361"/>
                <a:gd name="adj2" fmla="val 4098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9" name="화살표: 아래쪽 8"/>
            <p:cNvSpPr/>
            <p:nvPr/>
          </p:nvSpPr>
          <p:spPr>
            <a:xfrm>
              <a:off x="1888055" y="5197337"/>
              <a:ext cx="246403" cy="268472"/>
            </a:xfrm>
            <a:prstGeom prst="downArrow">
              <a:avLst>
                <a:gd name="adj1" fmla="val 45361"/>
                <a:gd name="adj2" fmla="val 4098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656037" y="1196659"/>
              <a:ext cx="2710440" cy="475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tabLst>
                  <a:tab pos="182563" algn="l"/>
                </a:tabLst>
                <a:defRPr/>
              </a:pPr>
              <a:r>
                <a:rPr lang="ko-KR" altLang="en-US" sz="1600"/>
                <a:t>사전준비</a:t>
              </a:r>
              <a:endParaRPr lang="ko-KR" altLang="en-US" sz="1600"/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656037" y="1902234"/>
              <a:ext cx="2710440" cy="475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tabLst>
                  <a:tab pos="182563" algn="l"/>
                </a:tabLst>
                <a:defRPr/>
              </a:pPr>
              <a:r>
                <a:rPr lang="ko-KR" altLang="en-US" sz="1600"/>
                <a:t>유해</a:t>
              </a:r>
              <a:r>
                <a:rPr lang="en-US" altLang="ko-KR" sz="1600"/>
                <a:t>·</a:t>
              </a:r>
              <a:r>
                <a:rPr lang="ko-KR" altLang="en-US" sz="1600"/>
                <a:t>위험요인 파악</a:t>
              </a:r>
              <a:endParaRPr lang="ko-KR" altLang="en-US" sz="1600"/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656037" y="2622248"/>
              <a:ext cx="2710440" cy="475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tabLst>
                  <a:tab pos="182563" algn="l"/>
                </a:tabLst>
                <a:defRPr/>
              </a:pPr>
              <a:r>
                <a:rPr lang="ko-KR" altLang="en-US" sz="1600"/>
                <a:t>위험성 결정</a:t>
              </a:r>
              <a:endParaRPr lang="ko-KR" altLang="en-US" sz="1600"/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1199976" y="3476191"/>
              <a:ext cx="2166500" cy="1011809"/>
            </a:xfrm>
            <a:prstGeom prst="rect">
              <a:avLst/>
            </a:prstGeom>
            <a:solidFill>
              <a:srgbClr val="f17677"/>
            </a:solidFill>
            <a:ln w="127000">
              <a:solidFill>
                <a:srgbClr val="f17677">
                  <a:alpha val="50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anchor="ctr"/>
            <a:lstStyle/>
            <a:p>
              <a:pPr algn="ctr">
                <a:spcBef>
                  <a:spcPts val="0"/>
                </a:spcBef>
                <a:tabLst>
                  <a:tab pos="182563" algn="l"/>
                </a:tabLst>
                <a:defRPr/>
              </a:pPr>
              <a:r>
                <a:rPr lang="ko-KR" altLang="en-US" sz="2200" spc="-25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위험성 감소대책</a:t>
              </a:r>
              <a:br>
                <a:rPr lang="en-US" altLang="ko-KR" sz="2200" spc="-1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</a:br>
              <a:r>
                <a:rPr lang="ko-KR" altLang="en-US" sz="2200" spc="-1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수립 및 실행</a:t>
              </a:r>
              <a:endParaRPr lang="ko-KR" altLang="en-US" sz="2200" spc="-1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656037" y="4769390"/>
              <a:ext cx="2710440" cy="4739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tabLst>
                  <a:tab pos="182563" algn="l"/>
                </a:tabLst>
                <a:defRPr/>
              </a:pPr>
              <a:r>
                <a:rPr lang="ko-KR" altLang="en-US" sz="1600"/>
                <a:t>위험성 평가 공유</a:t>
              </a:r>
              <a:endParaRPr lang="ko-KR" altLang="en-US" sz="1600"/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656037" y="5494914"/>
              <a:ext cx="2710440" cy="4739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tabLst>
                  <a:tab pos="182563" algn="l"/>
                </a:tabLst>
                <a:defRPr/>
              </a:pPr>
              <a:r>
                <a:rPr lang="ko-KR" altLang="en-US" sz="1600"/>
                <a:t>기록 및 보존</a:t>
              </a:r>
              <a:endParaRPr lang="ko-KR" altLang="en-US" sz="1600"/>
            </a:p>
          </p:txBody>
        </p:sp>
      </p:grpSp>
      <p:grpSp>
        <p:nvGrpSpPr>
          <p:cNvPr id="32" name="그룹 31"/>
          <p:cNvGrpSpPr/>
          <p:nvPr/>
        </p:nvGrpSpPr>
        <p:grpSpPr>
          <a:xfrm rot="0">
            <a:off x="3401410" y="1559233"/>
            <a:ext cx="8043854" cy="484490"/>
            <a:chOff x="1239154" y="1527547"/>
            <a:chExt cx="8043854" cy="484490"/>
          </a:xfrm>
        </p:grpSpPr>
        <p:sp>
          <p:nvSpPr>
            <p:cNvPr id="33" name="사각형: 둥근 모서리 32"/>
            <p:cNvSpPr/>
            <p:nvPr/>
          </p:nvSpPr>
          <p:spPr>
            <a:xfrm>
              <a:off x="1255746" y="1538778"/>
              <a:ext cx="8027261" cy="462731"/>
            </a:xfrm>
            <a:prstGeom prst="roundRect">
              <a:avLst>
                <a:gd name="adj" fmla="val 50000"/>
              </a:avLst>
            </a:prstGeom>
            <a:solidFill>
              <a:srgbClr val="2ec2d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tabLst>
                  <a:tab pos="182563" algn="l"/>
                </a:tabLst>
                <a:defRPr/>
              </a:pPr>
              <a:r>
                <a:rPr lang="ko-KR" altLang="en-US" sz="28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      위험성이 높은 것부터 즉각적인 개선조치 실시</a:t>
              </a:r>
              <a:endParaRPr lang="ko-KR" altLang="en-US" sz="28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34" name="타원 33"/>
            <p:cNvSpPr/>
            <p:nvPr/>
          </p:nvSpPr>
          <p:spPr>
            <a:xfrm>
              <a:off x="1239154" y="1527547"/>
              <a:ext cx="484490" cy="484490"/>
            </a:xfrm>
            <a:prstGeom prst="ellipse">
              <a:avLst/>
            </a:prstGeom>
            <a:solidFill>
              <a:srgbClr val="2ec2d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35" name="이등변 삼각형 34"/>
            <p:cNvSpPr/>
            <p:nvPr/>
          </p:nvSpPr>
          <p:spPr>
            <a:xfrm rot="5400000">
              <a:off x="1411935" y="1670212"/>
              <a:ext cx="219700" cy="1893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65" name="직사각형 64"/>
          <p:cNvSpPr/>
          <p:nvPr/>
        </p:nvSpPr>
        <p:spPr>
          <a:xfrm>
            <a:off x="4365376" y="2498540"/>
            <a:ext cx="6531223" cy="842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spcAft>
                <a:spcPts val="2400"/>
              </a:spcAft>
              <a:defRPr/>
            </a:pPr>
            <a:r>
              <a:rPr lang="ko-KR" altLang="en-US" sz="2200">
                <a:solidFill>
                  <a:srgbClr val="000066"/>
                </a:solidFill>
                <a:latin typeface="+mj-ea"/>
                <a:ea typeface="+mj-ea"/>
              </a:rPr>
              <a:t>개선조치 후에는</a:t>
            </a:r>
            <a:br>
              <a:rPr lang="ko-KR" altLang="en-US" sz="2200">
                <a:solidFill>
                  <a:srgbClr val="000066"/>
                </a:solidFill>
                <a:latin typeface="+mj-ea"/>
                <a:ea typeface="+mj-ea"/>
              </a:rPr>
            </a:br>
            <a:r>
              <a:rPr lang="ko-KR" altLang="en-US" sz="2200">
                <a:solidFill>
                  <a:srgbClr val="ed5151"/>
                </a:solidFill>
                <a:latin typeface="+mj-ea"/>
                <a:ea typeface="+mj-ea"/>
              </a:rPr>
              <a:t>조치한 방법이 제대로 위험을 줄였는지 확인</a:t>
            </a:r>
            <a:endParaRPr lang="ko-KR" altLang="en-US" sz="2200">
              <a:solidFill>
                <a:srgbClr val="000066"/>
              </a:solidFill>
              <a:latin typeface="+mj-ea"/>
              <a:ea typeface="+mj-ea"/>
            </a:endParaRPr>
          </a:p>
        </p:txBody>
      </p:sp>
      <p:grpSp>
        <p:nvGrpSpPr>
          <p:cNvPr id="66" name="그룹 65"/>
          <p:cNvGrpSpPr/>
          <p:nvPr/>
        </p:nvGrpSpPr>
        <p:grpSpPr>
          <a:xfrm rot="0">
            <a:off x="4133512" y="2634519"/>
            <a:ext cx="221919" cy="210110"/>
            <a:chOff x="346869" y="1820387"/>
            <a:chExt cx="617538" cy="584675"/>
          </a:xfrm>
          <a:solidFill>
            <a:srgbClr val="000000"/>
          </a:solidFill>
        </p:grpSpPr>
        <p:sp>
          <p:nvSpPr>
            <p:cNvPr id="67" name="Freeform 74"/>
            <p:cNvSpPr/>
            <p:nvPr/>
          </p:nvSpPr>
          <p:spPr>
            <a:xfrm flipH="1">
              <a:off x="346869" y="1868487"/>
              <a:ext cx="536575" cy="536575"/>
            </a:xfrm>
            <a:custGeom>
              <a:avLst/>
              <a:gdLst>
                <a:gd name="T0" fmla="*/ 167 w 676"/>
                <a:gd name="T1" fmla="*/ 0 h 676"/>
                <a:gd name="T2" fmla="*/ 158 w 676"/>
                <a:gd name="T3" fmla="*/ 0 h 676"/>
                <a:gd name="T4" fmla="*/ 508 w 676"/>
                <a:gd name="T5" fmla="*/ 73 h 676"/>
                <a:gd name="T6" fmla="*/ 527 w 676"/>
                <a:gd name="T7" fmla="*/ 74 h 676"/>
                <a:gd name="T8" fmla="*/ 562 w 676"/>
                <a:gd name="T9" fmla="*/ 89 h 676"/>
                <a:gd name="T10" fmla="*/ 586 w 676"/>
                <a:gd name="T11" fmla="*/ 114 h 676"/>
                <a:gd name="T12" fmla="*/ 601 w 676"/>
                <a:gd name="T13" fmla="*/ 149 h 676"/>
                <a:gd name="T14" fmla="*/ 603 w 676"/>
                <a:gd name="T15" fmla="*/ 508 h 676"/>
                <a:gd name="T16" fmla="*/ 601 w 676"/>
                <a:gd name="T17" fmla="*/ 527 h 676"/>
                <a:gd name="T18" fmla="*/ 586 w 676"/>
                <a:gd name="T19" fmla="*/ 560 h 676"/>
                <a:gd name="T20" fmla="*/ 562 w 676"/>
                <a:gd name="T21" fmla="*/ 587 h 676"/>
                <a:gd name="T22" fmla="*/ 527 w 676"/>
                <a:gd name="T23" fmla="*/ 601 h 676"/>
                <a:gd name="T24" fmla="*/ 167 w 676"/>
                <a:gd name="T25" fmla="*/ 603 h 676"/>
                <a:gd name="T26" fmla="*/ 149 w 676"/>
                <a:gd name="T27" fmla="*/ 601 h 676"/>
                <a:gd name="T28" fmla="*/ 115 w 676"/>
                <a:gd name="T29" fmla="*/ 587 h 676"/>
                <a:gd name="T30" fmla="*/ 89 w 676"/>
                <a:gd name="T31" fmla="*/ 560 h 676"/>
                <a:gd name="T32" fmla="*/ 76 w 676"/>
                <a:gd name="T33" fmla="*/ 527 h 676"/>
                <a:gd name="T34" fmla="*/ 74 w 676"/>
                <a:gd name="T35" fmla="*/ 408 h 676"/>
                <a:gd name="T36" fmla="*/ 0 w 676"/>
                <a:gd name="T37" fmla="*/ 508 h 676"/>
                <a:gd name="T38" fmla="*/ 2 w 676"/>
                <a:gd name="T39" fmla="*/ 525 h 676"/>
                <a:gd name="T40" fmla="*/ 7 w 676"/>
                <a:gd name="T41" fmla="*/ 557 h 676"/>
                <a:gd name="T42" fmla="*/ 20 w 676"/>
                <a:gd name="T43" fmla="*/ 588 h 676"/>
                <a:gd name="T44" fmla="*/ 39 w 676"/>
                <a:gd name="T45" fmla="*/ 614 h 676"/>
                <a:gd name="T46" fmla="*/ 61 w 676"/>
                <a:gd name="T47" fmla="*/ 637 h 676"/>
                <a:gd name="T48" fmla="*/ 89 w 676"/>
                <a:gd name="T49" fmla="*/ 655 h 676"/>
                <a:gd name="T50" fmla="*/ 119 w 676"/>
                <a:gd name="T51" fmla="*/ 668 h 676"/>
                <a:gd name="T52" fmla="*/ 151 w 676"/>
                <a:gd name="T53" fmla="*/ 674 h 676"/>
                <a:gd name="T54" fmla="*/ 508 w 676"/>
                <a:gd name="T55" fmla="*/ 676 h 676"/>
                <a:gd name="T56" fmla="*/ 525 w 676"/>
                <a:gd name="T57" fmla="*/ 674 h 676"/>
                <a:gd name="T58" fmla="*/ 558 w 676"/>
                <a:gd name="T59" fmla="*/ 668 h 676"/>
                <a:gd name="T60" fmla="*/ 588 w 676"/>
                <a:gd name="T61" fmla="*/ 655 h 676"/>
                <a:gd name="T62" fmla="*/ 616 w 676"/>
                <a:gd name="T63" fmla="*/ 637 h 676"/>
                <a:gd name="T64" fmla="*/ 638 w 676"/>
                <a:gd name="T65" fmla="*/ 614 h 676"/>
                <a:gd name="T66" fmla="*/ 655 w 676"/>
                <a:gd name="T67" fmla="*/ 588 h 676"/>
                <a:gd name="T68" fmla="*/ 668 w 676"/>
                <a:gd name="T69" fmla="*/ 557 h 676"/>
                <a:gd name="T70" fmla="*/ 676 w 676"/>
                <a:gd name="T71" fmla="*/ 525 h 676"/>
                <a:gd name="T72" fmla="*/ 676 w 676"/>
                <a:gd name="T73" fmla="*/ 168 h 676"/>
                <a:gd name="T74" fmla="*/ 676 w 676"/>
                <a:gd name="T75" fmla="*/ 151 h 676"/>
                <a:gd name="T76" fmla="*/ 668 w 676"/>
                <a:gd name="T77" fmla="*/ 117 h 676"/>
                <a:gd name="T78" fmla="*/ 655 w 676"/>
                <a:gd name="T79" fmla="*/ 87 h 676"/>
                <a:gd name="T80" fmla="*/ 638 w 676"/>
                <a:gd name="T81" fmla="*/ 61 h 676"/>
                <a:gd name="T82" fmla="*/ 616 w 676"/>
                <a:gd name="T83" fmla="*/ 37 h 676"/>
                <a:gd name="T84" fmla="*/ 588 w 676"/>
                <a:gd name="T85" fmla="*/ 20 h 676"/>
                <a:gd name="T86" fmla="*/ 558 w 676"/>
                <a:gd name="T87" fmla="*/ 7 h 676"/>
                <a:gd name="T88" fmla="*/ 525 w 676"/>
                <a:gd name="T89" fmla="*/ 0 h 676"/>
                <a:gd name="T90" fmla="*/ 508 w 676"/>
                <a:gd name="T91" fmla="*/ 0 h 6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76" h="676">
                  <a:moveTo>
                    <a:pt x="508" y="0"/>
                  </a:moveTo>
                  <a:lnTo>
                    <a:pt x="167" y="0"/>
                  </a:lnTo>
                  <a:lnTo>
                    <a:pt x="167" y="0"/>
                  </a:lnTo>
                  <a:lnTo>
                    <a:pt x="158" y="0"/>
                  </a:lnTo>
                  <a:lnTo>
                    <a:pt x="197" y="73"/>
                  </a:lnTo>
                  <a:lnTo>
                    <a:pt x="508" y="73"/>
                  </a:lnTo>
                  <a:lnTo>
                    <a:pt x="508" y="73"/>
                  </a:lnTo>
                  <a:lnTo>
                    <a:pt x="527" y="74"/>
                  </a:lnTo>
                  <a:lnTo>
                    <a:pt x="545" y="80"/>
                  </a:lnTo>
                  <a:lnTo>
                    <a:pt x="562" y="89"/>
                  </a:lnTo>
                  <a:lnTo>
                    <a:pt x="575" y="101"/>
                  </a:lnTo>
                  <a:lnTo>
                    <a:pt x="586" y="114"/>
                  </a:lnTo>
                  <a:lnTo>
                    <a:pt x="596" y="130"/>
                  </a:lnTo>
                  <a:lnTo>
                    <a:pt x="601" y="149"/>
                  </a:lnTo>
                  <a:lnTo>
                    <a:pt x="603" y="168"/>
                  </a:lnTo>
                  <a:lnTo>
                    <a:pt x="603" y="508"/>
                  </a:lnTo>
                  <a:lnTo>
                    <a:pt x="603" y="508"/>
                  </a:lnTo>
                  <a:lnTo>
                    <a:pt x="601" y="527"/>
                  </a:lnTo>
                  <a:lnTo>
                    <a:pt x="596" y="544"/>
                  </a:lnTo>
                  <a:lnTo>
                    <a:pt x="586" y="560"/>
                  </a:lnTo>
                  <a:lnTo>
                    <a:pt x="575" y="575"/>
                  </a:lnTo>
                  <a:lnTo>
                    <a:pt x="562" y="587"/>
                  </a:lnTo>
                  <a:lnTo>
                    <a:pt x="545" y="596"/>
                  </a:lnTo>
                  <a:lnTo>
                    <a:pt x="527" y="601"/>
                  </a:lnTo>
                  <a:lnTo>
                    <a:pt x="508" y="603"/>
                  </a:lnTo>
                  <a:lnTo>
                    <a:pt x="167" y="603"/>
                  </a:lnTo>
                  <a:lnTo>
                    <a:pt x="167" y="603"/>
                  </a:lnTo>
                  <a:lnTo>
                    <a:pt x="149" y="601"/>
                  </a:lnTo>
                  <a:lnTo>
                    <a:pt x="132" y="596"/>
                  </a:lnTo>
                  <a:lnTo>
                    <a:pt x="115" y="587"/>
                  </a:lnTo>
                  <a:lnTo>
                    <a:pt x="100" y="575"/>
                  </a:lnTo>
                  <a:lnTo>
                    <a:pt x="89" y="560"/>
                  </a:lnTo>
                  <a:lnTo>
                    <a:pt x="82" y="544"/>
                  </a:lnTo>
                  <a:lnTo>
                    <a:pt x="76" y="527"/>
                  </a:lnTo>
                  <a:lnTo>
                    <a:pt x="74" y="508"/>
                  </a:lnTo>
                  <a:lnTo>
                    <a:pt x="74" y="408"/>
                  </a:lnTo>
                  <a:lnTo>
                    <a:pt x="0" y="330"/>
                  </a:lnTo>
                  <a:lnTo>
                    <a:pt x="0" y="508"/>
                  </a:lnTo>
                  <a:lnTo>
                    <a:pt x="0" y="508"/>
                  </a:lnTo>
                  <a:lnTo>
                    <a:pt x="2" y="525"/>
                  </a:lnTo>
                  <a:lnTo>
                    <a:pt x="3" y="542"/>
                  </a:lnTo>
                  <a:lnTo>
                    <a:pt x="7" y="557"/>
                  </a:lnTo>
                  <a:lnTo>
                    <a:pt x="13" y="573"/>
                  </a:lnTo>
                  <a:lnTo>
                    <a:pt x="20" y="588"/>
                  </a:lnTo>
                  <a:lnTo>
                    <a:pt x="30" y="601"/>
                  </a:lnTo>
                  <a:lnTo>
                    <a:pt x="39" y="614"/>
                  </a:lnTo>
                  <a:lnTo>
                    <a:pt x="50" y="626"/>
                  </a:lnTo>
                  <a:lnTo>
                    <a:pt x="61" y="637"/>
                  </a:lnTo>
                  <a:lnTo>
                    <a:pt x="74" y="646"/>
                  </a:lnTo>
                  <a:lnTo>
                    <a:pt x="89" y="655"/>
                  </a:lnTo>
                  <a:lnTo>
                    <a:pt x="102" y="663"/>
                  </a:lnTo>
                  <a:lnTo>
                    <a:pt x="119" y="668"/>
                  </a:lnTo>
                  <a:lnTo>
                    <a:pt x="134" y="672"/>
                  </a:lnTo>
                  <a:lnTo>
                    <a:pt x="151" y="674"/>
                  </a:lnTo>
                  <a:lnTo>
                    <a:pt x="167" y="676"/>
                  </a:lnTo>
                  <a:lnTo>
                    <a:pt x="508" y="676"/>
                  </a:lnTo>
                  <a:lnTo>
                    <a:pt x="508" y="676"/>
                  </a:lnTo>
                  <a:lnTo>
                    <a:pt x="525" y="674"/>
                  </a:lnTo>
                  <a:lnTo>
                    <a:pt x="542" y="672"/>
                  </a:lnTo>
                  <a:lnTo>
                    <a:pt x="558" y="668"/>
                  </a:lnTo>
                  <a:lnTo>
                    <a:pt x="573" y="663"/>
                  </a:lnTo>
                  <a:lnTo>
                    <a:pt x="588" y="655"/>
                  </a:lnTo>
                  <a:lnTo>
                    <a:pt x="603" y="646"/>
                  </a:lnTo>
                  <a:lnTo>
                    <a:pt x="616" y="637"/>
                  </a:lnTo>
                  <a:lnTo>
                    <a:pt x="627" y="626"/>
                  </a:lnTo>
                  <a:lnTo>
                    <a:pt x="638" y="614"/>
                  </a:lnTo>
                  <a:lnTo>
                    <a:pt x="648" y="601"/>
                  </a:lnTo>
                  <a:lnTo>
                    <a:pt x="655" y="588"/>
                  </a:lnTo>
                  <a:lnTo>
                    <a:pt x="663" y="573"/>
                  </a:lnTo>
                  <a:lnTo>
                    <a:pt x="668" y="557"/>
                  </a:lnTo>
                  <a:lnTo>
                    <a:pt x="674" y="542"/>
                  </a:lnTo>
                  <a:lnTo>
                    <a:pt x="676" y="525"/>
                  </a:lnTo>
                  <a:lnTo>
                    <a:pt x="676" y="508"/>
                  </a:lnTo>
                  <a:lnTo>
                    <a:pt x="676" y="168"/>
                  </a:lnTo>
                  <a:lnTo>
                    <a:pt x="676" y="168"/>
                  </a:lnTo>
                  <a:lnTo>
                    <a:pt x="676" y="151"/>
                  </a:lnTo>
                  <a:lnTo>
                    <a:pt x="674" y="134"/>
                  </a:lnTo>
                  <a:lnTo>
                    <a:pt x="668" y="117"/>
                  </a:lnTo>
                  <a:lnTo>
                    <a:pt x="663" y="102"/>
                  </a:lnTo>
                  <a:lnTo>
                    <a:pt x="655" y="87"/>
                  </a:lnTo>
                  <a:lnTo>
                    <a:pt x="648" y="74"/>
                  </a:lnTo>
                  <a:lnTo>
                    <a:pt x="638" y="61"/>
                  </a:lnTo>
                  <a:lnTo>
                    <a:pt x="627" y="48"/>
                  </a:lnTo>
                  <a:lnTo>
                    <a:pt x="616" y="37"/>
                  </a:lnTo>
                  <a:lnTo>
                    <a:pt x="603" y="28"/>
                  </a:lnTo>
                  <a:lnTo>
                    <a:pt x="588" y="20"/>
                  </a:lnTo>
                  <a:lnTo>
                    <a:pt x="573" y="13"/>
                  </a:lnTo>
                  <a:lnTo>
                    <a:pt x="558" y="7"/>
                  </a:lnTo>
                  <a:lnTo>
                    <a:pt x="542" y="4"/>
                  </a:lnTo>
                  <a:lnTo>
                    <a:pt x="525" y="0"/>
                  </a:lnTo>
                  <a:lnTo>
                    <a:pt x="508" y="0"/>
                  </a:lnTo>
                  <a:lnTo>
                    <a:pt x="50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 sz="2000">
                <a:latin typeface="KoPub돋움체 Medium"/>
                <a:ea typeface="KoPub돋움체 Medium"/>
              </a:endParaRPr>
            </a:p>
          </p:txBody>
        </p:sp>
        <p:sp>
          <p:nvSpPr>
            <p:cNvPr id="68" name="Freeform 33"/>
            <p:cNvSpPr/>
            <p:nvPr/>
          </p:nvSpPr>
          <p:spPr>
            <a:xfrm>
              <a:off x="434181" y="1820387"/>
              <a:ext cx="530226" cy="447675"/>
            </a:xfrm>
            <a:custGeom>
              <a:avLst/>
              <a:gdLst>
                <a:gd name="T0" fmla="*/ 666 w 668"/>
                <a:gd name="T1" fmla="*/ 13 h 564"/>
                <a:gd name="T2" fmla="*/ 657 w 668"/>
                <a:gd name="T3" fmla="*/ 4 h 564"/>
                <a:gd name="T4" fmla="*/ 640 w 668"/>
                <a:gd name="T5" fmla="*/ 0 h 564"/>
                <a:gd name="T6" fmla="*/ 631 w 668"/>
                <a:gd name="T7" fmla="*/ 0 h 564"/>
                <a:gd name="T8" fmla="*/ 597 w 668"/>
                <a:gd name="T9" fmla="*/ 9 h 564"/>
                <a:gd name="T10" fmla="*/ 577 w 668"/>
                <a:gd name="T11" fmla="*/ 22 h 564"/>
                <a:gd name="T12" fmla="*/ 556 w 668"/>
                <a:gd name="T13" fmla="*/ 39 h 564"/>
                <a:gd name="T14" fmla="*/ 493 w 668"/>
                <a:gd name="T15" fmla="*/ 114 h 564"/>
                <a:gd name="T16" fmla="*/ 445 w 668"/>
                <a:gd name="T17" fmla="*/ 179 h 564"/>
                <a:gd name="T18" fmla="*/ 305 w 668"/>
                <a:gd name="T19" fmla="*/ 386 h 564"/>
                <a:gd name="T20" fmla="*/ 286 w 668"/>
                <a:gd name="T21" fmla="*/ 413 h 564"/>
                <a:gd name="T22" fmla="*/ 251 w 668"/>
                <a:gd name="T23" fmla="*/ 363 h 564"/>
                <a:gd name="T24" fmla="*/ 208 w 668"/>
                <a:gd name="T25" fmla="*/ 315 h 564"/>
                <a:gd name="T26" fmla="*/ 171 w 668"/>
                <a:gd name="T27" fmla="*/ 287 h 564"/>
                <a:gd name="T28" fmla="*/ 143 w 668"/>
                <a:gd name="T29" fmla="*/ 272 h 564"/>
                <a:gd name="T30" fmla="*/ 113 w 668"/>
                <a:gd name="T31" fmla="*/ 265 h 564"/>
                <a:gd name="T32" fmla="*/ 98 w 668"/>
                <a:gd name="T33" fmla="*/ 261 h 564"/>
                <a:gd name="T34" fmla="*/ 65 w 668"/>
                <a:gd name="T35" fmla="*/ 266 h 564"/>
                <a:gd name="T36" fmla="*/ 33 w 668"/>
                <a:gd name="T37" fmla="*/ 281 h 564"/>
                <a:gd name="T38" fmla="*/ 9 w 668"/>
                <a:gd name="T39" fmla="*/ 304 h 564"/>
                <a:gd name="T40" fmla="*/ 0 w 668"/>
                <a:gd name="T41" fmla="*/ 324 h 564"/>
                <a:gd name="T42" fmla="*/ 0 w 668"/>
                <a:gd name="T43" fmla="*/ 332 h 564"/>
                <a:gd name="T44" fmla="*/ 11 w 668"/>
                <a:gd name="T45" fmla="*/ 343 h 564"/>
                <a:gd name="T46" fmla="*/ 20 w 668"/>
                <a:gd name="T47" fmla="*/ 345 h 564"/>
                <a:gd name="T48" fmla="*/ 54 w 668"/>
                <a:gd name="T49" fmla="*/ 354 h 564"/>
                <a:gd name="T50" fmla="*/ 85 w 668"/>
                <a:gd name="T51" fmla="*/ 374 h 564"/>
                <a:gd name="T52" fmla="*/ 115 w 668"/>
                <a:gd name="T53" fmla="*/ 402 h 564"/>
                <a:gd name="T54" fmla="*/ 165 w 668"/>
                <a:gd name="T55" fmla="*/ 467 h 564"/>
                <a:gd name="T56" fmla="*/ 218 w 668"/>
                <a:gd name="T57" fmla="*/ 553 h 564"/>
                <a:gd name="T58" fmla="*/ 219 w 668"/>
                <a:gd name="T59" fmla="*/ 557 h 564"/>
                <a:gd name="T60" fmla="*/ 232 w 668"/>
                <a:gd name="T61" fmla="*/ 564 h 564"/>
                <a:gd name="T62" fmla="*/ 242 w 668"/>
                <a:gd name="T63" fmla="*/ 564 h 564"/>
                <a:gd name="T64" fmla="*/ 266 w 668"/>
                <a:gd name="T65" fmla="*/ 561 h 564"/>
                <a:gd name="T66" fmla="*/ 294 w 668"/>
                <a:gd name="T67" fmla="*/ 549 h 564"/>
                <a:gd name="T68" fmla="*/ 318 w 668"/>
                <a:gd name="T69" fmla="*/ 533 h 564"/>
                <a:gd name="T70" fmla="*/ 333 w 668"/>
                <a:gd name="T71" fmla="*/ 516 h 564"/>
                <a:gd name="T72" fmla="*/ 350 w 668"/>
                <a:gd name="T73" fmla="*/ 482 h 564"/>
                <a:gd name="T74" fmla="*/ 415 w 668"/>
                <a:gd name="T75" fmla="*/ 378 h 564"/>
                <a:gd name="T76" fmla="*/ 506 w 668"/>
                <a:gd name="T77" fmla="*/ 240 h 564"/>
                <a:gd name="T78" fmla="*/ 607 w 668"/>
                <a:gd name="T79" fmla="*/ 104 h 564"/>
                <a:gd name="T80" fmla="*/ 657 w 668"/>
                <a:gd name="T81" fmla="*/ 45 h 564"/>
                <a:gd name="T82" fmla="*/ 666 w 668"/>
                <a:gd name="T83" fmla="*/ 28 h 564"/>
                <a:gd name="T84" fmla="*/ 666 w 668"/>
                <a:gd name="T85" fmla="*/ 13 h 5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68" h="564">
                  <a:moveTo>
                    <a:pt x="666" y="13"/>
                  </a:moveTo>
                  <a:lnTo>
                    <a:pt x="666" y="13"/>
                  </a:lnTo>
                  <a:lnTo>
                    <a:pt x="663" y="9"/>
                  </a:lnTo>
                  <a:lnTo>
                    <a:pt x="657" y="4"/>
                  </a:lnTo>
                  <a:lnTo>
                    <a:pt x="650" y="2"/>
                  </a:lnTo>
                  <a:lnTo>
                    <a:pt x="640" y="0"/>
                  </a:lnTo>
                  <a:lnTo>
                    <a:pt x="640" y="0"/>
                  </a:lnTo>
                  <a:lnTo>
                    <a:pt x="631" y="0"/>
                  </a:lnTo>
                  <a:lnTo>
                    <a:pt x="620" y="2"/>
                  </a:lnTo>
                  <a:lnTo>
                    <a:pt x="597" y="9"/>
                  </a:lnTo>
                  <a:lnTo>
                    <a:pt x="586" y="15"/>
                  </a:lnTo>
                  <a:lnTo>
                    <a:pt x="577" y="22"/>
                  </a:lnTo>
                  <a:lnTo>
                    <a:pt x="566" y="30"/>
                  </a:lnTo>
                  <a:lnTo>
                    <a:pt x="556" y="39"/>
                  </a:lnTo>
                  <a:lnTo>
                    <a:pt x="556" y="39"/>
                  </a:lnTo>
                  <a:lnTo>
                    <a:pt x="493" y="114"/>
                  </a:lnTo>
                  <a:lnTo>
                    <a:pt x="469" y="145"/>
                  </a:lnTo>
                  <a:lnTo>
                    <a:pt x="445" y="179"/>
                  </a:lnTo>
                  <a:lnTo>
                    <a:pt x="387" y="259"/>
                  </a:lnTo>
                  <a:lnTo>
                    <a:pt x="305" y="386"/>
                  </a:lnTo>
                  <a:lnTo>
                    <a:pt x="286" y="413"/>
                  </a:lnTo>
                  <a:lnTo>
                    <a:pt x="286" y="413"/>
                  </a:lnTo>
                  <a:lnTo>
                    <a:pt x="270" y="387"/>
                  </a:lnTo>
                  <a:lnTo>
                    <a:pt x="251" y="363"/>
                  </a:lnTo>
                  <a:lnTo>
                    <a:pt x="231" y="339"/>
                  </a:lnTo>
                  <a:lnTo>
                    <a:pt x="208" y="315"/>
                  </a:lnTo>
                  <a:lnTo>
                    <a:pt x="184" y="296"/>
                  </a:lnTo>
                  <a:lnTo>
                    <a:pt x="171" y="287"/>
                  </a:lnTo>
                  <a:lnTo>
                    <a:pt x="156" y="279"/>
                  </a:lnTo>
                  <a:lnTo>
                    <a:pt x="143" y="272"/>
                  </a:lnTo>
                  <a:lnTo>
                    <a:pt x="128" y="268"/>
                  </a:lnTo>
                  <a:lnTo>
                    <a:pt x="113" y="265"/>
                  </a:lnTo>
                  <a:lnTo>
                    <a:pt x="98" y="261"/>
                  </a:lnTo>
                  <a:lnTo>
                    <a:pt x="98" y="261"/>
                  </a:lnTo>
                  <a:lnTo>
                    <a:pt x="82" y="263"/>
                  </a:lnTo>
                  <a:lnTo>
                    <a:pt x="65" y="266"/>
                  </a:lnTo>
                  <a:lnTo>
                    <a:pt x="48" y="274"/>
                  </a:lnTo>
                  <a:lnTo>
                    <a:pt x="33" y="281"/>
                  </a:lnTo>
                  <a:lnTo>
                    <a:pt x="20" y="292"/>
                  </a:lnTo>
                  <a:lnTo>
                    <a:pt x="9" y="304"/>
                  </a:lnTo>
                  <a:lnTo>
                    <a:pt x="2" y="315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0" y="332"/>
                  </a:lnTo>
                  <a:lnTo>
                    <a:pt x="3" y="337"/>
                  </a:lnTo>
                  <a:lnTo>
                    <a:pt x="11" y="343"/>
                  </a:lnTo>
                  <a:lnTo>
                    <a:pt x="20" y="345"/>
                  </a:lnTo>
                  <a:lnTo>
                    <a:pt x="20" y="345"/>
                  </a:lnTo>
                  <a:lnTo>
                    <a:pt x="37" y="348"/>
                  </a:lnTo>
                  <a:lnTo>
                    <a:pt x="54" y="354"/>
                  </a:lnTo>
                  <a:lnTo>
                    <a:pt x="69" y="363"/>
                  </a:lnTo>
                  <a:lnTo>
                    <a:pt x="85" y="374"/>
                  </a:lnTo>
                  <a:lnTo>
                    <a:pt x="100" y="387"/>
                  </a:lnTo>
                  <a:lnTo>
                    <a:pt x="115" y="402"/>
                  </a:lnTo>
                  <a:lnTo>
                    <a:pt x="141" y="434"/>
                  </a:lnTo>
                  <a:lnTo>
                    <a:pt x="165" y="467"/>
                  </a:lnTo>
                  <a:lnTo>
                    <a:pt x="188" y="501"/>
                  </a:lnTo>
                  <a:lnTo>
                    <a:pt x="218" y="553"/>
                  </a:lnTo>
                  <a:lnTo>
                    <a:pt x="218" y="553"/>
                  </a:lnTo>
                  <a:lnTo>
                    <a:pt x="219" y="557"/>
                  </a:lnTo>
                  <a:lnTo>
                    <a:pt x="225" y="561"/>
                  </a:lnTo>
                  <a:lnTo>
                    <a:pt x="232" y="564"/>
                  </a:lnTo>
                  <a:lnTo>
                    <a:pt x="242" y="564"/>
                  </a:lnTo>
                  <a:lnTo>
                    <a:pt x="242" y="564"/>
                  </a:lnTo>
                  <a:lnTo>
                    <a:pt x="253" y="564"/>
                  </a:lnTo>
                  <a:lnTo>
                    <a:pt x="266" y="561"/>
                  </a:lnTo>
                  <a:lnTo>
                    <a:pt x="279" y="555"/>
                  </a:lnTo>
                  <a:lnTo>
                    <a:pt x="294" y="549"/>
                  </a:lnTo>
                  <a:lnTo>
                    <a:pt x="305" y="542"/>
                  </a:lnTo>
                  <a:lnTo>
                    <a:pt x="318" y="533"/>
                  </a:lnTo>
                  <a:lnTo>
                    <a:pt x="326" y="523"/>
                  </a:lnTo>
                  <a:lnTo>
                    <a:pt x="333" y="516"/>
                  </a:lnTo>
                  <a:lnTo>
                    <a:pt x="333" y="516"/>
                  </a:lnTo>
                  <a:lnTo>
                    <a:pt x="350" y="482"/>
                  </a:lnTo>
                  <a:lnTo>
                    <a:pt x="378" y="436"/>
                  </a:lnTo>
                  <a:lnTo>
                    <a:pt x="415" y="378"/>
                  </a:lnTo>
                  <a:lnTo>
                    <a:pt x="458" y="311"/>
                  </a:lnTo>
                  <a:lnTo>
                    <a:pt x="506" y="240"/>
                  </a:lnTo>
                  <a:lnTo>
                    <a:pt x="556" y="171"/>
                  </a:lnTo>
                  <a:lnTo>
                    <a:pt x="607" y="104"/>
                  </a:lnTo>
                  <a:lnTo>
                    <a:pt x="657" y="45"/>
                  </a:lnTo>
                  <a:lnTo>
                    <a:pt x="657" y="45"/>
                  </a:lnTo>
                  <a:lnTo>
                    <a:pt x="663" y="35"/>
                  </a:lnTo>
                  <a:lnTo>
                    <a:pt x="666" y="28"/>
                  </a:lnTo>
                  <a:lnTo>
                    <a:pt x="668" y="21"/>
                  </a:lnTo>
                  <a:lnTo>
                    <a:pt x="666" y="13"/>
                  </a:lnTo>
                  <a:lnTo>
                    <a:pt x="666" y="13"/>
                  </a:lnTo>
                  <a:close/>
                </a:path>
              </a:pathLst>
            </a:custGeom>
            <a:solidFill>
              <a:srgbClr val="ed4d4d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 sz="2000">
                <a:latin typeface="KoPub돋움체 Medium"/>
                <a:ea typeface="KoPub돋움체 Medium"/>
              </a:endParaRPr>
            </a:p>
          </p:txBody>
        </p:sp>
      </p:grpSp>
      <p:sp>
        <p:nvSpPr>
          <p:cNvPr id="70" name="직사각형 69"/>
          <p:cNvSpPr/>
          <p:nvPr/>
        </p:nvSpPr>
        <p:spPr>
          <a:xfrm>
            <a:off x="4365376" y="3688987"/>
            <a:ext cx="6531223" cy="842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spcAft>
                <a:spcPts val="2400"/>
              </a:spcAft>
              <a:defRPr/>
            </a:pPr>
            <a:r>
              <a:rPr lang="ko-KR" altLang="en-US" sz="2200">
                <a:solidFill>
                  <a:srgbClr val="000066"/>
                </a:solidFill>
                <a:latin typeface="+mj-ea"/>
                <a:ea typeface="+mj-ea"/>
              </a:rPr>
              <a:t>감소대책 시행 이후에도 남아있는 위험이 있는 경우</a:t>
            </a:r>
            <a:r>
              <a:rPr lang="en-US" altLang="ko-KR" sz="2200">
                <a:solidFill>
                  <a:srgbClr val="000066"/>
                </a:solidFill>
                <a:latin typeface="+mj-ea"/>
                <a:ea typeface="+mj-ea"/>
              </a:rPr>
              <a:t>, </a:t>
            </a:r>
            <a:br>
              <a:rPr lang="en-US" altLang="ko-KR" sz="2200">
                <a:solidFill>
                  <a:srgbClr val="000066"/>
                </a:solidFill>
                <a:latin typeface="+mj-ea"/>
                <a:ea typeface="+mj-ea"/>
              </a:rPr>
            </a:br>
            <a:r>
              <a:rPr lang="ko-KR" altLang="en-US" sz="2200">
                <a:solidFill>
                  <a:srgbClr val="ed5151"/>
                </a:solidFill>
                <a:latin typeface="+mj-ea"/>
                <a:ea typeface="+mj-ea"/>
              </a:rPr>
              <a:t>반드시 근로자들이 잘 알 수 있도록 교육</a:t>
            </a:r>
            <a:r>
              <a:rPr lang="ko-KR" altLang="en-US" sz="2200">
                <a:solidFill>
                  <a:srgbClr val="000066"/>
                </a:solidFill>
                <a:latin typeface="+mj-ea"/>
                <a:ea typeface="+mj-ea"/>
              </a:rPr>
              <a:t>하여야 함</a:t>
            </a:r>
            <a:endParaRPr lang="ko-KR" altLang="en-US" sz="2200">
              <a:solidFill>
                <a:srgbClr val="000066"/>
              </a:solidFill>
              <a:latin typeface="+mj-ea"/>
              <a:ea typeface="+mj-ea"/>
            </a:endParaRPr>
          </a:p>
        </p:txBody>
      </p:sp>
      <p:grpSp>
        <p:nvGrpSpPr>
          <p:cNvPr id="71" name="그룹 70"/>
          <p:cNvGrpSpPr/>
          <p:nvPr/>
        </p:nvGrpSpPr>
        <p:grpSpPr>
          <a:xfrm rot="0">
            <a:off x="4133512" y="3824966"/>
            <a:ext cx="221919" cy="210110"/>
            <a:chOff x="346869" y="1820387"/>
            <a:chExt cx="617538" cy="584675"/>
          </a:xfrm>
          <a:solidFill>
            <a:srgbClr val="000000"/>
          </a:solidFill>
        </p:grpSpPr>
        <p:sp>
          <p:nvSpPr>
            <p:cNvPr id="72" name="Freeform 74"/>
            <p:cNvSpPr/>
            <p:nvPr/>
          </p:nvSpPr>
          <p:spPr>
            <a:xfrm flipH="1">
              <a:off x="346869" y="1868487"/>
              <a:ext cx="536575" cy="536575"/>
            </a:xfrm>
            <a:custGeom>
              <a:avLst/>
              <a:gdLst>
                <a:gd name="T0" fmla="*/ 167 w 676"/>
                <a:gd name="T1" fmla="*/ 0 h 676"/>
                <a:gd name="T2" fmla="*/ 158 w 676"/>
                <a:gd name="T3" fmla="*/ 0 h 676"/>
                <a:gd name="T4" fmla="*/ 508 w 676"/>
                <a:gd name="T5" fmla="*/ 73 h 676"/>
                <a:gd name="T6" fmla="*/ 527 w 676"/>
                <a:gd name="T7" fmla="*/ 74 h 676"/>
                <a:gd name="T8" fmla="*/ 562 w 676"/>
                <a:gd name="T9" fmla="*/ 89 h 676"/>
                <a:gd name="T10" fmla="*/ 586 w 676"/>
                <a:gd name="T11" fmla="*/ 114 h 676"/>
                <a:gd name="T12" fmla="*/ 601 w 676"/>
                <a:gd name="T13" fmla="*/ 149 h 676"/>
                <a:gd name="T14" fmla="*/ 603 w 676"/>
                <a:gd name="T15" fmla="*/ 508 h 676"/>
                <a:gd name="T16" fmla="*/ 601 w 676"/>
                <a:gd name="T17" fmla="*/ 527 h 676"/>
                <a:gd name="T18" fmla="*/ 586 w 676"/>
                <a:gd name="T19" fmla="*/ 560 h 676"/>
                <a:gd name="T20" fmla="*/ 562 w 676"/>
                <a:gd name="T21" fmla="*/ 587 h 676"/>
                <a:gd name="T22" fmla="*/ 527 w 676"/>
                <a:gd name="T23" fmla="*/ 601 h 676"/>
                <a:gd name="T24" fmla="*/ 167 w 676"/>
                <a:gd name="T25" fmla="*/ 603 h 676"/>
                <a:gd name="T26" fmla="*/ 149 w 676"/>
                <a:gd name="T27" fmla="*/ 601 h 676"/>
                <a:gd name="T28" fmla="*/ 115 w 676"/>
                <a:gd name="T29" fmla="*/ 587 h 676"/>
                <a:gd name="T30" fmla="*/ 89 w 676"/>
                <a:gd name="T31" fmla="*/ 560 h 676"/>
                <a:gd name="T32" fmla="*/ 76 w 676"/>
                <a:gd name="T33" fmla="*/ 527 h 676"/>
                <a:gd name="T34" fmla="*/ 74 w 676"/>
                <a:gd name="T35" fmla="*/ 408 h 676"/>
                <a:gd name="T36" fmla="*/ 0 w 676"/>
                <a:gd name="T37" fmla="*/ 508 h 676"/>
                <a:gd name="T38" fmla="*/ 2 w 676"/>
                <a:gd name="T39" fmla="*/ 525 h 676"/>
                <a:gd name="T40" fmla="*/ 7 w 676"/>
                <a:gd name="T41" fmla="*/ 557 h 676"/>
                <a:gd name="T42" fmla="*/ 20 w 676"/>
                <a:gd name="T43" fmla="*/ 588 h 676"/>
                <a:gd name="T44" fmla="*/ 39 w 676"/>
                <a:gd name="T45" fmla="*/ 614 h 676"/>
                <a:gd name="T46" fmla="*/ 61 w 676"/>
                <a:gd name="T47" fmla="*/ 637 h 676"/>
                <a:gd name="T48" fmla="*/ 89 w 676"/>
                <a:gd name="T49" fmla="*/ 655 h 676"/>
                <a:gd name="T50" fmla="*/ 119 w 676"/>
                <a:gd name="T51" fmla="*/ 668 h 676"/>
                <a:gd name="T52" fmla="*/ 151 w 676"/>
                <a:gd name="T53" fmla="*/ 674 h 676"/>
                <a:gd name="T54" fmla="*/ 508 w 676"/>
                <a:gd name="T55" fmla="*/ 676 h 676"/>
                <a:gd name="T56" fmla="*/ 525 w 676"/>
                <a:gd name="T57" fmla="*/ 674 h 676"/>
                <a:gd name="T58" fmla="*/ 558 w 676"/>
                <a:gd name="T59" fmla="*/ 668 h 676"/>
                <a:gd name="T60" fmla="*/ 588 w 676"/>
                <a:gd name="T61" fmla="*/ 655 h 676"/>
                <a:gd name="T62" fmla="*/ 616 w 676"/>
                <a:gd name="T63" fmla="*/ 637 h 676"/>
                <a:gd name="T64" fmla="*/ 638 w 676"/>
                <a:gd name="T65" fmla="*/ 614 h 676"/>
                <a:gd name="T66" fmla="*/ 655 w 676"/>
                <a:gd name="T67" fmla="*/ 588 h 676"/>
                <a:gd name="T68" fmla="*/ 668 w 676"/>
                <a:gd name="T69" fmla="*/ 557 h 676"/>
                <a:gd name="T70" fmla="*/ 676 w 676"/>
                <a:gd name="T71" fmla="*/ 525 h 676"/>
                <a:gd name="T72" fmla="*/ 676 w 676"/>
                <a:gd name="T73" fmla="*/ 168 h 676"/>
                <a:gd name="T74" fmla="*/ 676 w 676"/>
                <a:gd name="T75" fmla="*/ 151 h 676"/>
                <a:gd name="T76" fmla="*/ 668 w 676"/>
                <a:gd name="T77" fmla="*/ 117 h 676"/>
                <a:gd name="T78" fmla="*/ 655 w 676"/>
                <a:gd name="T79" fmla="*/ 87 h 676"/>
                <a:gd name="T80" fmla="*/ 638 w 676"/>
                <a:gd name="T81" fmla="*/ 61 h 676"/>
                <a:gd name="T82" fmla="*/ 616 w 676"/>
                <a:gd name="T83" fmla="*/ 37 h 676"/>
                <a:gd name="T84" fmla="*/ 588 w 676"/>
                <a:gd name="T85" fmla="*/ 20 h 676"/>
                <a:gd name="T86" fmla="*/ 558 w 676"/>
                <a:gd name="T87" fmla="*/ 7 h 676"/>
                <a:gd name="T88" fmla="*/ 525 w 676"/>
                <a:gd name="T89" fmla="*/ 0 h 676"/>
                <a:gd name="T90" fmla="*/ 508 w 676"/>
                <a:gd name="T91" fmla="*/ 0 h 6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76" h="676">
                  <a:moveTo>
                    <a:pt x="508" y="0"/>
                  </a:moveTo>
                  <a:lnTo>
                    <a:pt x="167" y="0"/>
                  </a:lnTo>
                  <a:lnTo>
                    <a:pt x="167" y="0"/>
                  </a:lnTo>
                  <a:lnTo>
                    <a:pt x="158" y="0"/>
                  </a:lnTo>
                  <a:lnTo>
                    <a:pt x="197" y="73"/>
                  </a:lnTo>
                  <a:lnTo>
                    <a:pt x="508" y="73"/>
                  </a:lnTo>
                  <a:lnTo>
                    <a:pt x="508" y="73"/>
                  </a:lnTo>
                  <a:lnTo>
                    <a:pt x="527" y="74"/>
                  </a:lnTo>
                  <a:lnTo>
                    <a:pt x="545" y="80"/>
                  </a:lnTo>
                  <a:lnTo>
                    <a:pt x="562" y="89"/>
                  </a:lnTo>
                  <a:lnTo>
                    <a:pt x="575" y="101"/>
                  </a:lnTo>
                  <a:lnTo>
                    <a:pt x="586" y="114"/>
                  </a:lnTo>
                  <a:lnTo>
                    <a:pt x="596" y="130"/>
                  </a:lnTo>
                  <a:lnTo>
                    <a:pt x="601" y="149"/>
                  </a:lnTo>
                  <a:lnTo>
                    <a:pt x="603" y="168"/>
                  </a:lnTo>
                  <a:lnTo>
                    <a:pt x="603" y="508"/>
                  </a:lnTo>
                  <a:lnTo>
                    <a:pt x="603" y="508"/>
                  </a:lnTo>
                  <a:lnTo>
                    <a:pt x="601" y="527"/>
                  </a:lnTo>
                  <a:lnTo>
                    <a:pt x="596" y="544"/>
                  </a:lnTo>
                  <a:lnTo>
                    <a:pt x="586" y="560"/>
                  </a:lnTo>
                  <a:lnTo>
                    <a:pt x="575" y="575"/>
                  </a:lnTo>
                  <a:lnTo>
                    <a:pt x="562" y="587"/>
                  </a:lnTo>
                  <a:lnTo>
                    <a:pt x="545" y="596"/>
                  </a:lnTo>
                  <a:lnTo>
                    <a:pt x="527" y="601"/>
                  </a:lnTo>
                  <a:lnTo>
                    <a:pt x="508" y="603"/>
                  </a:lnTo>
                  <a:lnTo>
                    <a:pt x="167" y="603"/>
                  </a:lnTo>
                  <a:lnTo>
                    <a:pt x="167" y="603"/>
                  </a:lnTo>
                  <a:lnTo>
                    <a:pt x="149" y="601"/>
                  </a:lnTo>
                  <a:lnTo>
                    <a:pt x="132" y="596"/>
                  </a:lnTo>
                  <a:lnTo>
                    <a:pt x="115" y="587"/>
                  </a:lnTo>
                  <a:lnTo>
                    <a:pt x="100" y="575"/>
                  </a:lnTo>
                  <a:lnTo>
                    <a:pt x="89" y="560"/>
                  </a:lnTo>
                  <a:lnTo>
                    <a:pt x="82" y="544"/>
                  </a:lnTo>
                  <a:lnTo>
                    <a:pt x="76" y="527"/>
                  </a:lnTo>
                  <a:lnTo>
                    <a:pt x="74" y="508"/>
                  </a:lnTo>
                  <a:lnTo>
                    <a:pt x="74" y="408"/>
                  </a:lnTo>
                  <a:lnTo>
                    <a:pt x="0" y="330"/>
                  </a:lnTo>
                  <a:lnTo>
                    <a:pt x="0" y="508"/>
                  </a:lnTo>
                  <a:lnTo>
                    <a:pt x="0" y="508"/>
                  </a:lnTo>
                  <a:lnTo>
                    <a:pt x="2" y="525"/>
                  </a:lnTo>
                  <a:lnTo>
                    <a:pt x="3" y="542"/>
                  </a:lnTo>
                  <a:lnTo>
                    <a:pt x="7" y="557"/>
                  </a:lnTo>
                  <a:lnTo>
                    <a:pt x="13" y="573"/>
                  </a:lnTo>
                  <a:lnTo>
                    <a:pt x="20" y="588"/>
                  </a:lnTo>
                  <a:lnTo>
                    <a:pt x="30" y="601"/>
                  </a:lnTo>
                  <a:lnTo>
                    <a:pt x="39" y="614"/>
                  </a:lnTo>
                  <a:lnTo>
                    <a:pt x="50" y="626"/>
                  </a:lnTo>
                  <a:lnTo>
                    <a:pt x="61" y="637"/>
                  </a:lnTo>
                  <a:lnTo>
                    <a:pt x="74" y="646"/>
                  </a:lnTo>
                  <a:lnTo>
                    <a:pt x="89" y="655"/>
                  </a:lnTo>
                  <a:lnTo>
                    <a:pt x="102" y="663"/>
                  </a:lnTo>
                  <a:lnTo>
                    <a:pt x="119" y="668"/>
                  </a:lnTo>
                  <a:lnTo>
                    <a:pt x="134" y="672"/>
                  </a:lnTo>
                  <a:lnTo>
                    <a:pt x="151" y="674"/>
                  </a:lnTo>
                  <a:lnTo>
                    <a:pt x="167" y="676"/>
                  </a:lnTo>
                  <a:lnTo>
                    <a:pt x="508" y="676"/>
                  </a:lnTo>
                  <a:lnTo>
                    <a:pt x="508" y="676"/>
                  </a:lnTo>
                  <a:lnTo>
                    <a:pt x="525" y="674"/>
                  </a:lnTo>
                  <a:lnTo>
                    <a:pt x="542" y="672"/>
                  </a:lnTo>
                  <a:lnTo>
                    <a:pt x="558" y="668"/>
                  </a:lnTo>
                  <a:lnTo>
                    <a:pt x="573" y="663"/>
                  </a:lnTo>
                  <a:lnTo>
                    <a:pt x="588" y="655"/>
                  </a:lnTo>
                  <a:lnTo>
                    <a:pt x="603" y="646"/>
                  </a:lnTo>
                  <a:lnTo>
                    <a:pt x="616" y="637"/>
                  </a:lnTo>
                  <a:lnTo>
                    <a:pt x="627" y="626"/>
                  </a:lnTo>
                  <a:lnTo>
                    <a:pt x="638" y="614"/>
                  </a:lnTo>
                  <a:lnTo>
                    <a:pt x="648" y="601"/>
                  </a:lnTo>
                  <a:lnTo>
                    <a:pt x="655" y="588"/>
                  </a:lnTo>
                  <a:lnTo>
                    <a:pt x="663" y="573"/>
                  </a:lnTo>
                  <a:lnTo>
                    <a:pt x="668" y="557"/>
                  </a:lnTo>
                  <a:lnTo>
                    <a:pt x="674" y="542"/>
                  </a:lnTo>
                  <a:lnTo>
                    <a:pt x="676" y="525"/>
                  </a:lnTo>
                  <a:lnTo>
                    <a:pt x="676" y="508"/>
                  </a:lnTo>
                  <a:lnTo>
                    <a:pt x="676" y="168"/>
                  </a:lnTo>
                  <a:lnTo>
                    <a:pt x="676" y="168"/>
                  </a:lnTo>
                  <a:lnTo>
                    <a:pt x="676" y="151"/>
                  </a:lnTo>
                  <a:lnTo>
                    <a:pt x="674" y="134"/>
                  </a:lnTo>
                  <a:lnTo>
                    <a:pt x="668" y="117"/>
                  </a:lnTo>
                  <a:lnTo>
                    <a:pt x="663" y="102"/>
                  </a:lnTo>
                  <a:lnTo>
                    <a:pt x="655" y="87"/>
                  </a:lnTo>
                  <a:lnTo>
                    <a:pt x="648" y="74"/>
                  </a:lnTo>
                  <a:lnTo>
                    <a:pt x="638" y="61"/>
                  </a:lnTo>
                  <a:lnTo>
                    <a:pt x="627" y="48"/>
                  </a:lnTo>
                  <a:lnTo>
                    <a:pt x="616" y="37"/>
                  </a:lnTo>
                  <a:lnTo>
                    <a:pt x="603" y="28"/>
                  </a:lnTo>
                  <a:lnTo>
                    <a:pt x="588" y="20"/>
                  </a:lnTo>
                  <a:lnTo>
                    <a:pt x="573" y="13"/>
                  </a:lnTo>
                  <a:lnTo>
                    <a:pt x="558" y="7"/>
                  </a:lnTo>
                  <a:lnTo>
                    <a:pt x="542" y="4"/>
                  </a:lnTo>
                  <a:lnTo>
                    <a:pt x="525" y="0"/>
                  </a:lnTo>
                  <a:lnTo>
                    <a:pt x="508" y="0"/>
                  </a:lnTo>
                  <a:lnTo>
                    <a:pt x="50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 sz="2000">
                <a:latin typeface="KoPub돋움체 Medium"/>
                <a:ea typeface="KoPub돋움체 Medium"/>
              </a:endParaRPr>
            </a:p>
          </p:txBody>
        </p:sp>
        <p:sp>
          <p:nvSpPr>
            <p:cNvPr id="73" name="Freeform 33"/>
            <p:cNvSpPr/>
            <p:nvPr/>
          </p:nvSpPr>
          <p:spPr>
            <a:xfrm>
              <a:off x="434181" y="1820387"/>
              <a:ext cx="530226" cy="447675"/>
            </a:xfrm>
            <a:custGeom>
              <a:avLst/>
              <a:gdLst>
                <a:gd name="T0" fmla="*/ 666 w 668"/>
                <a:gd name="T1" fmla="*/ 13 h 564"/>
                <a:gd name="T2" fmla="*/ 657 w 668"/>
                <a:gd name="T3" fmla="*/ 4 h 564"/>
                <a:gd name="T4" fmla="*/ 640 w 668"/>
                <a:gd name="T5" fmla="*/ 0 h 564"/>
                <a:gd name="T6" fmla="*/ 631 w 668"/>
                <a:gd name="T7" fmla="*/ 0 h 564"/>
                <a:gd name="T8" fmla="*/ 597 w 668"/>
                <a:gd name="T9" fmla="*/ 9 h 564"/>
                <a:gd name="T10" fmla="*/ 577 w 668"/>
                <a:gd name="T11" fmla="*/ 22 h 564"/>
                <a:gd name="T12" fmla="*/ 556 w 668"/>
                <a:gd name="T13" fmla="*/ 39 h 564"/>
                <a:gd name="T14" fmla="*/ 493 w 668"/>
                <a:gd name="T15" fmla="*/ 114 h 564"/>
                <a:gd name="T16" fmla="*/ 445 w 668"/>
                <a:gd name="T17" fmla="*/ 179 h 564"/>
                <a:gd name="T18" fmla="*/ 305 w 668"/>
                <a:gd name="T19" fmla="*/ 386 h 564"/>
                <a:gd name="T20" fmla="*/ 286 w 668"/>
                <a:gd name="T21" fmla="*/ 413 h 564"/>
                <a:gd name="T22" fmla="*/ 251 w 668"/>
                <a:gd name="T23" fmla="*/ 363 h 564"/>
                <a:gd name="T24" fmla="*/ 208 w 668"/>
                <a:gd name="T25" fmla="*/ 315 h 564"/>
                <a:gd name="T26" fmla="*/ 171 w 668"/>
                <a:gd name="T27" fmla="*/ 287 h 564"/>
                <a:gd name="T28" fmla="*/ 143 w 668"/>
                <a:gd name="T29" fmla="*/ 272 h 564"/>
                <a:gd name="T30" fmla="*/ 113 w 668"/>
                <a:gd name="T31" fmla="*/ 265 h 564"/>
                <a:gd name="T32" fmla="*/ 98 w 668"/>
                <a:gd name="T33" fmla="*/ 261 h 564"/>
                <a:gd name="T34" fmla="*/ 65 w 668"/>
                <a:gd name="T35" fmla="*/ 266 h 564"/>
                <a:gd name="T36" fmla="*/ 33 w 668"/>
                <a:gd name="T37" fmla="*/ 281 h 564"/>
                <a:gd name="T38" fmla="*/ 9 w 668"/>
                <a:gd name="T39" fmla="*/ 304 h 564"/>
                <a:gd name="T40" fmla="*/ 0 w 668"/>
                <a:gd name="T41" fmla="*/ 324 h 564"/>
                <a:gd name="T42" fmla="*/ 0 w 668"/>
                <a:gd name="T43" fmla="*/ 332 h 564"/>
                <a:gd name="T44" fmla="*/ 11 w 668"/>
                <a:gd name="T45" fmla="*/ 343 h 564"/>
                <a:gd name="T46" fmla="*/ 20 w 668"/>
                <a:gd name="T47" fmla="*/ 345 h 564"/>
                <a:gd name="T48" fmla="*/ 54 w 668"/>
                <a:gd name="T49" fmla="*/ 354 h 564"/>
                <a:gd name="T50" fmla="*/ 85 w 668"/>
                <a:gd name="T51" fmla="*/ 374 h 564"/>
                <a:gd name="T52" fmla="*/ 115 w 668"/>
                <a:gd name="T53" fmla="*/ 402 h 564"/>
                <a:gd name="T54" fmla="*/ 165 w 668"/>
                <a:gd name="T55" fmla="*/ 467 h 564"/>
                <a:gd name="T56" fmla="*/ 218 w 668"/>
                <a:gd name="T57" fmla="*/ 553 h 564"/>
                <a:gd name="T58" fmla="*/ 219 w 668"/>
                <a:gd name="T59" fmla="*/ 557 h 564"/>
                <a:gd name="T60" fmla="*/ 232 w 668"/>
                <a:gd name="T61" fmla="*/ 564 h 564"/>
                <a:gd name="T62" fmla="*/ 242 w 668"/>
                <a:gd name="T63" fmla="*/ 564 h 564"/>
                <a:gd name="T64" fmla="*/ 266 w 668"/>
                <a:gd name="T65" fmla="*/ 561 h 564"/>
                <a:gd name="T66" fmla="*/ 294 w 668"/>
                <a:gd name="T67" fmla="*/ 549 h 564"/>
                <a:gd name="T68" fmla="*/ 318 w 668"/>
                <a:gd name="T69" fmla="*/ 533 h 564"/>
                <a:gd name="T70" fmla="*/ 333 w 668"/>
                <a:gd name="T71" fmla="*/ 516 h 564"/>
                <a:gd name="T72" fmla="*/ 350 w 668"/>
                <a:gd name="T73" fmla="*/ 482 h 564"/>
                <a:gd name="T74" fmla="*/ 415 w 668"/>
                <a:gd name="T75" fmla="*/ 378 h 564"/>
                <a:gd name="T76" fmla="*/ 506 w 668"/>
                <a:gd name="T77" fmla="*/ 240 h 564"/>
                <a:gd name="T78" fmla="*/ 607 w 668"/>
                <a:gd name="T79" fmla="*/ 104 h 564"/>
                <a:gd name="T80" fmla="*/ 657 w 668"/>
                <a:gd name="T81" fmla="*/ 45 h 564"/>
                <a:gd name="T82" fmla="*/ 666 w 668"/>
                <a:gd name="T83" fmla="*/ 28 h 564"/>
                <a:gd name="T84" fmla="*/ 666 w 668"/>
                <a:gd name="T85" fmla="*/ 13 h 5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68" h="564">
                  <a:moveTo>
                    <a:pt x="666" y="13"/>
                  </a:moveTo>
                  <a:lnTo>
                    <a:pt x="666" y="13"/>
                  </a:lnTo>
                  <a:lnTo>
                    <a:pt x="663" y="9"/>
                  </a:lnTo>
                  <a:lnTo>
                    <a:pt x="657" y="4"/>
                  </a:lnTo>
                  <a:lnTo>
                    <a:pt x="650" y="2"/>
                  </a:lnTo>
                  <a:lnTo>
                    <a:pt x="640" y="0"/>
                  </a:lnTo>
                  <a:lnTo>
                    <a:pt x="640" y="0"/>
                  </a:lnTo>
                  <a:lnTo>
                    <a:pt x="631" y="0"/>
                  </a:lnTo>
                  <a:lnTo>
                    <a:pt x="620" y="2"/>
                  </a:lnTo>
                  <a:lnTo>
                    <a:pt x="597" y="9"/>
                  </a:lnTo>
                  <a:lnTo>
                    <a:pt x="586" y="15"/>
                  </a:lnTo>
                  <a:lnTo>
                    <a:pt x="577" y="22"/>
                  </a:lnTo>
                  <a:lnTo>
                    <a:pt x="566" y="30"/>
                  </a:lnTo>
                  <a:lnTo>
                    <a:pt x="556" y="39"/>
                  </a:lnTo>
                  <a:lnTo>
                    <a:pt x="556" y="39"/>
                  </a:lnTo>
                  <a:lnTo>
                    <a:pt x="493" y="114"/>
                  </a:lnTo>
                  <a:lnTo>
                    <a:pt x="469" y="145"/>
                  </a:lnTo>
                  <a:lnTo>
                    <a:pt x="445" y="179"/>
                  </a:lnTo>
                  <a:lnTo>
                    <a:pt x="387" y="259"/>
                  </a:lnTo>
                  <a:lnTo>
                    <a:pt x="305" y="386"/>
                  </a:lnTo>
                  <a:lnTo>
                    <a:pt x="286" y="413"/>
                  </a:lnTo>
                  <a:lnTo>
                    <a:pt x="286" y="413"/>
                  </a:lnTo>
                  <a:lnTo>
                    <a:pt x="270" y="387"/>
                  </a:lnTo>
                  <a:lnTo>
                    <a:pt x="251" y="363"/>
                  </a:lnTo>
                  <a:lnTo>
                    <a:pt x="231" y="339"/>
                  </a:lnTo>
                  <a:lnTo>
                    <a:pt x="208" y="315"/>
                  </a:lnTo>
                  <a:lnTo>
                    <a:pt x="184" y="296"/>
                  </a:lnTo>
                  <a:lnTo>
                    <a:pt x="171" y="287"/>
                  </a:lnTo>
                  <a:lnTo>
                    <a:pt x="156" y="279"/>
                  </a:lnTo>
                  <a:lnTo>
                    <a:pt x="143" y="272"/>
                  </a:lnTo>
                  <a:lnTo>
                    <a:pt x="128" y="268"/>
                  </a:lnTo>
                  <a:lnTo>
                    <a:pt x="113" y="265"/>
                  </a:lnTo>
                  <a:lnTo>
                    <a:pt x="98" y="261"/>
                  </a:lnTo>
                  <a:lnTo>
                    <a:pt x="98" y="261"/>
                  </a:lnTo>
                  <a:lnTo>
                    <a:pt x="82" y="263"/>
                  </a:lnTo>
                  <a:lnTo>
                    <a:pt x="65" y="266"/>
                  </a:lnTo>
                  <a:lnTo>
                    <a:pt x="48" y="274"/>
                  </a:lnTo>
                  <a:lnTo>
                    <a:pt x="33" y="281"/>
                  </a:lnTo>
                  <a:lnTo>
                    <a:pt x="20" y="292"/>
                  </a:lnTo>
                  <a:lnTo>
                    <a:pt x="9" y="304"/>
                  </a:lnTo>
                  <a:lnTo>
                    <a:pt x="2" y="315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0" y="332"/>
                  </a:lnTo>
                  <a:lnTo>
                    <a:pt x="3" y="337"/>
                  </a:lnTo>
                  <a:lnTo>
                    <a:pt x="11" y="343"/>
                  </a:lnTo>
                  <a:lnTo>
                    <a:pt x="20" y="345"/>
                  </a:lnTo>
                  <a:lnTo>
                    <a:pt x="20" y="345"/>
                  </a:lnTo>
                  <a:lnTo>
                    <a:pt x="37" y="348"/>
                  </a:lnTo>
                  <a:lnTo>
                    <a:pt x="54" y="354"/>
                  </a:lnTo>
                  <a:lnTo>
                    <a:pt x="69" y="363"/>
                  </a:lnTo>
                  <a:lnTo>
                    <a:pt x="85" y="374"/>
                  </a:lnTo>
                  <a:lnTo>
                    <a:pt x="100" y="387"/>
                  </a:lnTo>
                  <a:lnTo>
                    <a:pt x="115" y="402"/>
                  </a:lnTo>
                  <a:lnTo>
                    <a:pt x="141" y="434"/>
                  </a:lnTo>
                  <a:lnTo>
                    <a:pt x="165" y="467"/>
                  </a:lnTo>
                  <a:lnTo>
                    <a:pt x="188" y="501"/>
                  </a:lnTo>
                  <a:lnTo>
                    <a:pt x="218" y="553"/>
                  </a:lnTo>
                  <a:lnTo>
                    <a:pt x="218" y="553"/>
                  </a:lnTo>
                  <a:lnTo>
                    <a:pt x="219" y="557"/>
                  </a:lnTo>
                  <a:lnTo>
                    <a:pt x="225" y="561"/>
                  </a:lnTo>
                  <a:lnTo>
                    <a:pt x="232" y="564"/>
                  </a:lnTo>
                  <a:lnTo>
                    <a:pt x="242" y="564"/>
                  </a:lnTo>
                  <a:lnTo>
                    <a:pt x="242" y="564"/>
                  </a:lnTo>
                  <a:lnTo>
                    <a:pt x="253" y="564"/>
                  </a:lnTo>
                  <a:lnTo>
                    <a:pt x="266" y="561"/>
                  </a:lnTo>
                  <a:lnTo>
                    <a:pt x="279" y="555"/>
                  </a:lnTo>
                  <a:lnTo>
                    <a:pt x="294" y="549"/>
                  </a:lnTo>
                  <a:lnTo>
                    <a:pt x="305" y="542"/>
                  </a:lnTo>
                  <a:lnTo>
                    <a:pt x="318" y="533"/>
                  </a:lnTo>
                  <a:lnTo>
                    <a:pt x="326" y="523"/>
                  </a:lnTo>
                  <a:lnTo>
                    <a:pt x="333" y="516"/>
                  </a:lnTo>
                  <a:lnTo>
                    <a:pt x="333" y="516"/>
                  </a:lnTo>
                  <a:lnTo>
                    <a:pt x="350" y="482"/>
                  </a:lnTo>
                  <a:lnTo>
                    <a:pt x="378" y="436"/>
                  </a:lnTo>
                  <a:lnTo>
                    <a:pt x="415" y="378"/>
                  </a:lnTo>
                  <a:lnTo>
                    <a:pt x="458" y="311"/>
                  </a:lnTo>
                  <a:lnTo>
                    <a:pt x="506" y="240"/>
                  </a:lnTo>
                  <a:lnTo>
                    <a:pt x="556" y="171"/>
                  </a:lnTo>
                  <a:lnTo>
                    <a:pt x="607" y="104"/>
                  </a:lnTo>
                  <a:lnTo>
                    <a:pt x="657" y="45"/>
                  </a:lnTo>
                  <a:lnTo>
                    <a:pt x="657" y="45"/>
                  </a:lnTo>
                  <a:lnTo>
                    <a:pt x="663" y="35"/>
                  </a:lnTo>
                  <a:lnTo>
                    <a:pt x="666" y="28"/>
                  </a:lnTo>
                  <a:lnTo>
                    <a:pt x="668" y="21"/>
                  </a:lnTo>
                  <a:lnTo>
                    <a:pt x="666" y="13"/>
                  </a:lnTo>
                  <a:lnTo>
                    <a:pt x="666" y="13"/>
                  </a:lnTo>
                  <a:close/>
                </a:path>
              </a:pathLst>
            </a:custGeom>
            <a:solidFill>
              <a:srgbClr val="ed4d4d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 sz="2000">
                <a:latin typeface="KoPub돋움체 Medium"/>
                <a:ea typeface="KoPub돋움체 Medium"/>
              </a:endParaRPr>
            </a:p>
          </p:txBody>
        </p:sp>
      </p:grpSp>
      <p:sp>
        <p:nvSpPr>
          <p:cNvPr id="75" name="직사각형 74"/>
          <p:cNvSpPr/>
          <p:nvPr/>
        </p:nvSpPr>
        <p:spPr>
          <a:xfrm>
            <a:off x="4365376" y="4879434"/>
            <a:ext cx="6531223" cy="1227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spcAft>
                <a:spcPts val="2400"/>
              </a:spcAft>
              <a:defRPr/>
            </a:pPr>
            <a:r>
              <a:rPr lang="ko-KR" altLang="en-US" sz="2200">
                <a:solidFill>
                  <a:srgbClr val="000066"/>
                </a:solidFill>
                <a:latin typeface="+mj-ea"/>
                <a:ea typeface="+mj-ea"/>
              </a:rPr>
              <a:t>중대재해나 중대산업사고가 날 수 있는 </a:t>
            </a:r>
            <a:br>
              <a:rPr lang="en-US" altLang="ko-KR" sz="2200">
                <a:solidFill>
                  <a:srgbClr val="000066"/>
                </a:solidFill>
                <a:latin typeface="+mj-ea"/>
                <a:ea typeface="+mj-ea"/>
              </a:rPr>
            </a:br>
            <a:r>
              <a:rPr lang="ko-KR" altLang="en-US" sz="2200">
                <a:solidFill>
                  <a:srgbClr val="000066"/>
                </a:solidFill>
                <a:latin typeface="+mj-ea"/>
                <a:ea typeface="+mj-ea"/>
              </a:rPr>
              <a:t>높은 수준의 위험성에 대해 즉각 조치가 어려울 경우</a:t>
            </a:r>
            <a:br>
              <a:rPr lang="ko-KR" altLang="en-US" sz="2200">
                <a:solidFill>
                  <a:srgbClr val="000066"/>
                </a:solidFill>
                <a:latin typeface="+mj-ea"/>
                <a:ea typeface="+mj-ea"/>
              </a:rPr>
            </a:br>
            <a:r>
              <a:rPr lang="ko-KR" altLang="en-US" sz="2200">
                <a:solidFill>
                  <a:srgbClr val="ed5151"/>
                </a:solidFill>
                <a:latin typeface="+mj-ea"/>
                <a:ea typeface="+mj-ea"/>
              </a:rPr>
              <a:t>잠정적이고 임시적 조치라도 반드시 시행</a:t>
            </a:r>
            <a:endParaRPr lang="ko-KR" altLang="en-US" sz="2200">
              <a:solidFill>
                <a:srgbClr val="ed5151"/>
              </a:solidFill>
              <a:latin typeface="+mj-ea"/>
              <a:ea typeface="+mj-ea"/>
            </a:endParaRPr>
          </a:p>
        </p:txBody>
      </p:sp>
      <p:grpSp>
        <p:nvGrpSpPr>
          <p:cNvPr id="76" name="그룹 75"/>
          <p:cNvGrpSpPr/>
          <p:nvPr/>
        </p:nvGrpSpPr>
        <p:grpSpPr>
          <a:xfrm rot="0">
            <a:off x="4133512" y="5015413"/>
            <a:ext cx="221919" cy="210110"/>
            <a:chOff x="346869" y="1820387"/>
            <a:chExt cx="617538" cy="584675"/>
          </a:xfrm>
          <a:solidFill>
            <a:srgbClr val="000000"/>
          </a:solidFill>
        </p:grpSpPr>
        <p:sp>
          <p:nvSpPr>
            <p:cNvPr id="77" name="Freeform 74"/>
            <p:cNvSpPr/>
            <p:nvPr/>
          </p:nvSpPr>
          <p:spPr>
            <a:xfrm flipH="1">
              <a:off x="346869" y="1868487"/>
              <a:ext cx="536575" cy="536575"/>
            </a:xfrm>
            <a:custGeom>
              <a:avLst/>
              <a:gdLst>
                <a:gd name="T0" fmla="*/ 167 w 676"/>
                <a:gd name="T1" fmla="*/ 0 h 676"/>
                <a:gd name="T2" fmla="*/ 158 w 676"/>
                <a:gd name="T3" fmla="*/ 0 h 676"/>
                <a:gd name="T4" fmla="*/ 508 w 676"/>
                <a:gd name="T5" fmla="*/ 73 h 676"/>
                <a:gd name="T6" fmla="*/ 527 w 676"/>
                <a:gd name="T7" fmla="*/ 74 h 676"/>
                <a:gd name="T8" fmla="*/ 562 w 676"/>
                <a:gd name="T9" fmla="*/ 89 h 676"/>
                <a:gd name="T10" fmla="*/ 586 w 676"/>
                <a:gd name="T11" fmla="*/ 114 h 676"/>
                <a:gd name="T12" fmla="*/ 601 w 676"/>
                <a:gd name="T13" fmla="*/ 149 h 676"/>
                <a:gd name="T14" fmla="*/ 603 w 676"/>
                <a:gd name="T15" fmla="*/ 508 h 676"/>
                <a:gd name="T16" fmla="*/ 601 w 676"/>
                <a:gd name="T17" fmla="*/ 527 h 676"/>
                <a:gd name="T18" fmla="*/ 586 w 676"/>
                <a:gd name="T19" fmla="*/ 560 h 676"/>
                <a:gd name="T20" fmla="*/ 562 w 676"/>
                <a:gd name="T21" fmla="*/ 587 h 676"/>
                <a:gd name="T22" fmla="*/ 527 w 676"/>
                <a:gd name="T23" fmla="*/ 601 h 676"/>
                <a:gd name="T24" fmla="*/ 167 w 676"/>
                <a:gd name="T25" fmla="*/ 603 h 676"/>
                <a:gd name="T26" fmla="*/ 149 w 676"/>
                <a:gd name="T27" fmla="*/ 601 h 676"/>
                <a:gd name="T28" fmla="*/ 115 w 676"/>
                <a:gd name="T29" fmla="*/ 587 h 676"/>
                <a:gd name="T30" fmla="*/ 89 w 676"/>
                <a:gd name="T31" fmla="*/ 560 h 676"/>
                <a:gd name="T32" fmla="*/ 76 w 676"/>
                <a:gd name="T33" fmla="*/ 527 h 676"/>
                <a:gd name="T34" fmla="*/ 74 w 676"/>
                <a:gd name="T35" fmla="*/ 408 h 676"/>
                <a:gd name="T36" fmla="*/ 0 w 676"/>
                <a:gd name="T37" fmla="*/ 508 h 676"/>
                <a:gd name="T38" fmla="*/ 2 w 676"/>
                <a:gd name="T39" fmla="*/ 525 h 676"/>
                <a:gd name="T40" fmla="*/ 7 w 676"/>
                <a:gd name="T41" fmla="*/ 557 h 676"/>
                <a:gd name="T42" fmla="*/ 20 w 676"/>
                <a:gd name="T43" fmla="*/ 588 h 676"/>
                <a:gd name="T44" fmla="*/ 39 w 676"/>
                <a:gd name="T45" fmla="*/ 614 h 676"/>
                <a:gd name="T46" fmla="*/ 61 w 676"/>
                <a:gd name="T47" fmla="*/ 637 h 676"/>
                <a:gd name="T48" fmla="*/ 89 w 676"/>
                <a:gd name="T49" fmla="*/ 655 h 676"/>
                <a:gd name="T50" fmla="*/ 119 w 676"/>
                <a:gd name="T51" fmla="*/ 668 h 676"/>
                <a:gd name="T52" fmla="*/ 151 w 676"/>
                <a:gd name="T53" fmla="*/ 674 h 676"/>
                <a:gd name="T54" fmla="*/ 508 w 676"/>
                <a:gd name="T55" fmla="*/ 676 h 676"/>
                <a:gd name="T56" fmla="*/ 525 w 676"/>
                <a:gd name="T57" fmla="*/ 674 h 676"/>
                <a:gd name="T58" fmla="*/ 558 w 676"/>
                <a:gd name="T59" fmla="*/ 668 h 676"/>
                <a:gd name="T60" fmla="*/ 588 w 676"/>
                <a:gd name="T61" fmla="*/ 655 h 676"/>
                <a:gd name="T62" fmla="*/ 616 w 676"/>
                <a:gd name="T63" fmla="*/ 637 h 676"/>
                <a:gd name="T64" fmla="*/ 638 w 676"/>
                <a:gd name="T65" fmla="*/ 614 h 676"/>
                <a:gd name="T66" fmla="*/ 655 w 676"/>
                <a:gd name="T67" fmla="*/ 588 h 676"/>
                <a:gd name="T68" fmla="*/ 668 w 676"/>
                <a:gd name="T69" fmla="*/ 557 h 676"/>
                <a:gd name="T70" fmla="*/ 676 w 676"/>
                <a:gd name="T71" fmla="*/ 525 h 676"/>
                <a:gd name="T72" fmla="*/ 676 w 676"/>
                <a:gd name="T73" fmla="*/ 168 h 676"/>
                <a:gd name="T74" fmla="*/ 676 w 676"/>
                <a:gd name="T75" fmla="*/ 151 h 676"/>
                <a:gd name="T76" fmla="*/ 668 w 676"/>
                <a:gd name="T77" fmla="*/ 117 h 676"/>
                <a:gd name="T78" fmla="*/ 655 w 676"/>
                <a:gd name="T79" fmla="*/ 87 h 676"/>
                <a:gd name="T80" fmla="*/ 638 w 676"/>
                <a:gd name="T81" fmla="*/ 61 h 676"/>
                <a:gd name="T82" fmla="*/ 616 w 676"/>
                <a:gd name="T83" fmla="*/ 37 h 676"/>
                <a:gd name="T84" fmla="*/ 588 w 676"/>
                <a:gd name="T85" fmla="*/ 20 h 676"/>
                <a:gd name="T86" fmla="*/ 558 w 676"/>
                <a:gd name="T87" fmla="*/ 7 h 676"/>
                <a:gd name="T88" fmla="*/ 525 w 676"/>
                <a:gd name="T89" fmla="*/ 0 h 676"/>
                <a:gd name="T90" fmla="*/ 508 w 676"/>
                <a:gd name="T91" fmla="*/ 0 h 6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76" h="676">
                  <a:moveTo>
                    <a:pt x="508" y="0"/>
                  </a:moveTo>
                  <a:lnTo>
                    <a:pt x="167" y="0"/>
                  </a:lnTo>
                  <a:lnTo>
                    <a:pt x="167" y="0"/>
                  </a:lnTo>
                  <a:lnTo>
                    <a:pt x="158" y="0"/>
                  </a:lnTo>
                  <a:lnTo>
                    <a:pt x="197" y="73"/>
                  </a:lnTo>
                  <a:lnTo>
                    <a:pt x="508" y="73"/>
                  </a:lnTo>
                  <a:lnTo>
                    <a:pt x="508" y="73"/>
                  </a:lnTo>
                  <a:lnTo>
                    <a:pt x="527" y="74"/>
                  </a:lnTo>
                  <a:lnTo>
                    <a:pt x="545" y="80"/>
                  </a:lnTo>
                  <a:lnTo>
                    <a:pt x="562" y="89"/>
                  </a:lnTo>
                  <a:lnTo>
                    <a:pt x="575" y="101"/>
                  </a:lnTo>
                  <a:lnTo>
                    <a:pt x="586" y="114"/>
                  </a:lnTo>
                  <a:lnTo>
                    <a:pt x="596" y="130"/>
                  </a:lnTo>
                  <a:lnTo>
                    <a:pt x="601" y="149"/>
                  </a:lnTo>
                  <a:lnTo>
                    <a:pt x="603" y="168"/>
                  </a:lnTo>
                  <a:lnTo>
                    <a:pt x="603" y="508"/>
                  </a:lnTo>
                  <a:lnTo>
                    <a:pt x="603" y="508"/>
                  </a:lnTo>
                  <a:lnTo>
                    <a:pt x="601" y="527"/>
                  </a:lnTo>
                  <a:lnTo>
                    <a:pt x="596" y="544"/>
                  </a:lnTo>
                  <a:lnTo>
                    <a:pt x="586" y="560"/>
                  </a:lnTo>
                  <a:lnTo>
                    <a:pt x="575" y="575"/>
                  </a:lnTo>
                  <a:lnTo>
                    <a:pt x="562" y="587"/>
                  </a:lnTo>
                  <a:lnTo>
                    <a:pt x="545" y="596"/>
                  </a:lnTo>
                  <a:lnTo>
                    <a:pt x="527" y="601"/>
                  </a:lnTo>
                  <a:lnTo>
                    <a:pt x="508" y="603"/>
                  </a:lnTo>
                  <a:lnTo>
                    <a:pt x="167" y="603"/>
                  </a:lnTo>
                  <a:lnTo>
                    <a:pt x="167" y="603"/>
                  </a:lnTo>
                  <a:lnTo>
                    <a:pt x="149" y="601"/>
                  </a:lnTo>
                  <a:lnTo>
                    <a:pt x="132" y="596"/>
                  </a:lnTo>
                  <a:lnTo>
                    <a:pt x="115" y="587"/>
                  </a:lnTo>
                  <a:lnTo>
                    <a:pt x="100" y="575"/>
                  </a:lnTo>
                  <a:lnTo>
                    <a:pt x="89" y="560"/>
                  </a:lnTo>
                  <a:lnTo>
                    <a:pt x="82" y="544"/>
                  </a:lnTo>
                  <a:lnTo>
                    <a:pt x="76" y="527"/>
                  </a:lnTo>
                  <a:lnTo>
                    <a:pt x="74" y="508"/>
                  </a:lnTo>
                  <a:lnTo>
                    <a:pt x="74" y="408"/>
                  </a:lnTo>
                  <a:lnTo>
                    <a:pt x="0" y="330"/>
                  </a:lnTo>
                  <a:lnTo>
                    <a:pt x="0" y="508"/>
                  </a:lnTo>
                  <a:lnTo>
                    <a:pt x="0" y="508"/>
                  </a:lnTo>
                  <a:lnTo>
                    <a:pt x="2" y="525"/>
                  </a:lnTo>
                  <a:lnTo>
                    <a:pt x="3" y="542"/>
                  </a:lnTo>
                  <a:lnTo>
                    <a:pt x="7" y="557"/>
                  </a:lnTo>
                  <a:lnTo>
                    <a:pt x="13" y="573"/>
                  </a:lnTo>
                  <a:lnTo>
                    <a:pt x="20" y="588"/>
                  </a:lnTo>
                  <a:lnTo>
                    <a:pt x="30" y="601"/>
                  </a:lnTo>
                  <a:lnTo>
                    <a:pt x="39" y="614"/>
                  </a:lnTo>
                  <a:lnTo>
                    <a:pt x="50" y="626"/>
                  </a:lnTo>
                  <a:lnTo>
                    <a:pt x="61" y="637"/>
                  </a:lnTo>
                  <a:lnTo>
                    <a:pt x="74" y="646"/>
                  </a:lnTo>
                  <a:lnTo>
                    <a:pt x="89" y="655"/>
                  </a:lnTo>
                  <a:lnTo>
                    <a:pt x="102" y="663"/>
                  </a:lnTo>
                  <a:lnTo>
                    <a:pt x="119" y="668"/>
                  </a:lnTo>
                  <a:lnTo>
                    <a:pt x="134" y="672"/>
                  </a:lnTo>
                  <a:lnTo>
                    <a:pt x="151" y="674"/>
                  </a:lnTo>
                  <a:lnTo>
                    <a:pt x="167" y="676"/>
                  </a:lnTo>
                  <a:lnTo>
                    <a:pt x="508" y="676"/>
                  </a:lnTo>
                  <a:lnTo>
                    <a:pt x="508" y="676"/>
                  </a:lnTo>
                  <a:lnTo>
                    <a:pt x="525" y="674"/>
                  </a:lnTo>
                  <a:lnTo>
                    <a:pt x="542" y="672"/>
                  </a:lnTo>
                  <a:lnTo>
                    <a:pt x="558" y="668"/>
                  </a:lnTo>
                  <a:lnTo>
                    <a:pt x="573" y="663"/>
                  </a:lnTo>
                  <a:lnTo>
                    <a:pt x="588" y="655"/>
                  </a:lnTo>
                  <a:lnTo>
                    <a:pt x="603" y="646"/>
                  </a:lnTo>
                  <a:lnTo>
                    <a:pt x="616" y="637"/>
                  </a:lnTo>
                  <a:lnTo>
                    <a:pt x="627" y="626"/>
                  </a:lnTo>
                  <a:lnTo>
                    <a:pt x="638" y="614"/>
                  </a:lnTo>
                  <a:lnTo>
                    <a:pt x="648" y="601"/>
                  </a:lnTo>
                  <a:lnTo>
                    <a:pt x="655" y="588"/>
                  </a:lnTo>
                  <a:lnTo>
                    <a:pt x="663" y="573"/>
                  </a:lnTo>
                  <a:lnTo>
                    <a:pt x="668" y="557"/>
                  </a:lnTo>
                  <a:lnTo>
                    <a:pt x="674" y="542"/>
                  </a:lnTo>
                  <a:lnTo>
                    <a:pt x="676" y="525"/>
                  </a:lnTo>
                  <a:lnTo>
                    <a:pt x="676" y="508"/>
                  </a:lnTo>
                  <a:lnTo>
                    <a:pt x="676" y="168"/>
                  </a:lnTo>
                  <a:lnTo>
                    <a:pt x="676" y="168"/>
                  </a:lnTo>
                  <a:lnTo>
                    <a:pt x="676" y="151"/>
                  </a:lnTo>
                  <a:lnTo>
                    <a:pt x="674" y="134"/>
                  </a:lnTo>
                  <a:lnTo>
                    <a:pt x="668" y="117"/>
                  </a:lnTo>
                  <a:lnTo>
                    <a:pt x="663" y="102"/>
                  </a:lnTo>
                  <a:lnTo>
                    <a:pt x="655" y="87"/>
                  </a:lnTo>
                  <a:lnTo>
                    <a:pt x="648" y="74"/>
                  </a:lnTo>
                  <a:lnTo>
                    <a:pt x="638" y="61"/>
                  </a:lnTo>
                  <a:lnTo>
                    <a:pt x="627" y="48"/>
                  </a:lnTo>
                  <a:lnTo>
                    <a:pt x="616" y="37"/>
                  </a:lnTo>
                  <a:lnTo>
                    <a:pt x="603" y="28"/>
                  </a:lnTo>
                  <a:lnTo>
                    <a:pt x="588" y="20"/>
                  </a:lnTo>
                  <a:lnTo>
                    <a:pt x="573" y="13"/>
                  </a:lnTo>
                  <a:lnTo>
                    <a:pt x="558" y="7"/>
                  </a:lnTo>
                  <a:lnTo>
                    <a:pt x="542" y="4"/>
                  </a:lnTo>
                  <a:lnTo>
                    <a:pt x="525" y="0"/>
                  </a:lnTo>
                  <a:lnTo>
                    <a:pt x="508" y="0"/>
                  </a:lnTo>
                  <a:lnTo>
                    <a:pt x="50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 sz="2000">
                <a:latin typeface="KoPub돋움체 Medium"/>
                <a:ea typeface="KoPub돋움체 Medium"/>
              </a:endParaRPr>
            </a:p>
          </p:txBody>
        </p:sp>
        <p:sp>
          <p:nvSpPr>
            <p:cNvPr id="78" name="Freeform 33"/>
            <p:cNvSpPr/>
            <p:nvPr/>
          </p:nvSpPr>
          <p:spPr>
            <a:xfrm>
              <a:off x="434181" y="1820387"/>
              <a:ext cx="530226" cy="447675"/>
            </a:xfrm>
            <a:custGeom>
              <a:avLst/>
              <a:gdLst>
                <a:gd name="T0" fmla="*/ 666 w 668"/>
                <a:gd name="T1" fmla="*/ 13 h 564"/>
                <a:gd name="T2" fmla="*/ 657 w 668"/>
                <a:gd name="T3" fmla="*/ 4 h 564"/>
                <a:gd name="T4" fmla="*/ 640 w 668"/>
                <a:gd name="T5" fmla="*/ 0 h 564"/>
                <a:gd name="T6" fmla="*/ 631 w 668"/>
                <a:gd name="T7" fmla="*/ 0 h 564"/>
                <a:gd name="T8" fmla="*/ 597 w 668"/>
                <a:gd name="T9" fmla="*/ 9 h 564"/>
                <a:gd name="T10" fmla="*/ 577 w 668"/>
                <a:gd name="T11" fmla="*/ 22 h 564"/>
                <a:gd name="T12" fmla="*/ 556 w 668"/>
                <a:gd name="T13" fmla="*/ 39 h 564"/>
                <a:gd name="T14" fmla="*/ 493 w 668"/>
                <a:gd name="T15" fmla="*/ 114 h 564"/>
                <a:gd name="T16" fmla="*/ 445 w 668"/>
                <a:gd name="T17" fmla="*/ 179 h 564"/>
                <a:gd name="T18" fmla="*/ 305 w 668"/>
                <a:gd name="T19" fmla="*/ 386 h 564"/>
                <a:gd name="T20" fmla="*/ 286 w 668"/>
                <a:gd name="T21" fmla="*/ 413 h 564"/>
                <a:gd name="T22" fmla="*/ 251 w 668"/>
                <a:gd name="T23" fmla="*/ 363 h 564"/>
                <a:gd name="T24" fmla="*/ 208 w 668"/>
                <a:gd name="T25" fmla="*/ 315 h 564"/>
                <a:gd name="T26" fmla="*/ 171 w 668"/>
                <a:gd name="T27" fmla="*/ 287 h 564"/>
                <a:gd name="T28" fmla="*/ 143 w 668"/>
                <a:gd name="T29" fmla="*/ 272 h 564"/>
                <a:gd name="T30" fmla="*/ 113 w 668"/>
                <a:gd name="T31" fmla="*/ 265 h 564"/>
                <a:gd name="T32" fmla="*/ 98 w 668"/>
                <a:gd name="T33" fmla="*/ 261 h 564"/>
                <a:gd name="T34" fmla="*/ 65 w 668"/>
                <a:gd name="T35" fmla="*/ 266 h 564"/>
                <a:gd name="T36" fmla="*/ 33 w 668"/>
                <a:gd name="T37" fmla="*/ 281 h 564"/>
                <a:gd name="T38" fmla="*/ 9 w 668"/>
                <a:gd name="T39" fmla="*/ 304 h 564"/>
                <a:gd name="T40" fmla="*/ 0 w 668"/>
                <a:gd name="T41" fmla="*/ 324 h 564"/>
                <a:gd name="T42" fmla="*/ 0 w 668"/>
                <a:gd name="T43" fmla="*/ 332 h 564"/>
                <a:gd name="T44" fmla="*/ 11 w 668"/>
                <a:gd name="T45" fmla="*/ 343 h 564"/>
                <a:gd name="T46" fmla="*/ 20 w 668"/>
                <a:gd name="T47" fmla="*/ 345 h 564"/>
                <a:gd name="T48" fmla="*/ 54 w 668"/>
                <a:gd name="T49" fmla="*/ 354 h 564"/>
                <a:gd name="T50" fmla="*/ 85 w 668"/>
                <a:gd name="T51" fmla="*/ 374 h 564"/>
                <a:gd name="T52" fmla="*/ 115 w 668"/>
                <a:gd name="T53" fmla="*/ 402 h 564"/>
                <a:gd name="T54" fmla="*/ 165 w 668"/>
                <a:gd name="T55" fmla="*/ 467 h 564"/>
                <a:gd name="T56" fmla="*/ 218 w 668"/>
                <a:gd name="T57" fmla="*/ 553 h 564"/>
                <a:gd name="T58" fmla="*/ 219 w 668"/>
                <a:gd name="T59" fmla="*/ 557 h 564"/>
                <a:gd name="T60" fmla="*/ 232 w 668"/>
                <a:gd name="T61" fmla="*/ 564 h 564"/>
                <a:gd name="T62" fmla="*/ 242 w 668"/>
                <a:gd name="T63" fmla="*/ 564 h 564"/>
                <a:gd name="T64" fmla="*/ 266 w 668"/>
                <a:gd name="T65" fmla="*/ 561 h 564"/>
                <a:gd name="T66" fmla="*/ 294 w 668"/>
                <a:gd name="T67" fmla="*/ 549 h 564"/>
                <a:gd name="T68" fmla="*/ 318 w 668"/>
                <a:gd name="T69" fmla="*/ 533 h 564"/>
                <a:gd name="T70" fmla="*/ 333 w 668"/>
                <a:gd name="T71" fmla="*/ 516 h 564"/>
                <a:gd name="T72" fmla="*/ 350 w 668"/>
                <a:gd name="T73" fmla="*/ 482 h 564"/>
                <a:gd name="T74" fmla="*/ 415 w 668"/>
                <a:gd name="T75" fmla="*/ 378 h 564"/>
                <a:gd name="T76" fmla="*/ 506 w 668"/>
                <a:gd name="T77" fmla="*/ 240 h 564"/>
                <a:gd name="T78" fmla="*/ 607 w 668"/>
                <a:gd name="T79" fmla="*/ 104 h 564"/>
                <a:gd name="T80" fmla="*/ 657 w 668"/>
                <a:gd name="T81" fmla="*/ 45 h 564"/>
                <a:gd name="T82" fmla="*/ 666 w 668"/>
                <a:gd name="T83" fmla="*/ 28 h 564"/>
                <a:gd name="T84" fmla="*/ 666 w 668"/>
                <a:gd name="T85" fmla="*/ 13 h 5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68" h="564">
                  <a:moveTo>
                    <a:pt x="666" y="13"/>
                  </a:moveTo>
                  <a:lnTo>
                    <a:pt x="666" y="13"/>
                  </a:lnTo>
                  <a:lnTo>
                    <a:pt x="663" y="9"/>
                  </a:lnTo>
                  <a:lnTo>
                    <a:pt x="657" y="4"/>
                  </a:lnTo>
                  <a:lnTo>
                    <a:pt x="650" y="2"/>
                  </a:lnTo>
                  <a:lnTo>
                    <a:pt x="640" y="0"/>
                  </a:lnTo>
                  <a:lnTo>
                    <a:pt x="640" y="0"/>
                  </a:lnTo>
                  <a:lnTo>
                    <a:pt x="631" y="0"/>
                  </a:lnTo>
                  <a:lnTo>
                    <a:pt x="620" y="2"/>
                  </a:lnTo>
                  <a:lnTo>
                    <a:pt x="597" y="9"/>
                  </a:lnTo>
                  <a:lnTo>
                    <a:pt x="586" y="15"/>
                  </a:lnTo>
                  <a:lnTo>
                    <a:pt x="577" y="22"/>
                  </a:lnTo>
                  <a:lnTo>
                    <a:pt x="566" y="30"/>
                  </a:lnTo>
                  <a:lnTo>
                    <a:pt x="556" y="39"/>
                  </a:lnTo>
                  <a:lnTo>
                    <a:pt x="556" y="39"/>
                  </a:lnTo>
                  <a:lnTo>
                    <a:pt x="493" y="114"/>
                  </a:lnTo>
                  <a:lnTo>
                    <a:pt x="469" y="145"/>
                  </a:lnTo>
                  <a:lnTo>
                    <a:pt x="445" y="179"/>
                  </a:lnTo>
                  <a:lnTo>
                    <a:pt x="387" y="259"/>
                  </a:lnTo>
                  <a:lnTo>
                    <a:pt x="305" y="386"/>
                  </a:lnTo>
                  <a:lnTo>
                    <a:pt x="286" y="413"/>
                  </a:lnTo>
                  <a:lnTo>
                    <a:pt x="286" y="413"/>
                  </a:lnTo>
                  <a:lnTo>
                    <a:pt x="270" y="387"/>
                  </a:lnTo>
                  <a:lnTo>
                    <a:pt x="251" y="363"/>
                  </a:lnTo>
                  <a:lnTo>
                    <a:pt x="231" y="339"/>
                  </a:lnTo>
                  <a:lnTo>
                    <a:pt x="208" y="315"/>
                  </a:lnTo>
                  <a:lnTo>
                    <a:pt x="184" y="296"/>
                  </a:lnTo>
                  <a:lnTo>
                    <a:pt x="171" y="287"/>
                  </a:lnTo>
                  <a:lnTo>
                    <a:pt x="156" y="279"/>
                  </a:lnTo>
                  <a:lnTo>
                    <a:pt x="143" y="272"/>
                  </a:lnTo>
                  <a:lnTo>
                    <a:pt x="128" y="268"/>
                  </a:lnTo>
                  <a:lnTo>
                    <a:pt x="113" y="265"/>
                  </a:lnTo>
                  <a:lnTo>
                    <a:pt x="98" y="261"/>
                  </a:lnTo>
                  <a:lnTo>
                    <a:pt x="98" y="261"/>
                  </a:lnTo>
                  <a:lnTo>
                    <a:pt x="82" y="263"/>
                  </a:lnTo>
                  <a:lnTo>
                    <a:pt x="65" y="266"/>
                  </a:lnTo>
                  <a:lnTo>
                    <a:pt x="48" y="274"/>
                  </a:lnTo>
                  <a:lnTo>
                    <a:pt x="33" y="281"/>
                  </a:lnTo>
                  <a:lnTo>
                    <a:pt x="20" y="292"/>
                  </a:lnTo>
                  <a:lnTo>
                    <a:pt x="9" y="304"/>
                  </a:lnTo>
                  <a:lnTo>
                    <a:pt x="2" y="315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0" y="332"/>
                  </a:lnTo>
                  <a:lnTo>
                    <a:pt x="3" y="337"/>
                  </a:lnTo>
                  <a:lnTo>
                    <a:pt x="11" y="343"/>
                  </a:lnTo>
                  <a:lnTo>
                    <a:pt x="20" y="345"/>
                  </a:lnTo>
                  <a:lnTo>
                    <a:pt x="20" y="345"/>
                  </a:lnTo>
                  <a:lnTo>
                    <a:pt x="37" y="348"/>
                  </a:lnTo>
                  <a:lnTo>
                    <a:pt x="54" y="354"/>
                  </a:lnTo>
                  <a:lnTo>
                    <a:pt x="69" y="363"/>
                  </a:lnTo>
                  <a:lnTo>
                    <a:pt x="85" y="374"/>
                  </a:lnTo>
                  <a:lnTo>
                    <a:pt x="100" y="387"/>
                  </a:lnTo>
                  <a:lnTo>
                    <a:pt x="115" y="402"/>
                  </a:lnTo>
                  <a:lnTo>
                    <a:pt x="141" y="434"/>
                  </a:lnTo>
                  <a:lnTo>
                    <a:pt x="165" y="467"/>
                  </a:lnTo>
                  <a:lnTo>
                    <a:pt x="188" y="501"/>
                  </a:lnTo>
                  <a:lnTo>
                    <a:pt x="218" y="553"/>
                  </a:lnTo>
                  <a:lnTo>
                    <a:pt x="218" y="553"/>
                  </a:lnTo>
                  <a:lnTo>
                    <a:pt x="219" y="557"/>
                  </a:lnTo>
                  <a:lnTo>
                    <a:pt x="225" y="561"/>
                  </a:lnTo>
                  <a:lnTo>
                    <a:pt x="232" y="564"/>
                  </a:lnTo>
                  <a:lnTo>
                    <a:pt x="242" y="564"/>
                  </a:lnTo>
                  <a:lnTo>
                    <a:pt x="242" y="564"/>
                  </a:lnTo>
                  <a:lnTo>
                    <a:pt x="253" y="564"/>
                  </a:lnTo>
                  <a:lnTo>
                    <a:pt x="266" y="561"/>
                  </a:lnTo>
                  <a:lnTo>
                    <a:pt x="279" y="555"/>
                  </a:lnTo>
                  <a:lnTo>
                    <a:pt x="294" y="549"/>
                  </a:lnTo>
                  <a:lnTo>
                    <a:pt x="305" y="542"/>
                  </a:lnTo>
                  <a:lnTo>
                    <a:pt x="318" y="533"/>
                  </a:lnTo>
                  <a:lnTo>
                    <a:pt x="326" y="523"/>
                  </a:lnTo>
                  <a:lnTo>
                    <a:pt x="333" y="516"/>
                  </a:lnTo>
                  <a:lnTo>
                    <a:pt x="333" y="516"/>
                  </a:lnTo>
                  <a:lnTo>
                    <a:pt x="350" y="482"/>
                  </a:lnTo>
                  <a:lnTo>
                    <a:pt x="378" y="436"/>
                  </a:lnTo>
                  <a:lnTo>
                    <a:pt x="415" y="378"/>
                  </a:lnTo>
                  <a:lnTo>
                    <a:pt x="458" y="311"/>
                  </a:lnTo>
                  <a:lnTo>
                    <a:pt x="506" y="240"/>
                  </a:lnTo>
                  <a:lnTo>
                    <a:pt x="556" y="171"/>
                  </a:lnTo>
                  <a:lnTo>
                    <a:pt x="607" y="104"/>
                  </a:lnTo>
                  <a:lnTo>
                    <a:pt x="657" y="45"/>
                  </a:lnTo>
                  <a:lnTo>
                    <a:pt x="657" y="45"/>
                  </a:lnTo>
                  <a:lnTo>
                    <a:pt x="663" y="35"/>
                  </a:lnTo>
                  <a:lnTo>
                    <a:pt x="666" y="28"/>
                  </a:lnTo>
                  <a:lnTo>
                    <a:pt x="668" y="21"/>
                  </a:lnTo>
                  <a:lnTo>
                    <a:pt x="666" y="13"/>
                  </a:lnTo>
                  <a:lnTo>
                    <a:pt x="666" y="13"/>
                  </a:lnTo>
                  <a:close/>
                </a:path>
              </a:pathLst>
            </a:custGeom>
            <a:solidFill>
              <a:srgbClr val="ed4d4d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 sz="2000">
                <a:latin typeface="KoPub돋움체 Medium"/>
                <a:ea typeface="KoPub돋움체 Medium"/>
              </a:endParaRPr>
            </a:p>
          </p:txBody>
        </p:sp>
      </p:grpSp>
      <p:cxnSp>
        <p:nvCxnSpPr>
          <p:cNvPr id="79" name="직선 연결선 78"/>
          <p:cNvCxnSpPr/>
          <p:nvPr/>
        </p:nvCxnSpPr>
        <p:spPr>
          <a:xfrm>
            <a:off x="3983832" y="2335123"/>
            <a:ext cx="733069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직선 연결선 79"/>
          <p:cNvCxnSpPr/>
          <p:nvPr/>
        </p:nvCxnSpPr>
        <p:spPr>
          <a:xfrm>
            <a:off x="3983832" y="3511760"/>
            <a:ext cx="733069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직선 연결선 80"/>
          <p:cNvCxnSpPr/>
          <p:nvPr/>
        </p:nvCxnSpPr>
        <p:spPr>
          <a:xfrm>
            <a:off x="3983832" y="4707391"/>
            <a:ext cx="733069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직선 연결선 81"/>
          <p:cNvCxnSpPr/>
          <p:nvPr/>
        </p:nvCxnSpPr>
        <p:spPr>
          <a:xfrm>
            <a:off x="3983832" y="6292351"/>
            <a:ext cx="733069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그룹 82"/>
          <p:cNvGrpSpPr/>
          <p:nvPr/>
        </p:nvGrpSpPr>
        <p:grpSpPr>
          <a:xfrm rot="0">
            <a:off x="593058" y="909827"/>
            <a:ext cx="2050446" cy="400110"/>
            <a:chOff x="593058" y="909827"/>
            <a:chExt cx="2050446" cy="400110"/>
          </a:xfrm>
        </p:grpSpPr>
        <p:grpSp>
          <p:nvGrpSpPr>
            <p:cNvPr id="84" name="그룹 83"/>
            <p:cNvGrpSpPr/>
            <p:nvPr/>
          </p:nvGrpSpPr>
          <p:grpSpPr>
            <a:xfrm rot="0">
              <a:off x="593058" y="968349"/>
              <a:ext cx="256864" cy="256864"/>
              <a:chOff x="524256" y="975360"/>
              <a:chExt cx="438912" cy="438912"/>
            </a:xfrm>
          </p:grpSpPr>
          <p:sp>
            <p:nvSpPr>
              <p:cNvPr id="86" name="사각형: 둥근 모서리 85"/>
              <p:cNvSpPr/>
              <p:nvPr/>
            </p:nvSpPr>
            <p:spPr>
              <a:xfrm>
                <a:off x="524256" y="975360"/>
                <a:ext cx="438912" cy="438912"/>
              </a:xfrm>
              <a:prstGeom prst="roundRect">
                <a:avLst>
                  <a:gd name="adj" fmla="val 16667"/>
                </a:avLst>
              </a:prstGeom>
              <a:solidFill>
                <a:srgbClr val="f1767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400"/>
              </a:p>
            </p:txBody>
          </p:sp>
          <p:sp>
            <p:nvSpPr>
              <p:cNvPr id="87" name="이등변 삼각형 86"/>
              <p:cNvSpPr/>
              <p:nvPr/>
            </p:nvSpPr>
            <p:spPr>
              <a:xfrm rot="5400000">
                <a:off x="633862" y="1100118"/>
                <a:ext cx="219700" cy="18939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400"/>
              </a:p>
            </p:txBody>
          </p:sp>
        </p:grpSp>
        <p:sp>
          <p:nvSpPr>
            <p:cNvPr id="85" name="TextBox 84"/>
            <p:cNvSpPr txBox="1"/>
            <p:nvPr/>
          </p:nvSpPr>
          <p:spPr>
            <a:xfrm>
              <a:off x="812554" y="909827"/>
              <a:ext cx="1830950" cy="400110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lvl="0">
                <a:defRPr/>
              </a:pPr>
              <a:r>
                <a:rPr kumimoji="1" lang="ko-KR" altLang="en-US" sz="2000" kern="0" spc="-150">
                  <a:solidFill>
                    <a:srgbClr val="ed4d4d"/>
                  </a:solidFill>
                  <a:latin typeface="G마켓 산스 TTF Bold"/>
                  <a:ea typeface="G마켓 산스 TTF Bold"/>
                  <a:cs typeface="Arial"/>
                </a:rPr>
                <a:t>위험성평가 절차</a:t>
              </a:r>
              <a:endParaRPr kumimoji="1" lang="ko-KR" altLang="en-US" sz="2000" kern="0" spc="-150">
                <a:solidFill>
                  <a:srgbClr val="000066"/>
                </a:solidFill>
                <a:latin typeface="G마켓 산스 TTF Bold"/>
                <a:ea typeface="G마켓 산스 TTF Bold"/>
                <a:cs typeface="Arial"/>
              </a:endParaRPr>
            </a:p>
          </p:txBody>
        </p:sp>
      </p:grp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/>
              <a:t>· </a:t>
            </a:r>
            <a:fld id="{E06FA517-99C4-4931-8AF6-A43C2876D6DD}" type="slidenum">
              <a:rPr lang="en-US" altLang="en-US"/>
              <a:pPr lvl="0">
                <a:defRPr/>
              </a:pPr>
              <a:t>38</a:t>
            </a:fld>
            <a:r>
              <a:rPr lang="ko-KR" altLang="en-US"/>
              <a:t> </a:t>
            </a:r>
            <a:r>
              <a:rPr lang="en-US" altLang="ko-KR"/>
              <a:t>· </a:t>
            </a:r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자유형: 도형 46"/>
          <p:cNvSpPr/>
          <p:nvPr/>
        </p:nvSpPr>
        <p:spPr>
          <a:xfrm>
            <a:off x="335280" y="2747210"/>
            <a:ext cx="5707888" cy="1788912"/>
          </a:xfrm>
          <a:custGeom>
            <a:avLst/>
            <a:gdLst>
              <a:gd name="connsiteX0" fmla="*/ 0 w 5707888"/>
              <a:gd name="connsiteY0" fmla="*/ 0 h 1788912"/>
              <a:gd name="connsiteX1" fmla="*/ 5707888 w 5707888"/>
              <a:gd name="connsiteY1" fmla="*/ 0 h 1788912"/>
              <a:gd name="connsiteX2" fmla="*/ 5707888 w 5707888"/>
              <a:gd name="connsiteY2" fmla="*/ 1788912 h 1788912"/>
              <a:gd name="connsiteX3" fmla="*/ 0 w 5707888"/>
              <a:gd name="connsiteY3" fmla="*/ 1788912 h 1788912"/>
              <a:gd name="connsiteX4" fmla="*/ 0 w 5707888"/>
              <a:gd name="connsiteY4" fmla="*/ 0 h 17889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07888" h="1788912">
                <a:moveTo>
                  <a:pt x="0" y="0"/>
                </a:moveTo>
                <a:lnTo>
                  <a:pt x="5707888" y="0"/>
                </a:lnTo>
                <a:lnTo>
                  <a:pt x="5707888" y="1788912"/>
                </a:lnTo>
                <a:lnTo>
                  <a:pt x="0" y="1788912"/>
                </a:lnTo>
                <a:lnTo>
                  <a:pt x="0" y="0"/>
                </a:lnTo>
                <a:close/>
              </a:path>
            </a:pathLst>
          </a:custGeom>
          <a:solidFill>
            <a:srgbClr val="e8f4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46" name="자유형: 도형 45"/>
          <p:cNvSpPr/>
          <p:nvPr/>
        </p:nvSpPr>
        <p:spPr>
          <a:xfrm>
            <a:off x="6154928" y="2747210"/>
            <a:ext cx="5691632" cy="1788912"/>
          </a:xfrm>
          <a:custGeom>
            <a:avLst/>
            <a:gdLst>
              <a:gd name="connsiteX0" fmla="*/ 0 w 5691632"/>
              <a:gd name="connsiteY0" fmla="*/ 0 h 1788912"/>
              <a:gd name="connsiteX1" fmla="*/ 5691632 w 5691632"/>
              <a:gd name="connsiteY1" fmla="*/ 0 h 1788912"/>
              <a:gd name="connsiteX2" fmla="*/ 5691632 w 5691632"/>
              <a:gd name="connsiteY2" fmla="*/ 1788912 h 1788912"/>
              <a:gd name="connsiteX3" fmla="*/ 0 w 5691632"/>
              <a:gd name="connsiteY3" fmla="*/ 1788912 h 1788912"/>
              <a:gd name="connsiteX4" fmla="*/ 0 w 5691632"/>
              <a:gd name="connsiteY4" fmla="*/ 0 h 17889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91632" h="1788912">
                <a:moveTo>
                  <a:pt x="0" y="0"/>
                </a:moveTo>
                <a:lnTo>
                  <a:pt x="5691632" y="0"/>
                </a:lnTo>
                <a:lnTo>
                  <a:pt x="5691632" y="1788912"/>
                </a:lnTo>
                <a:lnTo>
                  <a:pt x="0" y="1788912"/>
                </a:lnTo>
                <a:lnTo>
                  <a:pt x="0" y="0"/>
                </a:lnTo>
                <a:close/>
              </a:path>
            </a:pathLst>
          </a:custGeom>
          <a:solidFill>
            <a:srgbClr val="e8f4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44" name="자유형: 도형 43"/>
          <p:cNvSpPr/>
          <p:nvPr/>
        </p:nvSpPr>
        <p:spPr>
          <a:xfrm>
            <a:off x="331470" y="4810589"/>
            <a:ext cx="5711698" cy="1795951"/>
          </a:xfrm>
          <a:custGeom>
            <a:avLst/>
            <a:gdLst>
              <a:gd name="connsiteX0" fmla="*/ 0 w 5711698"/>
              <a:gd name="connsiteY0" fmla="*/ 0 h 1795951"/>
              <a:gd name="connsiteX1" fmla="*/ 5711698 w 5711698"/>
              <a:gd name="connsiteY1" fmla="*/ 0 h 1795951"/>
              <a:gd name="connsiteX2" fmla="*/ 5711698 w 5711698"/>
              <a:gd name="connsiteY2" fmla="*/ 1795951 h 1795951"/>
              <a:gd name="connsiteX3" fmla="*/ 336541 w 5711698"/>
              <a:gd name="connsiteY3" fmla="*/ 1795951 h 1795951"/>
              <a:gd name="connsiteX4" fmla="*/ 0 w 5711698"/>
              <a:gd name="connsiteY4" fmla="*/ 1466688 h 1795951"/>
              <a:gd name="connsiteX5" fmla="*/ 0 w 5711698"/>
              <a:gd name="connsiteY5" fmla="*/ 1004237 h 1795951"/>
              <a:gd name="connsiteX6" fmla="*/ 0 w 5711698"/>
              <a:gd name="connsiteY6" fmla="*/ 462451 h 1795951"/>
              <a:gd name="connsiteX7" fmla="*/ 0 w 5711698"/>
              <a:gd name="connsiteY7" fmla="*/ 0 h 179595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11698" h="1795951">
                <a:moveTo>
                  <a:pt x="0" y="0"/>
                </a:moveTo>
                <a:lnTo>
                  <a:pt x="5711698" y="0"/>
                </a:lnTo>
                <a:lnTo>
                  <a:pt x="5711698" y="1795951"/>
                </a:lnTo>
                <a:lnTo>
                  <a:pt x="336541" y="1795951"/>
                </a:lnTo>
                <a:cubicBezTo>
                  <a:pt x="150675" y="1795951"/>
                  <a:pt x="0" y="1648535"/>
                  <a:pt x="0" y="1466688"/>
                </a:cubicBezTo>
                <a:lnTo>
                  <a:pt x="0" y="1004237"/>
                </a:lnTo>
                <a:lnTo>
                  <a:pt x="0" y="462451"/>
                </a:lnTo>
                <a:lnTo>
                  <a:pt x="0" y="0"/>
                </a:lnTo>
                <a:close/>
              </a:path>
            </a:pathLst>
          </a:custGeom>
          <a:solidFill>
            <a:srgbClr val="e8f4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43" name="자유형: 도형 42"/>
          <p:cNvSpPr/>
          <p:nvPr/>
        </p:nvSpPr>
        <p:spPr>
          <a:xfrm>
            <a:off x="6154928" y="4810589"/>
            <a:ext cx="5705602" cy="1795951"/>
          </a:xfrm>
          <a:custGeom>
            <a:avLst/>
            <a:gdLst>
              <a:gd name="connsiteX0" fmla="*/ 0 w 5705602"/>
              <a:gd name="connsiteY0" fmla="*/ 0 h 1795951"/>
              <a:gd name="connsiteX1" fmla="*/ 5705602 w 5705602"/>
              <a:gd name="connsiteY1" fmla="*/ 0 h 1795951"/>
              <a:gd name="connsiteX2" fmla="*/ 5705602 w 5705602"/>
              <a:gd name="connsiteY2" fmla="*/ 462451 h 1795951"/>
              <a:gd name="connsiteX3" fmla="*/ 5705602 w 5705602"/>
              <a:gd name="connsiteY3" fmla="*/ 1004237 h 1795951"/>
              <a:gd name="connsiteX4" fmla="*/ 5705602 w 5705602"/>
              <a:gd name="connsiteY4" fmla="*/ 1466688 h 1795951"/>
              <a:gd name="connsiteX5" fmla="*/ 5369061 w 5705602"/>
              <a:gd name="connsiteY5" fmla="*/ 1795951 h 1795951"/>
              <a:gd name="connsiteX6" fmla="*/ 0 w 5705602"/>
              <a:gd name="connsiteY6" fmla="*/ 1795951 h 1795951"/>
              <a:gd name="connsiteX7" fmla="*/ 0 w 5705602"/>
              <a:gd name="connsiteY7" fmla="*/ 0 h 179595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05602" h="1795951">
                <a:moveTo>
                  <a:pt x="0" y="0"/>
                </a:moveTo>
                <a:lnTo>
                  <a:pt x="5705602" y="0"/>
                </a:lnTo>
                <a:lnTo>
                  <a:pt x="5705602" y="462451"/>
                </a:lnTo>
                <a:lnTo>
                  <a:pt x="5705602" y="1004237"/>
                </a:lnTo>
                <a:lnTo>
                  <a:pt x="5705602" y="1466688"/>
                </a:lnTo>
                <a:cubicBezTo>
                  <a:pt x="5705602" y="1648535"/>
                  <a:pt x="5554927" y="1795951"/>
                  <a:pt x="5369061" y="1795951"/>
                </a:cubicBezTo>
                <a:lnTo>
                  <a:pt x="0" y="1795951"/>
                </a:lnTo>
                <a:lnTo>
                  <a:pt x="0" y="0"/>
                </a:lnTo>
                <a:close/>
              </a:path>
            </a:pathLst>
          </a:custGeom>
          <a:solidFill>
            <a:srgbClr val="e8f4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defRPr/>
            </a:pPr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 rot="0">
            <a:off x="593058" y="968349"/>
            <a:ext cx="438912" cy="438912"/>
            <a:chOff x="524256" y="975360"/>
            <a:chExt cx="438912" cy="438912"/>
          </a:xfrm>
        </p:grpSpPr>
        <p:sp>
          <p:nvSpPr>
            <p:cNvPr id="4" name="사각형: 둥근 모서리 3"/>
            <p:cNvSpPr/>
            <p:nvPr/>
          </p:nvSpPr>
          <p:spPr>
            <a:xfrm>
              <a:off x="524256" y="975360"/>
              <a:ext cx="438912" cy="438912"/>
            </a:xfrm>
            <a:prstGeom prst="roundRect">
              <a:avLst>
                <a:gd name="adj" fmla="val 16667"/>
              </a:avLst>
            </a:prstGeom>
            <a:solidFill>
              <a:srgbClr val="f1767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5" name="이등변 삼각형 4"/>
            <p:cNvSpPr/>
            <p:nvPr/>
          </p:nvSpPr>
          <p:spPr>
            <a:xfrm rot="5400000">
              <a:off x="633862" y="1100118"/>
              <a:ext cx="219700" cy="1893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095768" y="907536"/>
            <a:ext cx="9214382" cy="646331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lvl="0">
              <a:defRPr/>
            </a:pPr>
            <a:r>
              <a:rPr kumimoji="1" lang="ko-KR" altLang="en-US" sz="3600" kern="0" spc="-150">
                <a:solidFill>
                  <a:srgbClr val="000066"/>
                </a:solidFill>
                <a:latin typeface="G마켓 산스 TTF Bold"/>
                <a:ea typeface="G마켓 산스 TTF Bold"/>
                <a:cs typeface="Arial"/>
              </a:rPr>
              <a:t>우리의 부끄러운 자화상</a:t>
            </a:r>
            <a:r>
              <a:rPr kumimoji="1" lang="en-US" altLang="ko-KR" sz="3600" kern="0" spc="-150">
                <a:solidFill>
                  <a:srgbClr val="000066"/>
                </a:solidFill>
                <a:latin typeface="G마켓 산스 TTF Bold"/>
                <a:ea typeface="G마켓 산스 TTF Bold"/>
                <a:cs typeface="Arial"/>
              </a:rPr>
              <a:t>… </a:t>
            </a:r>
            <a:r>
              <a:rPr kumimoji="1" lang="ko-KR" altLang="en-US" sz="3600" kern="0" spc="-150">
                <a:solidFill>
                  <a:srgbClr val="ed4d4d"/>
                </a:solidFill>
                <a:latin typeface="G마켓 산스 TTF Bold"/>
                <a:ea typeface="G마켓 산스 TTF Bold"/>
                <a:cs typeface="Arial"/>
              </a:rPr>
              <a:t>’</a:t>
            </a:r>
            <a:r>
              <a:rPr kumimoji="1" lang="en-US" altLang="ko-KR" sz="3600" kern="0" spc="-150">
                <a:solidFill>
                  <a:srgbClr val="ed4d4d"/>
                </a:solidFill>
                <a:latin typeface="G마켓 산스 TTF Bold"/>
                <a:ea typeface="G마켓 산스 TTF Bold"/>
                <a:cs typeface="Arial"/>
              </a:rPr>
              <a:t>22</a:t>
            </a:r>
            <a:r>
              <a:rPr kumimoji="1" lang="ko-KR" altLang="en-US" sz="3600" kern="0" spc="-150">
                <a:solidFill>
                  <a:srgbClr val="ed4d4d"/>
                </a:solidFill>
                <a:latin typeface="G마켓 산스 TTF Bold"/>
                <a:ea typeface="G마켓 산스 TTF Bold"/>
                <a:cs typeface="Arial"/>
              </a:rPr>
              <a:t>년 중대재해 현황</a:t>
            </a:r>
            <a:endParaRPr kumimoji="1" lang="ko-KR" altLang="en-US" sz="3600" kern="0" spc="-150">
              <a:solidFill>
                <a:srgbClr val="ed4d4d"/>
              </a:solidFill>
              <a:latin typeface="G마켓 산스 TTF Bold"/>
              <a:ea typeface="G마켓 산스 TTF Bold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7788" y="388207"/>
            <a:ext cx="333713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Ⅰ. </a:t>
            </a:r>
            <a:r>
              <a:rPr lang="ko-KR" altLang="en-US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위험성평가</a:t>
            </a:r>
            <a:r>
              <a:rPr lang="en-US" altLang="ko-KR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왜 해야 하는가</a:t>
            </a:r>
            <a:r>
              <a:rPr lang="en-US" altLang="ko-KR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?</a:t>
            </a:r>
            <a:endParaRPr lang="ko-KR" altLang="en-US" spc="-70">
              <a:ln w="9525">
                <a:solidFill>
                  <a:srgbClr val="a1a1a1">
                    <a:alpha val="0"/>
                  </a:srgbClr>
                </a:solidFill>
              </a:ln>
              <a:solidFill>
                <a:schemeClr val="bg1"/>
              </a:solidFill>
              <a:latin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4920" y="1945831"/>
            <a:ext cx="5178057" cy="58477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kumimoji="1" lang="ko-KR" altLang="en-US" sz="3200" kern="0" spc="-150">
                <a:solidFill>
                  <a:srgbClr val="000066"/>
                </a:solidFill>
                <a:latin typeface="G마켓 산스 TTF Bold"/>
                <a:ea typeface="G마켓 산스 TTF Bold"/>
                <a:cs typeface="Arial"/>
              </a:rPr>
              <a:t>사망자 </a:t>
            </a:r>
            <a:r>
              <a:rPr kumimoji="1" lang="en-US" altLang="ko-KR" sz="3200" kern="0" spc="-150">
                <a:solidFill>
                  <a:srgbClr val="5a8428"/>
                </a:solidFill>
                <a:latin typeface="G마켓 산스 TTF Bold"/>
                <a:ea typeface="G마켓 산스 TTF Bold"/>
                <a:cs typeface="Arial"/>
              </a:rPr>
              <a:t>874</a:t>
            </a:r>
            <a:r>
              <a:rPr kumimoji="1" lang="ko-KR" altLang="en-US" sz="3200" kern="0" spc="-150">
                <a:solidFill>
                  <a:srgbClr val="5a8428"/>
                </a:solidFill>
                <a:latin typeface="G마켓 산스 TTF Bold"/>
                <a:ea typeface="G마켓 산스 TTF Bold"/>
                <a:cs typeface="Arial"/>
              </a:rPr>
              <a:t>명</a:t>
            </a:r>
            <a:r>
              <a:rPr kumimoji="1" lang="ko-KR" altLang="en-US" sz="3200" kern="0" spc="-150">
                <a:solidFill>
                  <a:srgbClr val="ed4d4d"/>
                </a:solidFill>
                <a:latin typeface="G마켓 산스 TTF Bold"/>
                <a:ea typeface="G마켓 산스 TTF Bold"/>
                <a:cs typeface="Arial"/>
              </a:rPr>
              <a:t> </a:t>
            </a:r>
            <a:r>
              <a:rPr kumimoji="1" lang="en-US" altLang="ko-KR" sz="3200" kern="0" spc="-150">
                <a:solidFill>
                  <a:srgbClr val="000066"/>
                </a:solidFill>
                <a:latin typeface="G마켓 산스 TTF Bold"/>
                <a:ea typeface="G마켓 산스 TTF Bold"/>
                <a:cs typeface="Arial"/>
              </a:rPr>
              <a:t>(0.43‱)</a:t>
            </a:r>
            <a:endParaRPr kumimoji="1" lang="en-US" altLang="ko-KR" sz="3200" kern="0" spc="-150">
              <a:solidFill>
                <a:srgbClr val="000066"/>
              </a:solidFill>
              <a:latin typeface="G마켓 산스 TTF Bold"/>
              <a:ea typeface="G마켓 산스 TTF Bold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05573" y="2784964"/>
            <a:ext cx="1700327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>
              <a:defRPr/>
            </a:pPr>
            <a:r>
              <a:rPr lang="ko-KR" altLang="en-US" sz="240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rgbClr val="ed4d4d"/>
                </a:solidFill>
                <a:latin typeface="+mj-ea"/>
                <a:ea typeface="+mj-ea"/>
              </a:rPr>
              <a:t>떨어짐</a:t>
            </a:r>
            <a:endParaRPr lang="ko-KR" altLang="en-US" sz="2000">
              <a:ln w="9525">
                <a:solidFill>
                  <a:srgbClr val="a1a1a1">
                    <a:alpha val="0"/>
                  </a:srgbClr>
                </a:solidFill>
              </a:ln>
              <a:solidFill>
                <a:srgbClr val="000066"/>
              </a:solidFill>
              <a:latin typeface="+mj-ea"/>
              <a:ea typeface="+mj-ea"/>
            </a:endParaRPr>
          </a:p>
        </p:txBody>
      </p:sp>
      <p:grpSp>
        <p:nvGrpSpPr>
          <p:cNvPr id="28" name="그룹 27"/>
          <p:cNvGrpSpPr/>
          <p:nvPr/>
        </p:nvGrpSpPr>
        <p:grpSpPr>
          <a:xfrm rot="0">
            <a:off x="280454" y="3139803"/>
            <a:ext cx="1442720" cy="1054929"/>
            <a:chOff x="280454" y="3431562"/>
            <a:chExt cx="1442720" cy="1054929"/>
          </a:xfrm>
        </p:grpSpPr>
        <p:sp>
          <p:nvSpPr>
            <p:cNvPr id="25" name="타원 24"/>
            <p:cNvSpPr/>
            <p:nvPr/>
          </p:nvSpPr>
          <p:spPr>
            <a:xfrm>
              <a:off x="474350" y="3431562"/>
              <a:ext cx="1054929" cy="1054929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80454" y="3635861"/>
              <a:ext cx="144272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1" lang="ko-KR" altLang="en-US" kern="0" spc="-150">
                  <a:solidFill>
                    <a:schemeClr val="bg1"/>
                  </a:solidFill>
                  <a:latin typeface="G마켓 산스 TTF Medium"/>
                  <a:ea typeface="G마켓 산스 TTF Medium"/>
                  <a:cs typeface="Arial"/>
                </a:rPr>
                <a:t>사업장</a:t>
              </a:r>
              <a:br>
                <a:rPr kumimoji="1" lang="en-US" altLang="ko-KR" kern="0" spc="-150">
                  <a:solidFill>
                    <a:schemeClr val="bg1"/>
                  </a:solidFill>
                  <a:latin typeface="G마켓 산스 TTF Medium"/>
                  <a:ea typeface="G마켓 산스 TTF Medium"/>
                  <a:cs typeface="Arial"/>
                </a:rPr>
              </a:br>
              <a:r>
                <a:rPr kumimoji="1" lang="ko-KR" altLang="en-US" kern="0" spc="-150">
                  <a:solidFill>
                    <a:schemeClr val="bg1"/>
                  </a:solidFill>
                  <a:latin typeface="G마켓 산스 TTF Medium"/>
                  <a:ea typeface="G마켓 산스 TTF Medium"/>
                  <a:cs typeface="Arial"/>
                </a:rPr>
                <a:t>규모</a:t>
              </a:r>
              <a:endParaRPr kumimoji="1" lang="ko-KR" altLang="en-US" kern="0" spc="-150">
                <a:solidFill>
                  <a:schemeClr val="bg1"/>
                </a:solidFill>
                <a:latin typeface="G마켓 산스 TTF Medium"/>
                <a:ea typeface="G마켓 산스 TTF Medium"/>
                <a:cs typeface="Arial"/>
              </a:endParaRPr>
            </a:p>
          </p:txBody>
        </p:sp>
      </p:grpSp>
      <p:grpSp>
        <p:nvGrpSpPr>
          <p:cNvPr id="29" name="그룹 28"/>
          <p:cNvGrpSpPr/>
          <p:nvPr/>
        </p:nvGrpSpPr>
        <p:grpSpPr>
          <a:xfrm rot="0">
            <a:off x="280454" y="5252580"/>
            <a:ext cx="1442720" cy="1054929"/>
            <a:chOff x="280454" y="3431562"/>
            <a:chExt cx="1442720" cy="1054929"/>
          </a:xfrm>
        </p:grpSpPr>
        <p:sp>
          <p:nvSpPr>
            <p:cNvPr id="30" name="타원 29"/>
            <p:cNvSpPr/>
            <p:nvPr/>
          </p:nvSpPr>
          <p:spPr>
            <a:xfrm>
              <a:off x="474350" y="3431562"/>
              <a:ext cx="1054929" cy="1054929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80454" y="3780492"/>
              <a:ext cx="144272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1" lang="ko-KR" altLang="en-US" kern="0" spc="-150">
                  <a:solidFill>
                    <a:schemeClr val="bg1"/>
                  </a:solidFill>
                  <a:latin typeface="G마켓 산스 TTF Medium"/>
                  <a:ea typeface="G마켓 산스 TTF Medium"/>
                  <a:cs typeface="Arial"/>
                </a:rPr>
                <a:t>연령</a:t>
              </a:r>
              <a:endParaRPr kumimoji="1" lang="ko-KR" altLang="en-US" kern="0" spc="-150">
                <a:solidFill>
                  <a:schemeClr val="bg1"/>
                </a:solidFill>
                <a:latin typeface="G마켓 산스 TTF Medium"/>
                <a:ea typeface="G마켓 산스 TTF Medium"/>
                <a:cs typeface="Arial"/>
              </a:endParaRPr>
            </a:p>
          </p:txBody>
        </p:sp>
      </p:grpSp>
      <p:grpSp>
        <p:nvGrpSpPr>
          <p:cNvPr id="35" name="그룹 34"/>
          <p:cNvGrpSpPr/>
          <p:nvPr/>
        </p:nvGrpSpPr>
        <p:grpSpPr>
          <a:xfrm rot="0">
            <a:off x="6031063" y="5252580"/>
            <a:ext cx="1442720" cy="1054929"/>
            <a:chOff x="280454" y="3431562"/>
            <a:chExt cx="1442720" cy="1054929"/>
          </a:xfrm>
        </p:grpSpPr>
        <p:sp>
          <p:nvSpPr>
            <p:cNvPr id="36" name="타원 35"/>
            <p:cNvSpPr/>
            <p:nvPr/>
          </p:nvSpPr>
          <p:spPr>
            <a:xfrm>
              <a:off x="474350" y="3431562"/>
              <a:ext cx="1054929" cy="1054929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80454" y="3780492"/>
              <a:ext cx="144272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1" lang="ko-KR" altLang="en-US" kern="0" spc="-150">
                  <a:solidFill>
                    <a:schemeClr val="bg1"/>
                  </a:solidFill>
                  <a:latin typeface="G마켓 산스 TTF Medium"/>
                  <a:ea typeface="G마켓 산스 TTF Medium"/>
                  <a:cs typeface="Arial"/>
                </a:rPr>
                <a:t>업종별</a:t>
              </a:r>
              <a:endParaRPr kumimoji="1" lang="ko-KR" altLang="en-US" kern="0" spc="-150">
                <a:solidFill>
                  <a:schemeClr val="bg1"/>
                </a:solidFill>
                <a:latin typeface="G마켓 산스 TTF Medium"/>
                <a:ea typeface="G마켓 산스 TTF Medium"/>
                <a:cs typeface="Arial"/>
              </a:endParaRPr>
            </a:p>
          </p:txBody>
        </p:sp>
      </p:grpSp>
      <p:sp>
        <p:nvSpPr>
          <p:cNvPr id="39" name="직사각형 38"/>
          <p:cNvSpPr/>
          <p:nvPr/>
        </p:nvSpPr>
        <p:spPr>
          <a:xfrm rot="5400000">
            <a:off x="2795248" y="2600151"/>
            <a:ext cx="111760" cy="4085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grpSp>
        <p:nvGrpSpPr>
          <p:cNvPr id="60" name="그룹 59"/>
          <p:cNvGrpSpPr/>
          <p:nvPr/>
        </p:nvGrpSpPr>
        <p:grpSpPr>
          <a:xfrm rot="0">
            <a:off x="3362325" y="1854681"/>
            <a:ext cx="805815" cy="892529"/>
            <a:chOff x="2981325" y="1412875"/>
            <a:chExt cx="1209676" cy="1339850"/>
          </a:xfrm>
          <a:solidFill>
            <a:srgbClr val="7db638"/>
          </a:solidFill>
        </p:grpSpPr>
        <p:sp>
          <p:nvSpPr>
            <p:cNvPr id="57" name="Freeform 5"/>
            <p:cNvSpPr>
              <a:spLocks noEditPoints="1"/>
            </p:cNvSpPr>
            <p:nvPr/>
          </p:nvSpPr>
          <p:spPr>
            <a:xfrm>
              <a:off x="2981325" y="1412875"/>
              <a:ext cx="1209676" cy="1339850"/>
            </a:xfrm>
            <a:custGeom>
              <a:avLst/>
              <a:gdLst>
                <a:gd name="T0" fmla="*/ 1506 w 1883"/>
                <a:gd name="T1" fmla="*/ 1258 h 2085"/>
                <a:gd name="T2" fmla="*/ 1506 w 1883"/>
                <a:gd name="T3" fmla="*/ 1560 h 2085"/>
                <a:gd name="T4" fmla="*/ 1320 w 1883"/>
                <a:gd name="T5" fmla="*/ 1560 h 2085"/>
                <a:gd name="T6" fmla="*/ 1320 w 1883"/>
                <a:gd name="T7" fmla="*/ 1175 h 2085"/>
                <a:gd name="T8" fmla="*/ 1298 w 1883"/>
                <a:gd name="T9" fmla="*/ 1169 h 2085"/>
                <a:gd name="T10" fmla="*/ 1450 w 1883"/>
                <a:gd name="T11" fmla="*/ 915 h 2085"/>
                <a:gd name="T12" fmla="*/ 1509 w 1883"/>
                <a:gd name="T13" fmla="*/ 842 h 2085"/>
                <a:gd name="T14" fmla="*/ 1527 w 1883"/>
                <a:gd name="T15" fmla="*/ 751 h 2085"/>
                <a:gd name="T16" fmla="*/ 1530 w 1883"/>
                <a:gd name="T17" fmla="*/ 751 h 2085"/>
                <a:gd name="T18" fmla="*/ 1589 w 1883"/>
                <a:gd name="T19" fmla="*/ 694 h 2085"/>
                <a:gd name="T20" fmla="*/ 1569 w 1883"/>
                <a:gd name="T21" fmla="*/ 567 h 2085"/>
                <a:gd name="T22" fmla="*/ 1504 w 1883"/>
                <a:gd name="T23" fmla="*/ 490 h 2085"/>
                <a:gd name="T24" fmla="*/ 1311 w 1883"/>
                <a:gd name="T25" fmla="*/ 172 h 2085"/>
                <a:gd name="T26" fmla="*/ 1219 w 1883"/>
                <a:gd name="T27" fmla="*/ 103 h 2085"/>
                <a:gd name="T28" fmla="*/ 1089 w 1883"/>
                <a:gd name="T29" fmla="*/ 635 h 2085"/>
                <a:gd name="T30" fmla="*/ 1180 w 1883"/>
                <a:gd name="T31" fmla="*/ 84 h 2085"/>
                <a:gd name="T32" fmla="*/ 1160 w 1883"/>
                <a:gd name="T33" fmla="*/ 47 h 2085"/>
                <a:gd name="T34" fmla="*/ 938 w 1883"/>
                <a:gd name="T35" fmla="*/ 0 h 2085"/>
                <a:gd name="T36" fmla="*/ 691 w 1883"/>
                <a:gd name="T37" fmla="*/ 58 h 2085"/>
                <a:gd name="T38" fmla="*/ 672 w 1883"/>
                <a:gd name="T39" fmla="*/ 95 h 2085"/>
                <a:gd name="T40" fmla="*/ 761 w 1883"/>
                <a:gd name="T41" fmla="*/ 635 h 2085"/>
                <a:gd name="T42" fmla="*/ 634 w 1883"/>
                <a:gd name="T43" fmla="*/ 117 h 2085"/>
                <a:gd name="T44" fmla="*/ 365 w 1883"/>
                <a:gd name="T45" fmla="*/ 506 h 2085"/>
                <a:gd name="T46" fmla="*/ 324 w 1883"/>
                <a:gd name="T47" fmla="*/ 572 h 2085"/>
                <a:gd name="T48" fmla="*/ 306 w 1883"/>
                <a:gd name="T49" fmla="*/ 694 h 2085"/>
                <a:gd name="T50" fmla="*/ 365 w 1883"/>
                <a:gd name="T51" fmla="*/ 751 h 2085"/>
                <a:gd name="T52" fmla="*/ 367 w 1883"/>
                <a:gd name="T53" fmla="*/ 751 h 2085"/>
                <a:gd name="T54" fmla="*/ 422 w 1883"/>
                <a:gd name="T55" fmla="*/ 899 h 2085"/>
                <a:gd name="T56" fmla="*/ 580 w 1883"/>
                <a:gd name="T57" fmla="*/ 1170 h 2085"/>
                <a:gd name="T58" fmla="*/ 563 w 1883"/>
                <a:gd name="T59" fmla="*/ 1175 h 2085"/>
                <a:gd name="T60" fmla="*/ 563 w 1883"/>
                <a:gd name="T61" fmla="*/ 1560 h 2085"/>
                <a:gd name="T62" fmla="*/ 377 w 1883"/>
                <a:gd name="T63" fmla="*/ 1560 h 2085"/>
                <a:gd name="T64" fmla="*/ 377 w 1883"/>
                <a:gd name="T65" fmla="*/ 1258 h 2085"/>
                <a:gd name="T66" fmla="*/ 10 w 1883"/>
                <a:gd name="T67" fmla="*/ 2085 h 2085"/>
                <a:gd name="T68" fmla="*/ 377 w 1883"/>
                <a:gd name="T69" fmla="*/ 2085 h 2085"/>
                <a:gd name="T70" fmla="*/ 377 w 1883"/>
                <a:gd name="T71" fmla="*/ 1604 h 2085"/>
                <a:gd name="T72" fmla="*/ 1506 w 1883"/>
                <a:gd name="T73" fmla="*/ 1604 h 2085"/>
                <a:gd name="T74" fmla="*/ 1506 w 1883"/>
                <a:gd name="T75" fmla="*/ 2085 h 2085"/>
                <a:gd name="T76" fmla="*/ 1874 w 1883"/>
                <a:gd name="T77" fmla="*/ 2085 h 2085"/>
                <a:gd name="T78" fmla="*/ 1506 w 1883"/>
                <a:gd name="T79" fmla="*/ 1258 h 2085"/>
                <a:gd name="T80" fmla="*/ 483 w 1883"/>
                <a:gd name="T81" fmla="*/ 855 h 2085"/>
                <a:gd name="T82" fmla="*/ 438 w 1883"/>
                <a:gd name="T83" fmla="*/ 751 h 2085"/>
                <a:gd name="T84" fmla="*/ 566 w 1883"/>
                <a:gd name="T85" fmla="*/ 751 h 2085"/>
                <a:gd name="T86" fmla="*/ 577 w 1883"/>
                <a:gd name="T87" fmla="*/ 767 h 2085"/>
                <a:gd name="T88" fmla="*/ 622 w 1883"/>
                <a:gd name="T89" fmla="*/ 792 h 2085"/>
                <a:gd name="T90" fmla="*/ 1266 w 1883"/>
                <a:gd name="T91" fmla="*/ 792 h 2085"/>
                <a:gd name="T92" fmla="*/ 1314 w 1883"/>
                <a:gd name="T93" fmla="*/ 768 h 2085"/>
                <a:gd name="T94" fmla="*/ 1326 w 1883"/>
                <a:gd name="T95" fmla="*/ 751 h 2085"/>
                <a:gd name="T96" fmla="*/ 1457 w 1883"/>
                <a:gd name="T97" fmla="*/ 751 h 2085"/>
                <a:gd name="T98" fmla="*/ 1408 w 1883"/>
                <a:gd name="T99" fmla="*/ 855 h 2085"/>
                <a:gd name="T100" fmla="*/ 1395 w 1883"/>
                <a:gd name="T101" fmla="*/ 850 h 2085"/>
                <a:gd name="T102" fmla="*/ 938 w 1883"/>
                <a:gd name="T103" fmla="*/ 1250 h 2085"/>
                <a:gd name="T104" fmla="*/ 483 w 1883"/>
                <a:gd name="T105" fmla="*/ 855 h 20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83" h="2085">
                  <a:moveTo>
                    <a:pt x="1506" y="1258"/>
                  </a:moveTo>
                  <a:quadBezTo>
                    <a:pt x="1506" y="1560"/>
                    <a:pt x="1506" y="1560"/>
                  </a:quadBezTo>
                  <a:quadBezTo>
                    <a:pt x="1320" y="1560"/>
                    <a:pt x="1320" y="1560"/>
                  </a:quadBezTo>
                  <a:quadBezTo>
                    <a:pt x="1320" y="1175"/>
                    <a:pt x="1320" y="1175"/>
                  </a:quadBezTo>
                  <a:cubicBezTo>
                    <a:pt x="1313" y="1173"/>
                    <a:pt x="1305" y="1171"/>
                    <a:pt x="1298" y="1169"/>
                  </a:cubicBezTo>
                  <a:cubicBezTo>
                    <a:pt x="1368" y="1100"/>
                    <a:pt x="1420" y="1012"/>
                    <a:pt x="1450" y="915"/>
                  </a:cubicBezTo>
                  <a:cubicBezTo>
                    <a:pt x="1471" y="905"/>
                    <a:pt x="1493" y="883"/>
                    <a:pt x="1509" y="842"/>
                  </a:cubicBezTo>
                  <a:cubicBezTo>
                    <a:pt x="1519" y="816"/>
                    <a:pt x="1525" y="784"/>
                    <a:pt x="1527" y="751"/>
                  </a:cubicBezTo>
                  <a:quadBezTo>
                    <a:pt x="1530" y="751"/>
                    <a:pt x="1530" y="751"/>
                  </a:quadBezTo>
                  <a:cubicBezTo>
                    <a:pt x="1562" y="751"/>
                    <a:pt x="1589" y="725"/>
                    <a:pt x="1589" y="694"/>
                  </a:cubicBezTo>
                  <a:cubicBezTo>
                    <a:pt x="1589" y="647"/>
                    <a:pt x="1582" y="602"/>
                    <a:pt x="1569" y="567"/>
                  </a:cubicBezTo>
                  <a:cubicBezTo>
                    <a:pt x="1552" y="520"/>
                    <a:pt x="1527" y="499"/>
                    <a:pt x="1504" y="490"/>
                  </a:cubicBezTo>
                  <a:cubicBezTo>
                    <a:pt x="1469" y="366"/>
                    <a:pt x="1402" y="254"/>
                    <a:pt x="1311" y="172"/>
                  </a:cubicBezTo>
                  <a:cubicBezTo>
                    <a:pt x="1283" y="146"/>
                    <a:pt x="1252" y="123"/>
                    <a:pt x="1219" y="103"/>
                  </a:cubicBezTo>
                  <a:quadBezTo>
                    <a:pt x="1089" y="635"/>
                    <a:pt x="1089" y="635"/>
                  </a:quadBezTo>
                  <a:quadBezTo>
                    <a:pt x="1180" y="84"/>
                    <a:pt x="1180" y="84"/>
                  </a:quadBezTo>
                  <a:cubicBezTo>
                    <a:pt x="1182" y="69"/>
                    <a:pt x="1174" y="53"/>
                    <a:pt x="1160" y="47"/>
                  </a:cubicBezTo>
                  <a:cubicBezTo>
                    <a:pt x="1089" y="16"/>
                    <a:pt x="1013" y="0"/>
                    <a:pt x="938" y="0"/>
                  </a:cubicBezTo>
                  <a:cubicBezTo>
                    <a:pt x="853" y="0"/>
                    <a:pt x="768" y="20"/>
                    <a:pt x="691" y="58"/>
                  </a:cubicBezTo>
                  <a:cubicBezTo>
                    <a:pt x="677" y="65"/>
                    <a:pt x="670" y="80"/>
                    <a:pt x="672" y="95"/>
                  </a:cubicBezTo>
                  <a:quadBezTo>
                    <a:pt x="761" y="635"/>
                    <a:pt x="761" y="635"/>
                  </a:quadBezTo>
                  <a:quadBezTo>
                    <a:pt x="634" y="117"/>
                    <a:pt x="634" y="117"/>
                  </a:quadBezTo>
                  <a:cubicBezTo>
                    <a:pt x="506" y="201"/>
                    <a:pt x="409" y="338"/>
                    <a:pt x="365" y="506"/>
                  </a:cubicBezTo>
                  <a:cubicBezTo>
                    <a:pt x="345" y="524"/>
                    <a:pt x="332" y="549"/>
                    <a:pt x="324" y="572"/>
                  </a:cubicBezTo>
                  <a:cubicBezTo>
                    <a:pt x="312" y="606"/>
                    <a:pt x="306" y="649"/>
                    <a:pt x="306" y="694"/>
                  </a:cubicBezTo>
                  <a:cubicBezTo>
                    <a:pt x="306" y="725"/>
                    <a:pt x="332" y="751"/>
                    <a:pt x="365" y="751"/>
                  </a:cubicBezTo>
                  <a:quadBezTo>
                    <a:pt x="367" y="751"/>
                    <a:pt x="367" y="751"/>
                  </a:quadBezTo>
                  <a:cubicBezTo>
                    <a:pt x="371" y="808"/>
                    <a:pt x="387" y="866"/>
                    <a:pt x="422" y="899"/>
                  </a:cubicBezTo>
                  <a:cubicBezTo>
                    <a:pt x="452" y="1006"/>
                    <a:pt x="507" y="1099"/>
                    <a:pt x="580" y="1170"/>
                  </a:cubicBezTo>
                  <a:cubicBezTo>
                    <a:pt x="574" y="1172"/>
                    <a:pt x="569" y="1173"/>
                    <a:pt x="563" y="1175"/>
                  </a:cubicBezTo>
                  <a:quadBezTo>
                    <a:pt x="563" y="1560"/>
                    <a:pt x="563" y="1560"/>
                  </a:quadBezTo>
                  <a:quadBezTo>
                    <a:pt x="377" y="1560"/>
                    <a:pt x="377" y="1560"/>
                  </a:quadBezTo>
                  <a:quadBezTo>
                    <a:pt x="377" y="1258"/>
                    <a:pt x="377" y="1258"/>
                  </a:quadBezTo>
                  <a:cubicBezTo>
                    <a:pt x="149" y="1397"/>
                    <a:pt x="0" y="1655"/>
                    <a:pt x="10" y="2085"/>
                  </a:cubicBezTo>
                  <a:quadBezTo>
                    <a:pt x="377" y="2085"/>
                    <a:pt x="377" y="2085"/>
                  </a:quadBezTo>
                  <a:quadBezTo>
                    <a:pt x="377" y="1604"/>
                    <a:pt x="377" y="1604"/>
                  </a:quadBezTo>
                  <a:quadBezTo>
                    <a:pt x="1506" y="1604"/>
                    <a:pt x="1506" y="1604"/>
                  </a:quadBezTo>
                  <a:quadBezTo>
                    <a:pt x="1506" y="2085"/>
                    <a:pt x="1506" y="2085"/>
                  </a:quadBezTo>
                  <a:quadBezTo>
                    <a:pt x="1874" y="2085"/>
                    <a:pt x="1874" y="2085"/>
                  </a:quadBezTo>
                  <a:cubicBezTo>
                    <a:pt x="1883" y="1655"/>
                    <a:pt x="1734" y="1397"/>
                    <a:pt x="1506" y="1258"/>
                  </a:cubicBezTo>
                  <a:close/>
                  <a:moveTo>
                    <a:pt x="483" y="855"/>
                  </a:moveTo>
                  <a:cubicBezTo>
                    <a:pt x="461" y="851"/>
                    <a:pt x="442" y="807"/>
                    <a:pt x="438" y="751"/>
                  </a:cubicBezTo>
                  <a:quadBezTo>
                    <a:pt x="566" y="751"/>
                    <a:pt x="566" y="751"/>
                  </a:quadBezTo>
                  <a:quadBezTo>
                    <a:pt x="577" y="767"/>
                    <a:pt x="577" y="767"/>
                  </a:quadBezTo>
                  <a:cubicBezTo>
                    <a:pt x="585" y="781"/>
                    <a:pt x="606" y="792"/>
                    <a:pt x="622" y="792"/>
                  </a:cubicBezTo>
                  <a:quadBezTo>
                    <a:pt x="1266" y="792"/>
                    <a:pt x="1266" y="792"/>
                  </a:quadBezTo>
                  <a:cubicBezTo>
                    <a:pt x="1283" y="792"/>
                    <a:pt x="1304" y="781"/>
                    <a:pt x="1314" y="768"/>
                  </a:cubicBezTo>
                  <a:quadBezTo>
                    <a:pt x="1326" y="751"/>
                    <a:pt x="1326" y="751"/>
                  </a:quadBezTo>
                  <a:quadBezTo>
                    <a:pt x="1457" y="751"/>
                    <a:pt x="1457" y="751"/>
                  </a:quadBezTo>
                  <a:cubicBezTo>
                    <a:pt x="1452" y="810"/>
                    <a:pt x="1432" y="855"/>
                    <a:pt x="1408" y="855"/>
                  </a:cubicBezTo>
                  <a:cubicBezTo>
                    <a:pt x="1403" y="855"/>
                    <a:pt x="1399" y="853"/>
                    <a:pt x="1395" y="850"/>
                  </a:cubicBezTo>
                  <a:cubicBezTo>
                    <a:pt x="1344" y="1080"/>
                    <a:pt x="1159" y="1250"/>
                    <a:pt x="938" y="1250"/>
                  </a:cubicBezTo>
                  <a:cubicBezTo>
                    <a:pt x="719" y="1250"/>
                    <a:pt x="535" y="1082"/>
                    <a:pt x="483" y="8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/>
            </a:p>
          </p:txBody>
        </p:sp>
        <p:sp>
          <p:nvSpPr>
            <p:cNvPr id="58" name="Oval 6"/>
            <p:cNvSpPr>
              <a:spLocks noChangeArrowheads="1"/>
            </p:cNvSpPr>
            <p:nvPr/>
          </p:nvSpPr>
          <p:spPr>
            <a:xfrm>
              <a:off x="3252788" y="2473325"/>
              <a:ext cx="61913" cy="619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/>
            </a:p>
          </p:txBody>
        </p:sp>
        <p:sp>
          <p:nvSpPr>
            <p:cNvPr id="59" name="Oval 7"/>
            <p:cNvSpPr>
              <a:spLocks noChangeArrowheads="1"/>
            </p:cNvSpPr>
            <p:nvPr/>
          </p:nvSpPr>
          <p:spPr>
            <a:xfrm>
              <a:off x="3857625" y="2473325"/>
              <a:ext cx="63500" cy="619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066926" y="3293752"/>
            <a:ext cx="20765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240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rgbClr val="ed4d4d"/>
                </a:solidFill>
                <a:latin typeface="+mj-ea"/>
                <a:ea typeface="+mj-ea"/>
              </a:rPr>
              <a:t>50</a:t>
            </a:r>
            <a:r>
              <a:rPr lang="ko-KR" altLang="en-US" sz="240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rgbClr val="ed4d4d"/>
                </a:solidFill>
                <a:latin typeface="+mj-ea"/>
                <a:ea typeface="+mj-ea"/>
              </a:rPr>
              <a:t>인 미만</a:t>
            </a:r>
            <a:br>
              <a:rPr lang="en-US" altLang="ko-KR" sz="200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rgbClr val="ed4d4d"/>
                </a:solidFill>
                <a:latin typeface="+mj-ea"/>
                <a:ea typeface="+mj-ea"/>
              </a:rPr>
            </a:br>
            <a:r>
              <a:rPr lang="ko-KR" altLang="en-US" sz="200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rgbClr val="ed4d4d"/>
                </a:solidFill>
                <a:latin typeface="+mj-ea"/>
                <a:ea typeface="+mj-ea"/>
              </a:rPr>
              <a:t> </a:t>
            </a:r>
            <a:r>
              <a:rPr lang="en-US" altLang="ko-KR" sz="200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rgbClr val="000066"/>
                </a:solidFill>
                <a:latin typeface="+mj-ea"/>
                <a:ea typeface="+mj-ea"/>
              </a:rPr>
              <a:t>707</a:t>
            </a:r>
            <a:r>
              <a:rPr lang="ko-KR" altLang="en-US" sz="200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rgbClr val="000066"/>
                </a:solidFill>
                <a:latin typeface="+mj-ea"/>
                <a:ea typeface="+mj-ea"/>
              </a:rPr>
              <a:t>명</a:t>
            </a:r>
            <a:r>
              <a:rPr lang="en-US" altLang="ko-KR" sz="160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rgbClr val="000066"/>
                </a:solidFill>
                <a:latin typeface="+mn-ea"/>
              </a:rPr>
              <a:t>(80.9</a:t>
            </a:r>
            <a:r>
              <a:rPr lang="ko-KR" altLang="en-US" sz="160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rgbClr val="000066"/>
                </a:solidFill>
                <a:latin typeface="+mn-ea"/>
              </a:rPr>
              <a:t>％</a:t>
            </a:r>
            <a:r>
              <a:rPr lang="en-US" altLang="ko-KR" sz="160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rgbClr val="000066"/>
                </a:solidFill>
                <a:latin typeface="+mn-ea"/>
              </a:rPr>
              <a:t>)</a:t>
            </a:r>
            <a:r>
              <a:rPr lang="ko-KR" altLang="en-US" sz="160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rgbClr val="000066"/>
                </a:solidFill>
                <a:latin typeface="+mn-ea"/>
              </a:rPr>
              <a:t> </a:t>
            </a:r>
            <a:endParaRPr lang="en-US" altLang="ko-KR" sz="1600">
              <a:ln w="9525">
                <a:solidFill>
                  <a:srgbClr val="a1a1a1">
                    <a:alpha val="0"/>
                  </a:srgbClr>
                </a:solidFill>
              </a:ln>
              <a:solidFill>
                <a:srgbClr val="000066"/>
              </a:solidFill>
              <a:latin typeface="+mn-ea"/>
            </a:endParaRPr>
          </a:p>
        </p:txBody>
      </p:sp>
      <p:grpSp>
        <p:nvGrpSpPr>
          <p:cNvPr id="8" name="그룹 7"/>
          <p:cNvGrpSpPr/>
          <p:nvPr/>
        </p:nvGrpSpPr>
        <p:grpSpPr>
          <a:xfrm rot="0">
            <a:off x="1902778" y="3498862"/>
            <a:ext cx="2059005" cy="1039006"/>
            <a:chOff x="1668349" y="3314856"/>
            <a:chExt cx="2423652" cy="1223012"/>
          </a:xfrm>
        </p:grpSpPr>
        <p:grpSp>
          <p:nvGrpSpPr>
            <p:cNvPr id="120" name="그룹 119"/>
            <p:cNvGrpSpPr/>
            <p:nvPr/>
          </p:nvGrpSpPr>
          <p:grpSpPr>
            <a:xfrm rot="0">
              <a:off x="1668349" y="3314856"/>
              <a:ext cx="2423652" cy="1218727"/>
              <a:chOff x="1522413" y="3136900"/>
              <a:chExt cx="2787651" cy="1401763"/>
            </a:xfrm>
          </p:grpSpPr>
          <p:sp>
            <p:nvSpPr>
              <p:cNvPr id="118" name="Freeform 11"/>
              <p:cNvSpPr/>
              <p:nvPr/>
            </p:nvSpPr>
            <p:spPr>
              <a:xfrm>
                <a:off x="1522413" y="3136900"/>
                <a:ext cx="2590800" cy="1401763"/>
              </a:xfrm>
              <a:custGeom>
                <a:avLst/>
                <a:gdLst>
                  <a:gd name="T0" fmla="*/ 369 w 686"/>
                  <a:gd name="T1" fmla="*/ 0 h 370"/>
                  <a:gd name="T2" fmla="*/ 0 w 686"/>
                  <a:gd name="T3" fmla="*/ 369 h 370"/>
                  <a:gd name="T4" fmla="*/ 0 w 686"/>
                  <a:gd name="T5" fmla="*/ 370 h 370"/>
                  <a:gd name="T6" fmla="*/ 200 w 686"/>
                  <a:gd name="T7" fmla="*/ 370 h 370"/>
                  <a:gd name="T8" fmla="*/ 200 w 686"/>
                  <a:gd name="T9" fmla="*/ 369 h 370"/>
                  <a:gd name="T10" fmla="*/ 369 w 686"/>
                  <a:gd name="T11" fmla="*/ 200 h 370"/>
                  <a:gd name="T12" fmla="*/ 516 w 686"/>
                  <a:gd name="T13" fmla="*/ 284 h 370"/>
                  <a:gd name="T14" fmla="*/ 686 w 686"/>
                  <a:gd name="T15" fmla="*/ 179 h 370"/>
                  <a:gd name="T16" fmla="*/ 369 w 686"/>
                  <a:gd name="T17" fmla="*/ 0 h 37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6" h="370">
                    <a:moveTo>
                      <a:pt x="369" y="0"/>
                    </a:moveTo>
                    <a:cubicBezTo>
                      <a:pt x="165" y="0"/>
                      <a:pt x="0" y="165"/>
                      <a:pt x="0" y="369"/>
                    </a:cubicBezTo>
                    <a:quadBezTo>
                      <a:pt x="0" y="369"/>
                      <a:pt x="0" y="370"/>
                    </a:quadBezTo>
                    <a:quadBezTo>
                      <a:pt x="200" y="370"/>
                      <a:pt x="200" y="370"/>
                    </a:quadBezTo>
                    <a:quadBezTo>
                      <a:pt x="200" y="369"/>
                      <a:pt x="200" y="369"/>
                    </a:quadBezTo>
                    <a:cubicBezTo>
                      <a:pt x="200" y="275"/>
                      <a:pt x="276" y="200"/>
                      <a:pt x="369" y="200"/>
                    </a:cubicBezTo>
                    <a:cubicBezTo>
                      <a:pt x="432" y="200"/>
                      <a:pt x="487" y="234"/>
                      <a:pt x="516" y="284"/>
                    </a:cubicBezTo>
                    <a:quadBezTo>
                      <a:pt x="686" y="179"/>
                      <a:pt x="686" y="179"/>
                    </a:quadBezTo>
                    <a:cubicBezTo>
                      <a:pt x="621" y="71"/>
                      <a:pt x="504" y="0"/>
                      <a:pt x="369" y="0"/>
                    </a:cubicBezTo>
                    <a:close/>
                  </a:path>
                </a:pathLst>
              </a:custGeom>
              <a:solidFill>
                <a:srgbClr val="f1767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19" name="Freeform 12"/>
              <p:cNvSpPr/>
              <p:nvPr/>
            </p:nvSpPr>
            <p:spPr>
              <a:xfrm>
                <a:off x="3470276" y="3814763"/>
                <a:ext cx="839788" cy="723900"/>
              </a:xfrm>
              <a:custGeom>
                <a:avLst/>
                <a:gdLst>
                  <a:gd name="T0" fmla="*/ 22 w 222"/>
                  <a:gd name="T1" fmla="*/ 191 h 191"/>
                  <a:gd name="T2" fmla="*/ 222 w 222"/>
                  <a:gd name="T3" fmla="*/ 191 h 191"/>
                  <a:gd name="T4" fmla="*/ 222 w 222"/>
                  <a:gd name="T5" fmla="*/ 190 h 191"/>
                  <a:gd name="T6" fmla="*/ 170 w 222"/>
                  <a:gd name="T7" fmla="*/ 0 h 191"/>
                  <a:gd name="T8" fmla="*/ 0 w 222"/>
                  <a:gd name="T9" fmla="*/ 105 h 191"/>
                  <a:gd name="T10" fmla="*/ 22 w 222"/>
                  <a:gd name="T11" fmla="*/ 190 h 191"/>
                  <a:gd name="T12" fmla="*/ 22 w 222"/>
                  <a:gd name="T13" fmla="*/ 191 h 1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2" h="191">
                    <a:moveTo>
                      <a:pt x="22" y="191"/>
                    </a:moveTo>
                    <a:quadBezTo>
                      <a:pt x="222" y="191"/>
                      <a:pt x="222" y="191"/>
                    </a:quadBezTo>
                    <a:quadBezTo>
                      <a:pt x="222" y="190"/>
                      <a:pt x="222" y="190"/>
                    </a:quadBezTo>
                    <a:cubicBezTo>
                      <a:pt x="222" y="120"/>
                      <a:pt x="203" y="55"/>
                      <a:pt x="170" y="0"/>
                    </a:cubicBezTo>
                    <a:quadBezTo>
                      <a:pt x="0" y="105"/>
                      <a:pt x="0" y="105"/>
                    </a:quadBezTo>
                    <a:cubicBezTo>
                      <a:pt x="14" y="130"/>
                      <a:pt x="22" y="159"/>
                      <a:pt x="22" y="190"/>
                    </a:cubicBezTo>
                    <a:quadBezTo>
                      <a:pt x="22" y="190"/>
                      <a:pt x="22" y="191"/>
                    </a:quad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anchor="t" anchorCtr="0">
                <a:prstTxWarp prst="textNoShape">
                  <a:avLst/>
                </a:prstTxWarp>
              </a:bodyPr>
              <a:lstStyle/>
              <a:p>
                <a:pPr lvl="0">
                  <a:defRPr/>
                </a:pPr>
                <a:endParaRPr lang="ko-KR" altLang="en-US"/>
              </a:p>
            </p:txBody>
          </p:sp>
        </p:grpSp>
        <p:sp>
          <p:nvSpPr>
            <p:cNvPr id="65" name="자유형: 도형 64"/>
            <p:cNvSpPr/>
            <p:nvPr/>
          </p:nvSpPr>
          <p:spPr>
            <a:xfrm>
              <a:off x="2121460" y="3779737"/>
              <a:ext cx="1517430" cy="758131"/>
            </a:xfrm>
            <a:custGeom>
              <a:avLst/>
              <a:gdLst>
                <a:gd name="connsiteX0" fmla="*/ 655582 w 1311164"/>
                <a:gd name="connsiteY0" fmla="*/ 0 h 655079"/>
                <a:gd name="connsiteX1" fmla="*/ 1297900 w 1311164"/>
                <a:gd name="connsiteY1" fmla="*/ 523504 h 655079"/>
                <a:gd name="connsiteX2" fmla="*/ 1311164 w 1311164"/>
                <a:gd name="connsiteY2" fmla="*/ 655079 h 655079"/>
                <a:gd name="connsiteX3" fmla="*/ 0 w 1311164"/>
                <a:gd name="connsiteY3" fmla="*/ 655079 h 655079"/>
                <a:gd name="connsiteX4" fmla="*/ 13264 w 1311164"/>
                <a:gd name="connsiteY4" fmla="*/ 523504 h 655079"/>
                <a:gd name="connsiteX5" fmla="*/ 655582 w 1311164"/>
                <a:gd name="connsiteY5" fmla="*/ 0 h 65507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11164" h="655079">
                  <a:moveTo>
                    <a:pt x="655582" y="0"/>
                  </a:moveTo>
                  <a:cubicBezTo>
                    <a:pt x="972419" y="0"/>
                    <a:pt x="1236764" y="224741"/>
                    <a:pt x="1297900" y="523504"/>
                  </a:cubicBezTo>
                  <a:lnTo>
                    <a:pt x="1311164" y="655079"/>
                  </a:lnTo>
                  <a:lnTo>
                    <a:pt x="0" y="655079"/>
                  </a:lnTo>
                  <a:lnTo>
                    <a:pt x="13264" y="523504"/>
                  </a:lnTo>
                  <a:cubicBezTo>
                    <a:pt x="74400" y="224741"/>
                    <a:pt x="338746" y="0"/>
                    <a:pt x="655582" y="0"/>
                  </a:cubicBezTo>
                  <a:close/>
                </a:path>
              </a:pathLst>
            </a:custGeom>
            <a:solidFill>
              <a:srgbClr val="e8f4f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>
                <a:defRPr/>
              </a:pPr>
              <a:endParaRPr lang="ko-KR" altLang="en-US"/>
            </a:p>
          </p:txBody>
        </p:sp>
      </p:grpSp>
      <p:grpSp>
        <p:nvGrpSpPr>
          <p:cNvPr id="121" name="그룹 120"/>
          <p:cNvGrpSpPr/>
          <p:nvPr/>
        </p:nvGrpSpPr>
        <p:grpSpPr>
          <a:xfrm rot="0" flipH="1">
            <a:off x="3237639" y="3517073"/>
            <a:ext cx="829287" cy="351560"/>
            <a:chOff x="3469330" y="4200871"/>
            <a:chExt cx="829287" cy="1075549"/>
          </a:xfrm>
        </p:grpSpPr>
        <p:cxnSp>
          <p:nvCxnSpPr>
            <p:cNvPr id="122" name="직선 연결선 121"/>
            <p:cNvCxnSpPr/>
            <p:nvPr/>
          </p:nvCxnSpPr>
          <p:spPr>
            <a:xfrm flipH="1">
              <a:off x="3469330" y="4200871"/>
              <a:ext cx="357636" cy="0"/>
            </a:xfrm>
            <a:prstGeom prst="line">
              <a:avLst/>
            </a:prstGeom>
            <a:ln w="15875">
              <a:solidFill>
                <a:srgbClr val="e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직선 연결선 122"/>
            <p:cNvCxnSpPr/>
            <p:nvPr/>
          </p:nvCxnSpPr>
          <p:spPr>
            <a:xfrm flipH="1" flipV="1">
              <a:off x="3824939" y="4200871"/>
              <a:ext cx="473678" cy="1075549"/>
            </a:xfrm>
            <a:prstGeom prst="line">
              <a:avLst/>
            </a:prstGeom>
            <a:ln w="15875">
              <a:solidFill>
                <a:srgbClr val="e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TextBox 125"/>
          <p:cNvSpPr txBox="1"/>
          <p:nvPr/>
        </p:nvSpPr>
        <p:spPr>
          <a:xfrm>
            <a:off x="3198221" y="5549272"/>
            <a:ext cx="29339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240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rgbClr val="5a8428"/>
                </a:solidFill>
                <a:latin typeface="+mj-ea"/>
                <a:ea typeface="+mj-ea"/>
              </a:rPr>
              <a:t>50~59</a:t>
            </a:r>
            <a:r>
              <a:rPr lang="ko-KR" altLang="en-US" sz="240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rgbClr val="5a8428"/>
                </a:solidFill>
                <a:latin typeface="+mj-ea"/>
                <a:ea typeface="+mj-ea"/>
              </a:rPr>
              <a:t>세 </a:t>
            </a:r>
            <a:r>
              <a:rPr lang="en-US" altLang="ko-KR" sz="200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rgbClr val="000066"/>
                </a:solidFill>
                <a:latin typeface="+mj-ea"/>
                <a:ea typeface="+mj-ea"/>
              </a:rPr>
              <a:t>259</a:t>
            </a:r>
            <a:r>
              <a:rPr lang="ko-KR" altLang="en-US" sz="200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rgbClr val="000066"/>
                </a:solidFill>
                <a:latin typeface="+mj-ea"/>
                <a:ea typeface="+mj-ea"/>
              </a:rPr>
              <a:t>명</a:t>
            </a:r>
            <a:r>
              <a:rPr lang="en-US" altLang="ko-KR" sz="160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rgbClr val="000066"/>
                </a:solidFill>
                <a:latin typeface="+mn-ea"/>
              </a:rPr>
              <a:t>(29.6%)</a:t>
            </a:r>
            <a:endParaRPr lang="en-US" altLang="ko-KR" sz="1600">
              <a:ln w="9525">
                <a:solidFill>
                  <a:srgbClr val="a1a1a1">
                    <a:alpha val="0"/>
                  </a:srgbClr>
                </a:solidFill>
              </a:ln>
              <a:solidFill>
                <a:srgbClr val="000066"/>
              </a:solidFill>
              <a:latin typeface="+mn-ea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3198220" y="5032466"/>
            <a:ext cx="33759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240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rgbClr val="ed4d4d"/>
                </a:solidFill>
                <a:latin typeface="+mj-ea"/>
                <a:ea typeface="+mj-ea"/>
              </a:rPr>
              <a:t>60</a:t>
            </a:r>
            <a:r>
              <a:rPr lang="ko-KR" altLang="en-US" sz="240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rgbClr val="ed4d4d"/>
                </a:solidFill>
                <a:latin typeface="+mj-ea"/>
                <a:ea typeface="+mj-ea"/>
              </a:rPr>
              <a:t>세 이상 </a:t>
            </a:r>
            <a:r>
              <a:rPr lang="en-US" altLang="ko-KR" sz="200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rgbClr val="000066"/>
                </a:solidFill>
                <a:latin typeface="+mj-ea"/>
                <a:ea typeface="+mj-ea"/>
              </a:rPr>
              <a:t>380</a:t>
            </a:r>
            <a:r>
              <a:rPr lang="ko-KR" altLang="en-US" sz="200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rgbClr val="000066"/>
                </a:solidFill>
                <a:latin typeface="+mj-ea"/>
                <a:ea typeface="+mj-ea"/>
              </a:rPr>
              <a:t>명</a:t>
            </a:r>
            <a:r>
              <a:rPr lang="en-US" altLang="ko-KR" sz="160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rgbClr val="000066"/>
                </a:solidFill>
                <a:latin typeface="+mn-ea"/>
              </a:rPr>
              <a:t>(43.5%)</a:t>
            </a:r>
            <a:endParaRPr lang="en-US" altLang="ko-KR" sz="1600">
              <a:ln w="9525">
                <a:solidFill>
                  <a:srgbClr val="a1a1a1">
                    <a:alpha val="0"/>
                  </a:srgbClr>
                </a:solidFill>
              </a:ln>
              <a:solidFill>
                <a:srgbClr val="000066"/>
              </a:solidFill>
              <a:latin typeface="+mn-ea"/>
            </a:endParaRPr>
          </a:p>
        </p:txBody>
      </p:sp>
      <p:grpSp>
        <p:nvGrpSpPr>
          <p:cNvPr id="9" name="그룹 8"/>
          <p:cNvGrpSpPr/>
          <p:nvPr/>
        </p:nvGrpSpPr>
        <p:grpSpPr>
          <a:xfrm rot="0">
            <a:off x="1492293" y="5657834"/>
            <a:ext cx="1879046" cy="945465"/>
            <a:chOff x="1668348" y="5383809"/>
            <a:chExt cx="2423653" cy="1219491"/>
          </a:xfrm>
        </p:grpSpPr>
        <p:sp>
          <p:nvSpPr>
            <p:cNvPr id="139" name="자유형: 도형 138"/>
            <p:cNvSpPr/>
            <p:nvPr/>
          </p:nvSpPr>
          <p:spPr>
            <a:xfrm>
              <a:off x="1668348" y="5422828"/>
              <a:ext cx="1068352" cy="1179707"/>
            </a:xfrm>
            <a:custGeom>
              <a:avLst/>
              <a:gdLst>
                <a:gd name="connsiteX0" fmla="*/ 911510 w 1068352"/>
                <a:gd name="connsiteY0" fmla="*/ 0 h 1179707"/>
                <a:gd name="connsiteX1" fmla="*/ 1068352 w 1068352"/>
                <a:gd name="connsiteY1" fmla="*/ 640808 h 1179707"/>
                <a:gd name="connsiteX2" fmla="*/ 996092 w 1068352"/>
                <a:gd name="connsiteY2" fmla="*/ 663190 h 1179707"/>
                <a:gd name="connsiteX3" fmla="*/ 656707 w 1068352"/>
                <a:gd name="connsiteY3" fmla="*/ 1176413 h 1179707"/>
                <a:gd name="connsiteX4" fmla="*/ 656707 w 1068352"/>
                <a:gd name="connsiteY4" fmla="*/ 1179707 h 1179707"/>
                <a:gd name="connsiteX5" fmla="*/ 0 w 1068352"/>
                <a:gd name="connsiteY5" fmla="*/ 1179707 h 1179707"/>
                <a:gd name="connsiteX6" fmla="*/ 0 w 1068352"/>
                <a:gd name="connsiteY6" fmla="*/ 1176413 h 1179707"/>
                <a:gd name="connsiteX7" fmla="*/ 851072 w 1068352"/>
                <a:gd name="connsiteY7" fmla="*/ 15565 h 1179707"/>
                <a:gd name="connsiteX8" fmla="*/ 911510 w 1068352"/>
                <a:gd name="connsiteY8" fmla="*/ 0 h 117970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8352" h="1179707">
                  <a:moveTo>
                    <a:pt x="911510" y="0"/>
                  </a:moveTo>
                  <a:lnTo>
                    <a:pt x="1068352" y="640808"/>
                  </a:lnTo>
                  <a:lnTo>
                    <a:pt x="996092" y="663190"/>
                  </a:lnTo>
                  <a:cubicBezTo>
                    <a:pt x="797078" y="747183"/>
                    <a:pt x="656707" y="944197"/>
                    <a:pt x="656707" y="1176413"/>
                  </a:cubicBezTo>
                  <a:quadBezTo>
                    <a:pt x="656707" y="1176413"/>
                    <a:pt x="656707" y="1179707"/>
                  </a:quadBezTo>
                  <a:quadBezTo>
                    <a:pt x="656707" y="1179707"/>
                    <a:pt x="0" y="1179707"/>
                  </a:quadBezTo>
                  <a:quadBezTo>
                    <a:pt x="0" y="1176413"/>
                    <a:pt x="0" y="1176413"/>
                  </a:quadBezTo>
                  <a:cubicBezTo>
                    <a:pt x="0" y="630457"/>
                    <a:pt x="357661" y="169304"/>
                    <a:pt x="851072" y="15565"/>
                  </a:cubicBezTo>
                  <a:lnTo>
                    <a:pt x="911510" y="0"/>
                  </a:lnTo>
                  <a:close/>
                </a:path>
              </a:pathLst>
            </a:custGeom>
            <a:solidFill>
              <a:srgbClr val="f1767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45" name="자유형: 도형 144"/>
            <p:cNvSpPr/>
            <p:nvPr/>
          </p:nvSpPr>
          <p:spPr>
            <a:xfrm>
              <a:off x="2579859" y="5383809"/>
              <a:ext cx="1096355" cy="802515"/>
            </a:xfrm>
            <a:custGeom>
              <a:avLst/>
              <a:gdLst>
                <a:gd name="connsiteX0" fmla="*/ 300115 w 1096355"/>
                <a:gd name="connsiteY0" fmla="*/ 0 h 802515"/>
                <a:gd name="connsiteX1" fmla="*/ 1064903 w 1096355"/>
                <a:gd name="connsiteY1" fmla="*/ 270499 h 802515"/>
                <a:gd name="connsiteX2" fmla="*/ 1096355 w 1096355"/>
                <a:gd name="connsiteY2" fmla="*/ 299157 h 802515"/>
                <a:gd name="connsiteX3" fmla="*/ 671815 w 1096355"/>
                <a:gd name="connsiteY3" fmla="*/ 802515 h 802515"/>
                <a:gd name="connsiteX4" fmla="*/ 613742 w 1096355"/>
                <a:gd name="connsiteY4" fmla="*/ 754524 h 802515"/>
                <a:gd name="connsiteX5" fmla="*/ 300115 w 1096355"/>
                <a:gd name="connsiteY5" fmla="*/ 658772 h 802515"/>
                <a:gd name="connsiteX6" fmla="*/ 188597 w 1096355"/>
                <a:gd name="connsiteY6" fmla="*/ 669992 h 802515"/>
                <a:gd name="connsiteX7" fmla="*/ 156842 w 1096355"/>
                <a:gd name="connsiteY7" fmla="*/ 679828 h 802515"/>
                <a:gd name="connsiteX8" fmla="*/ 0 w 1096355"/>
                <a:gd name="connsiteY8" fmla="*/ 39020 h 802515"/>
                <a:gd name="connsiteX9" fmla="*/ 55735 w 1096355"/>
                <a:gd name="connsiteY9" fmla="*/ 24665 h 802515"/>
                <a:gd name="connsiteX10" fmla="*/ 300115 w 1096355"/>
                <a:gd name="connsiteY10" fmla="*/ 0 h 80251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96355" h="802515">
                  <a:moveTo>
                    <a:pt x="300115" y="0"/>
                  </a:moveTo>
                  <a:cubicBezTo>
                    <a:pt x="591015" y="0"/>
                    <a:pt x="856462" y="100717"/>
                    <a:pt x="1064903" y="270499"/>
                  </a:cubicBezTo>
                  <a:lnTo>
                    <a:pt x="1096355" y="299157"/>
                  </a:lnTo>
                  <a:lnTo>
                    <a:pt x="671815" y="802515"/>
                  </a:lnTo>
                  <a:lnTo>
                    <a:pt x="613742" y="754524"/>
                  </a:lnTo>
                  <a:cubicBezTo>
                    <a:pt x="524524" y="694207"/>
                    <a:pt x="416475" y="658772"/>
                    <a:pt x="300115" y="658772"/>
                  </a:cubicBezTo>
                  <a:cubicBezTo>
                    <a:pt x="261944" y="658772"/>
                    <a:pt x="224645" y="662632"/>
                    <a:pt x="188597" y="669992"/>
                  </a:cubicBezTo>
                  <a:lnTo>
                    <a:pt x="156842" y="679828"/>
                  </a:lnTo>
                  <a:lnTo>
                    <a:pt x="0" y="39020"/>
                  </a:lnTo>
                  <a:lnTo>
                    <a:pt x="55735" y="24665"/>
                  </a:lnTo>
                  <a:cubicBezTo>
                    <a:pt x="134656" y="8492"/>
                    <a:pt x="216385" y="0"/>
                    <a:pt x="300115" y="0"/>
                  </a:cubicBezTo>
                  <a:close/>
                </a:path>
              </a:pathLst>
            </a:custGeom>
            <a:solidFill>
              <a:srgbClr val="7db63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43" name="자유형: 도형 142"/>
            <p:cNvSpPr/>
            <p:nvPr/>
          </p:nvSpPr>
          <p:spPr>
            <a:xfrm>
              <a:off x="3251674" y="5682965"/>
              <a:ext cx="840327" cy="919570"/>
            </a:xfrm>
            <a:custGeom>
              <a:avLst/>
              <a:gdLst>
                <a:gd name="connsiteX0" fmla="*/ 424540 w 840327"/>
                <a:gd name="connsiteY0" fmla="*/ 0 h 919570"/>
                <a:gd name="connsiteX1" fmla="*/ 492412 w 840327"/>
                <a:gd name="connsiteY1" fmla="*/ 61842 h 919570"/>
                <a:gd name="connsiteX2" fmla="*/ 581358 w 840327"/>
                <a:gd name="connsiteY2" fmla="*/ 162974 h 919570"/>
                <a:gd name="connsiteX3" fmla="*/ 669097 w 840327"/>
                <a:gd name="connsiteY3" fmla="*/ 290323 h 919570"/>
                <a:gd name="connsiteX4" fmla="*/ 669305 w 840327"/>
                <a:gd name="connsiteY4" fmla="*/ 290194 h 919570"/>
                <a:gd name="connsiteX5" fmla="*/ 840327 w 840327"/>
                <a:gd name="connsiteY5" fmla="*/ 916275 h 919570"/>
                <a:gd name="connsiteX6" fmla="*/ 840327 w 840327"/>
                <a:gd name="connsiteY6" fmla="*/ 919570 h 919570"/>
                <a:gd name="connsiteX7" fmla="*/ 182551 w 840327"/>
                <a:gd name="connsiteY7" fmla="*/ 919570 h 919570"/>
                <a:gd name="connsiteX8" fmla="*/ 182551 w 840327"/>
                <a:gd name="connsiteY8" fmla="*/ 916275 h 919570"/>
                <a:gd name="connsiteX9" fmla="*/ 110195 w 840327"/>
                <a:gd name="connsiteY9" fmla="*/ 636186 h 919570"/>
                <a:gd name="connsiteX10" fmla="*/ 110668 w 840327"/>
                <a:gd name="connsiteY10" fmla="*/ 635894 h 919570"/>
                <a:gd name="connsiteX11" fmla="*/ 24479 w 840327"/>
                <a:gd name="connsiteY11" fmla="*/ 523587 h 919570"/>
                <a:gd name="connsiteX12" fmla="*/ 0 w 840327"/>
                <a:gd name="connsiteY12" fmla="*/ 503358 h 919570"/>
                <a:gd name="connsiteX13" fmla="*/ 424540 w 840327"/>
                <a:gd name="connsiteY13" fmla="*/ 0 h 91957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40327" h="919570">
                  <a:moveTo>
                    <a:pt x="424540" y="0"/>
                  </a:moveTo>
                  <a:lnTo>
                    <a:pt x="492412" y="61842"/>
                  </a:lnTo>
                  <a:cubicBezTo>
                    <a:pt x="523839" y="93830"/>
                    <a:pt x="553536" y="127589"/>
                    <a:pt x="581358" y="162974"/>
                  </a:cubicBezTo>
                  <a:lnTo>
                    <a:pt x="669097" y="290323"/>
                  </a:lnTo>
                  <a:lnTo>
                    <a:pt x="669305" y="290194"/>
                  </a:lnTo>
                  <a:cubicBezTo>
                    <a:pt x="777838" y="471428"/>
                    <a:pt x="840327" y="685614"/>
                    <a:pt x="840327" y="916275"/>
                  </a:cubicBezTo>
                  <a:quadBezTo>
                    <a:pt x="840327" y="916275"/>
                    <a:pt x="840327" y="919570"/>
                  </a:quadBezTo>
                  <a:quadBezTo>
                    <a:pt x="840327" y="919570"/>
                    <a:pt x="182551" y="919570"/>
                  </a:quadBezTo>
                  <a:quadBezTo>
                    <a:pt x="182551" y="916275"/>
                    <a:pt x="182551" y="916275"/>
                  </a:quadBezTo>
                  <a:cubicBezTo>
                    <a:pt x="182551" y="814125"/>
                    <a:pt x="156239" y="718565"/>
                    <a:pt x="110195" y="636186"/>
                  </a:cubicBezTo>
                  <a:lnTo>
                    <a:pt x="110668" y="635894"/>
                  </a:lnTo>
                  <a:lnTo>
                    <a:pt x="24479" y="523587"/>
                  </a:lnTo>
                  <a:lnTo>
                    <a:pt x="0" y="503358"/>
                  </a:lnTo>
                  <a:lnTo>
                    <a:pt x="42454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47" name="자유형: 도형 146"/>
            <p:cNvSpPr/>
            <p:nvPr/>
          </p:nvSpPr>
          <p:spPr>
            <a:xfrm>
              <a:off x="2121460" y="5845169"/>
              <a:ext cx="1517430" cy="758131"/>
            </a:xfrm>
            <a:custGeom>
              <a:avLst/>
              <a:gdLst>
                <a:gd name="connsiteX0" fmla="*/ 655582 w 1311164"/>
                <a:gd name="connsiteY0" fmla="*/ 0 h 655079"/>
                <a:gd name="connsiteX1" fmla="*/ 1297900 w 1311164"/>
                <a:gd name="connsiteY1" fmla="*/ 523504 h 655079"/>
                <a:gd name="connsiteX2" fmla="*/ 1311164 w 1311164"/>
                <a:gd name="connsiteY2" fmla="*/ 655079 h 655079"/>
                <a:gd name="connsiteX3" fmla="*/ 0 w 1311164"/>
                <a:gd name="connsiteY3" fmla="*/ 655079 h 655079"/>
                <a:gd name="connsiteX4" fmla="*/ 13264 w 1311164"/>
                <a:gd name="connsiteY4" fmla="*/ 523504 h 655079"/>
                <a:gd name="connsiteX5" fmla="*/ 655582 w 1311164"/>
                <a:gd name="connsiteY5" fmla="*/ 0 h 65507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11164" h="655079">
                  <a:moveTo>
                    <a:pt x="655582" y="0"/>
                  </a:moveTo>
                  <a:cubicBezTo>
                    <a:pt x="972419" y="0"/>
                    <a:pt x="1236764" y="224741"/>
                    <a:pt x="1297900" y="523504"/>
                  </a:cubicBezTo>
                  <a:lnTo>
                    <a:pt x="1311164" y="655079"/>
                  </a:lnTo>
                  <a:lnTo>
                    <a:pt x="0" y="655079"/>
                  </a:lnTo>
                  <a:lnTo>
                    <a:pt x="13264" y="523504"/>
                  </a:lnTo>
                  <a:cubicBezTo>
                    <a:pt x="74400" y="224741"/>
                    <a:pt x="338746" y="0"/>
                    <a:pt x="655582" y="0"/>
                  </a:cubicBezTo>
                  <a:close/>
                </a:path>
              </a:pathLst>
            </a:custGeom>
            <a:solidFill>
              <a:srgbClr val="e8f4f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>
                <a:defRPr/>
              </a:pPr>
              <a:endParaRPr lang="ko-KR" altLang="en-US"/>
            </a:p>
          </p:txBody>
        </p:sp>
      </p:grpSp>
      <p:grpSp>
        <p:nvGrpSpPr>
          <p:cNvPr id="22" name="그룹 21"/>
          <p:cNvGrpSpPr/>
          <p:nvPr/>
        </p:nvGrpSpPr>
        <p:grpSpPr>
          <a:xfrm rot="0">
            <a:off x="1888221" y="5251393"/>
            <a:ext cx="1309999" cy="739213"/>
            <a:chOff x="1888221" y="5087709"/>
            <a:chExt cx="1309999" cy="877497"/>
          </a:xfrm>
        </p:grpSpPr>
        <p:cxnSp>
          <p:nvCxnSpPr>
            <p:cNvPr id="149" name="직선 연결선 148"/>
            <p:cNvCxnSpPr/>
            <p:nvPr/>
          </p:nvCxnSpPr>
          <p:spPr>
            <a:xfrm>
              <a:off x="2023446" y="5087709"/>
              <a:ext cx="1174774" cy="0"/>
            </a:xfrm>
            <a:prstGeom prst="line">
              <a:avLst/>
            </a:prstGeom>
            <a:ln w="15875">
              <a:solidFill>
                <a:srgbClr val="e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직선 연결선 149"/>
            <p:cNvCxnSpPr/>
            <p:nvPr/>
          </p:nvCxnSpPr>
          <p:spPr>
            <a:xfrm flipV="1">
              <a:off x="1888221" y="5087709"/>
              <a:ext cx="135224" cy="877497"/>
            </a:xfrm>
            <a:prstGeom prst="line">
              <a:avLst/>
            </a:prstGeom>
            <a:ln w="15875">
              <a:solidFill>
                <a:srgbClr val="e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그룹 22"/>
          <p:cNvGrpSpPr/>
          <p:nvPr/>
        </p:nvGrpSpPr>
        <p:grpSpPr>
          <a:xfrm rot="0">
            <a:off x="6031063" y="2957151"/>
            <a:ext cx="1754822" cy="1237581"/>
            <a:chOff x="6154928" y="2957151"/>
            <a:chExt cx="1754822" cy="1237581"/>
          </a:xfrm>
        </p:grpSpPr>
        <p:grpSp>
          <p:nvGrpSpPr>
            <p:cNvPr id="32" name="그룹 31"/>
            <p:cNvGrpSpPr/>
            <p:nvPr/>
          </p:nvGrpSpPr>
          <p:grpSpPr>
            <a:xfrm rot="0">
              <a:off x="6154928" y="3139803"/>
              <a:ext cx="1442720" cy="1054929"/>
              <a:chOff x="280454" y="3431562"/>
              <a:chExt cx="1442720" cy="1054929"/>
            </a:xfrm>
          </p:grpSpPr>
          <p:sp>
            <p:nvSpPr>
              <p:cNvPr id="33" name="타원 32"/>
              <p:cNvSpPr/>
              <p:nvPr/>
            </p:nvSpPr>
            <p:spPr>
              <a:xfrm>
                <a:off x="474350" y="3431562"/>
                <a:ext cx="1054929" cy="1054929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80454" y="3635861"/>
                <a:ext cx="144272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kumimoji="1" lang="ko-KR" altLang="en-US" kern="0" spc="-150">
                    <a:solidFill>
                      <a:schemeClr val="bg1"/>
                    </a:solidFill>
                    <a:latin typeface="G마켓 산스 TTF Medium"/>
                    <a:ea typeface="G마켓 산스 TTF Medium"/>
                    <a:cs typeface="Arial"/>
                  </a:rPr>
                  <a:t>사고</a:t>
                </a:r>
                <a:br>
                  <a:rPr kumimoji="1" lang="en-US" altLang="ko-KR" kern="0" spc="-150">
                    <a:solidFill>
                      <a:schemeClr val="bg1"/>
                    </a:solidFill>
                    <a:latin typeface="G마켓 산스 TTF Medium"/>
                    <a:ea typeface="G마켓 산스 TTF Medium"/>
                    <a:cs typeface="Arial"/>
                  </a:rPr>
                </a:br>
                <a:r>
                  <a:rPr kumimoji="1" lang="ko-KR" altLang="en-US" kern="0" spc="-150">
                    <a:solidFill>
                      <a:schemeClr val="bg1"/>
                    </a:solidFill>
                    <a:latin typeface="G마켓 산스 TTF Medium"/>
                    <a:ea typeface="G마켓 산스 TTF Medium"/>
                    <a:cs typeface="Arial"/>
                  </a:rPr>
                  <a:t>유형</a:t>
                </a:r>
                <a:endParaRPr kumimoji="1" lang="ko-KR" altLang="en-US" kern="0" spc="-150">
                  <a:solidFill>
                    <a:schemeClr val="bg1"/>
                  </a:solidFill>
                  <a:latin typeface="G마켓 산스 TTF Medium"/>
                  <a:ea typeface="G마켓 산스 TTF Medium"/>
                  <a:cs typeface="Arial"/>
                </a:endParaRPr>
              </a:p>
            </p:txBody>
          </p:sp>
        </p:grpSp>
        <p:sp>
          <p:nvSpPr>
            <p:cNvPr id="160" name="Freeform 16"/>
            <p:cNvSpPr/>
            <p:nvPr/>
          </p:nvSpPr>
          <p:spPr>
            <a:xfrm>
              <a:off x="7335747" y="3147544"/>
              <a:ext cx="143853" cy="143853"/>
            </a:xfrm>
            <a:custGeom>
              <a:avLst/>
              <a:gdLst>
                <a:gd name="T0" fmla="*/ 2 w 178"/>
                <a:gd name="T1" fmla="*/ 126 h 177"/>
                <a:gd name="T2" fmla="*/ 127 w 178"/>
                <a:gd name="T3" fmla="*/ 148 h 177"/>
                <a:gd name="T4" fmla="*/ 150 w 178"/>
                <a:gd name="T5" fmla="*/ 23 h 177"/>
                <a:gd name="T6" fmla="*/ 128 w 178"/>
                <a:gd name="T7" fmla="*/ 0 h 177"/>
                <a:gd name="T8" fmla="*/ 0 w 178"/>
                <a:gd name="T9" fmla="*/ 123 h 177"/>
                <a:gd name="T10" fmla="*/ 2 w 178"/>
                <a:gd name="T11" fmla="*/ 126 h 1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8" h="177">
                  <a:moveTo>
                    <a:pt x="2" y="126"/>
                  </a:moveTo>
                  <a:cubicBezTo>
                    <a:pt x="31" y="166"/>
                    <a:pt x="87" y="177"/>
                    <a:pt x="127" y="148"/>
                  </a:cubicBezTo>
                  <a:cubicBezTo>
                    <a:pt x="168" y="120"/>
                    <a:pt x="178" y="64"/>
                    <a:pt x="150" y="23"/>
                  </a:cubicBezTo>
                  <a:cubicBezTo>
                    <a:pt x="144" y="14"/>
                    <a:pt x="136" y="6"/>
                    <a:pt x="128" y="0"/>
                  </a:cubicBezTo>
                  <a:quadBezTo>
                    <a:pt x="0" y="123"/>
                    <a:pt x="0" y="123"/>
                  </a:quadBezTo>
                  <a:cubicBezTo>
                    <a:pt x="1" y="124"/>
                    <a:pt x="2" y="125"/>
                    <a:pt x="2" y="126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/>
            </a:p>
          </p:txBody>
        </p:sp>
        <p:sp>
          <p:nvSpPr>
            <p:cNvPr id="161" name="Freeform 17"/>
            <p:cNvSpPr/>
            <p:nvPr/>
          </p:nvSpPr>
          <p:spPr>
            <a:xfrm>
              <a:off x="7292027" y="3101004"/>
              <a:ext cx="150905" cy="148085"/>
            </a:xfrm>
            <a:custGeom>
              <a:avLst/>
              <a:gdLst>
                <a:gd name="T0" fmla="*/ 26 w 184"/>
                <a:gd name="T1" fmla="*/ 159 h 181"/>
                <a:gd name="T2" fmla="*/ 26 w 184"/>
                <a:gd name="T3" fmla="*/ 176 h 181"/>
                <a:gd name="T4" fmla="*/ 43 w 184"/>
                <a:gd name="T5" fmla="*/ 177 h 181"/>
                <a:gd name="T6" fmla="*/ 64 w 184"/>
                <a:gd name="T7" fmla="*/ 156 h 181"/>
                <a:gd name="T8" fmla="*/ 177 w 184"/>
                <a:gd name="T9" fmla="*/ 47 h 181"/>
                <a:gd name="T10" fmla="*/ 177 w 184"/>
                <a:gd name="T11" fmla="*/ 47 h 181"/>
                <a:gd name="T12" fmla="*/ 179 w 184"/>
                <a:gd name="T13" fmla="*/ 46 h 181"/>
                <a:gd name="T14" fmla="*/ 179 w 184"/>
                <a:gd name="T15" fmla="*/ 29 h 181"/>
                <a:gd name="T16" fmla="*/ 162 w 184"/>
                <a:gd name="T17" fmla="*/ 29 h 181"/>
                <a:gd name="T18" fmla="*/ 161 w 184"/>
                <a:gd name="T19" fmla="*/ 30 h 181"/>
                <a:gd name="T20" fmla="*/ 155 w 184"/>
                <a:gd name="T21" fmla="*/ 25 h 181"/>
                <a:gd name="T22" fmla="*/ 80 w 184"/>
                <a:gd name="T23" fmla="*/ 5 h 181"/>
                <a:gd name="T24" fmla="*/ 85 w 184"/>
                <a:gd name="T25" fmla="*/ 10 h 181"/>
                <a:gd name="T26" fmla="*/ 85 w 184"/>
                <a:gd name="T27" fmla="*/ 23 h 181"/>
                <a:gd name="T28" fmla="*/ 72 w 184"/>
                <a:gd name="T29" fmla="*/ 23 h 181"/>
                <a:gd name="T30" fmla="*/ 60 w 184"/>
                <a:gd name="T31" fmla="*/ 11 h 181"/>
                <a:gd name="T32" fmla="*/ 39 w 184"/>
                <a:gd name="T33" fmla="*/ 23 h 181"/>
                <a:gd name="T34" fmla="*/ 55 w 184"/>
                <a:gd name="T35" fmla="*/ 39 h 181"/>
                <a:gd name="T36" fmla="*/ 54 w 184"/>
                <a:gd name="T37" fmla="*/ 53 h 181"/>
                <a:gd name="T38" fmla="*/ 41 w 184"/>
                <a:gd name="T39" fmla="*/ 53 h 181"/>
                <a:gd name="T40" fmla="*/ 25 w 184"/>
                <a:gd name="T41" fmla="*/ 36 h 181"/>
                <a:gd name="T42" fmla="*/ 12 w 184"/>
                <a:gd name="T43" fmla="*/ 56 h 181"/>
                <a:gd name="T44" fmla="*/ 24 w 184"/>
                <a:gd name="T45" fmla="*/ 69 h 181"/>
                <a:gd name="T46" fmla="*/ 24 w 184"/>
                <a:gd name="T47" fmla="*/ 82 h 181"/>
                <a:gd name="T48" fmla="*/ 10 w 184"/>
                <a:gd name="T49" fmla="*/ 82 h 181"/>
                <a:gd name="T50" fmla="*/ 5 w 184"/>
                <a:gd name="T51" fmla="*/ 77 h 181"/>
                <a:gd name="T52" fmla="*/ 22 w 184"/>
                <a:gd name="T53" fmla="*/ 152 h 181"/>
                <a:gd name="T54" fmla="*/ 27 w 184"/>
                <a:gd name="T55" fmla="*/ 158 h 181"/>
                <a:gd name="T56" fmla="*/ 26 w 184"/>
                <a:gd name="T57" fmla="*/ 159 h 1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84" h="181">
                  <a:moveTo>
                    <a:pt x="26" y="159"/>
                  </a:moveTo>
                  <a:cubicBezTo>
                    <a:pt x="21" y="164"/>
                    <a:pt x="21" y="172"/>
                    <a:pt x="26" y="176"/>
                  </a:cubicBezTo>
                  <a:cubicBezTo>
                    <a:pt x="30" y="181"/>
                    <a:pt x="38" y="181"/>
                    <a:pt x="43" y="177"/>
                  </a:cubicBezTo>
                  <a:quadBezTo>
                    <a:pt x="64" y="156"/>
                    <a:pt x="64" y="156"/>
                  </a:quadBezTo>
                  <a:quadBezTo>
                    <a:pt x="177" y="47"/>
                    <a:pt x="177" y="47"/>
                  </a:quadBezTo>
                  <a:quadBezTo>
                    <a:pt x="177" y="47"/>
                    <a:pt x="177" y="47"/>
                  </a:quadBezTo>
                  <a:quadBezTo>
                    <a:pt x="179" y="46"/>
                    <a:pt x="179" y="46"/>
                  </a:quadBezTo>
                  <a:cubicBezTo>
                    <a:pt x="183" y="42"/>
                    <a:pt x="184" y="34"/>
                    <a:pt x="179" y="29"/>
                  </a:cubicBezTo>
                  <a:cubicBezTo>
                    <a:pt x="174" y="24"/>
                    <a:pt x="167" y="24"/>
                    <a:pt x="162" y="29"/>
                  </a:cubicBezTo>
                  <a:quadBezTo>
                    <a:pt x="161" y="30"/>
                    <a:pt x="161" y="30"/>
                  </a:quadBezTo>
                  <a:cubicBezTo>
                    <a:pt x="159" y="28"/>
                    <a:pt x="157" y="26"/>
                    <a:pt x="155" y="25"/>
                  </a:cubicBezTo>
                  <a:cubicBezTo>
                    <a:pt x="134" y="7"/>
                    <a:pt x="106" y="0"/>
                    <a:pt x="80" y="5"/>
                  </a:cubicBezTo>
                  <a:quadBezTo>
                    <a:pt x="85" y="10"/>
                    <a:pt x="85" y="10"/>
                  </a:quadBezTo>
                  <a:cubicBezTo>
                    <a:pt x="89" y="14"/>
                    <a:pt x="89" y="20"/>
                    <a:pt x="85" y="23"/>
                  </a:cubicBezTo>
                  <a:cubicBezTo>
                    <a:pt x="81" y="27"/>
                    <a:pt x="75" y="27"/>
                    <a:pt x="72" y="23"/>
                  </a:cubicBezTo>
                  <a:quadBezTo>
                    <a:pt x="60" y="11"/>
                    <a:pt x="60" y="11"/>
                  </a:quadBezTo>
                  <a:cubicBezTo>
                    <a:pt x="52" y="14"/>
                    <a:pt x="45" y="18"/>
                    <a:pt x="39" y="23"/>
                  </a:cubicBezTo>
                  <a:quadBezTo>
                    <a:pt x="55" y="39"/>
                    <a:pt x="55" y="39"/>
                  </a:quadBezTo>
                  <a:cubicBezTo>
                    <a:pt x="58" y="43"/>
                    <a:pt x="58" y="49"/>
                    <a:pt x="54" y="53"/>
                  </a:cubicBezTo>
                  <a:cubicBezTo>
                    <a:pt x="51" y="57"/>
                    <a:pt x="45" y="56"/>
                    <a:pt x="41" y="53"/>
                  </a:cubicBezTo>
                  <a:quadBezTo>
                    <a:pt x="25" y="36"/>
                    <a:pt x="25" y="36"/>
                  </a:quadBezTo>
                  <a:cubicBezTo>
                    <a:pt x="20" y="42"/>
                    <a:pt x="15" y="49"/>
                    <a:pt x="12" y="56"/>
                  </a:cubicBezTo>
                  <a:quadBezTo>
                    <a:pt x="24" y="69"/>
                    <a:pt x="24" y="69"/>
                  </a:quadBezTo>
                  <a:cubicBezTo>
                    <a:pt x="28" y="73"/>
                    <a:pt x="28" y="79"/>
                    <a:pt x="24" y="82"/>
                  </a:cubicBezTo>
                  <a:cubicBezTo>
                    <a:pt x="20" y="86"/>
                    <a:pt x="14" y="86"/>
                    <a:pt x="10" y="82"/>
                  </a:cubicBezTo>
                  <a:quadBezTo>
                    <a:pt x="5" y="77"/>
                    <a:pt x="5" y="77"/>
                  </a:quadBezTo>
                  <a:cubicBezTo>
                    <a:pt x="0" y="102"/>
                    <a:pt x="5" y="130"/>
                    <a:pt x="22" y="152"/>
                  </a:cubicBezTo>
                  <a:cubicBezTo>
                    <a:pt x="24" y="154"/>
                    <a:pt x="26" y="156"/>
                    <a:pt x="27" y="158"/>
                  </a:cubicBezTo>
                  <a:lnTo>
                    <a:pt x="26" y="159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/>
            </a:p>
          </p:txBody>
        </p:sp>
        <p:sp>
          <p:nvSpPr>
            <p:cNvPr id="162" name="Freeform 18"/>
            <p:cNvSpPr/>
            <p:nvPr/>
          </p:nvSpPr>
          <p:spPr>
            <a:xfrm>
              <a:off x="7634736" y="3329477"/>
              <a:ext cx="275014" cy="165008"/>
            </a:xfrm>
            <a:custGeom>
              <a:avLst/>
              <a:gdLst>
                <a:gd name="T0" fmla="*/ 28 w 337"/>
                <a:gd name="T1" fmla="*/ 101 h 203"/>
                <a:gd name="T2" fmla="*/ 65 w 337"/>
                <a:gd name="T3" fmla="*/ 160 h 203"/>
                <a:gd name="T4" fmla="*/ 93 w 337"/>
                <a:gd name="T5" fmla="*/ 118 h 203"/>
                <a:gd name="T6" fmla="*/ 260 w 337"/>
                <a:gd name="T7" fmla="*/ 192 h 203"/>
                <a:gd name="T8" fmla="*/ 326 w 337"/>
                <a:gd name="T9" fmla="*/ 166 h 203"/>
                <a:gd name="T10" fmla="*/ 300 w 337"/>
                <a:gd name="T11" fmla="*/ 100 h 203"/>
                <a:gd name="T12" fmla="*/ 96 w 337"/>
                <a:gd name="T13" fmla="*/ 10 h 203"/>
                <a:gd name="T14" fmla="*/ 34 w 337"/>
                <a:gd name="T15" fmla="*/ 28 h 203"/>
                <a:gd name="T16" fmla="*/ 0 w 337"/>
                <a:gd name="T17" fmla="*/ 78 h 203"/>
                <a:gd name="T18" fmla="*/ 28 w 337"/>
                <a:gd name="T19" fmla="*/ 101 h 2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7" h="203">
                  <a:moveTo>
                    <a:pt x="28" y="101"/>
                  </a:moveTo>
                  <a:quadBezTo>
                    <a:pt x="65" y="160"/>
                    <a:pt x="65" y="160"/>
                  </a:quadBezTo>
                  <a:quadBezTo>
                    <a:pt x="93" y="118"/>
                    <a:pt x="93" y="118"/>
                  </a:quadBezTo>
                  <a:quadBezTo>
                    <a:pt x="260" y="192"/>
                    <a:pt x="260" y="192"/>
                  </a:quadBezTo>
                  <a:cubicBezTo>
                    <a:pt x="285" y="203"/>
                    <a:pt x="315" y="191"/>
                    <a:pt x="326" y="166"/>
                  </a:cubicBezTo>
                  <a:cubicBezTo>
                    <a:pt x="337" y="141"/>
                    <a:pt x="325" y="111"/>
                    <a:pt x="300" y="100"/>
                  </a:cubicBezTo>
                  <a:quadBezTo>
                    <a:pt x="96" y="10"/>
                    <a:pt x="96" y="10"/>
                  </a:quadBezTo>
                  <a:cubicBezTo>
                    <a:pt x="74" y="0"/>
                    <a:pt x="48" y="8"/>
                    <a:pt x="34" y="28"/>
                  </a:cubicBezTo>
                  <a:quadBezTo>
                    <a:pt x="0" y="78"/>
                    <a:pt x="0" y="78"/>
                  </a:quadBezTo>
                  <a:cubicBezTo>
                    <a:pt x="11" y="82"/>
                    <a:pt x="21" y="90"/>
                    <a:pt x="28" y="101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/>
            </a:p>
          </p:txBody>
        </p:sp>
        <p:sp>
          <p:nvSpPr>
            <p:cNvPr id="163" name="Freeform 19"/>
            <p:cNvSpPr/>
            <p:nvPr/>
          </p:nvSpPr>
          <p:spPr>
            <a:xfrm>
              <a:off x="7127019" y="2985357"/>
              <a:ext cx="658622" cy="686829"/>
            </a:xfrm>
            <a:custGeom>
              <a:avLst/>
              <a:gdLst>
                <a:gd name="T0" fmla="*/ 488 w 807"/>
                <a:gd name="T1" fmla="*/ 685 h 841"/>
                <a:gd name="T2" fmla="*/ 496 w 807"/>
                <a:gd name="T3" fmla="*/ 693 h 841"/>
                <a:gd name="T4" fmla="*/ 566 w 807"/>
                <a:gd name="T5" fmla="*/ 683 h 841"/>
                <a:gd name="T6" fmla="*/ 585 w 807"/>
                <a:gd name="T7" fmla="*/ 657 h 841"/>
                <a:gd name="T8" fmla="*/ 598 w 807"/>
                <a:gd name="T9" fmla="*/ 641 h 841"/>
                <a:gd name="T10" fmla="*/ 707 w 807"/>
                <a:gd name="T11" fmla="*/ 817 h 841"/>
                <a:gd name="T12" fmla="*/ 750 w 807"/>
                <a:gd name="T13" fmla="*/ 841 h 841"/>
                <a:gd name="T14" fmla="*/ 776 w 807"/>
                <a:gd name="T15" fmla="*/ 833 h 841"/>
                <a:gd name="T16" fmla="*/ 792 w 807"/>
                <a:gd name="T17" fmla="*/ 764 h 841"/>
                <a:gd name="T18" fmla="*/ 644 w 807"/>
                <a:gd name="T19" fmla="*/ 526 h 841"/>
                <a:gd name="T20" fmla="*/ 604 w 807"/>
                <a:gd name="T21" fmla="*/ 503 h 841"/>
                <a:gd name="T22" fmla="*/ 562 w 807"/>
                <a:gd name="T23" fmla="*/ 522 h 841"/>
                <a:gd name="T24" fmla="*/ 530 w 807"/>
                <a:gd name="T25" fmla="*/ 565 h 841"/>
                <a:gd name="T26" fmla="*/ 526 w 807"/>
                <a:gd name="T27" fmla="*/ 557 h 841"/>
                <a:gd name="T28" fmla="*/ 555 w 807"/>
                <a:gd name="T29" fmla="*/ 518 h 841"/>
                <a:gd name="T30" fmla="*/ 602 w 807"/>
                <a:gd name="T31" fmla="*/ 495 h 841"/>
                <a:gd name="T32" fmla="*/ 604 w 807"/>
                <a:gd name="T33" fmla="*/ 495 h 841"/>
                <a:gd name="T34" fmla="*/ 619 w 807"/>
                <a:gd name="T35" fmla="*/ 497 h 841"/>
                <a:gd name="T36" fmla="*/ 511 w 807"/>
                <a:gd name="T37" fmla="*/ 341 h 841"/>
                <a:gd name="T38" fmla="*/ 582 w 807"/>
                <a:gd name="T39" fmla="*/ 43 h 841"/>
                <a:gd name="T40" fmla="*/ 558 w 807"/>
                <a:gd name="T41" fmla="*/ 4 h 841"/>
                <a:gd name="T42" fmla="*/ 520 w 807"/>
                <a:gd name="T43" fmla="*/ 28 h 841"/>
                <a:gd name="T44" fmla="*/ 448 w 807"/>
                <a:gd name="T45" fmla="*/ 329 h 841"/>
                <a:gd name="T46" fmla="*/ 344 w 807"/>
                <a:gd name="T47" fmla="*/ 401 h 841"/>
                <a:gd name="T48" fmla="*/ 41 w 807"/>
                <a:gd name="T49" fmla="*/ 340 h 841"/>
                <a:gd name="T50" fmla="*/ 3 w 807"/>
                <a:gd name="T51" fmla="*/ 365 h 841"/>
                <a:gd name="T52" fmla="*/ 28 w 807"/>
                <a:gd name="T53" fmla="*/ 403 h 841"/>
                <a:gd name="T54" fmla="*/ 332 w 807"/>
                <a:gd name="T55" fmla="*/ 463 h 841"/>
                <a:gd name="T56" fmla="*/ 480 w 807"/>
                <a:gd name="T57" fmla="*/ 677 h 841"/>
                <a:gd name="T58" fmla="*/ 488 w 807"/>
                <a:gd name="T59" fmla="*/ 685 h 8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07" h="841">
                  <a:moveTo>
                    <a:pt x="488" y="685"/>
                  </a:moveTo>
                  <a:cubicBezTo>
                    <a:pt x="491" y="688"/>
                    <a:pt x="493" y="690"/>
                    <a:pt x="496" y="693"/>
                  </a:cubicBezTo>
                  <a:cubicBezTo>
                    <a:pt x="518" y="709"/>
                    <a:pt x="550" y="705"/>
                    <a:pt x="566" y="683"/>
                  </a:cubicBezTo>
                  <a:quadBezTo>
                    <a:pt x="585" y="657"/>
                    <a:pt x="585" y="657"/>
                  </a:quadBezTo>
                  <a:quadBezTo>
                    <a:pt x="598" y="641"/>
                    <a:pt x="598" y="641"/>
                  </a:quadBezTo>
                  <a:quadBezTo>
                    <a:pt x="707" y="817"/>
                    <a:pt x="707" y="817"/>
                  </a:quadBezTo>
                  <a:cubicBezTo>
                    <a:pt x="716" y="832"/>
                    <a:pt x="733" y="841"/>
                    <a:pt x="750" y="841"/>
                  </a:cubicBezTo>
                  <a:cubicBezTo>
                    <a:pt x="759" y="841"/>
                    <a:pt x="768" y="838"/>
                    <a:pt x="776" y="833"/>
                  </a:cubicBezTo>
                  <a:cubicBezTo>
                    <a:pt x="799" y="819"/>
                    <a:pt x="807" y="788"/>
                    <a:pt x="792" y="764"/>
                  </a:cubicBezTo>
                  <a:quadBezTo>
                    <a:pt x="644" y="526"/>
                    <a:pt x="644" y="526"/>
                  </a:quadBezTo>
                  <a:cubicBezTo>
                    <a:pt x="636" y="512"/>
                    <a:pt x="621" y="503"/>
                    <a:pt x="604" y="503"/>
                  </a:cubicBezTo>
                  <a:cubicBezTo>
                    <a:pt x="588" y="502"/>
                    <a:pt x="572" y="509"/>
                    <a:pt x="562" y="522"/>
                  </a:cubicBezTo>
                  <a:quadBezTo>
                    <a:pt x="530" y="565"/>
                    <a:pt x="530" y="565"/>
                  </a:quadBezTo>
                  <a:quadBezTo>
                    <a:pt x="526" y="557"/>
                    <a:pt x="526" y="557"/>
                  </a:quadBezTo>
                  <a:quadBezTo>
                    <a:pt x="555" y="518"/>
                    <a:pt x="555" y="518"/>
                  </a:quadBezTo>
                  <a:cubicBezTo>
                    <a:pt x="567" y="503"/>
                    <a:pt x="583" y="495"/>
                    <a:pt x="602" y="495"/>
                  </a:cubicBezTo>
                  <a:cubicBezTo>
                    <a:pt x="603" y="495"/>
                    <a:pt x="604" y="495"/>
                    <a:pt x="604" y="495"/>
                  </a:cubicBezTo>
                  <a:cubicBezTo>
                    <a:pt x="609" y="495"/>
                    <a:pt x="614" y="496"/>
                    <a:pt x="619" y="497"/>
                  </a:cubicBezTo>
                  <a:quadBezTo>
                    <a:pt x="511" y="341"/>
                    <a:pt x="511" y="341"/>
                  </a:quadBezTo>
                  <a:quadBezTo>
                    <a:pt x="582" y="43"/>
                    <a:pt x="582" y="43"/>
                  </a:quadBezTo>
                  <a:cubicBezTo>
                    <a:pt x="586" y="26"/>
                    <a:pt x="575" y="8"/>
                    <a:pt x="558" y="4"/>
                  </a:cubicBezTo>
                  <a:cubicBezTo>
                    <a:pt x="541" y="0"/>
                    <a:pt x="524" y="11"/>
                    <a:pt x="520" y="28"/>
                  </a:cubicBezTo>
                  <a:quadBezTo>
                    <a:pt x="448" y="329"/>
                    <a:pt x="448" y="329"/>
                  </a:quadBezTo>
                  <a:quadBezTo>
                    <a:pt x="344" y="401"/>
                    <a:pt x="344" y="401"/>
                  </a:quadBezTo>
                  <a:quadBezTo>
                    <a:pt x="41" y="340"/>
                    <a:pt x="41" y="340"/>
                  </a:quadBezTo>
                  <a:cubicBezTo>
                    <a:pt x="24" y="337"/>
                    <a:pt x="7" y="348"/>
                    <a:pt x="3" y="365"/>
                  </a:cubicBezTo>
                  <a:cubicBezTo>
                    <a:pt x="0" y="383"/>
                    <a:pt x="11" y="399"/>
                    <a:pt x="28" y="403"/>
                  </a:cubicBezTo>
                  <a:quadBezTo>
                    <a:pt x="332" y="463"/>
                    <a:pt x="332" y="463"/>
                  </a:quadBezTo>
                  <a:quadBezTo>
                    <a:pt x="480" y="677"/>
                    <a:pt x="480" y="677"/>
                  </a:quadBezTo>
                  <a:cubicBezTo>
                    <a:pt x="482" y="680"/>
                    <a:pt x="485" y="683"/>
                    <a:pt x="488" y="685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/>
            </a:p>
          </p:txBody>
        </p:sp>
        <p:sp>
          <p:nvSpPr>
            <p:cNvPr id="164" name="Freeform 20"/>
            <p:cNvSpPr/>
            <p:nvPr/>
          </p:nvSpPr>
          <p:spPr>
            <a:xfrm>
              <a:off x="7672815" y="3299859"/>
              <a:ext cx="36668" cy="15514"/>
            </a:xfrm>
            <a:custGeom>
              <a:avLst/>
              <a:gdLst>
                <a:gd name="T0" fmla="*/ 43 w 45"/>
                <a:gd name="T1" fmla="*/ 8 h 19"/>
                <a:gd name="T2" fmla="*/ 24 w 45"/>
                <a:gd name="T3" fmla="*/ 0 h 19"/>
                <a:gd name="T4" fmla="*/ 2 w 45"/>
                <a:gd name="T5" fmla="*/ 12 h 19"/>
                <a:gd name="T6" fmla="*/ 2 w 45"/>
                <a:gd name="T7" fmla="*/ 18 h 19"/>
                <a:gd name="T8" fmla="*/ 5 w 45"/>
                <a:gd name="T9" fmla="*/ 19 h 19"/>
                <a:gd name="T10" fmla="*/ 8 w 45"/>
                <a:gd name="T11" fmla="*/ 17 h 19"/>
                <a:gd name="T12" fmla="*/ 24 w 45"/>
                <a:gd name="T13" fmla="*/ 8 h 19"/>
                <a:gd name="T14" fmla="*/ 34 w 45"/>
                <a:gd name="T15" fmla="*/ 11 h 19"/>
                <a:gd name="T16" fmla="*/ 37 w 45"/>
                <a:gd name="T17" fmla="*/ 13 h 19"/>
                <a:gd name="T18" fmla="*/ 38 w 45"/>
                <a:gd name="T19" fmla="*/ 14 h 19"/>
                <a:gd name="T20" fmla="*/ 43 w 45"/>
                <a:gd name="T21" fmla="*/ 14 h 19"/>
                <a:gd name="T22" fmla="*/ 43 w 45"/>
                <a:gd name="T23" fmla="*/ 8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19">
                  <a:moveTo>
                    <a:pt x="43" y="8"/>
                  </a:moveTo>
                  <a:cubicBezTo>
                    <a:pt x="43" y="8"/>
                    <a:pt x="35" y="1"/>
                    <a:pt x="24" y="0"/>
                  </a:cubicBezTo>
                  <a:cubicBezTo>
                    <a:pt x="17" y="0"/>
                    <a:pt x="9" y="4"/>
                    <a:pt x="2" y="12"/>
                  </a:cubicBezTo>
                  <a:cubicBezTo>
                    <a:pt x="0" y="14"/>
                    <a:pt x="0" y="16"/>
                    <a:pt x="2" y="18"/>
                  </a:cubicBezTo>
                  <a:cubicBezTo>
                    <a:pt x="3" y="18"/>
                    <a:pt x="4" y="19"/>
                    <a:pt x="5" y="19"/>
                  </a:cubicBezTo>
                  <a:cubicBezTo>
                    <a:pt x="6" y="19"/>
                    <a:pt x="7" y="18"/>
                    <a:pt x="8" y="17"/>
                  </a:cubicBezTo>
                  <a:cubicBezTo>
                    <a:pt x="14" y="10"/>
                    <a:pt x="19" y="9"/>
                    <a:pt x="24" y="8"/>
                  </a:cubicBezTo>
                  <a:cubicBezTo>
                    <a:pt x="28" y="8"/>
                    <a:pt x="31" y="10"/>
                    <a:pt x="34" y="11"/>
                  </a:cubicBezTo>
                  <a:cubicBezTo>
                    <a:pt x="35" y="12"/>
                    <a:pt x="36" y="13"/>
                    <a:pt x="37" y="13"/>
                  </a:cubicBezTo>
                  <a:cubicBezTo>
                    <a:pt x="37" y="14"/>
                    <a:pt x="38" y="14"/>
                    <a:pt x="38" y="14"/>
                  </a:cubicBezTo>
                  <a:cubicBezTo>
                    <a:pt x="39" y="15"/>
                    <a:pt x="42" y="15"/>
                    <a:pt x="43" y="14"/>
                  </a:cubicBezTo>
                  <a:cubicBezTo>
                    <a:pt x="45" y="12"/>
                    <a:pt x="45" y="10"/>
                    <a:pt x="43" y="8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/>
            </a:p>
          </p:txBody>
        </p:sp>
        <p:sp>
          <p:nvSpPr>
            <p:cNvPr id="165" name="Freeform 21"/>
            <p:cNvSpPr/>
            <p:nvPr/>
          </p:nvSpPr>
          <p:spPr>
            <a:xfrm>
              <a:off x="7662943" y="3282936"/>
              <a:ext cx="52182" cy="21155"/>
            </a:xfrm>
            <a:custGeom>
              <a:avLst/>
              <a:gdLst>
                <a:gd name="T0" fmla="*/ 1 w 64"/>
                <a:gd name="T1" fmla="*/ 19 h 26"/>
                <a:gd name="T2" fmla="*/ 2 w 64"/>
                <a:gd name="T3" fmla="*/ 25 h 26"/>
                <a:gd name="T4" fmla="*/ 4 w 64"/>
                <a:gd name="T5" fmla="*/ 26 h 26"/>
                <a:gd name="T6" fmla="*/ 7 w 64"/>
                <a:gd name="T7" fmla="*/ 24 h 26"/>
                <a:gd name="T8" fmla="*/ 35 w 64"/>
                <a:gd name="T9" fmla="*/ 8 h 26"/>
                <a:gd name="T10" fmla="*/ 51 w 64"/>
                <a:gd name="T11" fmla="*/ 12 h 26"/>
                <a:gd name="T12" fmla="*/ 55 w 64"/>
                <a:gd name="T13" fmla="*/ 15 h 26"/>
                <a:gd name="T14" fmla="*/ 57 w 64"/>
                <a:gd name="T15" fmla="*/ 16 h 26"/>
                <a:gd name="T16" fmla="*/ 62 w 64"/>
                <a:gd name="T17" fmla="*/ 16 h 26"/>
                <a:gd name="T18" fmla="*/ 62 w 64"/>
                <a:gd name="T19" fmla="*/ 10 h 26"/>
                <a:gd name="T20" fmla="*/ 35 w 64"/>
                <a:gd name="T21" fmla="*/ 0 h 26"/>
                <a:gd name="T22" fmla="*/ 1 w 64"/>
                <a:gd name="T23" fmla="*/ 19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" h="26">
                  <a:moveTo>
                    <a:pt x="1" y="19"/>
                  </a:moveTo>
                  <a:cubicBezTo>
                    <a:pt x="0" y="21"/>
                    <a:pt x="0" y="23"/>
                    <a:pt x="2" y="25"/>
                  </a:cubicBezTo>
                  <a:cubicBezTo>
                    <a:pt x="3" y="25"/>
                    <a:pt x="3" y="26"/>
                    <a:pt x="4" y="26"/>
                  </a:cubicBezTo>
                  <a:cubicBezTo>
                    <a:pt x="6" y="26"/>
                    <a:pt x="7" y="25"/>
                    <a:pt x="7" y="24"/>
                  </a:cubicBezTo>
                  <a:cubicBezTo>
                    <a:pt x="17" y="12"/>
                    <a:pt x="27" y="9"/>
                    <a:pt x="35" y="8"/>
                  </a:cubicBezTo>
                  <a:cubicBezTo>
                    <a:pt x="41" y="8"/>
                    <a:pt x="47" y="10"/>
                    <a:pt x="51" y="12"/>
                  </a:cubicBezTo>
                  <a:cubicBezTo>
                    <a:pt x="53" y="13"/>
                    <a:pt x="54" y="14"/>
                    <a:pt x="55" y="15"/>
                  </a:cubicBezTo>
                  <a:cubicBezTo>
                    <a:pt x="56" y="16"/>
                    <a:pt x="57" y="16"/>
                    <a:pt x="57" y="16"/>
                  </a:cubicBezTo>
                  <a:cubicBezTo>
                    <a:pt x="58" y="18"/>
                    <a:pt x="61" y="17"/>
                    <a:pt x="62" y="16"/>
                  </a:cubicBezTo>
                  <a:cubicBezTo>
                    <a:pt x="64" y="14"/>
                    <a:pt x="64" y="12"/>
                    <a:pt x="62" y="10"/>
                  </a:cubicBezTo>
                  <a:cubicBezTo>
                    <a:pt x="62" y="10"/>
                    <a:pt x="51" y="1"/>
                    <a:pt x="35" y="0"/>
                  </a:cubicBezTo>
                  <a:cubicBezTo>
                    <a:pt x="25" y="0"/>
                    <a:pt x="12" y="5"/>
                    <a:pt x="1" y="19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/>
            </a:p>
          </p:txBody>
        </p:sp>
        <p:sp>
          <p:nvSpPr>
            <p:cNvPr id="166" name="Freeform 22"/>
            <p:cNvSpPr/>
            <p:nvPr/>
          </p:nvSpPr>
          <p:spPr>
            <a:xfrm>
              <a:off x="7091761" y="3280115"/>
              <a:ext cx="15514" cy="38079"/>
            </a:xfrm>
            <a:custGeom>
              <a:avLst/>
              <a:gdLst>
                <a:gd name="T0" fmla="*/ 8 w 19"/>
                <a:gd name="T1" fmla="*/ 21 h 45"/>
                <a:gd name="T2" fmla="*/ 10 w 19"/>
                <a:gd name="T3" fmla="*/ 11 h 45"/>
                <a:gd name="T4" fmla="*/ 12 w 19"/>
                <a:gd name="T5" fmla="*/ 8 h 45"/>
                <a:gd name="T6" fmla="*/ 13 w 19"/>
                <a:gd name="T7" fmla="*/ 7 h 45"/>
                <a:gd name="T8" fmla="*/ 12 w 19"/>
                <a:gd name="T9" fmla="*/ 2 h 45"/>
                <a:gd name="T10" fmla="*/ 7 w 19"/>
                <a:gd name="T11" fmla="*/ 2 h 45"/>
                <a:gd name="T12" fmla="*/ 7 w 19"/>
                <a:gd name="T13" fmla="*/ 2 h 45"/>
                <a:gd name="T14" fmla="*/ 0 w 19"/>
                <a:gd name="T15" fmla="*/ 21 h 45"/>
                <a:gd name="T16" fmla="*/ 12 w 19"/>
                <a:gd name="T17" fmla="*/ 44 h 45"/>
                <a:gd name="T18" fmla="*/ 14 w 19"/>
                <a:gd name="T19" fmla="*/ 45 h 45"/>
                <a:gd name="T20" fmla="*/ 18 w 19"/>
                <a:gd name="T21" fmla="*/ 43 h 45"/>
                <a:gd name="T22" fmla="*/ 17 w 19"/>
                <a:gd name="T23" fmla="*/ 37 h 45"/>
                <a:gd name="T24" fmla="*/ 8 w 19"/>
                <a:gd name="T25" fmla="*/ 21 h 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45">
                  <a:moveTo>
                    <a:pt x="8" y="21"/>
                  </a:moveTo>
                  <a:cubicBezTo>
                    <a:pt x="8" y="17"/>
                    <a:pt x="9" y="14"/>
                    <a:pt x="10" y="11"/>
                  </a:cubicBezTo>
                  <a:cubicBezTo>
                    <a:pt x="11" y="10"/>
                    <a:pt x="12" y="9"/>
                    <a:pt x="12" y="8"/>
                  </a:cubicBezTo>
                  <a:cubicBezTo>
                    <a:pt x="13" y="8"/>
                    <a:pt x="13" y="7"/>
                    <a:pt x="13" y="7"/>
                  </a:cubicBezTo>
                  <a:cubicBezTo>
                    <a:pt x="14" y="6"/>
                    <a:pt x="14" y="3"/>
                    <a:pt x="12" y="2"/>
                  </a:cubicBezTo>
                  <a:cubicBezTo>
                    <a:pt x="11" y="0"/>
                    <a:pt x="8" y="1"/>
                    <a:pt x="7" y="2"/>
                  </a:cubicBezTo>
                  <a:quadBezTo>
                    <a:pt x="7" y="2"/>
                    <a:pt x="7" y="2"/>
                  </a:quadBezTo>
                  <a:cubicBezTo>
                    <a:pt x="7" y="3"/>
                    <a:pt x="0" y="10"/>
                    <a:pt x="0" y="21"/>
                  </a:cubicBezTo>
                  <a:cubicBezTo>
                    <a:pt x="0" y="28"/>
                    <a:pt x="3" y="37"/>
                    <a:pt x="12" y="44"/>
                  </a:cubicBezTo>
                  <a:cubicBezTo>
                    <a:pt x="13" y="44"/>
                    <a:pt x="14" y="45"/>
                    <a:pt x="14" y="45"/>
                  </a:cubicBezTo>
                  <a:cubicBezTo>
                    <a:pt x="16" y="45"/>
                    <a:pt x="17" y="44"/>
                    <a:pt x="18" y="43"/>
                  </a:cubicBezTo>
                  <a:cubicBezTo>
                    <a:pt x="19" y="41"/>
                    <a:pt x="19" y="39"/>
                    <a:pt x="17" y="37"/>
                  </a:cubicBezTo>
                  <a:cubicBezTo>
                    <a:pt x="9" y="31"/>
                    <a:pt x="8" y="26"/>
                    <a:pt x="8" y="21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/>
            </a:p>
          </p:txBody>
        </p:sp>
        <p:sp>
          <p:nvSpPr>
            <p:cNvPr id="167" name="Freeform 23"/>
            <p:cNvSpPr/>
            <p:nvPr/>
          </p:nvSpPr>
          <p:spPr>
            <a:xfrm>
              <a:off x="7074837" y="3275884"/>
              <a:ext cx="21155" cy="50772"/>
            </a:xfrm>
            <a:custGeom>
              <a:avLst/>
              <a:gdLst>
                <a:gd name="T0" fmla="*/ 8 w 26"/>
                <a:gd name="T1" fmla="*/ 28 h 63"/>
                <a:gd name="T2" fmla="*/ 11 w 26"/>
                <a:gd name="T3" fmla="*/ 13 h 63"/>
                <a:gd name="T4" fmla="*/ 14 w 26"/>
                <a:gd name="T5" fmla="*/ 8 h 63"/>
                <a:gd name="T6" fmla="*/ 15 w 26"/>
                <a:gd name="T7" fmla="*/ 7 h 63"/>
                <a:gd name="T8" fmla="*/ 14 w 26"/>
                <a:gd name="T9" fmla="*/ 1 h 63"/>
                <a:gd name="T10" fmla="*/ 8 w 26"/>
                <a:gd name="T11" fmla="*/ 2 h 63"/>
                <a:gd name="T12" fmla="*/ 0 w 26"/>
                <a:gd name="T13" fmla="*/ 28 h 63"/>
                <a:gd name="T14" fmla="*/ 20 w 26"/>
                <a:gd name="T15" fmla="*/ 62 h 63"/>
                <a:gd name="T16" fmla="*/ 22 w 26"/>
                <a:gd name="T17" fmla="*/ 63 h 63"/>
                <a:gd name="T18" fmla="*/ 25 w 26"/>
                <a:gd name="T19" fmla="*/ 62 h 63"/>
                <a:gd name="T20" fmla="*/ 24 w 26"/>
                <a:gd name="T21" fmla="*/ 56 h 63"/>
                <a:gd name="T22" fmla="*/ 8 w 26"/>
                <a:gd name="T23" fmla="*/ 28 h 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63">
                  <a:moveTo>
                    <a:pt x="8" y="28"/>
                  </a:moveTo>
                  <a:cubicBezTo>
                    <a:pt x="8" y="22"/>
                    <a:pt x="9" y="17"/>
                    <a:pt x="11" y="13"/>
                  </a:cubicBezTo>
                  <a:cubicBezTo>
                    <a:pt x="12" y="11"/>
                    <a:pt x="13" y="10"/>
                    <a:pt x="14" y="8"/>
                  </a:cubicBezTo>
                  <a:cubicBezTo>
                    <a:pt x="14" y="7"/>
                    <a:pt x="15" y="7"/>
                    <a:pt x="15" y="7"/>
                  </a:cubicBezTo>
                  <a:cubicBezTo>
                    <a:pt x="16" y="5"/>
                    <a:pt x="16" y="3"/>
                    <a:pt x="14" y="1"/>
                  </a:cubicBezTo>
                  <a:cubicBezTo>
                    <a:pt x="12" y="0"/>
                    <a:pt x="10" y="0"/>
                    <a:pt x="8" y="2"/>
                  </a:cubicBezTo>
                  <a:cubicBezTo>
                    <a:pt x="8" y="2"/>
                    <a:pt x="0" y="13"/>
                    <a:pt x="0" y="28"/>
                  </a:cubicBezTo>
                  <a:cubicBezTo>
                    <a:pt x="0" y="39"/>
                    <a:pt x="5" y="52"/>
                    <a:pt x="20" y="62"/>
                  </a:cubicBezTo>
                  <a:cubicBezTo>
                    <a:pt x="20" y="63"/>
                    <a:pt x="21" y="63"/>
                    <a:pt x="22" y="63"/>
                  </a:cubicBezTo>
                  <a:cubicBezTo>
                    <a:pt x="23" y="63"/>
                    <a:pt x="24" y="63"/>
                    <a:pt x="25" y="62"/>
                  </a:cubicBezTo>
                  <a:cubicBezTo>
                    <a:pt x="26" y="60"/>
                    <a:pt x="26" y="57"/>
                    <a:pt x="24" y="56"/>
                  </a:cubicBezTo>
                  <a:cubicBezTo>
                    <a:pt x="11" y="46"/>
                    <a:pt x="8" y="36"/>
                    <a:pt x="8" y="28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/>
            </a:p>
          </p:txBody>
        </p:sp>
        <p:sp>
          <p:nvSpPr>
            <p:cNvPr id="168" name="Freeform 24"/>
            <p:cNvSpPr/>
            <p:nvPr/>
          </p:nvSpPr>
          <p:spPr>
            <a:xfrm>
              <a:off x="7524731" y="3567821"/>
              <a:ext cx="35259" cy="16924"/>
            </a:xfrm>
            <a:custGeom>
              <a:avLst/>
              <a:gdLst>
                <a:gd name="T0" fmla="*/ 1 w 44"/>
                <a:gd name="T1" fmla="*/ 7 h 22"/>
                <a:gd name="T2" fmla="*/ 26 w 44"/>
                <a:gd name="T3" fmla="*/ 22 h 22"/>
                <a:gd name="T4" fmla="*/ 42 w 44"/>
                <a:gd name="T5" fmla="*/ 18 h 22"/>
                <a:gd name="T6" fmla="*/ 43 w 44"/>
                <a:gd name="T7" fmla="*/ 12 h 22"/>
                <a:gd name="T8" fmla="*/ 38 w 44"/>
                <a:gd name="T9" fmla="*/ 11 h 22"/>
                <a:gd name="T10" fmla="*/ 26 w 44"/>
                <a:gd name="T11" fmla="*/ 14 h 22"/>
                <a:gd name="T12" fmla="*/ 13 w 44"/>
                <a:gd name="T13" fmla="*/ 9 h 22"/>
                <a:gd name="T14" fmla="*/ 9 w 44"/>
                <a:gd name="T15" fmla="*/ 5 h 22"/>
                <a:gd name="T16" fmla="*/ 8 w 44"/>
                <a:gd name="T17" fmla="*/ 3 h 22"/>
                <a:gd name="T18" fmla="*/ 3 w 44"/>
                <a:gd name="T19" fmla="*/ 1 h 22"/>
                <a:gd name="T20" fmla="*/ 1 w 44"/>
                <a:gd name="T21" fmla="*/ 7 h 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22">
                  <a:moveTo>
                    <a:pt x="1" y="7"/>
                  </a:moveTo>
                  <a:cubicBezTo>
                    <a:pt x="1" y="7"/>
                    <a:pt x="9" y="22"/>
                    <a:pt x="26" y="22"/>
                  </a:cubicBezTo>
                  <a:cubicBezTo>
                    <a:pt x="30" y="22"/>
                    <a:pt x="36" y="21"/>
                    <a:pt x="42" y="18"/>
                  </a:cubicBezTo>
                  <a:cubicBezTo>
                    <a:pt x="43" y="17"/>
                    <a:pt x="44" y="14"/>
                    <a:pt x="43" y="12"/>
                  </a:cubicBezTo>
                  <a:cubicBezTo>
                    <a:pt x="42" y="11"/>
                    <a:pt x="40" y="10"/>
                    <a:pt x="38" y="11"/>
                  </a:cubicBezTo>
                  <a:cubicBezTo>
                    <a:pt x="33" y="14"/>
                    <a:pt x="29" y="14"/>
                    <a:pt x="26" y="14"/>
                  </a:cubicBezTo>
                  <a:cubicBezTo>
                    <a:pt x="20" y="14"/>
                    <a:pt x="16" y="12"/>
                    <a:pt x="13" y="9"/>
                  </a:cubicBezTo>
                  <a:cubicBezTo>
                    <a:pt x="11" y="7"/>
                    <a:pt x="10" y="6"/>
                    <a:pt x="9" y="5"/>
                  </a:cubicBezTo>
                  <a:cubicBezTo>
                    <a:pt x="9" y="4"/>
                    <a:pt x="8" y="3"/>
                    <a:pt x="8" y="3"/>
                  </a:cubicBezTo>
                  <a:cubicBezTo>
                    <a:pt x="7" y="1"/>
                    <a:pt x="5" y="0"/>
                    <a:pt x="3" y="1"/>
                  </a:cubicBezTo>
                  <a:cubicBezTo>
                    <a:pt x="1" y="2"/>
                    <a:pt x="0" y="5"/>
                    <a:pt x="1" y="7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/>
            </a:p>
          </p:txBody>
        </p:sp>
        <p:sp>
          <p:nvSpPr>
            <p:cNvPr id="169" name="Freeform 25"/>
            <p:cNvSpPr/>
            <p:nvPr/>
          </p:nvSpPr>
          <p:spPr>
            <a:xfrm>
              <a:off x="7513448" y="3579104"/>
              <a:ext cx="52182" cy="22565"/>
            </a:xfrm>
            <a:custGeom>
              <a:avLst/>
              <a:gdLst>
                <a:gd name="T0" fmla="*/ 36 w 64"/>
                <a:gd name="T1" fmla="*/ 27 h 27"/>
                <a:gd name="T2" fmla="*/ 36 w 64"/>
                <a:gd name="T3" fmla="*/ 27 h 27"/>
                <a:gd name="T4" fmla="*/ 61 w 64"/>
                <a:gd name="T5" fmla="*/ 19 h 27"/>
                <a:gd name="T6" fmla="*/ 63 w 64"/>
                <a:gd name="T7" fmla="*/ 14 h 27"/>
                <a:gd name="T8" fmla="*/ 57 w 64"/>
                <a:gd name="T9" fmla="*/ 12 h 27"/>
                <a:gd name="T10" fmla="*/ 36 w 64"/>
                <a:gd name="T11" fmla="*/ 19 h 27"/>
                <a:gd name="T12" fmla="*/ 16 w 64"/>
                <a:gd name="T13" fmla="*/ 11 h 27"/>
                <a:gd name="T14" fmla="*/ 10 w 64"/>
                <a:gd name="T15" fmla="*/ 5 h 27"/>
                <a:gd name="T16" fmla="*/ 8 w 64"/>
                <a:gd name="T17" fmla="*/ 2 h 27"/>
                <a:gd name="T18" fmla="*/ 3 w 64"/>
                <a:gd name="T19" fmla="*/ 1 h 27"/>
                <a:gd name="T20" fmla="*/ 2 w 64"/>
                <a:gd name="T21" fmla="*/ 6 h 27"/>
                <a:gd name="T22" fmla="*/ 2 w 64"/>
                <a:gd name="T23" fmla="*/ 6 h 27"/>
                <a:gd name="T24" fmla="*/ 36 w 64"/>
                <a:gd name="T25" fmla="*/ 27 h 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27">
                  <a:moveTo>
                    <a:pt x="36" y="27"/>
                  </a:moveTo>
                  <a:quadBezTo>
                    <a:pt x="36" y="27"/>
                    <a:pt x="36" y="27"/>
                  </a:quadBezTo>
                  <a:cubicBezTo>
                    <a:pt x="44" y="27"/>
                    <a:pt x="52" y="25"/>
                    <a:pt x="61" y="19"/>
                  </a:cubicBezTo>
                  <a:cubicBezTo>
                    <a:pt x="63" y="18"/>
                    <a:pt x="64" y="16"/>
                    <a:pt x="63" y="14"/>
                  </a:cubicBezTo>
                  <a:cubicBezTo>
                    <a:pt x="62" y="12"/>
                    <a:pt x="59" y="11"/>
                    <a:pt x="57" y="12"/>
                  </a:cubicBezTo>
                  <a:cubicBezTo>
                    <a:pt x="49" y="17"/>
                    <a:pt x="42" y="19"/>
                    <a:pt x="36" y="19"/>
                  </a:cubicBezTo>
                  <a:cubicBezTo>
                    <a:pt x="27" y="19"/>
                    <a:pt x="20" y="15"/>
                    <a:pt x="16" y="11"/>
                  </a:cubicBezTo>
                  <a:cubicBezTo>
                    <a:pt x="13" y="9"/>
                    <a:pt x="11" y="6"/>
                    <a:pt x="10" y="5"/>
                  </a:cubicBezTo>
                  <a:cubicBezTo>
                    <a:pt x="9" y="3"/>
                    <a:pt x="9" y="2"/>
                    <a:pt x="8" y="2"/>
                  </a:cubicBezTo>
                  <a:cubicBezTo>
                    <a:pt x="7" y="0"/>
                    <a:pt x="5" y="0"/>
                    <a:pt x="3" y="1"/>
                  </a:cubicBezTo>
                  <a:cubicBezTo>
                    <a:pt x="1" y="2"/>
                    <a:pt x="0" y="4"/>
                    <a:pt x="2" y="6"/>
                  </a:cubicBezTo>
                  <a:quadBezTo>
                    <a:pt x="2" y="6"/>
                    <a:pt x="2" y="6"/>
                  </a:quadBezTo>
                  <a:cubicBezTo>
                    <a:pt x="2" y="6"/>
                    <a:pt x="13" y="27"/>
                    <a:pt x="36" y="27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/>
            </a:p>
          </p:txBody>
        </p:sp>
        <p:sp>
          <p:nvSpPr>
            <p:cNvPr id="170" name="Freeform 26"/>
            <p:cNvSpPr/>
            <p:nvPr/>
          </p:nvSpPr>
          <p:spPr>
            <a:xfrm>
              <a:off x="7269462" y="2957151"/>
              <a:ext cx="210139" cy="118467"/>
            </a:xfrm>
            <a:custGeom>
              <a:avLst/>
              <a:gdLst>
                <a:gd name="T0" fmla="*/ 259 w 259"/>
                <a:gd name="T1" fmla="*/ 103 h 145"/>
                <a:gd name="T2" fmla="*/ 253 w 259"/>
                <a:gd name="T3" fmla="*/ 99 h 145"/>
                <a:gd name="T4" fmla="*/ 201 w 259"/>
                <a:gd name="T5" fmla="*/ 97 h 145"/>
                <a:gd name="T6" fmla="*/ 220 w 259"/>
                <a:gd name="T7" fmla="*/ 63 h 145"/>
                <a:gd name="T8" fmla="*/ 219 w 259"/>
                <a:gd name="T9" fmla="*/ 57 h 145"/>
                <a:gd name="T10" fmla="*/ 213 w 259"/>
                <a:gd name="T11" fmla="*/ 55 h 145"/>
                <a:gd name="T12" fmla="*/ 170 w 259"/>
                <a:gd name="T13" fmla="*/ 70 h 145"/>
                <a:gd name="T14" fmla="*/ 175 w 259"/>
                <a:gd name="T15" fmla="*/ 9 h 145"/>
                <a:gd name="T16" fmla="*/ 171 w 259"/>
                <a:gd name="T17" fmla="*/ 3 h 145"/>
                <a:gd name="T18" fmla="*/ 164 w 259"/>
                <a:gd name="T19" fmla="*/ 5 h 145"/>
                <a:gd name="T20" fmla="*/ 125 w 259"/>
                <a:gd name="T21" fmla="*/ 50 h 145"/>
                <a:gd name="T22" fmla="*/ 99 w 259"/>
                <a:gd name="T23" fmla="*/ 3 h 145"/>
                <a:gd name="T24" fmla="*/ 93 w 259"/>
                <a:gd name="T25" fmla="*/ 0 h 145"/>
                <a:gd name="T26" fmla="*/ 88 w 259"/>
                <a:gd name="T27" fmla="*/ 5 h 145"/>
                <a:gd name="T28" fmla="*/ 77 w 259"/>
                <a:gd name="T29" fmla="*/ 61 h 145"/>
                <a:gd name="T30" fmla="*/ 36 w 259"/>
                <a:gd name="T31" fmla="*/ 31 h 145"/>
                <a:gd name="T32" fmla="*/ 29 w 259"/>
                <a:gd name="T33" fmla="*/ 31 h 145"/>
                <a:gd name="T34" fmla="*/ 26 w 259"/>
                <a:gd name="T35" fmla="*/ 38 h 145"/>
                <a:gd name="T36" fmla="*/ 45 w 259"/>
                <a:gd name="T37" fmla="*/ 100 h 145"/>
                <a:gd name="T38" fmla="*/ 7 w 259"/>
                <a:gd name="T39" fmla="*/ 102 h 145"/>
                <a:gd name="T40" fmla="*/ 1 w 259"/>
                <a:gd name="T41" fmla="*/ 106 h 145"/>
                <a:gd name="T42" fmla="*/ 3 w 259"/>
                <a:gd name="T43" fmla="*/ 113 h 145"/>
                <a:gd name="T44" fmla="*/ 37 w 259"/>
                <a:gd name="T45" fmla="*/ 143 h 145"/>
                <a:gd name="T46" fmla="*/ 41 w 259"/>
                <a:gd name="T47" fmla="*/ 145 h 145"/>
                <a:gd name="T48" fmla="*/ 45 w 259"/>
                <a:gd name="T49" fmla="*/ 143 h 145"/>
                <a:gd name="T50" fmla="*/ 45 w 259"/>
                <a:gd name="T51" fmla="*/ 134 h 145"/>
                <a:gd name="T52" fmla="*/ 22 w 259"/>
                <a:gd name="T53" fmla="*/ 113 h 145"/>
                <a:gd name="T54" fmla="*/ 53 w 259"/>
                <a:gd name="T55" fmla="*/ 112 h 145"/>
                <a:gd name="T56" fmla="*/ 58 w 259"/>
                <a:gd name="T57" fmla="*/ 110 h 145"/>
                <a:gd name="T58" fmla="*/ 59 w 259"/>
                <a:gd name="T59" fmla="*/ 104 h 145"/>
                <a:gd name="T60" fmla="*/ 43 w 259"/>
                <a:gd name="T61" fmla="*/ 51 h 145"/>
                <a:gd name="T62" fmla="*/ 78 w 259"/>
                <a:gd name="T63" fmla="*/ 76 h 145"/>
                <a:gd name="T64" fmla="*/ 83 w 259"/>
                <a:gd name="T65" fmla="*/ 77 h 145"/>
                <a:gd name="T66" fmla="*/ 87 w 259"/>
                <a:gd name="T67" fmla="*/ 72 h 145"/>
                <a:gd name="T68" fmla="*/ 97 w 259"/>
                <a:gd name="T69" fmla="*/ 23 h 145"/>
                <a:gd name="T70" fmla="*/ 119 w 259"/>
                <a:gd name="T71" fmla="*/ 63 h 145"/>
                <a:gd name="T72" fmla="*/ 123 w 259"/>
                <a:gd name="T73" fmla="*/ 66 h 145"/>
                <a:gd name="T74" fmla="*/ 129 w 259"/>
                <a:gd name="T75" fmla="*/ 64 h 145"/>
                <a:gd name="T76" fmla="*/ 161 w 259"/>
                <a:gd name="T77" fmla="*/ 27 h 145"/>
                <a:gd name="T78" fmla="*/ 157 w 259"/>
                <a:gd name="T79" fmla="*/ 78 h 145"/>
                <a:gd name="T80" fmla="*/ 159 w 259"/>
                <a:gd name="T81" fmla="*/ 83 h 145"/>
                <a:gd name="T82" fmla="*/ 165 w 259"/>
                <a:gd name="T83" fmla="*/ 84 h 145"/>
                <a:gd name="T84" fmla="*/ 202 w 259"/>
                <a:gd name="T85" fmla="*/ 71 h 145"/>
                <a:gd name="T86" fmla="*/ 186 w 259"/>
                <a:gd name="T87" fmla="*/ 100 h 145"/>
                <a:gd name="T88" fmla="*/ 186 w 259"/>
                <a:gd name="T89" fmla="*/ 106 h 145"/>
                <a:gd name="T90" fmla="*/ 191 w 259"/>
                <a:gd name="T91" fmla="*/ 109 h 145"/>
                <a:gd name="T92" fmla="*/ 234 w 259"/>
                <a:gd name="T93" fmla="*/ 110 h 145"/>
                <a:gd name="T94" fmla="*/ 203 w 259"/>
                <a:gd name="T95" fmla="*/ 131 h 145"/>
                <a:gd name="T96" fmla="*/ 202 w 259"/>
                <a:gd name="T97" fmla="*/ 139 h 145"/>
                <a:gd name="T98" fmla="*/ 210 w 259"/>
                <a:gd name="T99" fmla="*/ 141 h 145"/>
                <a:gd name="T100" fmla="*/ 256 w 259"/>
                <a:gd name="T101" fmla="*/ 110 h 145"/>
                <a:gd name="T102" fmla="*/ 259 w 259"/>
                <a:gd name="T103" fmla="*/ 103 h 1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9" h="145">
                  <a:moveTo>
                    <a:pt x="259" y="103"/>
                  </a:moveTo>
                  <a:cubicBezTo>
                    <a:pt x="258" y="101"/>
                    <a:pt x="256" y="99"/>
                    <a:pt x="253" y="99"/>
                  </a:cubicBezTo>
                  <a:quadBezTo>
                    <a:pt x="201" y="97"/>
                    <a:pt x="201" y="97"/>
                  </a:quadBezTo>
                  <a:quadBezTo>
                    <a:pt x="220" y="63"/>
                    <a:pt x="220" y="63"/>
                  </a:quadBezTo>
                  <a:cubicBezTo>
                    <a:pt x="221" y="61"/>
                    <a:pt x="221" y="58"/>
                    <a:pt x="219" y="57"/>
                  </a:cubicBezTo>
                  <a:cubicBezTo>
                    <a:pt x="218" y="55"/>
                    <a:pt x="215" y="54"/>
                    <a:pt x="213" y="55"/>
                  </a:cubicBezTo>
                  <a:quadBezTo>
                    <a:pt x="170" y="70"/>
                    <a:pt x="170" y="70"/>
                  </a:quadBezTo>
                  <a:quadBezTo>
                    <a:pt x="175" y="9"/>
                    <a:pt x="175" y="9"/>
                  </a:quadBezTo>
                  <a:cubicBezTo>
                    <a:pt x="175" y="7"/>
                    <a:pt x="173" y="4"/>
                    <a:pt x="171" y="3"/>
                  </a:cubicBezTo>
                  <a:cubicBezTo>
                    <a:pt x="169" y="2"/>
                    <a:pt x="166" y="3"/>
                    <a:pt x="164" y="5"/>
                  </a:cubicBezTo>
                  <a:quadBezTo>
                    <a:pt x="125" y="50"/>
                    <a:pt x="125" y="50"/>
                  </a:quadBezTo>
                  <a:quadBezTo>
                    <a:pt x="99" y="3"/>
                    <a:pt x="99" y="3"/>
                  </a:quadBezTo>
                  <a:cubicBezTo>
                    <a:pt x="98" y="1"/>
                    <a:pt x="96" y="0"/>
                    <a:pt x="93" y="0"/>
                  </a:cubicBezTo>
                  <a:cubicBezTo>
                    <a:pt x="91" y="0"/>
                    <a:pt x="89" y="2"/>
                    <a:pt x="88" y="5"/>
                  </a:cubicBezTo>
                  <a:quadBezTo>
                    <a:pt x="77" y="61"/>
                    <a:pt x="77" y="61"/>
                  </a:quadBezTo>
                  <a:quadBezTo>
                    <a:pt x="36" y="31"/>
                    <a:pt x="36" y="31"/>
                  </a:quadBezTo>
                  <a:cubicBezTo>
                    <a:pt x="34" y="30"/>
                    <a:pt x="31" y="30"/>
                    <a:pt x="29" y="31"/>
                  </a:cubicBezTo>
                  <a:cubicBezTo>
                    <a:pt x="27" y="33"/>
                    <a:pt x="26" y="35"/>
                    <a:pt x="26" y="38"/>
                  </a:cubicBezTo>
                  <a:quadBezTo>
                    <a:pt x="45" y="100"/>
                    <a:pt x="45" y="100"/>
                  </a:quadBezTo>
                  <a:quadBezTo>
                    <a:pt x="7" y="102"/>
                    <a:pt x="7" y="102"/>
                  </a:quadBezTo>
                  <a:cubicBezTo>
                    <a:pt x="4" y="102"/>
                    <a:pt x="2" y="104"/>
                    <a:pt x="1" y="106"/>
                  </a:cubicBezTo>
                  <a:cubicBezTo>
                    <a:pt x="0" y="108"/>
                    <a:pt x="1" y="111"/>
                    <a:pt x="3" y="113"/>
                  </a:cubicBezTo>
                  <a:quadBezTo>
                    <a:pt x="37" y="143"/>
                    <a:pt x="37" y="143"/>
                  </a:quadBezTo>
                  <a:cubicBezTo>
                    <a:pt x="38" y="144"/>
                    <a:pt x="39" y="145"/>
                    <a:pt x="41" y="145"/>
                  </a:cubicBezTo>
                  <a:cubicBezTo>
                    <a:pt x="43" y="145"/>
                    <a:pt x="44" y="144"/>
                    <a:pt x="45" y="143"/>
                  </a:cubicBezTo>
                  <a:cubicBezTo>
                    <a:pt x="48" y="140"/>
                    <a:pt x="47" y="136"/>
                    <a:pt x="45" y="134"/>
                  </a:cubicBezTo>
                  <a:quadBezTo>
                    <a:pt x="22" y="113"/>
                    <a:pt x="22" y="113"/>
                  </a:quadBezTo>
                  <a:quadBezTo>
                    <a:pt x="53" y="112"/>
                    <a:pt x="53" y="112"/>
                  </a:quadBezTo>
                  <a:cubicBezTo>
                    <a:pt x="55" y="112"/>
                    <a:pt x="57" y="111"/>
                    <a:pt x="58" y="110"/>
                  </a:cubicBezTo>
                  <a:cubicBezTo>
                    <a:pt x="59" y="108"/>
                    <a:pt x="59" y="106"/>
                    <a:pt x="59" y="104"/>
                  </a:cubicBezTo>
                  <a:quadBezTo>
                    <a:pt x="43" y="51"/>
                    <a:pt x="43" y="51"/>
                  </a:quadBezTo>
                  <a:quadBezTo>
                    <a:pt x="78" y="76"/>
                    <a:pt x="78" y="76"/>
                  </a:quadBezTo>
                  <a:cubicBezTo>
                    <a:pt x="79" y="77"/>
                    <a:pt x="82" y="78"/>
                    <a:pt x="83" y="77"/>
                  </a:cubicBezTo>
                  <a:cubicBezTo>
                    <a:pt x="85" y="76"/>
                    <a:pt x="87" y="74"/>
                    <a:pt x="87" y="72"/>
                  </a:cubicBezTo>
                  <a:quadBezTo>
                    <a:pt x="97" y="23"/>
                    <a:pt x="97" y="23"/>
                  </a:quadBezTo>
                  <a:quadBezTo>
                    <a:pt x="119" y="63"/>
                    <a:pt x="119" y="63"/>
                  </a:quadBezTo>
                  <a:cubicBezTo>
                    <a:pt x="120" y="65"/>
                    <a:pt x="121" y="66"/>
                    <a:pt x="123" y="66"/>
                  </a:cubicBezTo>
                  <a:cubicBezTo>
                    <a:pt x="125" y="67"/>
                    <a:pt x="127" y="66"/>
                    <a:pt x="129" y="64"/>
                  </a:cubicBezTo>
                  <a:quadBezTo>
                    <a:pt x="161" y="27"/>
                    <a:pt x="161" y="27"/>
                  </a:quadBezTo>
                  <a:quadBezTo>
                    <a:pt x="157" y="78"/>
                    <a:pt x="157" y="78"/>
                  </a:quadBezTo>
                  <a:cubicBezTo>
                    <a:pt x="157" y="80"/>
                    <a:pt x="158" y="82"/>
                    <a:pt x="159" y="83"/>
                  </a:cubicBezTo>
                  <a:cubicBezTo>
                    <a:pt x="161" y="85"/>
                    <a:pt x="163" y="85"/>
                    <a:pt x="165" y="84"/>
                  </a:cubicBezTo>
                  <a:quadBezTo>
                    <a:pt x="202" y="71"/>
                    <a:pt x="202" y="71"/>
                  </a:quadBezTo>
                  <a:quadBezTo>
                    <a:pt x="186" y="100"/>
                    <a:pt x="186" y="100"/>
                  </a:quadBezTo>
                  <a:cubicBezTo>
                    <a:pt x="185" y="102"/>
                    <a:pt x="185" y="104"/>
                    <a:pt x="186" y="106"/>
                  </a:cubicBezTo>
                  <a:cubicBezTo>
                    <a:pt x="187" y="108"/>
                    <a:pt x="189" y="109"/>
                    <a:pt x="191" y="109"/>
                  </a:cubicBezTo>
                  <a:quadBezTo>
                    <a:pt x="234" y="110"/>
                    <a:pt x="234" y="110"/>
                  </a:quadBezTo>
                  <a:quadBezTo>
                    <a:pt x="203" y="131"/>
                    <a:pt x="203" y="131"/>
                  </a:quadBezTo>
                  <a:cubicBezTo>
                    <a:pt x="200" y="133"/>
                    <a:pt x="200" y="136"/>
                    <a:pt x="202" y="139"/>
                  </a:cubicBezTo>
                  <a:cubicBezTo>
                    <a:pt x="203" y="142"/>
                    <a:pt x="207" y="143"/>
                    <a:pt x="210" y="141"/>
                  </a:cubicBezTo>
                  <a:quadBezTo>
                    <a:pt x="256" y="110"/>
                    <a:pt x="256" y="110"/>
                  </a:quadBezTo>
                  <a:cubicBezTo>
                    <a:pt x="258" y="109"/>
                    <a:pt x="259" y="106"/>
                    <a:pt x="259" y="103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/>
            </a:p>
          </p:txBody>
        </p:sp>
      </p:grpSp>
      <p:sp>
        <p:nvSpPr>
          <p:cNvPr id="172" name="TextBox 171"/>
          <p:cNvSpPr txBox="1"/>
          <p:nvPr/>
        </p:nvSpPr>
        <p:spPr>
          <a:xfrm>
            <a:off x="7405573" y="3204984"/>
            <a:ext cx="1700327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>
              <a:defRPr/>
            </a:pPr>
            <a:r>
              <a:rPr lang="ko-KR" altLang="en-US" sz="240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rgbClr val="5a8428"/>
                </a:solidFill>
                <a:latin typeface="+mj-ea"/>
                <a:ea typeface="+mj-ea"/>
              </a:rPr>
              <a:t>부딪힘</a:t>
            </a:r>
            <a:endParaRPr lang="ko-KR" altLang="en-US" sz="2000">
              <a:ln w="9525">
                <a:solidFill>
                  <a:srgbClr val="a1a1a1">
                    <a:alpha val="0"/>
                  </a:srgbClr>
                </a:solidFill>
              </a:ln>
              <a:solidFill>
                <a:srgbClr val="5a8428"/>
              </a:solidFill>
              <a:latin typeface="+mj-ea"/>
              <a:ea typeface="+mj-ea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7405573" y="3625004"/>
            <a:ext cx="1700327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>
              <a:defRPr/>
            </a:pPr>
            <a:r>
              <a:rPr lang="ko-KR" altLang="en-US" sz="240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rgbClr val="5a8428"/>
                </a:solidFill>
                <a:latin typeface="+mj-ea"/>
                <a:ea typeface="+mj-ea"/>
              </a:rPr>
              <a:t>끼임</a:t>
            </a:r>
            <a:endParaRPr lang="ko-KR" altLang="en-US" sz="2000">
              <a:ln w="9525">
                <a:solidFill>
                  <a:srgbClr val="a1a1a1">
                    <a:alpha val="0"/>
                  </a:srgbClr>
                </a:solidFill>
              </a:ln>
              <a:solidFill>
                <a:srgbClr val="5a8428"/>
              </a:solidFill>
              <a:latin typeface="+mj-ea"/>
              <a:ea typeface="+mj-ea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7228146" y="4050030"/>
            <a:ext cx="1877754" cy="45665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>
              <a:defRPr/>
            </a:pPr>
            <a:r>
              <a:rPr lang="ko-KR" altLang="en-US" sz="240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rgbClr val="5a8428"/>
                </a:solidFill>
                <a:latin typeface="+mj-ea"/>
                <a:ea typeface="+mj-ea"/>
              </a:rPr>
              <a:t>물체에 맞음</a:t>
            </a:r>
            <a:endParaRPr lang="ko-KR" altLang="en-US" sz="2000">
              <a:ln w="9525">
                <a:solidFill>
                  <a:srgbClr val="a1a1a1">
                    <a:alpha val="0"/>
                  </a:srgbClr>
                </a:solidFill>
              </a:ln>
              <a:solidFill>
                <a:srgbClr val="5a8428"/>
              </a:solidFill>
              <a:latin typeface="+mj-ea"/>
              <a:ea typeface="+mj-ea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9970972" y="3655781"/>
            <a:ext cx="1700328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lvl="0">
              <a:defRPr/>
            </a:pPr>
            <a:r>
              <a:rPr lang="en-US" altLang="ko-KR" sz="200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rgbClr val="000066"/>
                </a:solidFill>
                <a:latin typeface="+mj-ea"/>
                <a:ea typeface="+mj-ea"/>
              </a:rPr>
              <a:t>90</a:t>
            </a:r>
            <a:r>
              <a:rPr lang="ko-KR" altLang="en-US" sz="200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rgbClr val="000066"/>
                </a:solidFill>
                <a:latin typeface="+mj-ea"/>
                <a:ea typeface="+mj-ea"/>
              </a:rPr>
              <a:t>명</a:t>
            </a:r>
            <a:r>
              <a:rPr lang="en-US" altLang="ko-KR" sz="160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rgbClr val="000066"/>
                </a:solidFill>
                <a:latin typeface="+mn-ea"/>
              </a:rPr>
              <a:t>(10.3%)</a:t>
            </a:r>
            <a:endParaRPr lang="ko-KR" altLang="en-US" sz="1600">
              <a:ln w="9525">
                <a:solidFill>
                  <a:srgbClr val="a1a1a1">
                    <a:alpha val="0"/>
                  </a:srgbClr>
                </a:solidFill>
              </a:ln>
              <a:solidFill>
                <a:srgbClr val="000066"/>
              </a:solidFill>
              <a:latin typeface="+mn-ea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9570756" y="4075801"/>
            <a:ext cx="1700328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lvl="0">
              <a:defRPr/>
            </a:pPr>
            <a:r>
              <a:rPr lang="en-US" altLang="ko-KR" sz="200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rgbClr val="000066"/>
                </a:solidFill>
                <a:latin typeface="+mj-ea"/>
                <a:ea typeface="+mj-ea"/>
              </a:rPr>
              <a:t>57</a:t>
            </a:r>
            <a:r>
              <a:rPr lang="ko-KR" altLang="en-US" sz="200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rgbClr val="000066"/>
                </a:solidFill>
                <a:latin typeface="+mj-ea"/>
                <a:ea typeface="+mj-ea"/>
              </a:rPr>
              <a:t>명</a:t>
            </a:r>
            <a:r>
              <a:rPr lang="en-US" altLang="ko-KR" sz="160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rgbClr val="000066"/>
                </a:solidFill>
                <a:latin typeface="+mn-ea"/>
              </a:rPr>
              <a:t>(6.5%)</a:t>
            </a:r>
            <a:endParaRPr lang="ko-KR" altLang="en-US" sz="1600">
              <a:ln w="9525">
                <a:solidFill>
                  <a:srgbClr val="a1a1a1">
                    <a:alpha val="0"/>
                  </a:srgbClr>
                </a:solidFill>
              </a:ln>
              <a:solidFill>
                <a:srgbClr val="000066"/>
              </a:solidFill>
              <a:latin typeface="+mn-ea"/>
            </a:endParaRPr>
          </a:p>
        </p:txBody>
      </p:sp>
      <p:sp>
        <p:nvSpPr>
          <p:cNvPr id="183" name="사각형: 둥근 위쪽 모서리 182"/>
          <p:cNvSpPr/>
          <p:nvPr/>
        </p:nvSpPr>
        <p:spPr>
          <a:xfrm rot="5400000">
            <a:off x="10128590" y="1792466"/>
            <a:ext cx="290878" cy="242769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176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84" name="사각형: 둥근 위쪽 모서리 183"/>
          <p:cNvSpPr/>
          <p:nvPr/>
        </p:nvSpPr>
        <p:spPr>
          <a:xfrm rot="5400000">
            <a:off x="9378299" y="2968764"/>
            <a:ext cx="290878" cy="92711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db6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75" name="TextBox 174"/>
          <p:cNvSpPr txBox="1"/>
          <p:nvPr/>
        </p:nvSpPr>
        <p:spPr>
          <a:xfrm>
            <a:off x="9105901" y="2811931"/>
            <a:ext cx="1700328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lvl="0">
              <a:defRPr/>
            </a:pPr>
            <a:r>
              <a:rPr lang="en-US" altLang="ko-KR" sz="200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322</a:t>
            </a:r>
            <a:r>
              <a:rPr lang="ko-KR" altLang="en-US" sz="200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명</a:t>
            </a:r>
            <a:r>
              <a:rPr lang="en-US" altLang="ko-KR" sz="160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(36.8%)</a:t>
            </a:r>
            <a:endParaRPr lang="ko-KR" altLang="en-US" sz="1600">
              <a:ln w="9525">
                <a:solidFill>
                  <a:srgbClr val="a1a1a1">
                    <a:alpha val="0"/>
                  </a:srgbClr>
                </a:solidFill>
              </a:ln>
              <a:solidFill>
                <a:schemeClr val="bg1"/>
              </a:solidFill>
              <a:latin typeface="+mn-ea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9987296" y="3235761"/>
            <a:ext cx="1700328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lvl="0">
              <a:defRPr/>
            </a:pPr>
            <a:r>
              <a:rPr lang="en-US" altLang="ko-KR" sz="200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rgbClr val="000066"/>
                </a:solidFill>
                <a:latin typeface="+mj-ea"/>
                <a:ea typeface="+mj-ea"/>
              </a:rPr>
              <a:t>92</a:t>
            </a:r>
            <a:r>
              <a:rPr lang="ko-KR" altLang="en-US" sz="200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rgbClr val="000066"/>
                </a:solidFill>
                <a:latin typeface="+mj-ea"/>
                <a:ea typeface="+mj-ea"/>
              </a:rPr>
              <a:t>명</a:t>
            </a:r>
            <a:r>
              <a:rPr lang="en-US" altLang="ko-KR" sz="160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rgbClr val="000066"/>
                </a:solidFill>
                <a:latin typeface="+mn-ea"/>
              </a:rPr>
              <a:t>(10.5%) </a:t>
            </a:r>
            <a:endParaRPr lang="ko-KR" altLang="en-US" sz="1600">
              <a:ln w="9525">
                <a:solidFill>
                  <a:srgbClr val="a1a1a1">
                    <a:alpha val="0"/>
                  </a:srgbClr>
                </a:solidFill>
              </a:ln>
              <a:solidFill>
                <a:srgbClr val="000066"/>
              </a:solidFill>
              <a:latin typeface="+mn-ea"/>
            </a:endParaRPr>
          </a:p>
        </p:txBody>
      </p:sp>
      <p:sp>
        <p:nvSpPr>
          <p:cNvPr id="185" name="사각형: 둥근 위쪽 모서리 184"/>
          <p:cNvSpPr/>
          <p:nvPr/>
        </p:nvSpPr>
        <p:spPr>
          <a:xfrm rot="5400000">
            <a:off x="9370137" y="3410869"/>
            <a:ext cx="290878" cy="91079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db6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86" name="사각형: 둥근 위쪽 모서리 185"/>
          <p:cNvSpPr/>
          <p:nvPr/>
        </p:nvSpPr>
        <p:spPr>
          <a:xfrm rot="5400000">
            <a:off x="9174113" y="4030549"/>
            <a:ext cx="290878" cy="51874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7db6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grpSp>
        <p:nvGrpSpPr>
          <p:cNvPr id="10" name="그룹 9"/>
          <p:cNvGrpSpPr/>
          <p:nvPr/>
        </p:nvGrpSpPr>
        <p:grpSpPr>
          <a:xfrm rot="0">
            <a:off x="7196734" y="5656852"/>
            <a:ext cx="1897865" cy="955087"/>
            <a:chOff x="7628640" y="5380038"/>
            <a:chExt cx="2447926" cy="1231901"/>
          </a:xfrm>
        </p:grpSpPr>
        <p:sp>
          <p:nvSpPr>
            <p:cNvPr id="195" name="Freeform 30"/>
            <p:cNvSpPr/>
            <p:nvPr/>
          </p:nvSpPr>
          <p:spPr>
            <a:xfrm>
              <a:off x="7628640" y="5407026"/>
              <a:ext cx="1101725" cy="1204913"/>
            </a:xfrm>
            <a:custGeom>
              <a:avLst/>
              <a:gdLst>
                <a:gd name="T0" fmla="*/ 0 w 332"/>
                <a:gd name="T1" fmla="*/ 361 h 362"/>
                <a:gd name="T2" fmla="*/ 0 w 332"/>
                <a:gd name="T3" fmla="*/ 362 h 362"/>
                <a:gd name="T4" fmla="*/ 200 w 332"/>
                <a:gd name="T5" fmla="*/ 362 h 362"/>
                <a:gd name="T6" fmla="*/ 200 w 332"/>
                <a:gd name="T7" fmla="*/ 361 h 362"/>
                <a:gd name="T8" fmla="*/ 332 w 332"/>
                <a:gd name="T9" fmla="*/ 196 h 362"/>
                <a:gd name="T10" fmla="*/ 289 w 332"/>
                <a:gd name="T11" fmla="*/ 0 h 362"/>
                <a:gd name="T12" fmla="*/ 0 w 332"/>
                <a:gd name="T13" fmla="*/ 361 h 3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2" h="362">
                  <a:moveTo>
                    <a:pt x="0" y="361"/>
                  </a:moveTo>
                  <a:quadBezTo>
                    <a:pt x="0" y="361"/>
                    <a:pt x="0" y="362"/>
                  </a:quadBezTo>
                  <a:quadBezTo>
                    <a:pt x="200" y="362"/>
                    <a:pt x="200" y="362"/>
                  </a:quadBezTo>
                  <a:quadBezTo>
                    <a:pt x="200" y="361"/>
                    <a:pt x="200" y="361"/>
                  </a:quadBezTo>
                  <a:cubicBezTo>
                    <a:pt x="200" y="280"/>
                    <a:pt x="257" y="212"/>
                    <a:pt x="332" y="196"/>
                  </a:cubicBezTo>
                  <a:quadBezTo>
                    <a:pt x="289" y="0"/>
                    <a:pt x="289" y="0"/>
                  </a:quadBezTo>
                  <a:cubicBezTo>
                    <a:pt x="124" y="37"/>
                    <a:pt x="0" y="184"/>
                    <a:pt x="0" y="361"/>
                  </a:cubicBezTo>
                  <a:close/>
                </a:path>
              </a:pathLst>
            </a:custGeom>
            <a:solidFill>
              <a:srgbClr val="f1767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196" name="Freeform 31"/>
            <p:cNvSpPr/>
            <p:nvPr/>
          </p:nvSpPr>
          <p:spPr>
            <a:xfrm>
              <a:off x="9160578" y="5586413"/>
              <a:ext cx="915988" cy="1025525"/>
            </a:xfrm>
            <a:custGeom>
              <a:avLst/>
              <a:gdLst>
                <a:gd name="T0" fmla="*/ 223 w 276"/>
                <a:gd name="T1" fmla="*/ 117 h 308"/>
                <a:gd name="T2" fmla="*/ 113 w 276"/>
                <a:gd name="T3" fmla="*/ 0 h 308"/>
                <a:gd name="T4" fmla="*/ 0 w 276"/>
                <a:gd name="T5" fmla="*/ 166 h 308"/>
                <a:gd name="T6" fmla="*/ 54 w 276"/>
                <a:gd name="T7" fmla="*/ 222 h 308"/>
                <a:gd name="T8" fmla="*/ 76 w 276"/>
                <a:gd name="T9" fmla="*/ 307 h 308"/>
                <a:gd name="T10" fmla="*/ 76 w 276"/>
                <a:gd name="T11" fmla="*/ 308 h 308"/>
                <a:gd name="T12" fmla="*/ 276 w 276"/>
                <a:gd name="T13" fmla="*/ 308 h 308"/>
                <a:gd name="T14" fmla="*/ 276 w 276"/>
                <a:gd name="T15" fmla="*/ 307 h 308"/>
                <a:gd name="T16" fmla="*/ 223 w 276"/>
                <a:gd name="T17" fmla="*/ 117 h 30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6" h="308">
                  <a:moveTo>
                    <a:pt x="223" y="117"/>
                  </a:moveTo>
                  <a:cubicBezTo>
                    <a:pt x="195" y="70"/>
                    <a:pt x="158" y="30"/>
                    <a:pt x="113" y="0"/>
                  </a:cubicBezTo>
                  <a:quadBezTo>
                    <a:pt x="0" y="166"/>
                    <a:pt x="0" y="166"/>
                  </a:quadBezTo>
                  <a:cubicBezTo>
                    <a:pt x="22" y="180"/>
                    <a:pt x="40" y="200"/>
                    <a:pt x="54" y="222"/>
                  </a:cubicBezTo>
                  <a:cubicBezTo>
                    <a:pt x="68" y="247"/>
                    <a:pt x="76" y="276"/>
                    <a:pt x="76" y="307"/>
                  </a:cubicBezTo>
                  <a:quadBezTo>
                    <a:pt x="76" y="307"/>
                    <a:pt x="76" y="308"/>
                  </a:quadBezTo>
                  <a:quadBezTo>
                    <a:pt x="276" y="308"/>
                    <a:pt x="276" y="308"/>
                  </a:quadBezTo>
                  <a:quadBezTo>
                    <a:pt x="276" y="307"/>
                    <a:pt x="276" y="307"/>
                  </a:quadBezTo>
                  <a:cubicBezTo>
                    <a:pt x="276" y="237"/>
                    <a:pt x="257" y="172"/>
                    <a:pt x="223" y="117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/>
            </a:p>
          </p:txBody>
        </p:sp>
        <p:sp>
          <p:nvSpPr>
            <p:cNvPr id="197" name="Freeform 32"/>
            <p:cNvSpPr/>
            <p:nvPr/>
          </p:nvSpPr>
          <p:spPr>
            <a:xfrm>
              <a:off x="8587490" y="5380038"/>
              <a:ext cx="947738" cy="758825"/>
            </a:xfrm>
            <a:custGeom>
              <a:avLst/>
              <a:gdLst>
                <a:gd name="T0" fmla="*/ 80 w 286"/>
                <a:gd name="T1" fmla="*/ 0 h 228"/>
                <a:gd name="T2" fmla="*/ 0 w 286"/>
                <a:gd name="T3" fmla="*/ 8 h 228"/>
                <a:gd name="T4" fmla="*/ 43 w 286"/>
                <a:gd name="T5" fmla="*/ 204 h 228"/>
                <a:gd name="T6" fmla="*/ 80 w 286"/>
                <a:gd name="T7" fmla="*/ 200 h 228"/>
                <a:gd name="T8" fmla="*/ 173 w 286"/>
                <a:gd name="T9" fmla="*/ 228 h 228"/>
                <a:gd name="T10" fmla="*/ 286 w 286"/>
                <a:gd name="T11" fmla="*/ 62 h 228"/>
                <a:gd name="T12" fmla="*/ 80 w 286"/>
                <a:gd name="T13" fmla="*/ 0 h 2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6" h="228">
                  <a:moveTo>
                    <a:pt x="80" y="0"/>
                  </a:moveTo>
                  <a:cubicBezTo>
                    <a:pt x="53" y="0"/>
                    <a:pt x="26" y="3"/>
                    <a:pt x="0" y="8"/>
                  </a:cubicBezTo>
                  <a:quadBezTo>
                    <a:pt x="43" y="204"/>
                    <a:pt x="43" y="204"/>
                  </a:quadBezTo>
                  <a:cubicBezTo>
                    <a:pt x="55" y="201"/>
                    <a:pt x="67" y="200"/>
                    <a:pt x="80" y="200"/>
                  </a:cubicBezTo>
                  <a:cubicBezTo>
                    <a:pt x="115" y="200"/>
                    <a:pt x="147" y="210"/>
                    <a:pt x="173" y="228"/>
                  </a:cubicBezTo>
                  <a:quadBezTo>
                    <a:pt x="286" y="62"/>
                    <a:pt x="286" y="62"/>
                  </a:quadBezTo>
                  <a:cubicBezTo>
                    <a:pt x="227" y="23"/>
                    <a:pt x="156" y="0"/>
                    <a:pt x="80" y="0"/>
                  </a:cubicBezTo>
                  <a:close/>
                </a:path>
              </a:pathLst>
            </a:custGeom>
            <a:solidFill>
              <a:srgbClr val="7db63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schemeClr val="lt1"/>
                </a:solidFill>
              </a:endParaRPr>
            </a:p>
          </p:txBody>
        </p:sp>
        <p:sp>
          <p:nvSpPr>
            <p:cNvPr id="190" name="자유형: 도형 189"/>
            <p:cNvSpPr/>
            <p:nvPr/>
          </p:nvSpPr>
          <p:spPr>
            <a:xfrm>
              <a:off x="8096968" y="5848690"/>
              <a:ext cx="1517430" cy="758131"/>
            </a:xfrm>
            <a:custGeom>
              <a:avLst/>
              <a:gdLst>
                <a:gd name="connsiteX0" fmla="*/ 655582 w 1311164"/>
                <a:gd name="connsiteY0" fmla="*/ 0 h 655079"/>
                <a:gd name="connsiteX1" fmla="*/ 1297900 w 1311164"/>
                <a:gd name="connsiteY1" fmla="*/ 523504 h 655079"/>
                <a:gd name="connsiteX2" fmla="*/ 1311164 w 1311164"/>
                <a:gd name="connsiteY2" fmla="*/ 655079 h 655079"/>
                <a:gd name="connsiteX3" fmla="*/ 0 w 1311164"/>
                <a:gd name="connsiteY3" fmla="*/ 655079 h 655079"/>
                <a:gd name="connsiteX4" fmla="*/ 13264 w 1311164"/>
                <a:gd name="connsiteY4" fmla="*/ 523504 h 655079"/>
                <a:gd name="connsiteX5" fmla="*/ 655582 w 1311164"/>
                <a:gd name="connsiteY5" fmla="*/ 0 h 65507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11164" h="655079">
                  <a:moveTo>
                    <a:pt x="655582" y="0"/>
                  </a:moveTo>
                  <a:cubicBezTo>
                    <a:pt x="972419" y="0"/>
                    <a:pt x="1236764" y="224741"/>
                    <a:pt x="1297900" y="523504"/>
                  </a:cubicBezTo>
                  <a:lnTo>
                    <a:pt x="1311164" y="655079"/>
                  </a:lnTo>
                  <a:lnTo>
                    <a:pt x="0" y="655079"/>
                  </a:lnTo>
                  <a:lnTo>
                    <a:pt x="13264" y="523504"/>
                  </a:lnTo>
                  <a:cubicBezTo>
                    <a:pt x="74400" y="224741"/>
                    <a:pt x="338746" y="0"/>
                    <a:pt x="655582" y="0"/>
                  </a:cubicBezTo>
                  <a:close/>
                </a:path>
              </a:pathLst>
            </a:custGeom>
            <a:solidFill>
              <a:srgbClr val="e8f4f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198" name="TextBox 197"/>
          <p:cNvSpPr txBox="1"/>
          <p:nvPr/>
        </p:nvSpPr>
        <p:spPr>
          <a:xfrm>
            <a:off x="9274623" y="5519303"/>
            <a:ext cx="2803452" cy="426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defRPr/>
            </a:pPr>
            <a:r>
              <a:rPr lang="ko-KR" altLang="en-US" sz="240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rgbClr val="5a8428"/>
                </a:solidFill>
                <a:latin typeface="+mj-ea"/>
                <a:ea typeface="+mj-ea"/>
              </a:rPr>
              <a:t>제조업 </a:t>
            </a:r>
            <a:r>
              <a:rPr lang="en-US" altLang="ko-KR" sz="200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rgbClr val="000066"/>
                </a:solidFill>
                <a:latin typeface="+mj-ea"/>
                <a:ea typeface="+mj-ea"/>
              </a:rPr>
              <a:t>184</a:t>
            </a:r>
            <a:r>
              <a:rPr lang="ko-KR" altLang="en-US" sz="200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rgbClr val="000066"/>
                </a:solidFill>
                <a:latin typeface="+mj-ea"/>
                <a:ea typeface="+mj-ea"/>
              </a:rPr>
              <a:t>명</a:t>
            </a:r>
            <a:r>
              <a:rPr lang="en-US" altLang="ko-KR" sz="160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rgbClr val="000066"/>
                </a:solidFill>
                <a:latin typeface="+mn-ea"/>
              </a:rPr>
              <a:t>(21.1%)</a:t>
            </a:r>
            <a:endParaRPr lang="en-US" altLang="ko-KR" sz="1600">
              <a:ln w="9525">
                <a:solidFill>
                  <a:srgbClr val="a1a1a1">
                    <a:alpha val="0"/>
                  </a:srgbClr>
                </a:solidFill>
              </a:ln>
              <a:solidFill>
                <a:srgbClr val="000066"/>
              </a:solidFill>
              <a:latin typeface="+mn-ea"/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9274623" y="4955623"/>
            <a:ext cx="2571937" cy="426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defRPr/>
            </a:pPr>
            <a:r>
              <a:rPr lang="ko-KR" altLang="en-US" sz="240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rgbClr val="ed4d4d"/>
                </a:solidFill>
                <a:latin typeface="+mj-ea"/>
                <a:ea typeface="+mj-ea"/>
              </a:rPr>
              <a:t>건설업 </a:t>
            </a:r>
            <a:r>
              <a:rPr lang="en-US" altLang="ko-KR" sz="200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rgbClr val="000066"/>
                </a:solidFill>
                <a:latin typeface="+mj-ea"/>
                <a:ea typeface="+mj-ea"/>
              </a:rPr>
              <a:t>402</a:t>
            </a:r>
            <a:r>
              <a:rPr lang="ko-KR" altLang="en-US" sz="200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rgbClr val="000066"/>
                </a:solidFill>
                <a:latin typeface="+mj-ea"/>
                <a:ea typeface="+mj-ea"/>
              </a:rPr>
              <a:t>명</a:t>
            </a:r>
            <a:r>
              <a:rPr lang="en-US" altLang="ko-KR" sz="160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rgbClr val="000066"/>
                </a:solidFill>
                <a:latin typeface="+mn-ea"/>
              </a:rPr>
              <a:t>(46.0%)</a:t>
            </a:r>
            <a:endParaRPr lang="en-US" altLang="ko-KR" sz="1600">
              <a:ln w="9525">
                <a:solidFill>
                  <a:srgbClr val="a1a1a1">
                    <a:alpha val="0"/>
                  </a:srgbClr>
                </a:solidFill>
              </a:ln>
              <a:solidFill>
                <a:srgbClr val="000066"/>
              </a:solidFill>
              <a:latin typeface="+mn-ea"/>
            </a:endParaRPr>
          </a:p>
        </p:txBody>
      </p:sp>
      <p:cxnSp>
        <p:nvCxnSpPr>
          <p:cNvPr id="200" name="직선 연결선 199"/>
          <p:cNvCxnSpPr/>
          <p:nvPr/>
        </p:nvCxnSpPr>
        <p:spPr>
          <a:xfrm>
            <a:off x="8304081" y="5707173"/>
            <a:ext cx="981810" cy="0"/>
          </a:xfrm>
          <a:prstGeom prst="line">
            <a:avLst/>
          </a:prstGeom>
          <a:ln w="15875">
            <a:solidFill>
              <a:srgbClr val="5a84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그룹 15"/>
          <p:cNvGrpSpPr/>
          <p:nvPr/>
        </p:nvGrpSpPr>
        <p:grpSpPr>
          <a:xfrm rot="0">
            <a:off x="7580815" y="5159842"/>
            <a:ext cx="1705076" cy="707902"/>
            <a:chOff x="7985760" y="4999271"/>
            <a:chExt cx="1705076" cy="707902"/>
          </a:xfrm>
        </p:grpSpPr>
        <p:cxnSp>
          <p:nvCxnSpPr>
            <p:cNvPr id="201" name="직선 연결선 200"/>
            <p:cNvCxnSpPr/>
            <p:nvPr/>
          </p:nvCxnSpPr>
          <p:spPr>
            <a:xfrm>
              <a:off x="8077085" y="4999271"/>
              <a:ext cx="1613751" cy="0"/>
            </a:xfrm>
            <a:prstGeom prst="line">
              <a:avLst/>
            </a:prstGeom>
            <a:ln w="15875">
              <a:solidFill>
                <a:srgbClr val="e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직선 연결선 201"/>
            <p:cNvCxnSpPr/>
            <p:nvPr/>
          </p:nvCxnSpPr>
          <p:spPr>
            <a:xfrm flipV="1">
              <a:off x="7985760" y="4999271"/>
              <a:ext cx="93352" cy="707902"/>
            </a:xfrm>
            <a:prstGeom prst="line">
              <a:avLst/>
            </a:prstGeom>
            <a:ln w="15875">
              <a:solidFill>
                <a:srgbClr val="e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/>
              <a:t>· </a:t>
            </a:r>
            <a:fld id="{E06FA517-99C4-4931-8AF6-A43C2876D6DD}" type="slidenum">
              <a:rPr lang="en-US" altLang="en-US"/>
              <a:pPr lvl="0">
                <a:defRPr/>
              </a:pPr>
              <a:t>3</a:t>
            </a:fld>
            <a:r>
              <a:rPr lang="ko-KR" altLang="en-US"/>
              <a:t> </a:t>
            </a:r>
            <a:r>
              <a:rPr lang="en-US" altLang="ko-KR"/>
              <a:t>· </a:t>
            </a:r>
            <a:endParaRPr lang="en-US" altLang="ko-KR"/>
          </a:p>
        </p:txBody>
      </p:sp>
      <p:cxnSp>
        <p:nvCxnSpPr>
          <p:cNvPr id="18" name="직선 연결선 17"/>
          <p:cNvCxnSpPr>
            <a:endCxn id="126" idx="1"/>
          </p:cNvCxnSpPr>
          <p:nvPr/>
        </p:nvCxnSpPr>
        <p:spPr>
          <a:xfrm>
            <a:off x="2588013" y="5767652"/>
            <a:ext cx="610208" cy="12453"/>
          </a:xfrm>
          <a:prstGeom prst="line">
            <a:avLst/>
          </a:prstGeom>
          <a:ln w="15875">
            <a:solidFill>
              <a:srgbClr val="5a84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289863" y="6028449"/>
            <a:ext cx="25566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40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rgbClr val="677e9d"/>
                </a:solidFill>
                <a:latin typeface="+mj-ea"/>
                <a:ea typeface="+mj-ea"/>
              </a:rPr>
              <a:t>기타</a:t>
            </a:r>
            <a:r>
              <a:rPr lang="en-US" altLang="ko-KR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rgbClr val="677e9d"/>
                </a:solidFill>
                <a:latin typeface="+mj-ea"/>
                <a:ea typeface="+mj-ea"/>
              </a:rPr>
              <a:t> </a:t>
            </a:r>
            <a:r>
              <a:rPr lang="en-US" altLang="ko-KR" sz="200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rgbClr val="000066"/>
                </a:solidFill>
                <a:latin typeface="+mj-ea"/>
                <a:ea typeface="+mj-ea"/>
              </a:rPr>
              <a:t>288</a:t>
            </a:r>
            <a:r>
              <a:rPr lang="ko-KR" altLang="en-US" sz="200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rgbClr val="000066"/>
                </a:solidFill>
                <a:latin typeface="+mj-ea"/>
                <a:ea typeface="+mj-ea"/>
              </a:rPr>
              <a:t>명</a:t>
            </a:r>
            <a:r>
              <a:rPr lang="en-US" altLang="ko-KR" sz="160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rgbClr val="000066"/>
                </a:solidFill>
                <a:latin typeface="+mn-ea"/>
              </a:rPr>
              <a:t>(32.9%)</a:t>
            </a:r>
            <a:endParaRPr lang="en-US" altLang="ko-KR" sz="1600">
              <a:ln w="9525">
                <a:solidFill>
                  <a:srgbClr val="a1a1a1">
                    <a:alpha val="0"/>
                  </a:srgbClr>
                </a:solidFill>
              </a:ln>
              <a:solidFill>
                <a:srgbClr val="000066"/>
              </a:solidFill>
              <a:latin typeface="+mn-ea"/>
            </a:endParaRPr>
          </a:p>
        </p:txBody>
      </p:sp>
      <p:cxnSp>
        <p:nvCxnSpPr>
          <p:cNvPr id="13" name="직선 연결선 12"/>
          <p:cNvCxnSpPr/>
          <p:nvPr/>
        </p:nvCxnSpPr>
        <p:spPr>
          <a:xfrm>
            <a:off x="8794986" y="6196192"/>
            <a:ext cx="490905" cy="0"/>
          </a:xfrm>
          <a:prstGeom prst="line">
            <a:avLst/>
          </a:prstGeom>
          <a:ln w="15875">
            <a:solidFill>
              <a:srgbClr val="677e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788" y="388207"/>
            <a:ext cx="49125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Ⅲ. </a:t>
            </a:r>
            <a:r>
              <a:rPr lang="ko-KR" altLang="en-US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위험성평가 실시는 어떻게</a:t>
            </a:r>
            <a:r>
              <a:rPr lang="en-US" altLang="ko-KR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?</a:t>
            </a:r>
            <a:endParaRPr lang="en-US" altLang="ko-KR" spc="-7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3" name="그룹 2"/>
          <p:cNvGrpSpPr/>
          <p:nvPr/>
        </p:nvGrpSpPr>
        <p:grpSpPr>
          <a:xfrm rot="0">
            <a:off x="620318" y="1320886"/>
            <a:ext cx="2222894" cy="4772223"/>
            <a:chOff x="656037" y="1196659"/>
            <a:chExt cx="2710440" cy="4772223"/>
          </a:xfrm>
        </p:grpSpPr>
        <p:cxnSp>
          <p:nvCxnSpPr>
            <p:cNvPr id="4" name="연결선: 꺾임 3"/>
            <p:cNvCxnSpPr>
              <a:stCxn id="30" idx="3"/>
              <a:endCxn id="29" idx="3"/>
            </p:cNvCxnSpPr>
            <p:nvPr/>
          </p:nvCxnSpPr>
          <p:spPr>
            <a:xfrm flipV="1">
              <a:off x="3366476" y="2859848"/>
              <a:ext cx="1" cy="907487"/>
            </a:xfrm>
            <a:prstGeom prst="bentConnector3">
              <a:avLst>
                <a:gd name="adj1" fmla="val 22860100000"/>
              </a:avLst>
            </a:prstGeom>
            <a:ln w="38100">
              <a:solidFill>
                <a:srgbClr val="bfbfb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화살표: 아래쪽 4"/>
            <p:cNvSpPr/>
            <p:nvPr/>
          </p:nvSpPr>
          <p:spPr>
            <a:xfrm>
              <a:off x="1888055" y="1595172"/>
              <a:ext cx="246403" cy="268472"/>
            </a:xfrm>
            <a:prstGeom prst="downArrow">
              <a:avLst>
                <a:gd name="adj1" fmla="val 45361"/>
                <a:gd name="adj2" fmla="val 4098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6" name="화살표: 아래쪽 5"/>
            <p:cNvSpPr/>
            <p:nvPr/>
          </p:nvSpPr>
          <p:spPr>
            <a:xfrm>
              <a:off x="1888055" y="2306959"/>
              <a:ext cx="246403" cy="268472"/>
            </a:xfrm>
            <a:prstGeom prst="downArrow">
              <a:avLst>
                <a:gd name="adj1" fmla="val 45361"/>
                <a:gd name="adj2" fmla="val 4098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7" name="화살표: 아래쪽 6"/>
            <p:cNvSpPr/>
            <p:nvPr/>
          </p:nvSpPr>
          <p:spPr>
            <a:xfrm>
              <a:off x="804805" y="3097448"/>
              <a:ext cx="246403" cy="1241445"/>
            </a:xfrm>
            <a:prstGeom prst="downArrow">
              <a:avLst>
                <a:gd name="adj1" fmla="val 45361"/>
                <a:gd name="adj2" fmla="val 4098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8" name="화살표: 아래쪽 7"/>
            <p:cNvSpPr/>
            <p:nvPr/>
          </p:nvSpPr>
          <p:spPr>
            <a:xfrm>
              <a:off x="1888055" y="3016502"/>
              <a:ext cx="246403" cy="364579"/>
            </a:xfrm>
            <a:prstGeom prst="downArrow">
              <a:avLst>
                <a:gd name="adj1" fmla="val 45361"/>
                <a:gd name="adj2" fmla="val 4098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9" name="화살표: 아래쪽 8"/>
            <p:cNvSpPr/>
            <p:nvPr/>
          </p:nvSpPr>
          <p:spPr>
            <a:xfrm>
              <a:off x="1888055" y="5197337"/>
              <a:ext cx="246403" cy="268472"/>
            </a:xfrm>
            <a:prstGeom prst="downArrow">
              <a:avLst>
                <a:gd name="adj1" fmla="val 45361"/>
                <a:gd name="adj2" fmla="val 4098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656037" y="1196659"/>
              <a:ext cx="2710440" cy="475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tabLst>
                  <a:tab pos="182563" algn="l"/>
                </a:tabLst>
                <a:defRPr/>
              </a:pPr>
              <a:r>
                <a:rPr lang="ko-KR" altLang="en-US" sz="1600"/>
                <a:t>사전준비</a:t>
              </a:r>
              <a:endParaRPr lang="ko-KR" altLang="en-US" sz="1600"/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656037" y="1902234"/>
              <a:ext cx="2710440" cy="475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tabLst>
                  <a:tab pos="182563" algn="l"/>
                </a:tabLst>
                <a:defRPr/>
              </a:pPr>
              <a:r>
                <a:rPr lang="ko-KR" altLang="en-US" sz="1600"/>
                <a:t>유해</a:t>
              </a:r>
              <a:r>
                <a:rPr lang="en-US" altLang="ko-KR" sz="1600"/>
                <a:t>·</a:t>
              </a:r>
              <a:r>
                <a:rPr lang="ko-KR" altLang="en-US" sz="1600"/>
                <a:t>위험요인 파악</a:t>
              </a:r>
              <a:endParaRPr lang="ko-KR" altLang="en-US" sz="1600"/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656037" y="2622248"/>
              <a:ext cx="2710440" cy="475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tabLst>
                  <a:tab pos="182563" algn="l"/>
                </a:tabLst>
                <a:defRPr/>
              </a:pPr>
              <a:r>
                <a:rPr lang="ko-KR" altLang="en-US" sz="1600"/>
                <a:t>위험성 결정</a:t>
              </a:r>
              <a:endParaRPr lang="ko-KR" altLang="en-US" sz="1600"/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1199976" y="3433520"/>
              <a:ext cx="2166500" cy="6676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tabLst>
                  <a:tab pos="182563" algn="l"/>
                </a:tabLst>
                <a:defRPr/>
              </a:pPr>
              <a:r>
                <a:rPr lang="ko-KR" altLang="en-US" sz="1600"/>
                <a:t>위험성 감소대책</a:t>
              </a:r>
              <a:br>
                <a:rPr lang="en-US" altLang="ko-KR" sz="1600"/>
              </a:br>
              <a:r>
                <a:rPr lang="ko-KR" altLang="en-US" sz="1600"/>
                <a:t>수립 및 실행</a:t>
              </a:r>
              <a:endParaRPr lang="ko-KR" altLang="en-US" sz="1600"/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656037" y="4461993"/>
              <a:ext cx="2710440" cy="720792"/>
            </a:xfrm>
            <a:prstGeom prst="rect">
              <a:avLst/>
            </a:prstGeom>
            <a:solidFill>
              <a:srgbClr val="f17677"/>
            </a:solidFill>
            <a:ln w="127000">
              <a:solidFill>
                <a:srgbClr val="f17677">
                  <a:alpha val="50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tabLst>
                  <a:tab pos="182563" algn="l"/>
                </a:tabLst>
                <a:defRPr/>
              </a:pPr>
              <a:r>
                <a:rPr lang="ko-KR" altLang="en-US" sz="2200" spc="-1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위험성 평가 공유</a:t>
              </a:r>
              <a:endParaRPr lang="ko-KR" altLang="en-US" sz="2200" spc="-1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656037" y="5494914"/>
              <a:ext cx="2710440" cy="4739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tabLst>
                  <a:tab pos="182563" algn="l"/>
                </a:tabLst>
                <a:defRPr/>
              </a:pPr>
              <a:r>
                <a:rPr lang="ko-KR" altLang="en-US" sz="1600"/>
                <a:t>기록 및 보존</a:t>
              </a:r>
              <a:endParaRPr lang="ko-KR" altLang="en-US" sz="1600"/>
            </a:p>
          </p:txBody>
        </p:sp>
      </p:grpSp>
      <p:grpSp>
        <p:nvGrpSpPr>
          <p:cNvPr id="33" name="그룹 32"/>
          <p:cNvGrpSpPr/>
          <p:nvPr/>
        </p:nvGrpSpPr>
        <p:grpSpPr>
          <a:xfrm rot="0">
            <a:off x="3401410" y="1559233"/>
            <a:ext cx="7931796" cy="484490"/>
            <a:chOff x="1239154" y="1527547"/>
            <a:chExt cx="7931796" cy="484490"/>
          </a:xfrm>
        </p:grpSpPr>
        <p:sp>
          <p:nvSpPr>
            <p:cNvPr id="34" name="사각형: 둥근 모서리 33"/>
            <p:cNvSpPr/>
            <p:nvPr/>
          </p:nvSpPr>
          <p:spPr>
            <a:xfrm>
              <a:off x="1255747" y="1538778"/>
              <a:ext cx="7915202" cy="462731"/>
            </a:xfrm>
            <a:prstGeom prst="roundRect">
              <a:avLst>
                <a:gd name="adj" fmla="val 50000"/>
              </a:avLst>
            </a:prstGeom>
            <a:solidFill>
              <a:srgbClr val="2ec2d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/>
            <a:lstStyle/>
            <a:p>
              <a:pPr>
                <a:spcBef>
                  <a:spcPts val="0"/>
                </a:spcBef>
                <a:tabLst>
                  <a:tab pos="182563" algn="l"/>
                </a:tabLst>
                <a:defRPr/>
              </a:pPr>
              <a:r>
                <a:rPr lang="ko-KR" altLang="en-US" sz="28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     </a:t>
              </a:r>
              <a:r>
                <a:rPr lang="ko-KR" altLang="en-US" sz="2800" spc="-2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위험성평가의 결과는 실제 작업하는 근로자와 공유</a:t>
              </a:r>
              <a:endParaRPr lang="ko-KR" altLang="en-US" sz="2800" spc="-2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35" name="타원 34"/>
            <p:cNvSpPr/>
            <p:nvPr/>
          </p:nvSpPr>
          <p:spPr>
            <a:xfrm>
              <a:off x="1239154" y="1527547"/>
              <a:ext cx="484490" cy="484490"/>
            </a:xfrm>
            <a:prstGeom prst="ellipse">
              <a:avLst/>
            </a:prstGeom>
            <a:solidFill>
              <a:srgbClr val="2ec2d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36" name="이등변 삼각형 35"/>
            <p:cNvSpPr/>
            <p:nvPr/>
          </p:nvSpPr>
          <p:spPr>
            <a:xfrm rot="5400000">
              <a:off x="1411935" y="1670212"/>
              <a:ext cx="219700" cy="1893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37" name="직사각형 36"/>
          <p:cNvSpPr/>
          <p:nvPr/>
        </p:nvSpPr>
        <p:spPr>
          <a:xfrm>
            <a:off x="4365376" y="2498540"/>
            <a:ext cx="6531223" cy="457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spcAft>
                <a:spcPts val="2400"/>
              </a:spcAft>
              <a:defRPr/>
            </a:pPr>
            <a:r>
              <a:rPr lang="ko-KR" altLang="en-US" sz="2200">
                <a:solidFill>
                  <a:srgbClr val="000066"/>
                </a:solidFill>
                <a:latin typeface="+mj-ea"/>
                <a:ea typeface="+mj-ea"/>
              </a:rPr>
              <a:t>위험성평가 결과 근로자들의 </a:t>
            </a:r>
            <a:r>
              <a:rPr lang="ko-KR" altLang="en-US" sz="2200">
                <a:solidFill>
                  <a:srgbClr val="ed5151"/>
                </a:solidFill>
                <a:latin typeface="+mj-ea"/>
                <a:ea typeface="+mj-ea"/>
              </a:rPr>
              <a:t>준수사항 </a:t>
            </a:r>
            <a:r>
              <a:rPr lang="en-US" altLang="ko-KR" sz="2200">
                <a:solidFill>
                  <a:srgbClr val="ed5151"/>
                </a:solidFill>
                <a:latin typeface="+mj-ea"/>
                <a:ea typeface="+mj-ea"/>
              </a:rPr>
              <a:t>· </a:t>
            </a:r>
            <a:r>
              <a:rPr lang="ko-KR" altLang="en-US" sz="2200">
                <a:solidFill>
                  <a:srgbClr val="ed5151"/>
                </a:solidFill>
                <a:latin typeface="+mj-ea"/>
                <a:ea typeface="+mj-ea"/>
              </a:rPr>
              <a:t>주의사항</a:t>
            </a:r>
            <a:endParaRPr lang="ko-KR" altLang="en-US" sz="2200">
              <a:solidFill>
                <a:srgbClr val="ed5151"/>
              </a:solidFill>
              <a:latin typeface="+mj-ea"/>
              <a:ea typeface="+mj-ea"/>
            </a:endParaRPr>
          </a:p>
        </p:txBody>
      </p:sp>
      <p:grpSp>
        <p:nvGrpSpPr>
          <p:cNvPr id="38" name="그룹 37"/>
          <p:cNvGrpSpPr/>
          <p:nvPr/>
        </p:nvGrpSpPr>
        <p:grpSpPr>
          <a:xfrm rot="0">
            <a:off x="4133512" y="2634519"/>
            <a:ext cx="221919" cy="210110"/>
            <a:chOff x="346869" y="1820387"/>
            <a:chExt cx="617538" cy="584675"/>
          </a:xfrm>
          <a:solidFill>
            <a:srgbClr val="000000"/>
          </a:solidFill>
        </p:grpSpPr>
        <p:sp>
          <p:nvSpPr>
            <p:cNvPr id="39" name="Freeform 74"/>
            <p:cNvSpPr/>
            <p:nvPr/>
          </p:nvSpPr>
          <p:spPr>
            <a:xfrm flipH="1">
              <a:off x="346869" y="1868487"/>
              <a:ext cx="536575" cy="536575"/>
            </a:xfrm>
            <a:custGeom>
              <a:avLst/>
              <a:gdLst>
                <a:gd name="T0" fmla="*/ 167 w 676"/>
                <a:gd name="T1" fmla="*/ 0 h 676"/>
                <a:gd name="T2" fmla="*/ 158 w 676"/>
                <a:gd name="T3" fmla="*/ 0 h 676"/>
                <a:gd name="T4" fmla="*/ 508 w 676"/>
                <a:gd name="T5" fmla="*/ 73 h 676"/>
                <a:gd name="T6" fmla="*/ 527 w 676"/>
                <a:gd name="T7" fmla="*/ 74 h 676"/>
                <a:gd name="T8" fmla="*/ 562 w 676"/>
                <a:gd name="T9" fmla="*/ 89 h 676"/>
                <a:gd name="T10" fmla="*/ 586 w 676"/>
                <a:gd name="T11" fmla="*/ 114 h 676"/>
                <a:gd name="T12" fmla="*/ 601 w 676"/>
                <a:gd name="T13" fmla="*/ 149 h 676"/>
                <a:gd name="T14" fmla="*/ 603 w 676"/>
                <a:gd name="T15" fmla="*/ 508 h 676"/>
                <a:gd name="T16" fmla="*/ 601 w 676"/>
                <a:gd name="T17" fmla="*/ 527 h 676"/>
                <a:gd name="T18" fmla="*/ 586 w 676"/>
                <a:gd name="T19" fmla="*/ 560 h 676"/>
                <a:gd name="T20" fmla="*/ 562 w 676"/>
                <a:gd name="T21" fmla="*/ 587 h 676"/>
                <a:gd name="T22" fmla="*/ 527 w 676"/>
                <a:gd name="T23" fmla="*/ 601 h 676"/>
                <a:gd name="T24" fmla="*/ 167 w 676"/>
                <a:gd name="T25" fmla="*/ 603 h 676"/>
                <a:gd name="T26" fmla="*/ 149 w 676"/>
                <a:gd name="T27" fmla="*/ 601 h 676"/>
                <a:gd name="T28" fmla="*/ 115 w 676"/>
                <a:gd name="T29" fmla="*/ 587 h 676"/>
                <a:gd name="T30" fmla="*/ 89 w 676"/>
                <a:gd name="T31" fmla="*/ 560 h 676"/>
                <a:gd name="T32" fmla="*/ 76 w 676"/>
                <a:gd name="T33" fmla="*/ 527 h 676"/>
                <a:gd name="T34" fmla="*/ 74 w 676"/>
                <a:gd name="T35" fmla="*/ 408 h 676"/>
                <a:gd name="T36" fmla="*/ 0 w 676"/>
                <a:gd name="T37" fmla="*/ 508 h 676"/>
                <a:gd name="T38" fmla="*/ 2 w 676"/>
                <a:gd name="T39" fmla="*/ 525 h 676"/>
                <a:gd name="T40" fmla="*/ 7 w 676"/>
                <a:gd name="T41" fmla="*/ 557 h 676"/>
                <a:gd name="T42" fmla="*/ 20 w 676"/>
                <a:gd name="T43" fmla="*/ 588 h 676"/>
                <a:gd name="T44" fmla="*/ 39 w 676"/>
                <a:gd name="T45" fmla="*/ 614 h 676"/>
                <a:gd name="T46" fmla="*/ 61 w 676"/>
                <a:gd name="T47" fmla="*/ 637 h 676"/>
                <a:gd name="T48" fmla="*/ 89 w 676"/>
                <a:gd name="T49" fmla="*/ 655 h 676"/>
                <a:gd name="T50" fmla="*/ 119 w 676"/>
                <a:gd name="T51" fmla="*/ 668 h 676"/>
                <a:gd name="T52" fmla="*/ 151 w 676"/>
                <a:gd name="T53" fmla="*/ 674 h 676"/>
                <a:gd name="T54" fmla="*/ 508 w 676"/>
                <a:gd name="T55" fmla="*/ 676 h 676"/>
                <a:gd name="T56" fmla="*/ 525 w 676"/>
                <a:gd name="T57" fmla="*/ 674 h 676"/>
                <a:gd name="T58" fmla="*/ 558 w 676"/>
                <a:gd name="T59" fmla="*/ 668 h 676"/>
                <a:gd name="T60" fmla="*/ 588 w 676"/>
                <a:gd name="T61" fmla="*/ 655 h 676"/>
                <a:gd name="T62" fmla="*/ 616 w 676"/>
                <a:gd name="T63" fmla="*/ 637 h 676"/>
                <a:gd name="T64" fmla="*/ 638 w 676"/>
                <a:gd name="T65" fmla="*/ 614 h 676"/>
                <a:gd name="T66" fmla="*/ 655 w 676"/>
                <a:gd name="T67" fmla="*/ 588 h 676"/>
                <a:gd name="T68" fmla="*/ 668 w 676"/>
                <a:gd name="T69" fmla="*/ 557 h 676"/>
                <a:gd name="T70" fmla="*/ 676 w 676"/>
                <a:gd name="T71" fmla="*/ 525 h 676"/>
                <a:gd name="T72" fmla="*/ 676 w 676"/>
                <a:gd name="T73" fmla="*/ 168 h 676"/>
                <a:gd name="T74" fmla="*/ 676 w 676"/>
                <a:gd name="T75" fmla="*/ 151 h 676"/>
                <a:gd name="T76" fmla="*/ 668 w 676"/>
                <a:gd name="T77" fmla="*/ 117 h 676"/>
                <a:gd name="T78" fmla="*/ 655 w 676"/>
                <a:gd name="T79" fmla="*/ 87 h 676"/>
                <a:gd name="T80" fmla="*/ 638 w 676"/>
                <a:gd name="T81" fmla="*/ 61 h 676"/>
                <a:gd name="T82" fmla="*/ 616 w 676"/>
                <a:gd name="T83" fmla="*/ 37 h 676"/>
                <a:gd name="T84" fmla="*/ 588 w 676"/>
                <a:gd name="T85" fmla="*/ 20 h 676"/>
                <a:gd name="T86" fmla="*/ 558 w 676"/>
                <a:gd name="T87" fmla="*/ 7 h 676"/>
                <a:gd name="T88" fmla="*/ 525 w 676"/>
                <a:gd name="T89" fmla="*/ 0 h 676"/>
                <a:gd name="T90" fmla="*/ 508 w 676"/>
                <a:gd name="T91" fmla="*/ 0 h 6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76" h="676">
                  <a:moveTo>
                    <a:pt x="508" y="0"/>
                  </a:moveTo>
                  <a:lnTo>
                    <a:pt x="167" y="0"/>
                  </a:lnTo>
                  <a:lnTo>
                    <a:pt x="167" y="0"/>
                  </a:lnTo>
                  <a:lnTo>
                    <a:pt x="158" y="0"/>
                  </a:lnTo>
                  <a:lnTo>
                    <a:pt x="197" y="73"/>
                  </a:lnTo>
                  <a:lnTo>
                    <a:pt x="508" y="73"/>
                  </a:lnTo>
                  <a:lnTo>
                    <a:pt x="508" y="73"/>
                  </a:lnTo>
                  <a:lnTo>
                    <a:pt x="527" y="74"/>
                  </a:lnTo>
                  <a:lnTo>
                    <a:pt x="545" y="80"/>
                  </a:lnTo>
                  <a:lnTo>
                    <a:pt x="562" y="89"/>
                  </a:lnTo>
                  <a:lnTo>
                    <a:pt x="575" y="101"/>
                  </a:lnTo>
                  <a:lnTo>
                    <a:pt x="586" y="114"/>
                  </a:lnTo>
                  <a:lnTo>
                    <a:pt x="596" y="130"/>
                  </a:lnTo>
                  <a:lnTo>
                    <a:pt x="601" y="149"/>
                  </a:lnTo>
                  <a:lnTo>
                    <a:pt x="603" y="168"/>
                  </a:lnTo>
                  <a:lnTo>
                    <a:pt x="603" y="508"/>
                  </a:lnTo>
                  <a:lnTo>
                    <a:pt x="603" y="508"/>
                  </a:lnTo>
                  <a:lnTo>
                    <a:pt x="601" y="527"/>
                  </a:lnTo>
                  <a:lnTo>
                    <a:pt x="596" y="544"/>
                  </a:lnTo>
                  <a:lnTo>
                    <a:pt x="586" y="560"/>
                  </a:lnTo>
                  <a:lnTo>
                    <a:pt x="575" y="575"/>
                  </a:lnTo>
                  <a:lnTo>
                    <a:pt x="562" y="587"/>
                  </a:lnTo>
                  <a:lnTo>
                    <a:pt x="545" y="596"/>
                  </a:lnTo>
                  <a:lnTo>
                    <a:pt x="527" y="601"/>
                  </a:lnTo>
                  <a:lnTo>
                    <a:pt x="508" y="603"/>
                  </a:lnTo>
                  <a:lnTo>
                    <a:pt x="167" y="603"/>
                  </a:lnTo>
                  <a:lnTo>
                    <a:pt x="167" y="603"/>
                  </a:lnTo>
                  <a:lnTo>
                    <a:pt x="149" y="601"/>
                  </a:lnTo>
                  <a:lnTo>
                    <a:pt x="132" y="596"/>
                  </a:lnTo>
                  <a:lnTo>
                    <a:pt x="115" y="587"/>
                  </a:lnTo>
                  <a:lnTo>
                    <a:pt x="100" y="575"/>
                  </a:lnTo>
                  <a:lnTo>
                    <a:pt x="89" y="560"/>
                  </a:lnTo>
                  <a:lnTo>
                    <a:pt x="82" y="544"/>
                  </a:lnTo>
                  <a:lnTo>
                    <a:pt x="76" y="527"/>
                  </a:lnTo>
                  <a:lnTo>
                    <a:pt x="74" y="508"/>
                  </a:lnTo>
                  <a:lnTo>
                    <a:pt x="74" y="408"/>
                  </a:lnTo>
                  <a:lnTo>
                    <a:pt x="0" y="330"/>
                  </a:lnTo>
                  <a:lnTo>
                    <a:pt x="0" y="508"/>
                  </a:lnTo>
                  <a:lnTo>
                    <a:pt x="0" y="508"/>
                  </a:lnTo>
                  <a:lnTo>
                    <a:pt x="2" y="525"/>
                  </a:lnTo>
                  <a:lnTo>
                    <a:pt x="3" y="542"/>
                  </a:lnTo>
                  <a:lnTo>
                    <a:pt x="7" y="557"/>
                  </a:lnTo>
                  <a:lnTo>
                    <a:pt x="13" y="573"/>
                  </a:lnTo>
                  <a:lnTo>
                    <a:pt x="20" y="588"/>
                  </a:lnTo>
                  <a:lnTo>
                    <a:pt x="30" y="601"/>
                  </a:lnTo>
                  <a:lnTo>
                    <a:pt x="39" y="614"/>
                  </a:lnTo>
                  <a:lnTo>
                    <a:pt x="50" y="626"/>
                  </a:lnTo>
                  <a:lnTo>
                    <a:pt x="61" y="637"/>
                  </a:lnTo>
                  <a:lnTo>
                    <a:pt x="74" y="646"/>
                  </a:lnTo>
                  <a:lnTo>
                    <a:pt x="89" y="655"/>
                  </a:lnTo>
                  <a:lnTo>
                    <a:pt x="102" y="663"/>
                  </a:lnTo>
                  <a:lnTo>
                    <a:pt x="119" y="668"/>
                  </a:lnTo>
                  <a:lnTo>
                    <a:pt x="134" y="672"/>
                  </a:lnTo>
                  <a:lnTo>
                    <a:pt x="151" y="674"/>
                  </a:lnTo>
                  <a:lnTo>
                    <a:pt x="167" y="676"/>
                  </a:lnTo>
                  <a:lnTo>
                    <a:pt x="508" y="676"/>
                  </a:lnTo>
                  <a:lnTo>
                    <a:pt x="508" y="676"/>
                  </a:lnTo>
                  <a:lnTo>
                    <a:pt x="525" y="674"/>
                  </a:lnTo>
                  <a:lnTo>
                    <a:pt x="542" y="672"/>
                  </a:lnTo>
                  <a:lnTo>
                    <a:pt x="558" y="668"/>
                  </a:lnTo>
                  <a:lnTo>
                    <a:pt x="573" y="663"/>
                  </a:lnTo>
                  <a:lnTo>
                    <a:pt x="588" y="655"/>
                  </a:lnTo>
                  <a:lnTo>
                    <a:pt x="603" y="646"/>
                  </a:lnTo>
                  <a:lnTo>
                    <a:pt x="616" y="637"/>
                  </a:lnTo>
                  <a:lnTo>
                    <a:pt x="627" y="626"/>
                  </a:lnTo>
                  <a:lnTo>
                    <a:pt x="638" y="614"/>
                  </a:lnTo>
                  <a:lnTo>
                    <a:pt x="648" y="601"/>
                  </a:lnTo>
                  <a:lnTo>
                    <a:pt x="655" y="588"/>
                  </a:lnTo>
                  <a:lnTo>
                    <a:pt x="663" y="573"/>
                  </a:lnTo>
                  <a:lnTo>
                    <a:pt x="668" y="557"/>
                  </a:lnTo>
                  <a:lnTo>
                    <a:pt x="674" y="542"/>
                  </a:lnTo>
                  <a:lnTo>
                    <a:pt x="676" y="525"/>
                  </a:lnTo>
                  <a:lnTo>
                    <a:pt x="676" y="508"/>
                  </a:lnTo>
                  <a:lnTo>
                    <a:pt x="676" y="168"/>
                  </a:lnTo>
                  <a:lnTo>
                    <a:pt x="676" y="168"/>
                  </a:lnTo>
                  <a:lnTo>
                    <a:pt x="676" y="151"/>
                  </a:lnTo>
                  <a:lnTo>
                    <a:pt x="674" y="134"/>
                  </a:lnTo>
                  <a:lnTo>
                    <a:pt x="668" y="117"/>
                  </a:lnTo>
                  <a:lnTo>
                    <a:pt x="663" y="102"/>
                  </a:lnTo>
                  <a:lnTo>
                    <a:pt x="655" y="87"/>
                  </a:lnTo>
                  <a:lnTo>
                    <a:pt x="648" y="74"/>
                  </a:lnTo>
                  <a:lnTo>
                    <a:pt x="638" y="61"/>
                  </a:lnTo>
                  <a:lnTo>
                    <a:pt x="627" y="48"/>
                  </a:lnTo>
                  <a:lnTo>
                    <a:pt x="616" y="37"/>
                  </a:lnTo>
                  <a:lnTo>
                    <a:pt x="603" y="28"/>
                  </a:lnTo>
                  <a:lnTo>
                    <a:pt x="588" y="20"/>
                  </a:lnTo>
                  <a:lnTo>
                    <a:pt x="573" y="13"/>
                  </a:lnTo>
                  <a:lnTo>
                    <a:pt x="558" y="7"/>
                  </a:lnTo>
                  <a:lnTo>
                    <a:pt x="542" y="4"/>
                  </a:lnTo>
                  <a:lnTo>
                    <a:pt x="525" y="0"/>
                  </a:lnTo>
                  <a:lnTo>
                    <a:pt x="508" y="0"/>
                  </a:lnTo>
                  <a:lnTo>
                    <a:pt x="50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 sz="2000">
                <a:latin typeface="KoPub돋움체 Medium"/>
                <a:ea typeface="KoPub돋움체 Medium"/>
              </a:endParaRPr>
            </a:p>
          </p:txBody>
        </p:sp>
        <p:sp>
          <p:nvSpPr>
            <p:cNvPr id="40" name="Freeform 33"/>
            <p:cNvSpPr/>
            <p:nvPr/>
          </p:nvSpPr>
          <p:spPr>
            <a:xfrm>
              <a:off x="434181" y="1820387"/>
              <a:ext cx="530226" cy="447675"/>
            </a:xfrm>
            <a:custGeom>
              <a:avLst/>
              <a:gdLst>
                <a:gd name="T0" fmla="*/ 666 w 668"/>
                <a:gd name="T1" fmla="*/ 13 h 564"/>
                <a:gd name="T2" fmla="*/ 657 w 668"/>
                <a:gd name="T3" fmla="*/ 4 h 564"/>
                <a:gd name="T4" fmla="*/ 640 w 668"/>
                <a:gd name="T5" fmla="*/ 0 h 564"/>
                <a:gd name="T6" fmla="*/ 631 w 668"/>
                <a:gd name="T7" fmla="*/ 0 h 564"/>
                <a:gd name="T8" fmla="*/ 597 w 668"/>
                <a:gd name="T9" fmla="*/ 9 h 564"/>
                <a:gd name="T10" fmla="*/ 577 w 668"/>
                <a:gd name="T11" fmla="*/ 22 h 564"/>
                <a:gd name="T12" fmla="*/ 556 w 668"/>
                <a:gd name="T13" fmla="*/ 39 h 564"/>
                <a:gd name="T14" fmla="*/ 493 w 668"/>
                <a:gd name="T15" fmla="*/ 114 h 564"/>
                <a:gd name="T16" fmla="*/ 445 w 668"/>
                <a:gd name="T17" fmla="*/ 179 h 564"/>
                <a:gd name="T18" fmla="*/ 305 w 668"/>
                <a:gd name="T19" fmla="*/ 386 h 564"/>
                <a:gd name="T20" fmla="*/ 286 w 668"/>
                <a:gd name="T21" fmla="*/ 413 h 564"/>
                <a:gd name="T22" fmla="*/ 251 w 668"/>
                <a:gd name="T23" fmla="*/ 363 h 564"/>
                <a:gd name="T24" fmla="*/ 208 w 668"/>
                <a:gd name="T25" fmla="*/ 315 h 564"/>
                <a:gd name="T26" fmla="*/ 171 w 668"/>
                <a:gd name="T27" fmla="*/ 287 h 564"/>
                <a:gd name="T28" fmla="*/ 143 w 668"/>
                <a:gd name="T29" fmla="*/ 272 h 564"/>
                <a:gd name="T30" fmla="*/ 113 w 668"/>
                <a:gd name="T31" fmla="*/ 265 h 564"/>
                <a:gd name="T32" fmla="*/ 98 w 668"/>
                <a:gd name="T33" fmla="*/ 261 h 564"/>
                <a:gd name="T34" fmla="*/ 65 w 668"/>
                <a:gd name="T35" fmla="*/ 266 h 564"/>
                <a:gd name="T36" fmla="*/ 33 w 668"/>
                <a:gd name="T37" fmla="*/ 281 h 564"/>
                <a:gd name="T38" fmla="*/ 9 w 668"/>
                <a:gd name="T39" fmla="*/ 304 h 564"/>
                <a:gd name="T40" fmla="*/ 0 w 668"/>
                <a:gd name="T41" fmla="*/ 324 h 564"/>
                <a:gd name="T42" fmla="*/ 0 w 668"/>
                <a:gd name="T43" fmla="*/ 332 h 564"/>
                <a:gd name="T44" fmla="*/ 11 w 668"/>
                <a:gd name="T45" fmla="*/ 343 h 564"/>
                <a:gd name="T46" fmla="*/ 20 w 668"/>
                <a:gd name="T47" fmla="*/ 345 h 564"/>
                <a:gd name="T48" fmla="*/ 54 w 668"/>
                <a:gd name="T49" fmla="*/ 354 h 564"/>
                <a:gd name="T50" fmla="*/ 85 w 668"/>
                <a:gd name="T51" fmla="*/ 374 h 564"/>
                <a:gd name="T52" fmla="*/ 115 w 668"/>
                <a:gd name="T53" fmla="*/ 402 h 564"/>
                <a:gd name="T54" fmla="*/ 165 w 668"/>
                <a:gd name="T55" fmla="*/ 467 h 564"/>
                <a:gd name="T56" fmla="*/ 218 w 668"/>
                <a:gd name="T57" fmla="*/ 553 h 564"/>
                <a:gd name="T58" fmla="*/ 219 w 668"/>
                <a:gd name="T59" fmla="*/ 557 h 564"/>
                <a:gd name="T60" fmla="*/ 232 w 668"/>
                <a:gd name="T61" fmla="*/ 564 h 564"/>
                <a:gd name="T62" fmla="*/ 242 w 668"/>
                <a:gd name="T63" fmla="*/ 564 h 564"/>
                <a:gd name="T64" fmla="*/ 266 w 668"/>
                <a:gd name="T65" fmla="*/ 561 h 564"/>
                <a:gd name="T66" fmla="*/ 294 w 668"/>
                <a:gd name="T67" fmla="*/ 549 h 564"/>
                <a:gd name="T68" fmla="*/ 318 w 668"/>
                <a:gd name="T69" fmla="*/ 533 h 564"/>
                <a:gd name="T70" fmla="*/ 333 w 668"/>
                <a:gd name="T71" fmla="*/ 516 h 564"/>
                <a:gd name="T72" fmla="*/ 350 w 668"/>
                <a:gd name="T73" fmla="*/ 482 h 564"/>
                <a:gd name="T74" fmla="*/ 415 w 668"/>
                <a:gd name="T75" fmla="*/ 378 h 564"/>
                <a:gd name="T76" fmla="*/ 506 w 668"/>
                <a:gd name="T77" fmla="*/ 240 h 564"/>
                <a:gd name="T78" fmla="*/ 607 w 668"/>
                <a:gd name="T79" fmla="*/ 104 h 564"/>
                <a:gd name="T80" fmla="*/ 657 w 668"/>
                <a:gd name="T81" fmla="*/ 45 h 564"/>
                <a:gd name="T82" fmla="*/ 666 w 668"/>
                <a:gd name="T83" fmla="*/ 28 h 564"/>
                <a:gd name="T84" fmla="*/ 666 w 668"/>
                <a:gd name="T85" fmla="*/ 13 h 5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68" h="564">
                  <a:moveTo>
                    <a:pt x="666" y="13"/>
                  </a:moveTo>
                  <a:lnTo>
                    <a:pt x="666" y="13"/>
                  </a:lnTo>
                  <a:lnTo>
                    <a:pt x="663" y="9"/>
                  </a:lnTo>
                  <a:lnTo>
                    <a:pt x="657" y="4"/>
                  </a:lnTo>
                  <a:lnTo>
                    <a:pt x="650" y="2"/>
                  </a:lnTo>
                  <a:lnTo>
                    <a:pt x="640" y="0"/>
                  </a:lnTo>
                  <a:lnTo>
                    <a:pt x="640" y="0"/>
                  </a:lnTo>
                  <a:lnTo>
                    <a:pt x="631" y="0"/>
                  </a:lnTo>
                  <a:lnTo>
                    <a:pt x="620" y="2"/>
                  </a:lnTo>
                  <a:lnTo>
                    <a:pt x="597" y="9"/>
                  </a:lnTo>
                  <a:lnTo>
                    <a:pt x="586" y="15"/>
                  </a:lnTo>
                  <a:lnTo>
                    <a:pt x="577" y="22"/>
                  </a:lnTo>
                  <a:lnTo>
                    <a:pt x="566" y="30"/>
                  </a:lnTo>
                  <a:lnTo>
                    <a:pt x="556" y="39"/>
                  </a:lnTo>
                  <a:lnTo>
                    <a:pt x="556" y="39"/>
                  </a:lnTo>
                  <a:lnTo>
                    <a:pt x="493" y="114"/>
                  </a:lnTo>
                  <a:lnTo>
                    <a:pt x="469" y="145"/>
                  </a:lnTo>
                  <a:lnTo>
                    <a:pt x="445" y="179"/>
                  </a:lnTo>
                  <a:lnTo>
                    <a:pt x="387" y="259"/>
                  </a:lnTo>
                  <a:lnTo>
                    <a:pt x="305" y="386"/>
                  </a:lnTo>
                  <a:lnTo>
                    <a:pt x="286" y="413"/>
                  </a:lnTo>
                  <a:lnTo>
                    <a:pt x="286" y="413"/>
                  </a:lnTo>
                  <a:lnTo>
                    <a:pt x="270" y="387"/>
                  </a:lnTo>
                  <a:lnTo>
                    <a:pt x="251" y="363"/>
                  </a:lnTo>
                  <a:lnTo>
                    <a:pt x="231" y="339"/>
                  </a:lnTo>
                  <a:lnTo>
                    <a:pt x="208" y="315"/>
                  </a:lnTo>
                  <a:lnTo>
                    <a:pt x="184" y="296"/>
                  </a:lnTo>
                  <a:lnTo>
                    <a:pt x="171" y="287"/>
                  </a:lnTo>
                  <a:lnTo>
                    <a:pt x="156" y="279"/>
                  </a:lnTo>
                  <a:lnTo>
                    <a:pt x="143" y="272"/>
                  </a:lnTo>
                  <a:lnTo>
                    <a:pt x="128" y="268"/>
                  </a:lnTo>
                  <a:lnTo>
                    <a:pt x="113" y="265"/>
                  </a:lnTo>
                  <a:lnTo>
                    <a:pt x="98" y="261"/>
                  </a:lnTo>
                  <a:lnTo>
                    <a:pt x="98" y="261"/>
                  </a:lnTo>
                  <a:lnTo>
                    <a:pt x="82" y="263"/>
                  </a:lnTo>
                  <a:lnTo>
                    <a:pt x="65" y="266"/>
                  </a:lnTo>
                  <a:lnTo>
                    <a:pt x="48" y="274"/>
                  </a:lnTo>
                  <a:lnTo>
                    <a:pt x="33" y="281"/>
                  </a:lnTo>
                  <a:lnTo>
                    <a:pt x="20" y="292"/>
                  </a:lnTo>
                  <a:lnTo>
                    <a:pt x="9" y="304"/>
                  </a:lnTo>
                  <a:lnTo>
                    <a:pt x="2" y="315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0" y="332"/>
                  </a:lnTo>
                  <a:lnTo>
                    <a:pt x="3" y="337"/>
                  </a:lnTo>
                  <a:lnTo>
                    <a:pt x="11" y="343"/>
                  </a:lnTo>
                  <a:lnTo>
                    <a:pt x="20" y="345"/>
                  </a:lnTo>
                  <a:lnTo>
                    <a:pt x="20" y="345"/>
                  </a:lnTo>
                  <a:lnTo>
                    <a:pt x="37" y="348"/>
                  </a:lnTo>
                  <a:lnTo>
                    <a:pt x="54" y="354"/>
                  </a:lnTo>
                  <a:lnTo>
                    <a:pt x="69" y="363"/>
                  </a:lnTo>
                  <a:lnTo>
                    <a:pt x="85" y="374"/>
                  </a:lnTo>
                  <a:lnTo>
                    <a:pt x="100" y="387"/>
                  </a:lnTo>
                  <a:lnTo>
                    <a:pt x="115" y="402"/>
                  </a:lnTo>
                  <a:lnTo>
                    <a:pt x="141" y="434"/>
                  </a:lnTo>
                  <a:lnTo>
                    <a:pt x="165" y="467"/>
                  </a:lnTo>
                  <a:lnTo>
                    <a:pt x="188" y="501"/>
                  </a:lnTo>
                  <a:lnTo>
                    <a:pt x="218" y="553"/>
                  </a:lnTo>
                  <a:lnTo>
                    <a:pt x="218" y="553"/>
                  </a:lnTo>
                  <a:lnTo>
                    <a:pt x="219" y="557"/>
                  </a:lnTo>
                  <a:lnTo>
                    <a:pt x="225" y="561"/>
                  </a:lnTo>
                  <a:lnTo>
                    <a:pt x="232" y="564"/>
                  </a:lnTo>
                  <a:lnTo>
                    <a:pt x="242" y="564"/>
                  </a:lnTo>
                  <a:lnTo>
                    <a:pt x="242" y="564"/>
                  </a:lnTo>
                  <a:lnTo>
                    <a:pt x="253" y="564"/>
                  </a:lnTo>
                  <a:lnTo>
                    <a:pt x="266" y="561"/>
                  </a:lnTo>
                  <a:lnTo>
                    <a:pt x="279" y="555"/>
                  </a:lnTo>
                  <a:lnTo>
                    <a:pt x="294" y="549"/>
                  </a:lnTo>
                  <a:lnTo>
                    <a:pt x="305" y="542"/>
                  </a:lnTo>
                  <a:lnTo>
                    <a:pt x="318" y="533"/>
                  </a:lnTo>
                  <a:lnTo>
                    <a:pt x="326" y="523"/>
                  </a:lnTo>
                  <a:lnTo>
                    <a:pt x="333" y="516"/>
                  </a:lnTo>
                  <a:lnTo>
                    <a:pt x="333" y="516"/>
                  </a:lnTo>
                  <a:lnTo>
                    <a:pt x="350" y="482"/>
                  </a:lnTo>
                  <a:lnTo>
                    <a:pt x="378" y="436"/>
                  </a:lnTo>
                  <a:lnTo>
                    <a:pt x="415" y="378"/>
                  </a:lnTo>
                  <a:lnTo>
                    <a:pt x="458" y="311"/>
                  </a:lnTo>
                  <a:lnTo>
                    <a:pt x="506" y="240"/>
                  </a:lnTo>
                  <a:lnTo>
                    <a:pt x="556" y="171"/>
                  </a:lnTo>
                  <a:lnTo>
                    <a:pt x="607" y="104"/>
                  </a:lnTo>
                  <a:lnTo>
                    <a:pt x="657" y="45"/>
                  </a:lnTo>
                  <a:lnTo>
                    <a:pt x="657" y="45"/>
                  </a:lnTo>
                  <a:lnTo>
                    <a:pt x="663" y="35"/>
                  </a:lnTo>
                  <a:lnTo>
                    <a:pt x="666" y="28"/>
                  </a:lnTo>
                  <a:lnTo>
                    <a:pt x="668" y="21"/>
                  </a:lnTo>
                  <a:lnTo>
                    <a:pt x="666" y="13"/>
                  </a:lnTo>
                  <a:lnTo>
                    <a:pt x="666" y="13"/>
                  </a:lnTo>
                  <a:close/>
                </a:path>
              </a:pathLst>
            </a:custGeom>
            <a:solidFill>
              <a:srgbClr val="ed4d4d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 sz="2000">
                <a:latin typeface="KoPub돋움체 Medium"/>
                <a:ea typeface="KoPub돋움체 Medium"/>
              </a:endParaRPr>
            </a:p>
          </p:txBody>
        </p:sp>
      </p:grpSp>
      <p:sp>
        <p:nvSpPr>
          <p:cNvPr id="41" name="직사각형 40"/>
          <p:cNvSpPr/>
          <p:nvPr/>
        </p:nvSpPr>
        <p:spPr>
          <a:xfrm>
            <a:off x="4365376" y="3416665"/>
            <a:ext cx="6531223" cy="457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spcAft>
                <a:spcPts val="2400"/>
              </a:spcAft>
              <a:defRPr/>
            </a:pPr>
            <a:r>
              <a:rPr lang="ko-KR" altLang="en-US" sz="2200">
                <a:solidFill>
                  <a:srgbClr val="000066"/>
                </a:solidFill>
                <a:latin typeface="+mj-ea"/>
                <a:ea typeface="+mj-ea"/>
              </a:rPr>
              <a:t>평가결과 </a:t>
            </a:r>
            <a:r>
              <a:rPr lang="ko-KR" altLang="en-US" sz="2200">
                <a:solidFill>
                  <a:srgbClr val="ed5151"/>
                </a:solidFill>
                <a:latin typeface="+mj-ea"/>
                <a:ea typeface="+mj-ea"/>
              </a:rPr>
              <a:t>위험성이 높은 유해 </a:t>
            </a:r>
            <a:r>
              <a:rPr lang="en-US" altLang="ko-KR" sz="2200">
                <a:solidFill>
                  <a:srgbClr val="ed5151"/>
                </a:solidFill>
                <a:latin typeface="+mj-ea"/>
                <a:ea typeface="+mj-ea"/>
              </a:rPr>
              <a:t>· </a:t>
            </a:r>
            <a:r>
              <a:rPr lang="ko-KR" altLang="en-US" sz="2200">
                <a:solidFill>
                  <a:srgbClr val="ed5151"/>
                </a:solidFill>
                <a:latin typeface="+mj-ea"/>
                <a:ea typeface="+mj-ea"/>
              </a:rPr>
              <a:t>위험요인</a:t>
            </a:r>
            <a:r>
              <a:rPr lang="ko-KR" altLang="en-US" sz="2200">
                <a:solidFill>
                  <a:srgbClr val="000066"/>
                </a:solidFill>
                <a:latin typeface="+mj-ea"/>
                <a:ea typeface="+mj-ea"/>
              </a:rPr>
              <a:t>은 무엇인지</a:t>
            </a:r>
            <a:endParaRPr lang="ko-KR" altLang="en-US" sz="2200">
              <a:solidFill>
                <a:srgbClr val="000066"/>
              </a:solidFill>
              <a:latin typeface="+mj-ea"/>
              <a:ea typeface="+mj-ea"/>
            </a:endParaRPr>
          </a:p>
        </p:txBody>
      </p:sp>
      <p:grpSp>
        <p:nvGrpSpPr>
          <p:cNvPr id="42" name="그룹 41"/>
          <p:cNvGrpSpPr/>
          <p:nvPr/>
        </p:nvGrpSpPr>
        <p:grpSpPr>
          <a:xfrm rot="0">
            <a:off x="4133512" y="3552644"/>
            <a:ext cx="221919" cy="210110"/>
            <a:chOff x="346869" y="1820387"/>
            <a:chExt cx="617538" cy="584675"/>
          </a:xfrm>
          <a:solidFill>
            <a:srgbClr val="000000"/>
          </a:solidFill>
        </p:grpSpPr>
        <p:sp>
          <p:nvSpPr>
            <p:cNvPr id="43" name="Freeform 74"/>
            <p:cNvSpPr/>
            <p:nvPr/>
          </p:nvSpPr>
          <p:spPr>
            <a:xfrm flipH="1">
              <a:off x="346869" y="1868487"/>
              <a:ext cx="536575" cy="536575"/>
            </a:xfrm>
            <a:custGeom>
              <a:avLst/>
              <a:gdLst>
                <a:gd name="T0" fmla="*/ 167 w 676"/>
                <a:gd name="T1" fmla="*/ 0 h 676"/>
                <a:gd name="T2" fmla="*/ 158 w 676"/>
                <a:gd name="T3" fmla="*/ 0 h 676"/>
                <a:gd name="T4" fmla="*/ 508 w 676"/>
                <a:gd name="T5" fmla="*/ 73 h 676"/>
                <a:gd name="T6" fmla="*/ 527 w 676"/>
                <a:gd name="T7" fmla="*/ 74 h 676"/>
                <a:gd name="T8" fmla="*/ 562 w 676"/>
                <a:gd name="T9" fmla="*/ 89 h 676"/>
                <a:gd name="T10" fmla="*/ 586 w 676"/>
                <a:gd name="T11" fmla="*/ 114 h 676"/>
                <a:gd name="T12" fmla="*/ 601 w 676"/>
                <a:gd name="T13" fmla="*/ 149 h 676"/>
                <a:gd name="T14" fmla="*/ 603 w 676"/>
                <a:gd name="T15" fmla="*/ 508 h 676"/>
                <a:gd name="T16" fmla="*/ 601 w 676"/>
                <a:gd name="T17" fmla="*/ 527 h 676"/>
                <a:gd name="T18" fmla="*/ 586 w 676"/>
                <a:gd name="T19" fmla="*/ 560 h 676"/>
                <a:gd name="T20" fmla="*/ 562 w 676"/>
                <a:gd name="T21" fmla="*/ 587 h 676"/>
                <a:gd name="T22" fmla="*/ 527 w 676"/>
                <a:gd name="T23" fmla="*/ 601 h 676"/>
                <a:gd name="T24" fmla="*/ 167 w 676"/>
                <a:gd name="T25" fmla="*/ 603 h 676"/>
                <a:gd name="T26" fmla="*/ 149 w 676"/>
                <a:gd name="T27" fmla="*/ 601 h 676"/>
                <a:gd name="T28" fmla="*/ 115 w 676"/>
                <a:gd name="T29" fmla="*/ 587 h 676"/>
                <a:gd name="T30" fmla="*/ 89 w 676"/>
                <a:gd name="T31" fmla="*/ 560 h 676"/>
                <a:gd name="T32" fmla="*/ 76 w 676"/>
                <a:gd name="T33" fmla="*/ 527 h 676"/>
                <a:gd name="T34" fmla="*/ 74 w 676"/>
                <a:gd name="T35" fmla="*/ 408 h 676"/>
                <a:gd name="T36" fmla="*/ 0 w 676"/>
                <a:gd name="T37" fmla="*/ 508 h 676"/>
                <a:gd name="T38" fmla="*/ 2 w 676"/>
                <a:gd name="T39" fmla="*/ 525 h 676"/>
                <a:gd name="T40" fmla="*/ 7 w 676"/>
                <a:gd name="T41" fmla="*/ 557 h 676"/>
                <a:gd name="T42" fmla="*/ 20 w 676"/>
                <a:gd name="T43" fmla="*/ 588 h 676"/>
                <a:gd name="T44" fmla="*/ 39 w 676"/>
                <a:gd name="T45" fmla="*/ 614 h 676"/>
                <a:gd name="T46" fmla="*/ 61 w 676"/>
                <a:gd name="T47" fmla="*/ 637 h 676"/>
                <a:gd name="T48" fmla="*/ 89 w 676"/>
                <a:gd name="T49" fmla="*/ 655 h 676"/>
                <a:gd name="T50" fmla="*/ 119 w 676"/>
                <a:gd name="T51" fmla="*/ 668 h 676"/>
                <a:gd name="T52" fmla="*/ 151 w 676"/>
                <a:gd name="T53" fmla="*/ 674 h 676"/>
                <a:gd name="T54" fmla="*/ 508 w 676"/>
                <a:gd name="T55" fmla="*/ 676 h 676"/>
                <a:gd name="T56" fmla="*/ 525 w 676"/>
                <a:gd name="T57" fmla="*/ 674 h 676"/>
                <a:gd name="T58" fmla="*/ 558 w 676"/>
                <a:gd name="T59" fmla="*/ 668 h 676"/>
                <a:gd name="T60" fmla="*/ 588 w 676"/>
                <a:gd name="T61" fmla="*/ 655 h 676"/>
                <a:gd name="T62" fmla="*/ 616 w 676"/>
                <a:gd name="T63" fmla="*/ 637 h 676"/>
                <a:gd name="T64" fmla="*/ 638 w 676"/>
                <a:gd name="T65" fmla="*/ 614 h 676"/>
                <a:gd name="T66" fmla="*/ 655 w 676"/>
                <a:gd name="T67" fmla="*/ 588 h 676"/>
                <a:gd name="T68" fmla="*/ 668 w 676"/>
                <a:gd name="T69" fmla="*/ 557 h 676"/>
                <a:gd name="T70" fmla="*/ 676 w 676"/>
                <a:gd name="T71" fmla="*/ 525 h 676"/>
                <a:gd name="T72" fmla="*/ 676 w 676"/>
                <a:gd name="T73" fmla="*/ 168 h 676"/>
                <a:gd name="T74" fmla="*/ 676 w 676"/>
                <a:gd name="T75" fmla="*/ 151 h 676"/>
                <a:gd name="T76" fmla="*/ 668 w 676"/>
                <a:gd name="T77" fmla="*/ 117 h 676"/>
                <a:gd name="T78" fmla="*/ 655 w 676"/>
                <a:gd name="T79" fmla="*/ 87 h 676"/>
                <a:gd name="T80" fmla="*/ 638 w 676"/>
                <a:gd name="T81" fmla="*/ 61 h 676"/>
                <a:gd name="T82" fmla="*/ 616 w 676"/>
                <a:gd name="T83" fmla="*/ 37 h 676"/>
                <a:gd name="T84" fmla="*/ 588 w 676"/>
                <a:gd name="T85" fmla="*/ 20 h 676"/>
                <a:gd name="T86" fmla="*/ 558 w 676"/>
                <a:gd name="T87" fmla="*/ 7 h 676"/>
                <a:gd name="T88" fmla="*/ 525 w 676"/>
                <a:gd name="T89" fmla="*/ 0 h 676"/>
                <a:gd name="T90" fmla="*/ 508 w 676"/>
                <a:gd name="T91" fmla="*/ 0 h 6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76" h="676">
                  <a:moveTo>
                    <a:pt x="508" y="0"/>
                  </a:moveTo>
                  <a:lnTo>
                    <a:pt x="167" y="0"/>
                  </a:lnTo>
                  <a:lnTo>
                    <a:pt x="167" y="0"/>
                  </a:lnTo>
                  <a:lnTo>
                    <a:pt x="158" y="0"/>
                  </a:lnTo>
                  <a:lnTo>
                    <a:pt x="197" y="73"/>
                  </a:lnTo>
                  <a:lnTo>
                    <a:pt x="508" y="73"/>
                  </a:lnTo>
                  <a:lnTo>
                    <a:pt x="508" y="73"/>
                  </a:lnTo>
                  <a:lnTo>
                    <a:pt x="527" y="74"/>
                  </a:lnTo>
                  <a:lnTo>
                    <a:pt x="545" y="80"/>
                  </a:lnTo>
                  <a:lnTo>
                    <a:pt x="562" y="89"/>
                  </a:lnTo>
                  <a:lnTo>
                    <a:pt x="575" y="101"/>
                  </a:lnTo>
                  <a:lnTo>
                    <a:pt x="586" y="114"/>
                  </a:lnTo>
                  <a:lnTo>
                    <a:pt x="596" y="130"/>
                  </a:lnTo>
                  <a:lnTo>
                    <a:pt x="601" y="149"/>
                  </a:lnTo>
                  <a:lnTo>
                    <a:pt x="603" y="168"/>
                  </a:lnTo>
                  <a:lnTo>
                    <a:pt x="603" y="508"/>
                  </a:lnTo>
                  <a:lnTo>
                    <a:pt x="603" y="508"/>
                  </a:lnTo>
                  <a:lnTo>
                    <a:pt x="601" y="527"/>
                  </a:lnTo>
                  <a:lnTo>
                    <a:pt x="596" y="544"/>
                  </a:lnTo>
                  <a:lnTo>
                    <a:pt x="586" y="560"/>
                  </a:lnTo>
                  <a:lnTo>
                    <a:pt x="575" y="575"/>
                  </a:lnTo>
                  <a:lnTo>
                    <a:pt x="562" y="587"/>
                  </a:lnTo>
                  <a:lnTo>
                    <a:pt x="545" y="596"/>
                  </a:lnTo>
                  <a:lnTo>
                    <a:pt x="527" y="601"/>
                  </a:lnTo>
                  <a:lnTo>
                    <a:pt x="508" y="603"/>
                  </a:lnTo>
                  <a:lnTo>
                    <a:pt x="167" y="603"/>
                  </a:lnTo>
                  <a:lnTo>
                    <a:pt x="167" y="603"/>
                  </a:lnTo>
                  <a:lnTo>
                    <a:pt x="149" y="601"/>
                  </a:lnTo>
                  <a:lnTo>
                    <a:pt x="132" y="596"/>
                  </a:lnTo>
                  <a:lnTo>
                    <a:pt x="115" y="587"/>
                  </a:lnTo>
                  <a:lnTo>
                    <a:pt x="100" y="575"/>
                  </a:lnTo>
                  <a:lnTo>
                    <a:pt x="89" y="560"/>
                  </a:lnTo>
                  <a:lnTo>
                    <a:pt x="82" y="544"/>
                  </a:lnTo>
                  <a:lnTo>
                    <a:pt x="76" y="527"/>
                  </a:lnTo>
                  <a:lnTo>
                    <a:pt x="74" y="508"/>
                  </a:lnTo>
                  <a:lnTo>
                    <a:pt x="74" y="408"/>
                  </a:lnTo>
                  <a:lnTo>
                    <a:pt x="0" y="330"/>
                  </a:lnTo>
                  <a:lnTo>
                    <a:pt x="0" y="508"/>
                  </a:lnTo>
                  <a:lnTo>
                    <a:pt x="0" y="508"/>
                  </a:lnTo>
                  <a:lnTo>
                    <a:pt x="2" y="525"/>
                  </a:lnTo>
                  <a:lnTo>
                    <a:pt x="3" y="542"/>
                  </a:lnTo>
                  <a:lnTo>
                    <a:pt x="7" y="557"/>
                  </a:lnTo>
                  <a:lnTo>
                    <a:pt x="13" y="573"/>
                  </a:lnTo>
                  <a:lnTo>
                    <a:pt x="20" y="588"/>
                  </a:lnTo>
                  <a:lnTo>
                    <a:pt x="30" y="601"/>
                  </a:lnTo>
                  <a:lnTo>
                    <a:pt x="39" y="614"/>
                  </a:lnTo>
                  <a:lnTo>
                    <a:pt x="50" y="626"/>
                  </a:lnTo>
                  <a:lnTo>
                    <a:pt x="61" y="637"/>
                  </a:lnTo>
                  <a:lnTo>
                    <a:pt x="74" y="646"/>
                  </a:lnTo>
                  <a:lnTo>
                    <a:pt x="89" y="655"/>
                  </a:lnTo>
                  <a:lnTo>
                    <a:pt x="102" y="663"/>
                  </a:lnTo>
                  <a:lnTo>
                    <a:pt x="119" y="668"/>
                  </a:lnTo>
                  <a:lnTo>
                    <a:pt x="134" y="672"/>
                  </a:lnTo>
                  <a:lnTo>
                    <a:pt x="151" y="674"/>
                  </a:lnTo>
                  <a:lnTo>
                    <a:pt x="167" y="676"/>
                  </a:lnTo>
                  <a:lnTo>
                    <a:pt x="508" y="676"/>
                  </a:lnTo>
                  <a:lnTo>
                    <a:pt x="508" y="676"/>
                  </a:lnTo>
                  <a:lnTo>
                    <a:pt x="525" y="674"/>
                  </a:lnTo>
                  <a:lnTo>
                    <a:pt x="542" y="672"/>
                  </a:lnTo>
                  <a:lnTo>
                    <a:pt x="558" y="668"/>
                  </a:lnTo>
                  <a:lnTo>
                    <a:pt x="573" y="663"/>
                  </a:lnTo>
                  <a:lnTo>
                    <a:pt x="588" y="655"/>
                  </a:lnTo>
                  <a:lnTo>
                    <a:pt x="603" y="646"/>
                  </a:lnTo>
                  <a:lnTo>
                    <a:pt x="616" y="637"/>
                  </a:lnTo>
                  <a:lnTo>
                    <a:pt x="627" y="626"/>
                  </a:lnTo>
                  <a:lnTo>
                    <a:pt x="638" y="614"/>
                  </a:lnTo>
                  <a:lnTo>
                    <a:pt x="648" y="601"/>
                  </a:lnTo>
                  <a:lnTo>
                    <a:pt x="655" y="588"/>
                  </a:lnTo>
                  <a:lnTo>
                    <a:pt x="663" y="573"/>
                  </a:lnTo>
                  <a:lnTo>
                    <a:pt x="668" y="557"/>
                  </a:lnTo>
                  <a:lnTo>
                    <a:pt x="674" y="542"/>
                  </a:lnTo>
                  <a:lnTo>
                    <a:pt x="676" y="525"/>
                  </a:lnTo>
                  <a:lnTo>
                    <a:pt x="676" y="508"/>
                  </a:lnTo>
                  <a:lnTo>
                    <a:pt x="676" y="168"/>
                  </a:lnTo>
                  <a:lnTo>
                    <a:pt x="676" y="168"/>
                  </a:lnTo>
                  <a:lnTo>
                    <a:pt x="676" y="151"/>
                  </a:lnTo>
                  <a:lnTo>
                    <a:pt x="674" y="134"/>
                  </a:lnTo>
                  <a:lnTo>
                    <a:pt x="668" y="117"/>
                  </a:lnTo>
                  <a:lnTo>
                    <a:pt x="663" y="102"/>
                  </a:lnTo>
                  <a:lnTo>
                    <a:pt x="655" y="87"/>
                  </a:lnTo>
                  <a:lnTo>
                    <a:pt x="648" y="74"/>
                  </a:lnTo>
                  <a:lnTo>
                    <a:pt x="638" y="61"/>
                  </a:lnTo>
                  <a:lnTo>
                    <a:pt x="627" y="48"/>
                  </a:lnTo>
                  <a:lnTo>
                    <a:pt x="616" y="37"/>
                  </a:lnTo>
                  <a:lnTo>
                    <a:pt x="603" y="28"/>
                  </a:lnTo>
                  <a:lnTo>
                    <a:pt x="588" y="20"/>
                  </a:lnTo>
                  <a:lnTo>
                    <a:pt x="573" y="13"/>
                  </a:lnTo>
                  <a:lnTo>
                    <a:pt x="558" y="7"/>
                  </a:lnTo>
                  <a:lnTo>
                    <a:pt x="542" y="4"/>
                  </a:lnTo>
                  <a:lnTo>
                    <a:pt x="525" y="0"/>
                  </a:lnTo>
                  <a:lnTo>
                    <a:pt x="508" y="0"/>
                  </a:lnTo>
                  <a:lnTo>
                    <a:pt x="50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 sz="2000">
                <a:latin typeface="KoPub돋움체 Medium"/>
                <a:ea typeface="KoPub돋움체 Medium"/>
              </a:endParaRPr>
            </a:p>
          </p:txBody>
        </p:sp>
        <p:sp>
          <p:nvSpPr>
            <p:cNvPr id="44" name="Freeform 33"/>
            <p:cNvSpPr/>
            <p:nvPr/>
          </p:nvSpPr>
          <p:spPr>
            <a:xfrm>
              <a:off x="434181" y="1820387"/>
              <a:ext cx="530226" cy="447675"/>
            </a:xfrm>
            <a:custGeom>
              <a:avLst/>
              <a:gdLst>
                <a:gd name="T0" fmla="*/ 666 w 668"/>
                <a:gd name="T1" fmla="*/ 13 h 564"/>
                <a:gd name="T2" fmla="*/ 657 w 668"/>
                <a:gd name="T3" fmla="*/ 4 h 564"/>
                <a:gd name="T4" fmla="*/ 640 w 668"/>
                <a:gd name="T5" fmla="*/ 0 h 564"/>
                <a:gd name="T6" fmla="*/ 631 w 668"/>
                <a:gd name="T7" fmla="*/ 0 h 564"/>
                <a:gd name="T8" fmla="*/ 597 w 668"/>
                <a:gd name="T9" fmla="*/ 9 h 564"/>
                <a:gd name="T10" fmla="*/ 577 w 668"/>
                <a:gd name="T11" fmla="*/ 22 h 564"/>
                <a:gd name="T12" fmla="*/ 556 w 668"/>
                <a:gd name="T13" fmla="*/ 39 h 564"/>
                <a:gd name="T14" fmla="*/ 493 w 668"/>
                <a:gd name="T15" fmla="*/ 114 h 564"/>
                <a:gd name="T16" fmla="*/ 445 w 668"/>
                <a:gd name="T17" fmla="*/ 179 h 564"/>
                <a:gd name="T18" fmla="*/ 305 w 668"/>
                <a:gd name="T19" fmla="*/ 386 h 564"/>
                <a:gd name="T20" fmla="*/ 286 w 668"/>
                <a:gd name="T21" fmla="*/ 413 h 564"/>
                <a:gd name="T22" fmla="*/ 251 w 668"/>
                <a:gd name="T23" fmla="*/ 363 h 564"/>
                <a:gd name="T24" fmla="*/ 208 w 668"/>
                <a:gd name="T25" fmla="*/ 315 h 564"/>
                <a:gd name="T26" fmla="*/ 171 w 668"/>
                <a:gd name="T27" fmla="*/ 287 h 564"/>
                <a:gd name="T28" fmla="*/ 143 w 668"/>
                <a:gd name="T29" fmla="*/ 272 h 564"/>
                <a:gd name="T30" fmla="*/ 113 w 668"/>
                <a:gd name="T31" fmla="*/ 265 h 564"/>
                <a:gd name="T32" fmla="*/ 98 w 668"/>
                <a:gd name="T33" fmla="*/ 261 h 564"/>
                <a:gd name="T34" fmla="*/ 65 w 668"/>
                <a:gd name="T35" fmla="*/ 266 h 564"/>
                <a:gd name="T36" fmla="*/ 33 w 668"/>
                <a:gd name="T37" fmla="*/ 281 h 564"/>
                <a:gd name="T38" fmla="*/ 9 w 668"/>
                <a:gd name="T39" fmla="*/ 304 h 564"/>
                <a:gd name="T40" fmla="*/ 0 w 668"/>
                <a:gd name="T41" fmla="*/ 324 h 564"/>
                <a:gd name="T42" fmla="*/ 0 w 668"/>
                <a:gd name="T43" fmla="*/ 332 h 564"/>
                <a:gd name="T44" fmla="*/ 11 w 668"/>
                <a:gd name="T45" fmla="*/ 343 h 564"/>
                <a:gd name="T46" fmla="*/ 20 w 668"/>
                <a:gd name="T47" fmla="*/ 345 h 564"/>
                <a:gd name="T48" fmla="*/ 54 w 668"/>
                <a:gd name="T49" fmla="*/ 354 h 564"/>
                <a:gd name="T50" fmla="*/ 85 w 668"/>
                <a:gd name="T51" fmla="*/ 374 h 564"/>
                <a:gd name="T52" fmla="*/ 115 w 668"/>
                <a:gd name="T53" fmla="*/ 402 h 564"/>
                <a:gd name="T54" fmla="*/ 165 w 668"/>
                <a:gd name="T55" fmla="*/ 467 h 564"/>
                <a:gd name="T56" fmla="*/ 218 w 668"/>
                <a:gd name="T57" fmla="*/ 553 h 564"/>
                <a:gd name="T58" fmla="*/ 219 w 668"/>
                <a:gd name="T59" fmla="*/ 557 h 564"/>
                <a:gd name="T60" fmla="*/ 232 w 668"/>
                <a:gd name="T61" fmla="*/ 564 h 564"/>
                <a:gd name="T62" fmla="*/ 242 w 668"/>
                <a:gd name="T63" fmla="*/ 564 h 564"/>
                <a:gd name="T64" fmla="*/ 266 w 668"/>
                <a:gd name="T65" fmla="*/ 561 h 564"/>
                <a:gd name="T66" fmla="*/ 294 w 668"/>
                <a:gd name="T67" fmla="*/ 549 h 564"/>
                <a:gd name="T68" fmla="*/ 318 w 668"/>
                <a:gd name="T69" fmla="*/ 533 h 564"/>
                <a:gd name="T70" fmla="*/ 333 w 668"/>
                <a:gd name="T71" fmla="*/ 516 h 564"/>
                <a:gd name="T72" fmla="*/ 350 w 668"/>
                <a:gd name="T73" fmla="*/ 482 h 564"/>
                <a:gd name="T74" fmla="*/ 415 w 668"/>
                <a:gd name="T75" fmla="*/ 378 h 564"/>
                <a:gd name="T76" fmla="*/ 506 w 668"/>
                <a:gd name="T77" fmla="*/ 240 h 564"/>
                <a:gd name="T78" fmla="*/ 607 w 668"/>
                <a:gd name="T79" fmla="*/ 104 h 564"/>
                <a:gd name="T80" fmla="*/ 657 w 668"/>
                <a:gd name="T81" fmla="*/ 45 h 564"/>
                <a:gd name="T82" fmla="*/ 666 w 668"/>
                <a:gd name="T83" fmla="*/ 28 h 564"/>
                <a:gd name="T84" fmla="*/ 666 w 668"/>
                <a:gd name="T85" fmla="*/ 13 h 5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68" h="564">
                  <a:moveTo>
                    <a:pt x="666" y="13"/>
                  </a:moveTo>
                  <a:lnTo>
                    <a:pt x="666" y="13"/>
                  </a:lnTo>
                  <a:lnTo>
                    <a:pt x="663" y="9"/>
                  </a:lnTo>
                  <a:lnTo>
                    <a:pt x="657" y="4"/>
                  </a:lnTo>
                  <a:lnTo>
                    <a:pt x="650" y="2"/>
                  </a:lnTo>
                  <a:lnTo>
                    <a:pt x="640" y="0"/>
                  </a:lnTo>
                  <a:lnTo>
                    <a:pt x="640" y="0"/>
                  </a:lnTo>
                  <a:lnTo>
                    <a:pt x="631" y="0"/>
                  </a:lnTo>
                  <a:lnTo>
                    <a:pt x="620" y="2"/>
                  </a:lnTo>
                  <a:lnTo>
                    <a:pt x="597" y="9"/>
                  </a:lnTo>
                  <a:lnTo>
                    <a:pt x="586" y="15"/>
                  </a:lnTo>
                  <a:lnTo>
                    <a:pt x="577" y="22"/>
                  </a:lnTo>
                  <a:lnTo>
                    <a:pt x="566" y="30"/>
                  </a:lnTo>
                  <a:lnTo>
                    <a:pt x="556" y="39"/>
                  </a:lnTo>
                  <a:lnTo>
                    <a:pt x="556" y="39"/>
                  </a:lnTo>
                  <a:lnTo>
                    <a:pt x="493" y="114"/>
                  </a:lnTo>
                  <a:lnTo>
                    <a:pt x="469" y="145"/>
                  </a:lnTo>
                  <a:lnTo>
                    <a:pt x="445" y="179"/>
                  </a:lnTo>
                  <a:lnTo>
                    <a:pt x="387" y="259"/>
                  </a:lnTo>
                  <a:lnTo>
                    <a:pt x="305" y="386"/>
                  </a:lnTo>
                  <a:lnTo>
                    <a:pt x="286" y="413"/>
                  </a:lnTo>
                  <a:lnTo>
                    <a:pt x="286" y="413"/>
                  </a:lnTo>
                  <a:lnTo>
                    <a:pt x="270" y="387"/>
                  </a:lnTo>
                  <a:lnTo>
                    <a:pt x="251" y="363"/>
                  </a:lnTo>
                  <a:lnTo>
                    <a:pt x="231" y="339"/>
                  </a:lnTo>
                  <a:lnTo>
                    <a:pt x="208" y="315"/>
                  </a:lnTo>
                  <a:lnTo>
                    <a:pt x="184" y="296"/>
                  </a:lnTo>
                  <a:lnTo>
                    <a:pt x="171" y="287"/>
                  </a:lnTo>
                  <a:lnTo>
                    <a:pt x="156" y="279"/>
                  </a:lnTo>
                  <a:lnTo>
                    <a:pt x="143" y="272"/>
                  </a:lnTo>
                  <a:lnTo>
                    <a:pt x="128" y="268"/>
                  </a:lnTo>
                  <a:lnTo>
                    <a:pt x="113" y="265"/>
                  </a:lnTo>
                  <a:lnTo>
                    <a:pt x="98" y="261"/>
                  </a:lnTo>
                  <a:lnTo>
                    <a:pt x="98" y="261"/>
                  </a:lnTo>
                  <a:lnTo>
                    <a:pt x="82" y="263"/>
                  </a:lnTo>
                  <a:lnTo>
                    <a:pt x="65" y="266"/>
                  </a:lnTo>
                  <a:lnTo>
                    <a:pt x="48" y="274"/>
                  </a:lnTo>
                  <a:lnTo>
                    <a:pt x="33" y="281"/>
                  </a:lnTo>
                  <a:lnTo>
                    <a:pt x="20" y="292"/>
                  </a:lnTo>
                  <a:lnTo>
                    <a:pt x="9" y="304"/>
                  </a:lnTo>
                  <a:lnTo>
                    <a:pt x="2" y="315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0" y="332"/>
                  </a:lnTo>
                  <a:lnTo>
                    <a:pt x="3" y="337"/>
                  </a:lnTo>
                  <a:lnTo>
                    <a:pt x="11" y="343"/>
                  </a:lnTo>
                  <a:lnTo>
                    <a:pt x="20" y="345"/>
                  </a:lnTo>
                  <a:lnTo>
                    <a:pt x="20" y="345"/>
                  </a:lnTo>
                  <a:lnTo>
                    <a:pt x="37" y="348"/>
                  </a:lnTo>
                  <a:lnTo>
                    <a:pt x="54" y="354"/>
                  </a:lnTo>
                  <a:lnTo>
                    <a:pt x="69" y="363"/>
                  </a:lnTo>
                  <a:lnTo>
                    <a:pt x="85" y="374"/>
                  </a:lnTo>
                  <a:lnTo>
                    <a:pt x="100" y="387"/>
                  </a:lnTo>
                  <a:lnTo>
                    <a:pt x="115" y="402"/>
                  </a:lnTo>
                  <a:lnTo>
                    <a:pt x="141" y="434"/>
                  </a:lnTo>
                  <a:lnTo>
                    <a:pt x="165" y="467"/>
                  </a:lnTo>
                  <a:lnTo>
                    <a:pt x="188" y="501"/>
                  </a:lnTo>
                  <a:lnTo>
                    <a:pt x="218" y="553"/>
                  </a:lnTo>
                  <a:lnTo>
                    <a:pt x="218" y="553"/>
                  </a:lnTo>
                  <a:lnTo>
                    <a:pt x="219" y="557"/>
                  </a:lnTo>
                  <a:lnTo>
                    <a:pt x="225" y="561"/>
                  </a:lnTo>
                  <a:lnTo>
                    <a:pt x="232" y="564"/>
                  </a:lnTo>
                  <a:lnTo>
                    <a:pt x="242" y="564"/>
                  </a:lnTo>
                  <a:lnTo>
                    <a:pt x="242" y="564"/>
                  </a:lnTo>
                  <a:lnTo>
                    <a:pt x="253" y="564"/>
                  </a:lnTo>
                  <a:lnTo>
                    <a:pt x="266" y="561"/>
                  </a:lnTo>
                  <a:lnTo>
                    <a:pt x="279" y="555"/>
                  </a:lnTo>
                  <a:lnTo>
                    <a:pt x="294" y="549"/>
                  </a:lnTo>
                  <a:lnTo>
                    <a:pt x="305" y="542"/>
                  </a:lnTo>
                  <a:lnTo>
                    <a:pt x="318" y="533"/>
                  </a:lnTo>
                  <a:lnTo>
                    <a:pt x="326" y="523"/>
                  </a:lnTo>
                  <a:lnTo>
                    <a:pt x="333" y="516"/>
                  </a:lnTo>
                  <a:lnTo>
                    <a:pt x="333" y="516"/>
                  </a:lnTo>
                  <a:lnTo>
                    <a:pt x="350" y="482"/>
                  </a:lnTo>
                  <a:lnTo>
                    <a:pt x="378" y="436"/>
                  </a:lnTo>
                  <a:lnTo>
                    <a:pt x="415" y="378"/>
                  </a:lnTo>
                  <a:lnTo>
                    <a:pt x="458" y="311"/>
                  </a:lnTo>
                  <a:lnTo>
                    <a:pt x="506" y="240"/>
                  </a:lnTo>
                  <a:lnTo>
                    <a:pt x="556" y="171"/>
                  </a:lnTo>
                  <a:lnTo>
                    <a:pt x="607" y="104"/>
                  </a:lnTo>
                  <a:lnTo>
                    <a:pt x="657" y="45"/>
                  </a:lnTo>
                  <a:lnTo>
                    <a:pt x="657" y="45"/>
                  </a:lnTo>
                  <a:lnTo>
                    <a:pt x="663" y="35"/>
                  </a:lnTo>
                  <a:lnTo>
                    <a:pt x="666" y="28"/>
                  </a:lnTo>
                  <a:lnTo>
                    <a:pt x="668" y="21"/>
                  </a:lnTo>
                  <a:lnTo>
                    <a:pt x="666" y="13"/>
                  </a:lnTo>
                  <a:lnTo>
                    <a:pt x="666" y="13"/>
                  </a:lnTo>
                  <a:close/>
                </a:path>
              </a:pathLst>
            </a:custGeom>
            <a:solidFill>
              <a:srgbClr val="ed4d4d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 sz="2000">
                <a:latin typeface="KoPub돋움체 Medium"/>
                <a:ea typeface="KoPub돋움체 Medium"/>
              </a:endParaRPr>
            </a:p>
          </p:txBody>
        </p:sp>
      </p:grpSp>
      <p:sp>
        <p:nvSpPr>
          <p:cNvPr id="45" name="직사각형 44"/>
          <p:cNvSpPr/>
          <p:nvPr/>
        </p:nvSpPr>
        <p:spPr>
          <a:xfrm>
            <a:off x="4365376" y="5252915"/>
            <a:ext cx="7445624" cy="457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spcAft>
                <a:spcPts val="2400"/>
              </a:spcAft>
              <a:defRPr/>
            </a:pPr>
            <a:r>
              <a:rPr lang="en-US" altLang="ko-KR" sz="2200">
                <a:solidFill>
                  <a:srgbClr val="000066"/>
                </a:solidFill>
                <a:latin typeface="+mj-ea"/>
                <a:ea typeface="+mj-ea"/>
              </a:rPr>
              <a:t>TBM </a:t>
            </a:r>
            <a:r>
              <a:rPr lang="ko-KR" altLang="en-US" sz="2200">
                <a:solidFill>
                  <a:srgbClr val="000066"/>
                </a:solidFill>
                <a:latin typeface="+mj-ea"/>
                <a:ea typeface="+mj-ea"/>
              </a:rPr>
              <a:t>등을 통해 매 </a:t>
            </a:r>
            <a:r>
              <a:rPr lang="ko-KR" altLang="en-US" sz="2200">
                <a:solidFill>
                  <a:srgbClr val="ed5151"/>
                </a:solidFill>
                <a:latin typeface="+mj-ea"/>
                <a:ea typeface="+mj-ea"/>
              </a:rPr>
              <a:t>작업 전 완전히 숙지</a:t>
            </a:r>
            <a:r>
              <a:rPr lang="ko-KR" altLang="en-US" sz="2200">
                <a:solidFill>
                  <a:srgbClr val="000066"/>
                </a:solidFill>
                <a:latin typeface="+mj-ea"/>
                <a:ea typeface="+mj-ea"/>
              </a:rPr>
              <a:t>할 수 있도록 유도</a:t>
            </a:r>
            <a:endParaRPr lang="ko-KR" altLang="en-US" sz="2200">
              <a:solidFill>
                <a:srgbClr val="000066"/>
              </a:solidFill>
              <a:latin typeface="+mj-ea"/>
              <a:ea typeface="+mj-ea"/>
            </a:endParaRPr>
          </a:p>
        </p:txBody>
      </p:sp>
      <p:grpSp>
        <p:nvGrpSpPr>
          <p:cNvPr id="46" name="그룹 45"/>
          <p:cNvGrpSpPr/>
          <p:nvPr/>
        </p:nvGrpSpPr>
        <p:grpSpPr>
          <a:xfrm rot="0">
            <a:off x="4133512" y="5388894"/>
            <a:ext cx="221919" cy="210110"/>
            <a:chOff x="346869" y="1820387"/>
            <a:chExt cx="617538" cy="584675"/>
          </a:xfrm>
          <a:solidFill>
            <a:srgbClr val="000000"/>
          </a:solidFill>
        </p:grpSpPr>
        <p:sp>
          <p:nvSpPr>
            <p:cNvPr id="47" name="Freeform 74"/>
            <p:cNvSpPr/>
            <p:nvPr/>
          </p:nvSpPr>
          <p:spPr>
            <a:xfrm flipH="1">
              <a:off x="346869" y="1868487"/>
              <a:ext cx="536575" cy="536575"/>
            </a:xfrm>
            <a:custGeom>
              <a:avLst/>
              <a:gdLst>
                <a:gd name="T0" fmla="*/ 167 w 676"/>
                <a:gd name="T1" fmla="*/ 0 h 676"/>
                <a:gd name="T2" fmla="*/ 158 w 676"/>
                <a:gd name="T3" fmla="*/ 0 h 676"/>
                <a:gd name="T4" fmla="*/ 508 w 676"/>
                <a:gd name="T5" fmla="*/ 73 h 676"/>
                <a:gd name="T6" fmla="*/ 527 w 676"/>
                <a:gd name="T7" fmla="*/ 74 h 676"/>
                <a:gd name="T8" fmla="*/ 562 w 676"/>
                <a:gd name="T9" fmla="*/ 89 h 676"/>
                <a:gd name="T10" fmla="*/ 586 w 676"/>
                <a:gd name="T11" fmla="*/ 114 h 676"/>
                <a:gd name="T12" fmla="*/ 601 w 676"/>
                <a:gd name="T13" fmla="*/ 149 h 676"/>
                <a:gd name="T14" fmla="*/ 603 w 676"/>
                <a:gd name="T15" fmla="*/ 508 h 676"/>
                <a:gd name="T16" fmla="*/ 601 w 676"/>
                <a:gd name="T17" fmla="*/ 527 h 676"/>
                <a:gd name="T18" fmla="*/ 586 w 676"/>
                <a:gd name="T19" fmla="*/ 560 h 676"/>
                <a:gd name="T20" fmla="*/ 562 w 676"/>
                <a:gd name="T21" fmla="*/ 587 h 676"/>
                <a:gd name="T22" fmla="*/ 527 w 676"/>
                <a:gd name="T23" fmla="*/ 601 h 676"/>
                <a:gd name="T24" fmla="*/ 167 w 676"/>
                <a:gd name="T25" fmla="*/ 603 h 676"/>
                <a:gd name="T26" fmla="*/ 149 w 676"/>
                <a:gd name="T27" fmla="*/ 601 h 676"/>
                <a:gd name="T28" fmla="*/ 115 w 676"/>
                <a:gd name="T29" fmla="*/ 587 h 676"/>
                <a:gd name="T30" fmla="*/ 89 w 676"/>
                <a:gd name="T31" fmla="*/ 560 h 676"/>
                <a:gd name="T32" fmla="*/ 76 w 676"/>
                <a:gd name="T33" fmla="*/ 527 h 676"/>
                <a:gd name="T34" fmla="*/ 74 w 676"/>
                <a:gd name="T35" fmla="*/ 408 h 676"/>
                <a:gd name="T36" fmla="*/ 0 w 676"/>
                <a:gd name="T37" fmla="*/ 508 h 676"/>
                <a:gd name="T38" fmla="*/ 2 w 676"/>
                <a:gd name="T39" fmla="*/ 525 h 676"/>
                <a:gd name="T40" fmla="*/ 7 w 676"/>
                <a:gd name="T41" fmla="*/ 557 h 676"/>
                <a:gd name="T42" fmla="*/ 20 w 676"/>
                <a:gd name="T43" fmla="*/ 588 h 676"/>
                <a:gd name="T44" fmla="*/ 39 w 676"/>
                <a:gd name="T45" fmla="*/ 614 h 676"/>
                <a:gd name="T46" fmla="*/ 61 w 676"/>
                <a:gd name="T47" fmla="*/ 637 h 676"/>
                <a:gd name="T48" fmla="*/ 89 w 676"/>
                <a:gd name="T49" fmla="*/ 655 h 676"/>
                <a:gd name="T50" fmla="*/ 119 w 676"/>
                <a:gd name="T51" fmla="*/ 668 h 676"/>
                <a:gd name="T52" fmla="*/ 151 w 676"/>
                <a:gd name="T53" fmla="*/ 674 h 676"/>
                <a:gd name="T54" fmla="*/ 508 w 676"/>
                <a:gd name="T55" fmla="*/ 676 h 676"/>
                <a:gd name="T56" fmla="*/ 525 w 676"/>
                <a:gd name="T57" fmla="*/ 674 h 676"/>
                <a:gd name="T58" fmla="*/ 558 w 676"/>
                <a:gd name="T59" fmla="*/ 668 h 676"/>
                <a:gd name="T60" fmla="*/ 588 w 676"/>
                <a:gd name="T61" fmla="*/ 655 h 676"/>
                <a:gd name="T62" fmla="*/ 616 w 676"/>
                <a:gd name="T63" fmla="*/ 637 h 676"/>
                <a:gd name="T64" fmla="*/ 638 w 676"/>
                <a:gd name="T65" fmla="*/ 614 h 676"/>
                <a:gd name="T66" fmla="*/ 655 w 676"/>
                <a:gd name="T67" fmla="*/ 588 h 676"/>
                <a:gd name="T68" fmla="*/ 668 w 676"/>
                <a:gd name="T69" fmla="*/ 557 h 676"/>
                <a:gd name="T70" fmla="*/ 676 w 676"/>
                <a:gd name="T71" fmla="*/ 525 h 676"/>
                <a:gd name="T72" fmla="*/ 676 w 676"/>
                <a:gd name="T73" fmla="*/ 168 h 676"/>
                <a:gd name="T74" fmla="*/ 676 w 676"/>
                <a:gd name="T75" fmla="*/ 151 h 676"/>
                <a:gd name="T76" fmla="*/ 668 w 676"/>
                <a:gd name="T77" fmla="*/ 117 h 676"/>
                <a:gd name="T78" fmla="*/ 655 w 676"/>
                <a:gd name="T79" fmla="*/ 87 h 676"/>
                <a:gd name="T80" fmla="*/ 638 w 676"/>
                <a:gd name="T81" fmla="*/ 61 h 676"/>
                <a:gd name="T82" fmla="*/ 616 w 676"/>
                <a:gd name="T83" fmla="*/ 37 h 676"/>
                <a:gd name="T84" fmla="*/ 588 w 676"/>
                <a:gd name="T85" fmla="*/ 20 h 676"/>
                <a:gd name="T86" fmla="*/ 558 w 676"/>
                <a:gd name="T87" fmla="*/ 7 h 676"/>
                <a:gd name="T88" fmla="*/ 525 w 676"/>
                <a:gd name="T89" fmla="*/ 0 h 676"/>
                <a:gd name="T90" fmla="*/ 508 w 676"/>
                <a:gd name="T91" fmla="*/ 0 h 6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76" h="676">
                  <a:moveTo>
                    <a:pt x="508" y="0"/>
                  </a:moveTo>
                  <a:lnTo>
                    <a:pt x="167" y="0"/>
                  </a:lnTo>
                  <a:lnTo>
                    <a:pt x="167" y="0"/>
                  </a:lnTo>
                  <a:lnTo>
                    <a:pt x="158" y="0"/>
                  </a:lnTo>
                  <a:lnTo>
                    <a:pt x="197" y="73"/>
                  </a:lnTo>
                  <a:lnTo>
                    <a:pt x="508" y="73"/>
                  </a:lnTo>
                  <a:lnTo>
                    <a:pt x="508" y="73"/>
                  </a:lnTo>
                  <a:lnTo>
                    <a:pt x="527" y="74"/>
                  </a:lnTo>
                  <a:lnTo>
                    <a:pt x="545" y="80"/>
                  </a:lnTo>
                  <a:lnTo>
                    <a:pt x="562" y="89"/>
                  </a:lnTo>
                  <a:lnTo>
                    <a:pt x="575" y="101"/>
                  </a:lnTo>
                  <a:lnTo>
                    <a:pt x="586" y="114"/>
                  </a:lnTo>
                  <a:lnTo>
                    <a:pt x="596" y="130"/>
                  </a:lnTo>
                  <a:lnTo>
                    <a:pt x="601" y="149"/>
                  </a:lnTo>
                  <a:lnTo>
                    <a:pt x="603" y="168"/>
                  </a:lnTo>
                  <a:lnTo>
                    <a:pt x="603" y="508"/>
                  </a:lnTo>
                  <a:lnTo>
                    <a:pt x="603" y="508"/>
                  </a:lnTo>
                  <a:lnTo>
                    <a:pt x="601" y="527"/>
                  </a:lnTo>
                  <a:lnTo>
                    <a:pt x="596" y="544"/>
                  </a:lnTo>
                  <a:lnTo>
                    <a:pt x="586" y="560"/>
                  </a:lnTo>
                  <a:lnTo>
                    <a:pt x="575" y="575"/>
                  </a:lnTo>
                  <a:lnTo>
                    <a:pt x="562" y="587"/>
                  </a:lnTo>
                  <a:lnTo>
                    <a:pt x="545" y="596"/>
                  </a:lnTo>
                  <a:lnTo>
                    <a:pt x="527" y="601"/>
                  </a:lnTo>
                  <a:lnTo>
                    <a:pt x="508" y="603"/>
                  </a:lnTo>
                  <a:lnTo>
                    <a:pt x="167" y="603"/>
                  </a:lnTo>
                  <a:lnTo>
                    <a:pt x="167" y="603"/>
                  </a:lnTo>
                  <a:lnTo>
                    <a:pt x="149" y="601"/>
                  </a:lnTo>
                  <a:lnTo>
                    <a:pt x="132" y="596"/>
                  </a:lnTo>
                  <a:lnTo>
                    <a:pt x="115" y="587"/>
                  </a:lnTo>
                  <a:lnTo>
                    <a:pt x="100" y="575"/>
                  </a:lnTo>
                  <a:lnTo>
                    <a:pt x="89" y="560"/>
                  </a:lnTo>
                  <a:lnTo>
                    <a:pt x="82" y="544"/>
                  </a:lnTo>
                  <a:lnTo>
                    <a:pt x="76" y="527"/>
                  </a:lnTo>
                  <a:lnTo>
                    <a:pt x="74" y="508"/>
                  </a:lnTo>
                  <a:lnTo>
                    <a:pt x="74" y="408"/>
                  </a:lnTo>
                  <a:lnTo>
                    <a:pt x="0" y="330"/>
                  </a:lnTo>
                  <a:lnTo>
                    <a:pt x="0" y="508"/>
                  </a:lnTo>
                  <a:lnTo>
                    <a:pt x="0" y="508"/>
                  </a:lnTo>
                  <a:lnTo>
                    <a:pt x="2" y="525"/>
                  </a:lnTo>
                  <a:lnTo>
                    <a:pt x="3" y="542"/>
                  </a:lnTo>
                  <a:lnTo>
                    <a:pt x="7" y="557"/>
                  </a:lnTo>
                  <a:lnTo>
                    <a:pt x="13" y="573"/>
                  </a:lnTo>
                  <a:lnTo>
                    <a:pt x="20" y="588"/>
                  </a:lnTo>
                  <a:lnTo>
                    <a:pt x="30" y="601"/>
                  </a:lnTo>
                  <a:lnTo>
                    <a:pt x="39" y="614"/>
                  </a:lnTo>
                  <a:lnTo>
                    <a:pt x="50" y="626"/>
                  </a:lnTo>
                  <a:lnTo>
                    <a:pt x="61" y="637"/>
                  </a:lnTo>
                  <a:lnTo>
                    <a:pt x="74" y="646"/>
                  </a:lnTo>
                  <a:lnTo>
                    <a:pt x="89" y="655"/>
                  </a:lnTo>
                  <a:lnTo>
                    <a:pt x="102" y="663"/>
                  </a:lnTo>
                  <a:lnTo>
                    <a:pt x="119" y="668"/>
                  </a:lnTo>
                  <a:lnTo>
                    <a:pt x="134" y="672"/>
                  </a:lnTo>
                  <a:lnTo>
                    <a:pt x="151" y="674"/>
                  </a:lnTo>
                  <a:lnTo>
                    <a:pt x="167" y="676"/>
                  </a:lnTo>
                  <a:lnTo>
                    <a:pt x="508" y="676"/>
                  </a:lnTo>
                  <a:lnTo>
                    <a:pt x="508" y="676"/>
                  </a:lnTo>
                  <a:lnTo>
                    <a:pt x="525" y="674"/>
                  </a:lnTo>
                  <a:lnTo>
                    <a:pt x="542" y="672"/>
                  </a:lnTo>
                  <a:lnTo>
                    <a:pt x="558" y="668"/>
                  </a:lnTo>
                  <a:lnTo>
                    <a:pt x="573" y="663"/>
                  </a:lnTo>
                  <a:lnTo>
                    <a:pt x="588" y="655"/>
                  </a:lnTo>
                  <a:lnTo>
                    <a:pt x="603" y="646"/>
                  </a:lnTo>
                  <a:lnTo>
                    <a:pt x="616" y="637"/>
                  </a:lnTo>
                  <a:lnTo>
                    <a:pt x="627" y="626"/>
                  </a:lnTo>
                  <a:lnTo>
                    <a:pt x="638" y="614"/>
                  </a:lnTo>
                  <a:lnTo>
                    <a:pt x="648" y="601"/>
                  </a:lnTo>
                  <a:lnTo>
                    <a:pt x="655" y="588"/>
                  </a:lnTo>
                  <a:lnTo>
                    <a:pt x="663" y="573"/>
                  </a:lnTo>
                  <a:lnTo>
                    <a:pt x="668" y="557"/>
                  </a:lnTo>
                  <a:lnTo>
                    <a:pt x="674" y="542"/>
                  </a:lnTo>
                  <a:lnTo>
                    <a:pt x="676" y="525"/>
                  </a:lnTo>
                  <a:lnTo>
                    <a:pt x="676" y="508"/>
                  </a:lnTo>
                  <a:lnTo>
                    <a:pt x="676" y="168"/>
                  </a:lnTo>
                  <a:lnTo>
                    <a:pt x="676" y="168"/>
                  </a:lnTo>
                  <a:lnTo>
                    <a:pt x="676" y="151"/>
                  </a:lnTo>
                  <a:lnTo>
                    <a:pt x="674" y="134"/>
                  </a:lnTo>
                  <a:lnTo>
                    <a:pt x="668" y="117"/>
                  </a:lnTo>
                  <a:lnTo>
                    <a:pt x="663" y="102"/>
                  </a:lnTo>
                  <a:lnTo>
                    <a:pt x="655" y="87"/>
                  </a:lnTo>
                  <a:lnTo>
                    <a:pt x="648" y="74"/>
                  </a:lnTo>
                  <a:lnTo>
                    <a:pt x="638" y="61"/>
                  </a:lnTo>
                  <a:lnTo>
                    <a:pt x="627" y="48"/>
                  </a:lnTo>
                  <a:lnTo>
                    <a:pt x="616" y="37"/>
                  </a:lnTo>
                  <a:lnTo>
                    <a:pt x="603" y="28"/>
                  </a:lnTo>
                  <a:lnTo>
                    <a:pt x="588" y="20"/>
                  </a:lnTo>
                  <a:lnTo>
                    <a:pt x="573" y="13"/>
                  </a:lnTo>
                  <a:lnTo>
                    <a:pt x="558" y="7"/>
                  </a:lnTo>
                  <a:lnTo>
                    <a:pt x="542" y="4"/>
                  </a:lnTo>
                  <a:lnTo>
                    <a:pt x="525" y="0"/>
                  </a:lnTo>
                  <a:lnTo>
                    <a:pt x="508" y="0"/>
                  </a:lnTo>
                  <a:lnTo>
                    <a:pt x="50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 sz="2000">
                <a:latin typeface="KoPub돋움체 Medium"/>
                <a:ea typeface="KoPub돋움체 Medium"/>
              </a:endParaRPr>
            </a:p>
          </p:txBody>
        </p:sp>
        <p:sp>
          <p:nvSpPr>
            <p:cNvPr id="48" name="Freeform 33"/>
            <p:cNvSpPr/>
            <p:nvPr/>
          </p:nvSpPr>
          <p:spPr>
            <a:xfrm>
              <a:off x="434181" y="1820387"/>
              <a:ext cx="530226" cy="447675"/>
            </a:xfrm>
            <a:custGeom>
              <a:avLst/>
              <a:gdLst>
                <a:gd name="T0" fmla="*/ 666 w 668"/>
                <a:gd name="T1" fmla="*/ 13 h 564"/>
                <a:gd name="T2" fmla="*/ 657 w 668"/>
                <a:gd name="T3" fmla="*/ 4 h 564"/>
                <a:gd name="T4" fmla="*/ 640 w 668"/>
                <a:gd name="T5" fmla="*/ 0 h 564"/>
                <a:gd name="T6" fmla="*/ 631 w 668"/>
                <a:gd name="T7" fmla="*/ 0 h 564"/>
                <a:gd name="T8" fmla="*/ 597 w 668"/>
                <a:gd name="T9" fmla="*/ 9 h 564"/>
                <a:gd name="T10" fmla="*/ 577 w 668"/>
                <a:gd name="T11" fmla="*/ 22 h 564"/>
                <a:gd name="T12" fmla="*/ 556 w 668"/>
                <a:gd name="T13" fmla="*/ 39 h 564"/>
                <a:gd name="T14" fmla="*/ 493 w 668"/>
                <a:gd name="T15" fmla="*/ 114 h 564"/>
                <a:gd name="T16" fmla="*/ 445 w 668"/>
                <a:gd name="T17" fmla="*/ 179 h 564"/>
                <a:gd name="T18" fmla="*/ 305 w 668"/>
                <a:gd name="T19" fmla="*/ 386 h 564"/>
                <a:gd name="T20" fmla="*/ 286 w 668"/>
                <a:gd name="T21" fmla="*/ 413 h 564"/>
                <a:gd name="T22" fmla="*/ 251 w 668"/>
                <a:gd name="T23" fmla="*/ 363 h 564"/>
                <a:gd name="T24" fmla="*/ 208 w 668"/>
                <a:gd name="T25" fmla="*/ 315 h 564"/>
                <a:gd name="T26" fmla="*/ 171 w 668"/>
                <a:gd name="T27" fmla="*/ 287 h 564"/>
                <a:gd name="T28" fmla="*/ 143 w 668"/>
                <a:gd name="T29" fmla="*/ 272 h 564"/>
                <a:gd name="T30" fmla="*/ 113 w 668"/>
                <a:gd name="T31" fmla="*/ 265 h 564"/>
                <a:gd name="T32" fmla="*/ 98 w 668"/>
                <a:gd name="T33" fmla="*/ 261 h 564"/>
                <a:gd name="T34" fmla="*/ 65 w 668"/>
                <a:gd name="T35" fmla="*/ 266 h 564"/>
                <a:gd name="T36" fmla="*/ 33 w 668"/>
                <a:gd name="T37" fmla="*/ 281 h 564"/>
                <a:gd name="T38" fmla="*/ 9 w 668"/>
                <a:gd name="T39" fmla="*/ 304 h 564"/>
                <a:gd name="T40" fmla="*/ 0 w 668"/>
                <a:gd name="T41" fmla="*/ 324 h 564"/>
                <a:gd name="T42" fmla="*/ 0 w 668"/>
                <a:gd name="T43" fmla="*/ 332 h 564"/>
                <a:gd name="T44" fmla="*/ 11 w 668"/>
                <a:gd name="T45" fmla="*/ 343 h 564"/>
                <a:gd name="T46" fmla="*/ 20 w 668"/>
                <a:gd name="T47" fmla="*/ 345 h 564"/>
                <a:gd name="T48" fmla="*/ 54 w 668"/>
                <a:gd name="T49" fmla="*/ 354 h 564"/>
                <a:gd name="T50" fmla="*/ 85 w 668"/>
                <a:gd name="T51" fmla="*/ 374 h 564"/>
                <a:gd name="T52" fmla="*/ 115 w 668"/>
                <a:gd name="T53" fmla="*/ 402 h 564"/>
                <a:gd name="T54" fmla="*/ 165 w 668"/>
                <a:gd name="T55" fmla="*/ 467 h 564"/>
                <a:gd name="T56" fmla="*/ 218 w 668"/>
                <a:gd name="T57" fmla="*/ 553 h 564"/>
                <a:gd name="T58" fmla="*/ 219 w 668"/>
                <a:gd name="T59" fmla="*/ 557 h 564"/>
                <a:gd name="T60" fmla="*/ 232 w 668"/>
                <a:gd name="T61" fmla="*/ 564 h 564"/>
                <a:gd name="T62" fmla="*/ 242 w 668"/>
                <a:gd name="T63" fmla="*/ 564 h 564"/>
                <a:gd name="T64" fmla="*/ 266 w 668"/>
                <a:gd name="T65" fmla="*/ 561 h 564"/>
                <a:gd name="T66" fmla="*/ 294 w 668"/>
                <a:gd name="T67" fmla="*/ 549 h 564"/>
                <a:gd name="T68" fmla="*/ 318 w 668"/>
                <a:gd name="T69" fmla="*/ 533 h 564"/>
                <a:gd name="T70" fmla="*/ 333 w 668"/>
                <a:gd name="T71" fmla="*/ 516 h 564"/>
                <a:gd name="T72" fmla="*/ 350 w 668"/>
                <a:gd name="T73" fmla="*/ 482 h 564"/>
                <a:gd name="T74" fmla="*/ 415 w 668"/>
                <a:gd name="T75" fmla="*/ 378 h 564"/>
                <a:gd name="T76" fmla="*/ 506 w 668"/>
                <a:gd name="T77" fmla="*/ 240 h 564"/>
                <a:gd name="T78" fmla="*/ 607 w 668"/>
                <a:gd name="T79" fmla="*/ 104 h 564"/>
                <a:gd name="T80" fmla="*/ 657 w 668"/>
                <a:gd name="T81" fmla="*/ 45 h 564"/>
                <a:gd name="T82" fmla="*/ 666 w 668"/>
                <a:gd name="T83" fmla="*/ 28 h 564"/>
                <a:gd name="T84" fmla="*/ 666 w 668"/>
                <a:gd name="T85" fmla="*/ 13 h 5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68" h="564">
                  <a:moveTo>
                    <a:pt x="666" y="13"/>
                  </a:moveTo>
                  <a:lnTo>
                    <a:pt x="666" y="13"/>
                  </a:lnTo>
                  <a:lnTo>
                    <a:pt x="663" y="9"/>
                  </a:lnTo>
                  <a:lnTo>
                    <a:pt x="657" y="4"/>
                  </a:lnTo>
                  <a:lnTo>
                    <a:pt x="650" y="2"/>
                  </a:lnTo>
                  <a:lnTo>
                    <a:pt x="640" y="0"/>
                  </a:lnTo>
                  <a:lnTo>
                    <a:pt x="640" y="0"/>
                  </a:lnTo>
                  <a:lnTo>
                    <a:pt x="631" y="0"/>
                  </a:lnTo>
                  <a:lnTo>
                    <a:pt x="620" y="2"/>
                  </a:lnTo>
                  <a:lnTo>
                    <a:pt x="597" y="9"/>
                  </a:lnTo>
                  <a:lnTo>
                    <a:pt x="586" y="15"/>
                  </a:lnTo>
                  <a:lnTo>
                    <a:pt x="577" y="22"/>
                  </a:lnTo>
                  <a:lnTo>
                    <a:pt x="566" y="30"/>
                  </a:lnTo>
                  <a:lnTo>
                    <a:pt x="556" y="39"/>
                  </a:lnTo>
                  <a:lnTo>
                    <a:pt x="556" y="39"/>
                  </a:lnTo>
                  <a:lnTo>
                    <a:pt x="493" y="114"/>
                  </a:lnTo>
                  <a:lnTo>
                    <a:pt x="469" y="145"/>
                  </a:lnTo>
                  <a:lnTo>
                    <a:pt x="445" y="179"/>
                  </a:lnTo>
                  <a:lnTo>
                    <a:pt x="387" y="259"/>
                  </a:lnTo>
                  <a:lnTo>
                    <a:pt x="305" y="386"/>
                  </a:lnTo>
                  <a:lnTo>
                    <a:pt x="286" y="413"/>
                  </a:lnTo>
                  <a:lnTo>
                    <a:pt x="286" y="413"/>
                  </a:lnTo>
                  <a:lnTo>
                    <a:pt x="270" y="387"/>
                  </a:lnTo>
                  <a:lnTo>
                    <a:pt x="251" y="363"/>
                  </a:lnTo>
                  <a:lnTo>
                    <a:pt x="231" y="339"/>
                  </a:lnTo>
                  <a:lnTo>
                    <a:pt x="208" y="315"/>
                  </a:lnTo>
                  <a:lnTo>
                    <a:pt x="184" y="296"/>
                  </a:lnTo>
                  <a:lnTo>
                    <a:pt x="171" y="287"/>
                  </a:lnTo>
                  <a:lnTo>
                    <a:pt x="156" y="279"/>
                  </a:lnTo>
                  <a:lnTo>
                    <a:pt x="143" y="272"/>
                  </a:lnTo>
                  <a:lnTo>
                    <a:pt x="128" y="268"/>
                  </a:lnTo>
                  <a:lnTo>
                    <a:pt x="113" y="265"/>
                  </a:lnTo>
                  <a:lnTo>
                    <a:pt x="98" y="261"/>
                  </a:lnTo>
                  <a:lnTo>
                    <a:pt x="98" y="261"/>
                  </a:lnTo>
                  <a:lnTo>
                    <a:pt x="82" y="263"/>
                  </a:lnTo>
                  <a:lnTo>
                    <a:pt x="65" y="266"/>
                  </a:lnTo>
                  <a:lnTo>
                    <a:pt x="48" y="274"/>
                  </a:lnTo>
                  <a:lnTo>
                    <a:pt x="33" y="281"/>
                  </a:lnTo>
                  <a:lnTo>
                    <a:pt x="20" y="292"/>
                  </a:lnTo>
                  <a:lnTo>
                    <a:pt x="9" y="304"/>
                  </a:lnTo>
                  <a:lnTo>
                    <a:pt x="2" y="315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0" y="332"/>
                  </a:lnTo>
                  <a:lnTo>
                    <a:pt x="3" y="337"/>
                  </a:lnTo>
                  <a:lnTo>
                    <a:pt x="11" y="343"/>
                  </a:lnTo>
                  <a:lnTo>
                    <a:pt x="20" y="345"/>
                  </a:lnTo>
                  <a:lnTo>
                    <a:pt x="20" y="345"/>
                  </a:lnTo>
                  <a:lnTo>
                    <a:pt x="37" y="348"/>
                  </a:lnTo>
                  <a:lnTo>
                    <a:pt x="54" y="354"/>
                  </a:lnTo>
                  <a:lnTo>
                    <a:pt x="69" y="363"/>
                  </a:lnTo>
                  <a:lnTo>
                    <a:pt x="85" y="374"/>
                  </a:lnTo>
                  <a:lnTo>
                    <a:pt x="100" y="387"/>
                  </a:lnTo>
                  <a:lnTo>
                    <a:pt x="115" y="402"/>
                  </a:lnTo>
                  <a:lnTo>
                    <a:pt x="141" y="434"/>
                  </a:lnTo>
                  <a:lnTo>
                    <a:pt x="165" y="467"/>
                  </a:lnTo>
                  <a:lnTo>
                    <a:pt x="188" y="501"/>
                  </a:lnTo>
                  <a:lnTo>
                    <a:pt x="218" y="553"/>
                  </a:lnTo>
                  <a:lnTo>
                    <a:pt x="218" y="553"/>
                  </a:lnTo>
                  <a:lnTo>
                    <a:pt x="219" y="557"/>
                  </a:lnTo>
                  <a:lnTo>
                    <a:pt x="225" y="561"/>
                  </a:lnTo>
                  <a:lnTo>
                    <a:pt x="232" y="564"/>
                  </a:lnTo>
                  <a:lnTo>
                    <a:pt x="242" y="564"/>
                  </a:lnTo>
                  <a:lnTo>
                    <a:pt x="242" y="564"/>
                  </a:lnTo>
                  <a:lnTo>
                    <a:pt x="253" y="564"/>
                  </a:lnTo>
                  <a:lnTo>
                    <a:pt x="266" y="561"/>
                  </a:lnTo>
                  <a:lnTo>
                    <a:pt x="279" y="555"/>
                  </a:lnTo>
                  <a:lnTo>
                    <a:pt x="294" y="549"/>
                  </a:lnTo>
                  <a:lnTo>
                    <a:pt x="305" y="542"/>
                  </a:lnTo>
                  <a:lnTo>
                    <a:pt x="318" y="533"/>
                  </a:lnTo>
                  <a:lnTo>
                    <a:pt x="326" y="523"/>
                  </a:lnTo>
                  <a:lnTo>
                    <a:pt x="333" y="516"/>
                  </a:lnTo>
                  <a:lnTo>
                    <a:pt x="333" y="516"/>
                  </a:lnTo>
                  <a:lnTo>
                    <a:pt x="350" y="482"/>
                  </a:lnTo>
                  <a:lnTo>
                    <a:pt x="378" y="436"/>
                  </a:lnTo>
                  <a:lnTo>
                    <a:pt x="415" y="378"/>
                  </a:lnTo>
                  <a:lnTo>
                    <a:pt x="458" y="311"/>
                  </a:lnTo>
                  <a:lnTo>
                    <a:pt x="506" y="240"/>
                  </a:lnTo>
                  <a:lnTo>
                    <a:pt x="556" y="171"/>
                  </a:lnTo>
                  <a:lnTo>
                    <a:pt x="607" y="104"/>
                  </a:lnTo>
                  <a:lnTo>
                    <a:pt x="657" y="45"/>
                  </a:lnTo>
                  <a:lnTo>
                    <a:pt x="657" y="45"/>
                  </a:lnTo>
                  <a:lnTo>
                    <a:pt x="663" y="35"/>
                  </a:lnTo>
                  <a:lnTo>
                    <a:pt x="666" y="28"/>
                  </a:lnTo>
                  <a:lnTo>
                    <a:pt x="668" y="21"/>
                  </a:lnTo>
                  <a:lnTo>
                    <a:pt x="666" y="13"/>
                  </a:lnTo>
                  <a:lnTo>
                    <a:pt x="666" y="13"/>
                  </a:lnTo>
                  <a:close/>
                </a:path>
              </a:pathLst>
            </a:custGeom>
            <a:solidFill>
              <a:srgbClr val="ed4d4d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 sz="2000">
                <a:latin typeface="KoPub돋움체 Medium"/>
                <a:ea typeface="KoPub돋움체 Medium"/>
              </a:endParaRPr>
            </a:p>
          </p:txBody>
        </p:sp>
      </p:grpSp>
      <p:cxnSp>
        <p:nvCxnSpPr>
          <p:cNvPr id="49" name="직선 연결선 48"/>
          <p:cNvCxnSpPr/>
          <p:nvPr/>
        </p:nvCxnSpPr>
        <p:spPr>
          <a:xfrm>
            <a:off x="3983832" y="2335123"/>
            <a:ext cx="733069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연결선 49"/>
          <p:cNvCxnSpPr/>
          <p:nvPr/>
        </p:nvCxnSpPr>
        <p:spPr>
          <a:xfrm>
            <a:off x="3983832" y="3172059"/>
            <a:ext cx="733069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연결선 50"/>
          <p:cNvCxnSpPr/>
          <p:nvPr/>
        </p:nvCxnSpPr>
        <p:spPr>
          <a:xfrm>
            <a:off x="3983832" y="4107181"/>
            <a:ext cx="733069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연결선 51"/>
          <p:cNvCxnSpPr/>
          <p:nvPr/>
        </p:nvCxnSpPr>
        <p:spPr>
          <a:xfrm>
            <a:off x="3983832" y="4996951"/>
            <a:ext cx="733069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직사각형 53"/>
          <p:cNvSpPr/>
          <p:nvPr/>
        </p:nvSpPr>
        <p:spPr>
          <a:xfrm>
            <a:off x="4365376" y="4334790"/>
            <a:ext cx="6531223" cy="457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spcAft>
                <a:spcPts val="2400"/>
              </a:spcAft>
              <a:defRPr/>
            </a:pPr>
            <a:r>
              <a:rPr lang="ko-KR" altLang="en-US" sz="2200">
                <a:solidFill>
                  <a:srgbClr val="000066"/>
                </a:solidFill>
                <a:latin typeface="+mj-ea"/>
                <a:ea typeface="+mj-ea"/>
              </a:rPr>
              <a:t>효과적인 </a:t>
            </a:r>
            <a:r>
              <a:rPr lang="ko-KR" altLang="en-US" sz="2200">
                <a:solidFill>
                  <a:srgbClr val="ed5151"/>
                </a:solidFill>
                <a:latin typeface="+mj-ea"/>
                <a:ea typeface="+mj-ea"/>
              </a:rPr>
              <a:t>위험성 감소 위한 조치 및 계획</a:t>
            </a:r>
            <a:endParaRPr lang="ko-KR" altLang="en-US" sz="2200">
              <a:solidFill>
                <a:srgbClr val="ed5151"/>
              </a:solidFill>
              <a:latin typeface="+mj-ea"/>
              <a:ea typeface="+mj-ea"/>
            </a:endParaRPr>
          </a:p>
        </p:txBody>
      </p:sp>
      <p:grpSp>
        <p:nvGrpSpPr>
          <p:cNvPr id="55" name="그룹 54"/>
          <p:cNvGrpSpPr/>
          <p:nvPr/>
        </p:nvGrpSpPr>
        <p:grpSpPr>
          <a:xfrm rot="0">
            <a:off x="4133512" y="4470769"/>
            <a:ext cx="221919" cy="210110"/>
            <a:chOff x="346869" y="1820387"/>
            <a:chExt cx="617538" cy="584675"/>
          </a:xfrm>
          <a:solidFill>
            <a:srgbClr val="000000"/>
          </a:solidFill>
        </p:grpSpPr>
        <p:sp>
          <p:nvSpPr>
            <p:cNvPr id="56" name="Freeform 74"/>
            <p:cNvSpPr/>
            <p:nvPr/>
          </p:nvSpPr>
          <p:spPr>
            <a:xfrm flipH="1">
              <a:off x="346869" y="1868487"/>
              <a:ext cx="536575" cy="536575"/>
            </a:xfrm>
            <a:custGeom>
              <a:avLst/>
              <a:gdLst>
                <a:gd name="T0" fmla="*/ 167 w 676"/>
                <a:gd name="T1" fmla="*/ 0 h 676"/>
                <a:gd name="T2" fmla="*/ 158 w 676"/>
                <a:gd name="T3" fmla="*/ 0 h 676"/>
                <a:gd name="T4" fmla="*/ 508 w 676"/>
                <a:gd name="T5" fmla="*/ 73 h 676"/>
                <a:gd name="T6" fmla="*/ 527 w 676"/>
                <a:gd name="T7" fmla="*/ 74 h 676"/>
                <a:gd name="T8" fmla="*/ 562 w 676"/>
                <a:gd name="T9" fmla="*/ 89 h 676"/>
                <a:gd name="T10" fmla="*/ 586 w 676"/>
                <a:gd name="T11" fmla="*/ 114 h 676"/>
                <a:gd name="T12" fmla="*/ 601 w 676"/>
                <a:gd name="T13" fmla="*/ 149 h 676"/>
                <a:gd name="T14" fmla="*/ 603 w 676"/>
                <a:gd name="T15" fmla="*/ 508 h 676"/>
                <a:gd name="T16" fmla="*/ 601 w 676"/>
                <a:gd name="T17" fmla="*/ 527 h 676"/>
                <a:gd name="T18" fmla="*/ 586 w 676"/>
                <a:gd name="T19" fmla="*/ 560 h 676"/>
                <a:gd name="T20" fmla="*/ 562 w 676"/>
                <a:gd name="T21" fmla="*/ 587 h 676"/>
                <a:gd name="T22" fmla="*/ 527 w 676"/>
                <a:gd name="T23" fmla="*/ 601 h 676"/>
                <a:gd name="T24" fmla="*/ 167 w 676"/>
                <a:gd name="T25" fmla="*/ 603 h 676"/>
                <a:gd name="T26" fmla="*/ 149 w 676"/>
                <a:gd name="T27" fmla="*/ 601 h 676"/>
                <a:gd name="T28" fmla="*/ 115 w 676"/>
                <a:gd name="T29" fmla="*/ 587 h 676"/>
                <a:gd name="T30" fmla="*/ 89 w 676"/>
                <a:gd name="T31" fmla="*/ 560 h 676"/>
                <a:gd name="T32" fmla="*/ 76 w 676"/>
                <a:gd name="T33" fmla="*/ 527 h 676"/>
                <a:gd name="T34" fmla="*/ 74 w 676"/>
                <a:gd name="T35" fmla="*/ 408 h 676"/>
                <a:gd name="T36" fmla="*/ 0 w 676"/>
                <a:gd name="T37" fmla="*/ 508 h 676"/>
                <a:gd name="T38" fmla="*/ 2 w 676"/>
                <a:gd name="T39" fmla="*/ 525 h 676"/>
                <a:gd name="T40" fmla="*/ 7 w 676"/>
                <a:gd name="T41" fmla="*/ 557 h 676"/>
                <a:gd name="T42" fmla="*/ 20 w 676"/>
                <a:gd name="T43" fmla="*/ 588 h 676"/>
                <a:gd name="T44" fmla="*/ 39 w 676"/>
                <a:gd name="T45" fmla="*/ 614 h 676"/>
                <a:gd name="T46" fmla="*/ 61 w 676"/>
                <a:gd name="T47" fmla="*/ 637 h 676"/>
                <a:gd name="T48" fmla="*/ 89 w 676"/>
                <a:gd name="T49" fmla="*/ 655 h 676"/>
                <a:gd name="T50" fmla="*/ 119 w 676"/>
                <a:gd name="T51" fmla="*/ 668 h 676"/>
                <a:gd name="T52" fmla="*/ 151 w 676"/>
                <a:gd name="T53" fmla="*/ 674 h 676"/>
                <a:gd name="T54" fmla="*/ 508 w 676"/>
                <a:gd name="T55" fmla="*/ 676 h 676"/>
                <a:gd name="T56" fmla="*/ 525 w 676"/>
                <a:gd name="T57" fmla="*/ 674 h 676"/>
                <a:gd name="T58" fmla="*/ 558 w 676"/>
                <a:gd name="T59" fmla="*/ 668 h 676"/>
                <a:gd name="T60" fmla="*/ 588 w 676"/>
                <a:gd name="T61" fmla="*/ 655 h 676"/>
                <a:gd name="T62" fmla="*/ 616 w 676"/>
                <a:gd name="T63" fmla="*/ 637 h 676"/>
                <a:gd name="T64" fmla="*/ 638 w 676"/>
                <a:gd name="T65" fmla="*/ 614 h 676"/>
                <a:gd name="T66" fmla="*/ 655 w 676"/>
                <a:gd name="T67" fmla="*/ 588 h 676"/>
                <a:gd name="T68" fmla="*/ 668 w 676"/>
                <a:gd name="T69" fmla="*/ 557 h 676"/>
                <a:gd name="T70" fmla="*/ 676 w 676"/>
                <a:gd name="T71" fmla="*/ 525 h 676"/>
                <a:gd name="T72" fmla="*/ 676 w 676"/>
                <a:gd name="T73" fmla="*/ 168 h 676"/>
                <a:gd name="T74" fmla="*/ 676 w 676"/>
                <a:gd name="T75" fmla="*/ 151 h 676"/>
                <a:gd name="T76" fmla="*/ 668 w 676"/>
                <a:gd name="T77" fmla="*/ 117 h 676"/>
                <a:gd name="T78" fmla="*/ 655 w 676"/>
                <a:gd name="T79" fmla="*/ 87 h 676"/>
                <a:gd name="T80" fmla="*/ 638 w 676"/>
                <a:gd name="T81" fmla="*/ 61 h 676"/>
                <a:gd name="T82" fmla="*/ 616 w 676"/>
                <a:gd name="T83" fmla="*/ 37 h 676"/>
                <a:gd name="T84" fmla="*/ 588 w 676"/>
                <a:gd name="T85" fmla="*/ 20 h 676"/>
                <a:gd name="T86" fmla="*/ 558 w 676"/>
                <a:gd name="T87" fmla="*/ 7 h 676"/>
                <a:gd name="T88" fmla="*/ 525 w 676"/>
                <a:gd name="T89" fmla="*/ 0 h 676"/>
                <a:gd name="T90" fmla="*/ 508 w 676"/>
                <a:gd name="T91" fmla="*/ 0 h 6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76" h="676">
                  <a:moveTo>
                    <a:pt x="508" y="0"/>
                  </a:moveTo>
                  <a:lnTo>
                    <a:pt x="167" y="0"/>
                  </a:lnTo>
                  <a:lnTo>
                    <a:pt x="167" y="0"/>
                  </a:lnTo>
                  <a:lnTo>
                    <a:pt x="158" y="0"/>
                  </a:lnTo>
                  <a:lnTo>
                    <a:pt x="197" y="73"/>
                  </a:lnTo>
                  <a:lnTo>
                    <a:pt x="508" y="73"/>
                  </a:lnTo>
                  <a:lnTo>
                    <a:pt x="508" y="73"/>
                  </a:lnTo>
                  <a:lnTo>
                    <a:pt x="527" y="74"/>
                  </a:lnTo>
                  <a:lnTo>
                    <a:pt x="545" y="80"/>
                  </a:lnTo>
                  <a:lnTo>
                    <a:pt x="562" y="89"/>
                  </a:lnTo>
                  <a:lnTo>
                    <a:pt x="575" y="101"/>
                  </a:lnTo>
                  <a:lnTo>
                    <a:pt x="586" y="114"/>
                  </a:lnTo>
                  <a:lnTo>
                    <a:pt x="596" y="130"/>
                  </a:lnTo>
                  <a:lnTo>
                    <a:pt x="601" y="149"/>
                  </a:lnTo>
                  <a:lnTo>
                    <a:pt x="603" y="168"/>
                  </a:lnTo>
                  <a:lnTo>
                    <a:pt x="603" y="508"/>
                  </a:lnTo>
                  <a:lnTo>
                    <a:pt x="603" y="508"/>
                  </a:lnTo>
                  <a:lnTo>
                    <a:pt x="601" y="527"/>
                  </a:lnTo>
                  <a:lnTo>
                    <a:pt x="596" y="544"/>
                  </a:lnTo>
                  <a:lnTo>
                    <a:pt x="586" y="560"/>
                  </a:lnTo>
                  <a:lnTo>
                    <a:pt x="575" y="575"/>
                  </a:lnTo>
                  <a:lnTo>
                    <a:pt x="562" y="587"/>
                  </a:lnTo>
                  <a:lnTo>
                    <a:pt x="545" y="596"/>
                  </a:lnTo>
                  <a:lnTo>
                    <a:pt x="527" y="601"/>
                  </a:lnTo>
                  <a:lnTo>
                    <a:pt x="508" y="603"/>
                  </a:lnTo>
                  <a:lnTo>
                    <a:pt x="167" y="603"/>
                  </a:lnTo>
                  <a:lnTo>
                    <a:pt x="167" y="603"/>
                  </a:lnTo>
                  <a:lnTo>
                    <a:pt x="149" y="601"/>
                  </a:lnTo>
                  <a:lnTo>
                    <a:pt x="132" y="596"/>
                  </a:lnTo>
                  <a:lnTo>
                    <a:pt x="115" y="587"/>
                  </a:lnTo>
                  <a:lnTo>
                    <a:pt x="100" y="575"/>
                  </a:lnTo>
                  <a:lnTo>
                    <a:pt x="89" y="560"/>
                  </a:lnTo>
                  <a:lnTo>
                    <a:pt x="82" y="544"/>
                  </a:lnTo>
                  <a:lnTo>
                    <a:pt x="76" y="527"/>
                  </a:lnTo>
                  <a:lnTo>
                    <a:pt x="74" y="508"/>
                  </a:lnTo>
                  <a:lnTo>
                    <a:pt x="74" y="408"/>
                  </a:lnTo>
                  <a:lnTo>
                    <a:pt x="0" y="330"/>
                  </a:lnTo>
                  <a:lnTo>
                    <a:pt x="0" y="508"/>
                  </a:lnTo>
                  <a:lnTo>
                    <a:pt x="0" y="508"/>
                  </a:lnTo>
                  <a:lnTo>
                    <a:pt x="2" y="525"/>
                  </a:lnTo>
                  <a:lnTo>
                    <a:pt x="3" y="542"/>
                  </a:lnTo>
                  <a:lnTo>
                    <a:pt x="7" y="557"/>
                  </a:lnTo>
                  <a:lnTo>
                    <a:pt x="13" y="573"/>
                  </a:lnTo>
                  <a:lnTo>
                    <a:pt x="20" y="588"/>
                  </a:lnTo>
                  <a:lnTo>
                    <a:pt x="30" y="601"/>
                  </a:lnTo>
                  <a:lnTo>
                    <a:pt x="39" y="614"/>
                  </a:lnTo>
                  <a:lnTo>
                    <a:pt x="50" y="626"/>
                  </a:lnTo>
                  <a:lnTo>
                    <a:pt x="61" y="637"/>
                  </a:lnTo>
                  <a:lnTo>
                    <a:pt x="74" y="646"/>
                  </a:lnTo>
                  <a:lnTo>
                    <a:pt x="89" y="655"/>
                  </a:lnTo>
                  <a:lnTo>
                    <a:pt x="102" y="663"/>
                  </a:lnTo>
                  <a:lnTo>
                    <a:pt x="119" y="668"/>
                  </a:lnTo>
                  <a:lnTo>
                    <a:pt x="134" y="672"/>
                  </a:lnTo>
                  <a:lnTo>
                    <a:pt x="151" y="674"/>
                  </a:lnTo>
                  <a:lnTo>
                    <a:pt x="167" y="676"/>
                  </a:lnTo>
                  <a:lnTo>
                    <a:pt x="508" y="676"/>
                  </a:lnTo>
                  <a:lnTo>
                    <a:pt x="508" y="676"/>
                  </a:lnTo>
                  <a:lnTo>
                    <a:pt x="525" y="674"/>
                  </a:lnTo>
                  <a:lnTo>
                    <a:pt x="542" y="672"/>
                  </a:lnTo>
                  <a:lnTo>
                    <a:pt x="558" y="668"/>
                  </a:lnTo>
                  <a:lnTo>
                    <a:pt x="573" y="663"/>
                  </a:lnTo>
                  <a:lnTo>
                    <a:pt x="588" y="655"/>
                  </a:lnTo>
                  <a:lnTo>
                    <a:pt x="603" y="646"/>
                  </a:lnTo>
                  <a:lnTo>
                    <a:pt x="616" y="637"/>
                  </a:lnTo>
                  <a:lnTo>
                    <a:pt x="627" y="626"/>
                  </a:lnTo>
                  <a:lnTo>
                    <a:pt x="638" y="614"/>
                  </a:lnTo>
                  <a:lnTo>
                    <a:pt x="648" y="601"/>
                  </a:lnTo>
                  <a:lnTo>
                    <a:pt x="655" y="588"/>
                  </a:lnTo>
                  <a:lnTo>
                    <a:pt x="663" y="573"/>
                  </a:lnTo>
                  <a:lnTo>
                    <a:pt x="668" y="557"/>
                  </a:lnTo>
                  <a:lnTo>
                    <a:pt x="674" y="542"/>
                  </a:lnTo>
                  <a:lnTo>
                    <a:pt x="676" y="525"/>
                  </a:lnTo>
                  <a:lnTo>
                    <a:pt x="676" y="508"/>
                  </a:lnTo>
                  <a:lnTo>
                    <a:pt x="676" y="168"/>
                  </a:lnTo>
                  <a:lnTo>
                    <a:pt x="676" y="168"/>
                  </a:lnTo>
                  <a:lnTo>
                    <a:pt x="676" y="151"/>
                  </a:lnTo>
                  <a:lnTo>
                    <a:pt x="674" y="134"/>
                  </a:lnTo>
                  <a:lnTo>
                    <a:pt x="668" y="117"/>
                  </a:lnTo>
                  <a:lnTo>
                    <a:pt x="663" y="102"/>
                  </a:lnTo>
                  <a:lnTo>
                    <a:pt x="655" y="87"/>
                  </a:lnTo>
                  <a:lnTo>
                    <a:pt x="648" y="74"/>
                  </a:lnTo>
                  <a:lnTo>
                    <a:pt x="638" y="61"/>
                  </a:lnTo>
                  <a:lnTo>
                    <a:pt x="627" y="48"/>
                  </a:lnTo>
                  <a:lnTo>
                    <a:pt x="616" y="37"/>
                  </a:lnTo>
                  <a:lnTo>
                    <a:pt x="603" y="28"/>
                  </a:lnTo>
                  <a:lnTo>
                    <a:pt x="588" y="20"/>
                  </a:lnTo>
                  <a:lnTo>
                    <a:pt x="573" y="13"/>
                  </a:lnTo>
                  <a:lnTo>
                    <a:pt x="558" y="7"/>
                  </a:lnTo>
                  <a:lnTo>
                    <a:pt x="542" y="4"/>
                  </a:lnTo>
                  <a:lnTo>
                    <a:pt x="525" y="0"/>
                  </a:lnTo>
                  <a:lnTo>
                    <a:pt x="508" y="0"/>
                  </a:lnTo>
                  <a:lnTo>
                    <a:pt x="50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 sz="2000">
                <a:latin typeface="KoPub돋움체 Medium"/>
                <a:ea typeface="KoPub돋움체 Medium"/>
              </a:endParaRPr>
            </a:p>
          </p:txBody>
        </p:sp>
        <p:sp>
          <p:nvSpPr>
            <p:cNvPr id="57" name="Freeform 33"/>
            <p:cNvSpPr/>
            <p:nvPr/>
          </p:nvSpPr>
          <p:spPr>
            <a:xfrm>
              <a:off x="434181" y="1820387"/>
              <a:ext cx="530226" cy="447675"/>
            </a:xfrm>
            <a:custGeom>
              <a:avLst/>
              <a:gdLst>
                <a:gd name="T0" fmla="*/ 666 w 668"/>
                <a:gd name="T1" fmla="*/ 13 h 564"/>
                <a:gd name="T2" fmla="*/ 657 w 668"/>
                <a:gd name="T3" fmla="*/ 4 h 564"/>
                <a:gd name="T4" fmla="*/ 640 w 668"/>
                <a:gd name="T5" fmla="*/ 0 h 564"/>
                <a:gd name="T6" fmla="*/ 631 w 668"/>
                <a:gd name="T7" fmla="*/ 0 h 564"/>
                <a:gd name="T8" fmla="*/ 597 w 668"/>
                <a:gd name="T9" fmla="*/ 9 h 564"/>
                <a:gd name="T10" fmla="*/ 577 w 668"/>
                <a:gd name="T11" fmla="*/ 22 h 564"/>
                <a:gd name="T12" fmla="*/ 556 w 668"/>
                <a:gd name="T13" fmla="*/ 39 h 564"/>
                <a:gd name="T14" fmla="*/ 493 w 668"/>
                <a:gd name="T15" fmla="*/ 114 h 564"/>
                <a:gd name="T16" fmla="*/ 445 w 668"/>
                <a:gd name="T17" fmla="*/ 179 h 564"/>
                <a:gd name="T18" fmla="*/ 305 w 668"/>
                <a:gd name="T19" fmla="*/ 386 h 564"/>
                <a:gd name="T20" fmla="*/ 286 w 668"/>
                <a:gd name="T21" fmla="*/ 413 h 564"/>
                <a:gd name="T22" fmla="*/ 251 w 668"/>
                <a:gd name="T23" fmla="*/ 363 h 564"/>
                <a:gd name="T24" fmla="*/ 208 w 668"/>
                <a:gd name="T25" fmla="*/ 315 h 564"/>
                <a:gd name="T26" fmla="*/ 171 w 668"/>
                <a:gd name="T27" fmla="*/ 287 h 564"/>
                <a:gd name="T28" fmla="*/ 143 w 668"/>
                <a:gd name="T29" fmla="*/ 272 h 564"/>
                <a:gd name="T30" fmla="*/ 113 w 668"/>
                <a:gd name="T31" fmla="*/ 265 h 564"/>
                <a:gd name="T32" fmla="*/ 98 w 668"/>
                <a:gd name="T33" fmla="*/ 261 h 564"/>
                <a:gd name="T34" fmla="*/ 65 w 668"/>
                <a:gd name="T35" fmla="*/ 266 h 564"/>
                <a:gd name="T36" fmla="*/ 33 w 668"/>
                <a:gd name="T37" fmla="*/ 281 h 564"/>
                <a:gd name="T38" fmla="*/ 9 w 668"/>
                <a:gd name="T39" fmla="*/ 304 h 564"/>
                <a:gd name="T40" fmla="*/ 0 w 668"/>
                <a:gd name="T41" fmla="*/ 324 h 564"/>
                <a:gd name="T42" fmla="*/ 0 w 668"/>
                <a:gd name="T43" fmla="*/ 332 h 564"/>
                <a:gd name="T44" fmla="*/ 11 w 668"/>
                <a:gd name="T45" fmla="*/ 343 h 564"/>
                <a:gd name="T46" fmla="*/ 20 w 668"/>
                <a:gd name="T47" fmla="*/ 345 h 564"/>
                <a:gd name="T48" fmla="*/ 54 w 668"/>
                <a:gd name="T49" fmla="*/ 354 h 564"/>
                <a:gd name="T50" fmla="*/ 85 w 668"/>
                <a:gd name="T51" fmla="*/ 374 h 564"/>
                <a:gd name="T52" fmla="*/ 115 w 668"/>
                <a:gd name="T53" fmla="*/ 402 h 564"/>
                <a:gd name="T54" fmla="*/ 165 w 668"/>
                <a:gd name="T55" fmla="*/ 467 h 564"/>
                <a:gd name="T56" fmla="*/ 218 w 668"/>
                <a:gd name="T57" fmla="*/ 553 h 564"/>
                <a:gd name="T58" fmla="*/ 219 w 668"/>
                <a:gd name="T59" fmla="*/ 557 h 564"/>
                <a:gd name="T60" fmla="*/ 232 w 668"/>
                <a:gd name="T61" fmla="*/ 564 h 564"/>
                <a:gd name="T62" fmla="*/ 242 w 668"/>
                <a:gd name="T63" fmla="*/ 564 h 564"/>
                <a:gd name="T64" fmla="*/ 266 w 668"/>
                <a:gd name="T65" fmla="*/ 561 h 564"/>
                <a:gd name="T66" fmla="*/ 294 w 668"/>
                <a:gd name="T67" fmla="*/ 549 h 564"/>
                <a:gd name="T68" fmla="*/ 318 w 668"/>
                <a:gd name="T69" fmla="*/ 533 h 564"/>
                <a:gd name="T70" fmla="*/ 333 w 668"/>
                <a:gd name="T71" fmla="*/ 516 h 564"/>
                <a:gd name="T72" fmla="*/ 350 w 668"/>
                <a:gd name="T73" fmla="*/ 482 h 564"/>
                <a:gd name="T74" fmla="*/ 415 w 668"/>
                <a:gd name="T75" fmla="*/ 378 h 564"/>
                <a:gd name="T76" fmla="*/ 506 w 668"/>
                <a:gd name="T77" fmla="*/ 240 h 564"/>
                <a:gd name="T78" fmla="*/ 607 w 668"/>
                <a:gd name="T79" fmla="*/ 104 h 564"/>
                <a:gd name="T80" fmla="*/ 657 w 668"/>
                <a:gd name="T81" fmla="*/ 45 h 564"/>
                <a:gd name="T82" fmla="*/ 666 w 668"/>
                <a:gd name="T83" fmla="*/ 28 h 564"/>
                <a:gd name="T84" fmla="*/ 666 w 668"/>
                <a:gd name="T85" fmla="*/ 13 h 5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68" h="564">
                  <a:moveTo>
                    <a:pt x="666" y="13"/>
                  </a:moveTo>
                  <a:lnTo>
                    <a:pt x="666" y="13"/>
                  </a:lnTo>
                  <a:lnTo>
                    <a:pt x="663" y="9"/>
                  </a:lnTo>
                  <a:lnTo>
                    <a:pt x="657" y="4"/>
                  </a:lnTo>
                  <a:lnTo>
                    <a:pt x="650" y="2"/>
                  </a:lnTo>
                  <a:lnTo>
                    <a:pt x="640" y="0"/>
                  </a:lnTo>
                  <a:lnTo>
                    <a:pt x="640" y="0"/>
                  </a:lnTo>
                  <a:lnTo>
                    <a:pt x="631" y="0"/>
                  </a:lnTo>
                  <a:lnTo>
                    <a:pt x="620" y="2"/>
                  </a:lnTo>
                  <a:lnTo>
                    <a:pt x="597" y="9"/>
                  </a:lnTo>
                  <a:lnTo>
                    <a:pt x="586" y="15"/>
                  </a:lnTo>
                  <a:lnTo>
                    <a:pt x="577" y="22"/>
                  </a:lnTo>
                  <a:lnTo>
                    <a:pt x="566" y="30"/>
                  </a:lnTo>
                  <a:lnTo>
                    <a:pt x="556" y="39"/>
                  </a:lnTo>
                  <a:lnTo>
                    <a:pt x="556" y="39"/>
                  </a:lnTo>
                  <a:lnTo>
                    <a:pt x="493" y="114"/>
                  </a:lnTo>
                  <a:lnTo>
                    <a:pt x="469" y="145"/>
                  </a:lnTo>
                  <a:lnTo>
                    <a:pt x="445" y="179"/>
                  </a:lnTo>
                  <a:lnTo>
                    <a:pt x="387" y="259"/>
                  </a:lnTo>
                  <a:lnTo>
                    <a:pt x="305" y="386"/>
                  </a:lnTo>
                  <a:lnTo>
                    <a:pt x="286" y="413"/>
                  </a:lnTo>
                  <a:lnTo>
                    <a:pt x="286" y="413"/>
                  </a:lnTo>
                  <a:lnTo>
                    <a:pt x="270" y="387"/>
                  </a:lnTo>
                  <a:lnTo>
                    <a:pt x="251" y="363"/>
                  </a:lnTo>
                  <a:lnTo>
                    <a:pt x="231" y="339"/>
                  </a:lnTo>
                  <a:lnTo>
                    <a:pt x="208" y="315"/>
                  </a:lnTo>
                  <a:lnTo>
                    <a:pt x="184" y="296"/>
                  </a:lnTo>
                  <a:lnTo>
                    <a:pt x="171" y="287"/>
                  </a:lnTo>
                  <a:lnTo>
                    <a:pt x="156" y="279"/>
                  </a:lnTo>
                  <a:lnTo>
                    <a:pt x="143" y="272"/>
                  </a:lnTo>
                  <a:lnTo>
                    <a:pt x="128" y="268"/>
                  </a:lnTo>
                  <a:lnTo>
                    <a:pt x="113" y="265"/>
                  </a:lnTo>
                  <a:lnTo>
                    <a:pt x="98" y="261"/>
                  </a:lnTo>
                  <a:lnTo>
                    <a:pt x="98" y="261"/>
                  </a:lnTo>
                  <a:lnTo>
                    <a:pt x="82" y="263"/>
                  </a:lnTo>
                  <a:lnTo>
                    <a:pt x="65" y="266"/>
                  </a:lnTo>
                  <a:lnTo>
                    <a:pt x="48" y="274"/>
                  </a:lnTo>
                  <a:lnTo>
                    <a:pt x="33" y="281"/>
                  </a:lnTo>
                  <a:lnTo>
                    <a:pt x="20" y="292"/>
                  </a:lnTo>
                  <a:lnTo>
                    <a:pt x="9" y="304"/>
                  </a:lnTo>
                  <a:lnTo>
                    <a:pt x="2" y="315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0" y="332"/>
                  </a:lnTo>
                  <a:lnTo>
                    <a:pt x="3" y="337"/>
                  </a:lnTo>
                  <a:lnTo>
                    <a:pt x="11" y="343"/>
                  </a:lnTo>
                  <a:lnTo>
                    <a:pt x="20" y="345"/>
                  </a:lnTo>
                  <a:lnTo>
                    <a:pt x="20" y="345"/>
                  </a:lnTo>
                  <a:lnTo>
                    <a:pt x="37" y="348"/>
                  </a:lnTo>
                  <a:lnTo>
                    <a:pt x="54" y="354"/>
                  </a:lnTo>
                  <a:lnTo>
                    <a:pt x="69" y="363"/>
                  </a:lnTo>
                  <a:lnTo>
                    <a:pt x="85" y="374"/>
                  </a:lnTo>
                  <a:lnTo>
                    <a:pt x="100" y="387"/>
                  </a:lnTo>
                  <a:lnTo>
                    <a:pt x="115" y="402"/>
                  </a:lnTo>
                  <a:lnTo>
                    <a:pt x="141" y="434"/>
                  </a:lnTo>
                  <a:lnTo>
                    <a:pt x="165" y="467"/>
                  </a:lnTo>
                  <a:lnTo>
                    <a:pt x="188" y="501"/>
                  </a:lnTo>
                  <a:lnTo>
                    <a:pt x="218" y="553"/>
                  </a:lnTo>
                  <a:lnTo>
                    <a:pt x="218" y="553"/>
                  </a:lnTo>
                  <a:lnTo>
                    <a:pt x="219" y="557"/>
                  </a:lnTo>
                  <a:lnTo>
                    <a:pt x="225" y="561"/>
                  </a:lnTo>
                  <a:lnTo>
                    <a:pt x="232" y="564"/>
                  </a:lnTo>
                  <a:lnTo>
                    <a:pt x="242" y="564"/>
                  </a:lnTo>
                  <a:lnTo>
                    <a:pt x="242" y="564"/>
                  </a:lnTo>
                  <a:lnTo>
                    <a:pt x="253" y="564"/>
                  </a:lnTo>
                  <a:lnTo>
                    <a:pt x="266" y="561"/>
                  </a:lnTo>
                  <a:lnTo>
                    <a:pt x="279" y="555"/>
                  </a:lnTo>
                  <a:lnTo>
                    <a:pt x="294" y="549"/>
                  </a:lnTo>
                  <a:lnTo>
                    <a:pt x="305" y="542"/>
                  </a:lnTo>
                  <a:lnTo>
                    <a:pt x="318" y="533"/>
                  </a:lnTo>
                  <a:lnTo>
                    <a:pt x="326" y="523"/>
                  </a:lnTo>
                  <a:lnTo>
                    <a:pt x="333" y="516"/>
                  </a:lnTo>
                  <a:lnTo>
                    <a:pt x="333" y="516"/>
                  </a:lnTo>
                  <a:lnTo>
                    <a:pt x="350" y="482"/>
                  </a:lnTo>
                  <a:lnTo>
                    <a:pt x="378" y="436"/>
                  </a:lnTo>
                  <a:lnTo>
                    <a:pt x="415" y="378"/>
                  </a:lnTo>
                  <a:lnTo>
                    <a:pt x="458" y="311"/>
                  </a:lnTo>
                  <a:lnTo>
                    <a:pt x="506" y="240"/>
                  </a:lnTo>
                  <a:lnTo>
                    <a:pt x="556" y="171"/>
                  </a:lnTo>
                  <a:lnTo>
                    <a:pt x="607" y="104"/>
                  </a:lnTo>
                  <a:lnTo>
                    <a:pt x="657" y="45"/>
                  </a:lnTo>
                  <a:lnTo>
                    <a:pt x="657" y="45"/>
                  </a:lnTo>
                  <a:lnTo>
                    <a:pt x="663" y="35"/>
                  </a:lnTo>
                  <a:lnTo>
                    <a:pt x="666" y="28"/>
                  </a:lnTo>
                  <a:lnTo>
                    <a:pt x="668" y="21"/>
                  </a:lnTo>
                  <a:lnTo>
                    <a:pt x="666" y="13"/>
                  </a:lnTo>
                  <a:lnTo>
                    <a:pt x="666" y="13"/>
                  </a:lnTo>
                  <a:close/>
                </a:path>
              </a:pathLst>
            </a:custGeom>
            <a:solidFill>
              <a:srgbClr val="ed4d4d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 sz="2000">
                <a:latin typeface="KoPub돋움체 Medium"/>
                <a:ea typeface="KoPub돋움체 Medium"/>
              </a:endParaRPr>
            </a:p>
          </p:txBody>
        </p:sp>
      </p:grpSp>
      <p:cxnSp>
        <p:nvCxnSpPr>
          <p:cNvPr id="58" name="직선 연결선 57"/>
          <p:cNvCxnSpPr/>
          <p:nvPr/>
        </p:nvCxnSpPr>
        <p:spPr>
          <a:xfrm>
            <a:off x="3983832" y="5990153"/>
            <a:ext cx="733069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그룹 58"/>
          <p:cNvGrpSpPr/>
          <p:nvPr/>
        </p:nvGrpSpPr>
        <p:grpSpPr>
          <a:xfrm rot="0">
            <a:off x="593058" y="909827"/>
            <a:ext cx="2050446" cy="400110"/>
            <a:chOff x="593058" y="909827"/>
            <a:chExt cx="2050446" cy="400110"/>
          </a:xfrm>
        </p:grpSpPr>
        <p:grpSp>
          <p:nvGrpSpPr>
            <p:cNvPr id="60" name="그룹 59"/>
            <p:cNvGrpSpPr/>
            <p:nvPr/>
          </p:nvGrpSpPr>
          <p:grpSpPr>
            <a:xfrm rot="0">
              <a:off x="593058" y="968349"/>
              <a:ext cx="256864" cy="256864"/>
              <a:chOff x="524256" y="975360"/>
              <a:chExt cx="438912" cy="438912"/>
            </a:xfrm>
          </p:grpSpPr>
          <p:sp>
            <p:nvSpPr>
              <p:cNvPr id="62" name="사각형: 둥근 모서리 61"/>
              <p:cNvSpPr/>
              <p:nvPr/>
            </p:nvSpPr>
            <p:spPr>
              <a:xfrm>
                <a:off x="524256" y="975360"/>
                <a:ext cx="438912" cy="438912"/>
              </a:xfrm>
              <a:prstGeom prst="roundRect">
                <a:avLst>
                  <a:gd name="adj" fmla="val 16667"/>
                </a:avLst>
              </a:prstGeom>
              <a:solidFill>
                <a:srgbClr val="f1767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400"/>
              </a:p>
            </p:txBody>
          </p:sp>
          <p:sp>
            <p:nvSpPr>
              <p:cNvPr id="63" name="이등변 삼각형 62"/>
              <p:cNvSpPr/>
              <p:nvPr/>
            </p:nvSpPr>
            <p:spPr>
              <a:xfrm rot="5400000">
                <a:off x="633862" y="1100118"/>
                <a:ext cx="219700" cy="18939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sz="1400"/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812554" y="909827"/>
              <a:ext cx="1830950" cy="400110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lvl="0">
                <a:defRPr/>
              </a:pPr>
              <a:r>
                <a:rPr kumimoji="1" lang="ko-KR" altLang="en-US" sz="2000" kern="0" spc="-150">
                  <a:solidFill>
                    <a:srgbClr val="ed4d4d"/>
                  </a:solidFill>
                  <a:latin typeface="G마켓 산스 TTF Bold"/>
                  <a:ea typeface="G마켓 산스 TTF Bold"/>
                  <a:cs typeface="Arial"/>
                </a:rPr>
                <a:t>위험성평가 절차</a:t>
              </a:r>
              <a:endParaRPr kumimoji="1" lang="ko-KR" altLang="en-US" sz="2000" kern="0" spc="-150">
                <a:solidFill>
                  <a:srgbClr val="000066"/>
                </a:solidFill>
                <a:latin typeface="G마켓 산스 TTF Bold"/>
                <a:ea typeface="G마켓 산스 TTF Bold"/>
                <a:cs typeface="Arial"/>
              </a:endParaRPr>
            </a:p>
          </p:txBody>
        </p:sp>
      </p:grp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/>
              <a:t>· </a:t>
            </a:r>
            <a:fld id="{E06FA517-99C4-4931-8AF6-A43C2876D6DD}" type="slidenum">
              <a:rPr lang="en-US" altLang="en-US"/>
              <a:pPr lvl="0">
                <a:defRPr/>
              </a:pPr>
              <a:t>39</a:t>
            </a:fld>
            <a:r>
              <a:rPr lang="ko-KR" altLang="en-US"/>
              <a:t> </a:t>
            </a:r>
            <a:r>
              <a:rPr lang="en-US" altLang="ko-KR"/>
              <a:t>· </a:t>
            </a:r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B0CC04-9141-F0CE-9D40-626CB653351E}"/>
              </a:ext>
            </a:extLst>
          </p:cNvPr>
          <p:cNvSpPr txBox="1"/>
          <p:nvPr/>
        </p:nvSpPr>
        <p:spPr>
          <a:xfrm>
            <a:off x="247788" y="388207"/>
            <a:ext cx="49125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defRPr/>
            </a:pPr>
            <a:r>
              <a:rPr lang="en-US" altLang="ko-KR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Ⅲ. </a:t>
            </a:r>
            <a:r>
              <a:rPr lang="ko-KR" altLang="en-US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위험성평가 실시는 어떻게</a:t>
            </a:r>
            <a:r>
              <a:rPr lang="en-US" altLang="ko-KR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?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615F3E62-5B2C-0FFC-5032-CE4A3AC7BA78}"/>
              </a:ext>
            </a:extLst>
          </p:cNvPr>
          <p:cNvGrpSpPr/>
          <p:nvPr/>
        </p:nvGrpSpPr>
        <p:grpSpPr>
          <a:xfrm>
            <a:off x="620318" y="1320887"/>
            <a:ext cx="2222894" cy="4772223"/>
            <a:chOff x="656037" y="1196659"/>
            <a:chExt cx="2710440" cy="4772223"/>
          </a:xfrm>
        </p:grpSpPr>
        <p:cxnSp>
          <p:nvCxnSpPr>
            <p:cNvPr id="4" name="연결선: 꺾임 3">
              <a:extLst>
                <a:ext uri="{FF2B5EF4-FFF2-40B4-BE49-F238E27FC236}">
                  <a16:creationId xmlns:a16="http://schemas.microsoft.com/office/drawing/2014/main" id="{DF6E0E90-7D1F-837D-53DA-287BFA163FC0}"/>
                </a:ext>
              </a:extLst>
            </p:cNvPr>
            <p:cNvCxnSpPr>
              <a:cxnSpLocks/>
              <a:stCxn id="29" idx="3"/>
              <a:endCxn id="28" idx="3"/>
            </p:cNvCxnSpPr>
            <p:nvPr/>
          </p:nvCxnSpPr>
          <p:spPr>
            <a:xfrm flipV="1">
              <a:off x="3366476" y="2859848"/>
              <a:ext cx="1" cy="907487"/>
            </a:xfrm>
            <a:prstGeom prst="bentConnector3">
              <a:avLst>
                <a:gd name="adj1" fmla="val 22860100000"/>
              </a:avLst>
            </a:prstGeom>
            <a:ln w="38100">
              <a:solidFill>
                <a:srgbClr val="BFBFB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화살표: 아래쪽 4">
              <a:extLst>
                <a:ext uri="{FF2B5EF4-FFF2-40B4-BE49-F238E27FC236}">
                  <a16:creationId xmlns:a16="http://schemas.microsoft.com/office/drawing/2014/main" id="{F6020522-E6E9-8380-5451-6198F3B2CFD6}"/>
                </a:ext>
              </a:extLst>
            </p:cNvPr>
            <p:cNvSpPr/>
            <p:nvPr/>
          </p:nvSpPr>
          <p:spPr>
            <a:xfrm>
              <a:off x="1888055" y="1595172"/>
              <a:ext cx="246403" cy="268472"/>
            </a:xfrm>
            <a:prstGeom prst="downArrow">
              <a:avLst>
                <a:gd name="adj1" fmla="val 45361"/>
                <a:gd name="adj2" fmla="val 4098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화살표: 아래쪽 5">
              <a:extLst>
                <a:ext uri="{FF2B5EF4-FFF2-40B4-BE49-F238E27FC236}">
                  <a16:creationId xmlns:a16="http://schemas.microsoft.com/office/drawing/2014/main" id="{5604987E-C2DF-7A94-5BB3-6294617682FB}"/>
                </a:ext>
              </a:extLst>
            </p:cNvPr>
            <p:cNvSpPr/>
            <p:nvPr/>
          </p:nvSpPr>
          <p:spPr>
            <a:xfrm>
              <a:off x="1888055" y="2306959"/>
              <a:ext cx="246403" cy="268472"/>
            </a:xfrm>
            <a:prstGeom prst="downArrow">
              <a:avLst>
                <a:gd name="adj1" fmla="val 45361"/>
                <a:gd name="adj2" fmla="val 4098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화살표: 아래쪽 6">
              <a:extLst>
                <a:ext uri="{FF2B5EF4-FFF2-40B4-BE49-F238E27FC236}">
                  <a16:creationId xmlns:a16="http://schemas.microsoft.com/office/drawing/2014/main" id="{E3DDE835-5F99-39C2-8501-732005022807}"/>
                </a:ext>
              </a:extLst>
            </p:cNvPr>
            <p:cNvSpPr/>
            <p:nvPr/>
          </p:nvSpPr>
          <p:spPr>
            <a:xfrm>
              <a:off x="804805" y="3097448"/>
              <a:ext cx="246403" cy="1241445"/>
            </a:xfrm>
            <a:prstGeom prst="downArrow">
              <a:avLst>
                <a:gd name="adj1" fmla="val 45361"/>
                <a:gd name="adj2" fmla="val 4098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화살표: 아래쪽 7">
              <a:extLst>
                <a:ext uri="{FF2B5EF4-FFF2-40B4-BE49-F238E27FC236}">
                  <a16:creationId xmlns:a16="http://schemas.microsoft.com/office/drawing/2014/main" id="{92EC6198-89C9-4DEB-D46B-39512E2489A0}"/>
                </a:ext>
              </a:extLst>
            </p:cNvPr>
            <p:cNvSpPr/>
            <p:nvPr/>
          </p:nvSpPr>
          <p:spPr>
            <a:xfrm>
              <a:off x="1888055" y="3016502"/>
              <a:ext cx="246403" cy="364579"/>
            </a:xfrm>
            <a:prstGeom prst="downArrow">
              <a:avLst>
                <a:gd name="adj1" fmla="val 45361"/>
                <a:gd name="adj2" fmla="val 4098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화살표: 아래쪽 8">
              <a:extLst>
                <a:ext uri="{FF2B5EF4-FFF2-40B4-BE49-F238E27FC236}">
                  <a16:creationId xmlns:a16="http://schemas.microsoft.com/office/drawing/2014/main" id="{0122AD4A-C509-833F-7C82-EB85E2470995}"/>
                </a:ext>
              </a:extLst>
            </p:cNvPr>
            <p:cNvSpPr/>
            <p:nvPr/>
          </p:nvSpPr>
          <p:spPr>
            <a:xfrm>
              <a:off x="1888055" y="4922340"/>
              <a:ext cx="246403" cy="268472"/>
            </a:xfrm>
            <a:prstGeom prst="downArrow">
              <a:avLst>
                <a:gd name="adj1" fmla="val 45361"/>
                <a:gd name="adj2" fmla="val 4098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0F582AC9-930E-7C2D-A012-AB9D7A2392CB}"/>
                </a:ext>
              </a:extLst>
            </p:cNvPr>
            <p:cNvSpPr/>
            <p:nvPr/>
          </p:nvSpPr>
          <p:spPr>
            <a:xfrm>
              <a:off x="656037" y="1196659"/>
              <a:ext cx="2710440" cy="475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tabLst>
                  <a:tab pos="182563" algn="l"/>
                </a:tabLst>
              </a:pPr>
              <a:r>
                <a:rPr lang="ko-KR" altLang="en-US" sz="1600"/>
                <a:t>사전준비</a:t>
              </a:r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2C5DE0B3-3BCC-A469-A557-A08E726817D3}"/>
                </a:ext>
              </a:extLst>
            </p:cNvPr>
            <p:cNvSpPr/>
            <p:nvPr/>
          </p:nvSpPr>
          <p:spPr>
            <a:xfrm>
              <a:off x="656037" y="1902234"/>
              <a:ext cx="2710440" cy="475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tabLst>
                  <a:tab pos="182563" algn="l"/>
                </a:tabLst>
              </a:pPr>
              <a:r>
                <a:rPr lang="ko-KR" altLang="en-US" sz="1600"/>
                <a:t>유해</a:t>
              </a:r>
              <a:r>
                <a:rPr lang="en-US" altLang="ko-KR" sz="1600"/>
                <a:t>·</a:t>
              </a:r>
              <a:r>
                <a:rPr lang="ko-KR" altLang="en-US" sz="1600"/>
                <a:t>위험요인 파악</a:t>
              </a:r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FE0F3215-F551-41C8-B8B1-92D9D1078DAE}"/>
                </a:ext>
              </a:extLst>
            </p:cNvPr>
            <p:cNvSpPr/>
            <p:nvPr/>
          </p:nvSpPr>
          <p:spPr>
            <a:xfrm>
              <a:off x="656037" y="2622248"/>
              <a:ext cx="2710440" cy="475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tabLst>
                  <a:tab pos="182563" algn="l"/>
                </a:tabLst>
              </a:pPr>
              <a:r>
                <a:rPr lang="ko-KR" altLang="en-US" sz="1600"/>
                <a:t>위험성 결정</a:t>
              </a:r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54EF6335-CDD2-A708-A3FD-317467889EF8}"/>
                </a:ext>
              </a:extLst>
            </p:cNvPr>
            <p:cNvSpPr/>
            <p:nvPr/>
          </p:nvSpPr>
          <p:spPr>
            <a:xfrm>
              <a:off x="1199976" y="3433520"/>
              <a:ext cx="2166500" cy="6676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tabLst>
                  <a:tab pos="182563" algn="l"/>
                </a:tabLst>
              </a:pPr>
              <a:r>
                <a:rPr lang="ko-KR" altLang="en-US" sz="1600"/>
                <a:t>위험성 감소대책</a:t>
              </a:r>
              <a:br>
                <a:rPr lang="en-US" altLang="ko-KR" sz="1600"/>
              </a:br>
              <a:r>
                <a:rPr lang="ko-KR" altLang="en-US" sz="1600"/>
                <a:t>수립 및 실행</a:t>
              </a:r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EEB70D55-5152-BF38-A546-FB4C00158DA5}"/>
                </a:ext>
              </a:extLst>
            </p:cNvPr>
            <p:cNvSpPr/>
            <p:nvPr/>
          </p:nvSpPr>
          <p:spPr>
            <a:xfrm>
              <a:off x="656037" y="4461993"/>
              <a:ext cx="2710440" cy="475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tabLst>
                  <a:tab pos="182563" algn="l"/>
                </a:tabLst>
              </a:pPr>
              <a:r>
                <a:rPr lang="ko-KR" altLang="en-US" sz="1600"/>
                <a:t>위험성 평가 공유</a:t>
              </a:r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040A5401-57B8-6D3B-2E78-4DFA4353E546}"/>
                </a:ext>
              </a:extLst>
            </p:cNvPr>
            <p:cNvSpPr/>
            <p:nvPr/>
          </p:nvSpPr>
          <p:spPr>
            <a:xfrm>
              <a:off x="656037" y="5298036"/>
              <a:ext cx="2710440" cy="670846"/>
            </a:xfrm>
            <a:prstGeom prst="rect">
              <a:avLst/>
            </a:prstGeom>
            <a:solidFill>
              <a:srgbClr val="F17677"/>
            </a:solidFill>
            <a:ln w="127000">
              <a:solidFill>
                <a:srgbClr val="F17677">
                  <a:alpha val="50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tabLst>
                  <a:tab pos="182563" algn="l"/>
                </a:tabLst>
              </a:pPr>
              <a:r>
                <a:rPr lang="ko-KR" altLang="en-US" sz="2200" spc="-1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기록 및 보존</a:t>
              </a:r>
            </a:p>
          </p:txBody>
        </p: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BA25BFB8-ECF2-4BDC-0795-88FE370D8D9D}"/>
              </a:ext>
            </a:extLst>
          </p:cNvPr>
          <p:cNvGrpSpPr/>
          <p:nvPr/>
        </p:nvGrpSpPr>
        <p:grpSpPr>
          <a:xfrm>
            <a:off x="3401410" y="1559233"/>
            <a:ext cx="7913117" cy="484490"/>
            <a:chOff x="1239154" y="1527547"/>
            <a:chExt cx="7913117" cy="484490"/>
          </a:xfrm>
        </p:grpSpPr>
        <p:sp>
          <p:nvSpPr>
            <p:cNvPr id="33" name="사각형: 둥근 모서리 32">
              <a:extLst>
                <a:ext uri="{FF2B5EF4-FFF2-40B4-BE49-F238E27FC236}">
                  <a16:creationId xmlns:a16="http://schemas.microsoft.com/office/drawing/2014/main" id="{E5E6A7F2-212C-389B-405F-1925C2B54780}"/>
                </a:ext>
              </a:extLst>
            </p:cNvPr>
            <p:cNvSpPr/>
            <p:nvPr/>
          </p:nvSpPr>
          <p:spPr>
            <a:xfrm>
              <a:off x="1255747" y="1538778"/>
              <a:ext cx="7896524" cy="462731"/>
            </a:xfrm>
            <a:prstGeom prst="roundRect">
              <a:avLst>
                <a:gd name="adj" fmla="val 50000"/>
              </a:avLst>
            </a:prstGeom>
            <a:solidFill>
              <a:srgbClr val="2EC2D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tabLst>
                  <a:tab pos="182563" algn="l"/>
                </a:tabLst>
              </a:pPr>
              <a:r>
                <a:rPr lang="ko-KR" altLang="en-US" sz="28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      위험성평가에는 ‘종료’ 개념이 없다</a:t>
              </a:r>
            </a:p>
          </p:txBody>
        </p:sp>
        <p:sp>
          <p:nvSpPr>
            <p:cNvPr id="34" name="타원 33">
              <a:extLst>
                <a:ext uri="{FF2B5EF4-FFF2-40B4-BE49-F238E27FC236}">
                  <a16:creationId xmlns:a16="http://schemas.microsoft.com/office/drawing/2014/main" id="{56D65783-A2FF-1840-D905-96158C1744F5}"/>
                </a:ext>
              </a:extLst>
            </p:cNvPr>
            <p:cNvSpPr/>
            <p:nvPr/>
          </p:nvSpPr>
          <p:spPr>
            <a:xfrm>
              <a:off x="1239154" y="1527547"/>
              <a:ext cx="484490" cy="484490"/>
            </a:xfrm>
            <a:prstGeom prst="ellipse">
              <a:avLst/>
            </a:prstGeom>
            <a:solidFill>
              <a:srgbClr val="2EC2D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이등변 삼각형 34">
              <a:extLst>
                <a:ext uri="{FF2B5EF4-FFF2-40B4-BE49-F238E27FC236}">
                  <a16:creationId xmlns:a16="http://schemas.microsoft.com/office/drawing/2014/main" id="{B87D3621-52CE-F8F5-81B4-6AF4D066AFD5}"/>
                </a:ext>
              </a:extLst>
            </p:cNvPr>
            <p:cNvSpPr/>
            <p:nvPr/>
          </p:nvSpPr>
          <p:spPr>
            <a:xfrm rot="5400000">
              <a:off x="1411935" y="1670212"/>
              <a:ext cx="219700" cy="18939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A7D05672-A152-E54B-F914-9A3C1D8F2BD1}"/>
              </a:ext>
            </a:extLst>
          </p:cNvPr>
          <p:cNvSpPr/>
          <p:nvPr/>
        </p:nvSpPr>
        <p:spPr>
          <a:xfrm>
            <a:off x="4365376" y="2498540"/>
            <a:ext cx="6531223" cy="842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spcAft>
                <a:spcPts val="2400"/>
              </a:spcAft>
            </a:pPr>
            <a:r>
              <a:rPr lang="ko-KR" altLang="en-US" sz="2200">
                <a:solidFill>
                  <a:srgbClr val="000066"/>
                </a:solidFill>
                <a:latin typeface="+mj-ea"/>
                <a:ea typeface="+mj-ea"/>
              </a:rPr>
              <a:t>유해 </a:t>
            </a:r>
            <a:r>
              <a:rPr lang="en-US" altLang="ko-KR" sz="2200">
                <a:solidFill>
                  <a:srgbClr val="000066"/>
                </a:solidFill>
                <a:latin typeface="+mj-ea"/>
                <a:ea typeface="+mj-ea"/>
              </a:rPr>
              <a:t>· </a:t>
            </a:r>
            <a:r>
              <a:rPr lang="ko-KR" altLang="en-US" sz="2200">
                <a:solidFill>
                  <a:srgbClr val="000066"/>
                </a:solidFill>
                <a:latin typeface="+mj-ea"/>
                <a:ea typeface="+mj-ea"/>
              </a:rPr>
              <a:t>위험요인</a:t>
            </a:r>
            <a:r>
              <a:rPr lang="en-US" altLang="ko-KR" sz="2200">
                <a:solidFill>
                  <a:srgbClr val="000066"/>
                </a:solidFill>
                <a:latin typeface="+mj-ea"/>
                <a:ea typeface="+mj-ea"/>
              </a:rPr>
              <a:t>, </a:t>
            </a:r>
            <a:r>
              <a:rPr lang="ko-KR" altLang="en-US" sz="2200">
                <a:solidFill>
                  <a:srgbClr val="000066"/>
                </a:solidFill>
                <a:latin typeface="+mj-ea"/>
                <a:ea typeface="+mj-ea"/>
              </a:rPr>
              <a:t>위험성</a:t>
            </a:r>
            <a:r>
              <a:rPr lang="en-US" altLang="ko-KR" sz="2200">
                <a:solidFill>
                  <a:srgbClr val="000066"/>
                </a:solidFill>
                <a:latin typeface="+mj-ea"/>
                <a:ea typeface="+mj-ea"/>
              </a:rPr>
              <a:t>, </a:t>
            </a:r>
            <a:r>
              <a:rPr lang="ko-KR" altLang="en-US" sz="2200">
                <a:solidFill>
                  <a:srgbClr val="000066"/>
                </a:solidFill>
                <a:latin typeface="+mj-ea"/>
                <a:ea typeface="+mj-ea"/>
              </a:rPr>
              <a:t>사용한 방법</a:t>
            </a:r>
            <a:r>
              <a:rPr lang="en-US" altLang="ko-KR" sz="2200">
                <a:solidFill>
                  <a:srgbClr val="000066"/>
                </a:solidFill>
                <a:latin typeface="+mj-ea"/>
                <a:ea typeface="+mj-ea"/>
              </a:rPr>
              <a:t>, </a:t>
            </a:r>
            <a:br>
              <a:rPr lang="en-US" altLang="ko-KR" sz="2200">
                <a:solidFill>
                  <a:srgbClr val="000066"/>
                </a:solidFill>
                <a:latin typeface="+mj-ea"/>
                <a:ea typeface="+mj-ea"/>
              </a:rPr>
            </a:br>
            <a:r>
              <a:rPr lang="ko-KR" altLang="en-US" sz="2200">
                <a:solidFill>
                  <a:srgbClr val="000066"/>
                </a:solidFill>
                <a:latin typeface="+mj-ea"/>
                <a:ea typeface="+mj-ea"/>
              </a:rPr>
              <a:t>감소대책과 시행결과</a:t>
            </a:r>
            <a:r>
              <a:rPr lang="en-US" altLang="ko-KR" sz="2200">
                <a:solidFill>
                  <a:srgbClr val="000066"/>
                </a:solidFill>
                <a:latin typeface="+mj-ea"/>
                <a:ea typeface="+mj-ea"/>
              </a:rPr>
              <a:t>, </a:t>
            </a:r>
            <a:r>
              <a:rPr lang="ko-KR" altLang="en-US" sz="2200">
                <a:solidFill>
                  <a:srgbClr val="000066"/>
                </a:solidFill>
                <a:latin typeface="+mj-ea"/>
                <a:ea typeface="+mj-ea"/>
              </a:rPr>
              <a:t>참여자</a:t>
            </a:r>
          </a:p>
        </p:txBody>
      </p: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932E810F-9F04-DC03-04EF-29398242B9A0}"/>
              </a:ext>
            </a:extLst>
          </p:cNvPr>
          <p:cNvGrpSpPr/>
          <p:nvPr/>
        </p:nvGrpSpPr>
        <p:grpSpPr>
          <a:xfrm>
            <a:off x="4133512" y="2634519"/>
            <a:ext cx="221919" cy="210110"/>
            <a:chOff x="346869" y="1820387"/>
            <a:chExt cx="617538" cy="584675"/>
          </a:xfrm>
          <a:solidFill>
            <a:srgbClr val="000000"/>
          </a:solidFill>
        </p:grpSpPr>
        <p:sp>
          <p:nvSpPr>
            <p:cNvPr id="38" name="Freeform 74">
              <a:extLst>
                <a:ext uri="{FF2B5EF4-FFF2-40B4-BE49-F238E27FC236}">
                  <a16:creationId xmlns:a16="http://schemas.microsoft.com/office/drawing/2014/main" id="{56C71E67-BF9B-34C0-29C4-9F5A8ED4CFD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46869" y="1868487"/>
              <a:ext cx="536575" cy="536575"/>
            </a:xfrm>
            <a:custGeom>
              <a:avLst/>
              <a:gdLst>
                <a:gd name="T0" fmla="*/ 167 w 676"/>
                <a:gd name="T1" fmla="*/ 0 h 676"/>
                <a:gd name="T2" fmla="*/ 158 w 676"/>
                <a:gd name="T3" fmla="*/ 0 h 676"/>
                <a:gd name="T4" fmla="*/ 508 w 676"/>
                <a:gd name="T5" fmla="*/ 73 h 676"/>
                <a:gd name="T6" fmla="*/ 527 w 676"/>
                <a:gd name="T7" fmla="*/ 74 h 676"/>
                <a:gd name="T8" fmla="*/ 562 w 676"/>
                <a:gd name="T9" fmla="*/ 89 h 676"/>
                <a:gd name="T10" fmla="*/ 586 w 676"/>
                <a:gd name="T11" fmla="*/ 114 h 676"/>
                <a:gd name="T12" fmla="*/ 601 w 676"/>
                <a:gd name="T13" fmla="*/ 149 h 676"/>
                <a:gd name="T14" fmla="*/ 603 w 676"/>
                <a:gd name="T15" fmla="*/ 508 h 676"/>
                <a:gd name="T16" fmla="*/ 601 w 676"/>
                <a:gd name="T17" fmla="*/ 527 h 676"/>
                <a:gd name="T18" fmla="*/ 586 w 676"/>
                <a:gd name="T19" fmla="*/ 560 h 676"/>
                <a:gd name="T20" fmla="*/ 562 w 676"/>
                <a:gd name="T21" fmla="*/ 587 h 676"/>
                <a:gd name="T22" fmla="*/ 527 w 676"/>
                <a:gd name="T23" fmla="*/ 601 h 676"/>
                <a:gd name="T24" fmla="*/ 167 w 676"/>
                <a:gd name="T25" fmla="*/ 603 h 676"/>
                <a:gd name="T26" fmla="*/ 149 w 676"/>
                <a:gd name="T27" fmla="*/ 601 h 676"/>
                <a:gd name="T28" fmla="*/ 115 w 676"/>
                <a:gd name="T29" fmla="*/ 587 h 676"/>
                <a:gd name="T30" fmla="*/ 89 w 676"/>
                <a:gd name="T31" fmla="*/ 560 h 676"/>
                <a:gd name="T32" fmla="*/ 76 w 676"/>
                <a:gd name="T33" fmla="*/ 527 h 676"/>
                <a:gd name="T34" fmla="*/ 74 w 676"/>
                <a:gd name="T35" fmla="*/ 408 h 676"/>
                <a:gd name="T36" fmla="*/ 0 w 676"/>
                <a:gd name="T37" fmla="*/ 508 h 676"/>
                <a:gd name="T38" fmla="*/ 2 w 676"/>
                <a:gd name="T39" fmla="*/ 525 h 676"/>
                <a:gd name="T40" fmla="*/ 7 w 676"/>
                <a:gd name="T41" fmla="*/ 557 h 676"/>
                <a:gd name="T42" fmla="*/ 20 w 676"/>
                <a:gd name="T43" fmla="*/ 588 h 676"/>
                <a:gd name="T44" fmla="*/ 39 w 676"/>
                <a:gd name="T45" fmla="*/ 614 h 676"/>
                <a:gd name="T46" fmla="*/ 61 w 676"/>
                <a:gd name="T47" fmla="*/ 637 h 676"/>
                <a:gd name="T48" fmla="*/ 89 w 676"/>
                <a:gd name="T49" fmla="*/ 655 h 676"/>
                <a:gd name="T50" fmla="*/ 119 w 676"/>
                <a:gd name="T51" fmla="*/ 668 h 676"/>
                <a:gd name="T52" fmla="*/ 151 w 676"/>
                <a:gd name="T53" fmla="*/ 674 h 676"/>
                <a:gd name="T54" fmla="*/ 508 w 676"/>
                <a:gd name="T55" fmla="*/ 676 h 676"/>
                <a:gd name="T56" fmla="*/ 525 w 676"/>
                <a:gd name="T57" fmla="*/ 674 h 676"/>
                <a:gd name="T58" fmla="*/ 558 w 676"/>
                <a:gd name="T59" fmla="*/ 668 h 676"/>
                <a:gd name="T60" fmla="*/ 588 w 676"/>
                <a:gd name="T61" fmla="*/ 655 h 676"/>
                <a:gd name="T62" fmla="*/ 616 w 676"/>
                <a:gd name="T63" fmla="*/ 637 h 676"/>
                <a:gd name="T64" fmla="*/ 638 w 676"/>
                <a:gd name="T65" fmla="*/ 614 h 676"/>
                <a:gd name="T66" fmla="*/ 655 w 676"/>
                <a:gd name="T67" fmla="*/ 588 h 676"/>
                <a:gd name="T68" fmla="*/ 668 w 676"/>
                <a:gd name="T69" fmla="*/ 557 h 676"/>
                <a:gd name="T70" fmla="*/ 676 w 676"/>
                <a:gd name="T71" fmla="*/ 525 h 676"/>
                <a:gd name="T72" fmla="*/ 676 w 676"/>
                <a:gd name="T73" fmla="*/ 168 h 676"/>
                <a:gd name="T74" fmla="*/ 676 w 676"/>
                <a:gd name="T75" fmla="*/ 151 h 676"/>
                <a:gd name="T76" fmla="*/ 668 w 676"/>
                <a:gd name="T77" fmla="*/ 117 h 676"/>
                <a:gd name="T78" fmla="*/ 655 w 676"/>
                <a:gd name="T79" fmla="*/ 87 h 676"/>
                <a:gd name="T80" fmla="*/ 638 w 676"/>
                <a:gd name="T81" fmla="*/ 61 h 676"/>
                <a:gd name="T82" fmla="*/ 616 w 676"/>
                <a:gd name="T83" fmla="*/ 37 h 676"/>
                <a:gd name="T84" fmla="*/ 588 w 676"/>
                <a:gd name="T85" fmla="*/ 20 h 676"/>
                <a:gd name="T86" fmla="*/ 558 w 676"/>
                <a:gd name="T87" fmla="*/ 7 h 676"/>
                <a:gd name="T88" fmla="*/ 525 w 676"/>
                <a:gd name="T89" fmla="*/ 0 h 676"/>
                <a:gd name="T90" fmla="*/ 508 w 676"/>
                <a:gd name="T91" fmla="*/ 0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76" h="676">
                  <a:moveTo>
                    <a:pt x="508" y="0"/>
                  </a:moveTo>
                  <a:lnTo>
                    <a:pt x="167" y="0"/>
                  </a:lnTo>
                  <a:lnTo>
                    <a:pt x="167" y="0"/>
                  </a:lnTo>
                  <a:lnTo>
                    <a:pt x="158" y="0"/>
                  </a:lnTo>
                  <a:lnTo>
                    <a:pt x="197" y="73"/>
                  </a:lnTo>
                  <a:lnTo>
                    <a:pt x="508" y="73"/>
                  </a:lnTo>
                  <a:lnTo>
                    <a:pt x="508" y="73"/>
                  </a:lnTo>
                  <a:lnTo>
                    <a:pt x="527" y="74"/>
                  </a:lnTo>
                  <a:lnTo>
                    <a:pt x="545" y="80"/>
                  </a:lnTo>
                  <a:lnTo>
                    <a:pt x="562" y="89"/>
                  </a:lnTo>
                  <a:lnTo>
                    <a:pt x="575" y="101"/>
                  </a:lnTo>
                  <a:lnTo>
                    <a:pt x="586" y="114"/>
                  </a:lnTo>
                  <a:lnTo>
                    <a:pt x="596" y="130"/>
                  </a:lnTo>
                  <a:lnTo>
                    <a:pt x="601" y="149"/>
                  </a:lnTo>
                  <a:lnTo>
                    <a:pt x="603" y="168"/>
                  </a:lnTo>
                  <a:lnTo>
                    <a:pt x="603" y="508"/>
                  </a:lnTo>
                  <a:lnTo>
                    <a:pt x="603" y="508"/>
                  </a:lnTo>
                  <a:lnTo>
                    <a:pt x="601" y="527"/>
                  </a:lnTo>
                  <a:lnTo>
                    <a:pt x="596" y="544"/>
                  </a:lnTo>
                  <a:lnTo>
                    <a:pt x="586" y="560"/>
                  </a:lnTo>
                  <a:lnTo>
                    <a:pt x="575" y="575"/>
                  </a:lnTo>
                  <a:lnTo>
                    <a:pt x="562" y="587"/>
                  </a:lnTo>
                  <a:lnTo>
                    <a:pt x="545" y="596"/>
                  </a:lnTo>
                  <a:lnTo>
                    <a:pt x="527" y="601"/>
                  </a:lnTo>
                  <a:lnTo>
                    <a:pt x="508" y="603"/>
                  </a:lnTo>
                  <a:lnTo>
                    <a:pt x="167" y="603"/>
                  </a:lnTo>
                  <a:lnTo>
                    <a:pt x="167" y="603"/>
                  </a:lnTo>
                  <a:lnTo>
                    <a:pt x="149" y="601"/>
                  </a:lnTo>
                  <a:lnTo>
                    <a:pt x="132" y="596"/>
                  </a:lnTo>
                  <a:lnTo>
                    <a:pt x="115" y="587"/>
                  </a:lnTo>
                  <a:lnTo>
                    <a:pt x="100" y="575"/>
                  </a:lnTo>
                  <a:lnTo>
                    <a:pt x="89" y="560"/>
                  </a:lnTo>
                  <a:lnTo>
                    <a:pt x="82" y="544"/>
                  </a:lnTo>
                  <a:lnTo>
                    <a:pt x="76" y="527"/>
                  </a:lnTo>
                  <a:lnTo>
                    <a:pt x="74" y="508"/>
                  </a:lnTo>
                  <a:lnTo>
                    <a:pt x="74" y="408"/>
                  </a:lnTo>
                  <a:lnTo>
                    <a:pt x="0" y="330"/>
                  </a:lnTo>
                  <a:lnTo>
                    <a:pt x="0" y="508"/>
                  </a:lnTo>
                  <a:lnTo>
                    <a:pt x="0" y="508"/>
                  </a:lnTo>
                  <a:lnTo>
                    <a:pt x="2" y="525"/>
                  </a:lnTo>
                  <a:lnTo>
                    <a:pt x="3" y="542"/>
                  </a:lnTo>
                  <a:lnTo>
                    <a:pt x="7" y="557"/>
                  </a:lnTo>
                  <a:lnTo>
                    <a:pt x="13" y="573"/>
                  </a:lnTo>
                  <a:lnTo>
                    <a:pt x="20" y="588"/>
                  </a:lnTo>
                  <a:lnTo>
                    <a:pt x="30" y="601"/>
                  </a:lnTo>
                  <a:lnTo>
                    <a:pt x="39" y="614"/>
                  </a:lnTo>
                  <a:lnTo>
                    <a:pt x="50" y="626"/>
                  </a:lnTo>
                  <a:lnTo>
                    <a:pt x="61" y="637"/>
                  </a:lnTo>
                  <a:lnTo>
                    <a:pt x="74" y="646"/>
                  </a:lnTo>
                  <a:lnTo>
                    <a:pt x="89" y="655"/>
                  </a:lnTo>
                  <a:lnTo>
                    <a:pt x="102" y="663"/>
                  </a:lnTo>
                  <a:lnTo>
                    <a:pt x="119" y="668"/>
                  </a:lnTo>
                  <a:lnTo>
                    <a:pt x="134" y="672"/>
                  </a:lnTo>
                  <a:lnTo>
                    <a:pt x="151" y="674"/>
                  </a:lnTo>
                  <a:lnTo>
                    <a:pt x="167" y="676"/>
                  </a:lnTo>
                  <a:lnTo>
                    <a:pt x="508" y="676"/>
                  </a:lnTo>
                  <a:lnTo>
                    <a:pt x="508" y="676"/>
                  </a:lnTo>
                  <a:lnTo>
                    <a:pt x="525" y="674"/>
                  </a:lnTo>
                  <a:lnTo>
                    <a:pt x="542" y="672"/>
                  </a:lnTo>
                  <a:lnTo>
                    <a:pt x="558" y="668"/>
                  </a:lnTo>
                  <a:lnTo>
                    <a:pt x="573" y="663"/>
                  </a:lnTo>
                  <a:lnTo>
                    <a:pt x="588" y="655"/>
                  </a:lnTo>
                  <a:lnTo>
                    <a:pt x="603" y="646"/>
                  </a:lnTo>
                  <a:lnTo>
                    <a:pt x="616" y="637"/>
                  </a:lnTo>
                  <a:lnTo>
                    <a:pt x="627" y="626"/>
                  </a:lnTo>
                  <a:lnTo>
                    <a:pt x="638" y="614"/>
                  </a:lnTo>
                  <a:lnTo>
                    <a:pt x="648" y="601"/>
                  </a:lnTo>
                  <a:lnTo>
                    <a:pt x="655" y="588"/>
                  </a:lnTo>
                  <a:lnTo>
                    <a:pt x="663" y="573"/>
                  </a:lnTo>
                  <a:lnTo>
                    <a:pt x="668" y="557"/>
                  </a:lnTo>
                  <a:lnTo>
                    <a:pt x="674" y="542"/>
                  </a:lnTo>
                  <a:lnTo>
                    <a:pt x="676" y="525"/>
                  </a:lnTo>
                  <a:lnTo>
                    <a:pt x="676" y="508"/>
                  </a:lnTo>
                  <a:lnTo>
                    <a:pt x="676" y="168"/>
                  </a:lnTo>
                  <a:lnTo>
                    <a:pt x="676" y="168"/>
                  </a:lnTo>
                  <a:lnTo>
                    <a:pt x="676" y="151"/>
                  </a:lnTo>
                  <a:lnTo>
                    <a:pt x="674" y="134"/>
                  </a:lnTo>
                  <a:lnTo>
                    <a:pt x="668" y="117"/>
                  </a:lnTo>
                  <a:lnTo>
                    <a:pt x="663" y="102"/>
                  </a:lnTo>
                  <a:lnTo>
                    <a:pt x="655" y="87"/>
                  </a:lnTo>
                  <a:lnTo>
                    <a:pt x="648" y="74"/>
                  </a:lnTo>
                  <a:lnTo>
                    <a:pt x="638" y="61"/>
                  </a:lnTo>
                  <a:lnTo>
                    <a:pt x="627" y="48"/>
                  </a:lnTo>
                  <a:lnTo>
                    <a:pt x="616" y="37"/>
                  </a:lnTo>
                  <a:lnTo>
                    <a:pt x="603" y="28"/>
                  </a:lnTo>
                  <a:lnTo>
                    <a:pt x="588" y="20"/>
                  </a:lnTo>
                  <a:lnTo>
                    <a:pt x="573" y="13"/>
                  </a:lnTo>
                  <a:lnTo>
                    <a:pt x="558" y="7"/>
                  </a:lnTo>
                  <a:lnTo>
                    <a:pt x="542" y="4"/>
                  </a:lnTo>
                  <a:lnTo>
                    <a:pt x="525" y="0"/>
                  </a:lnTo>
                  <a:lnTo>
                    <a:pt x="508" y="0"/>
                  </a:lnTo>
                  <a:lnTo>
                    <a:pt x="5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39" name="Freeform 33">
              <a:extLst>
                <a:ext uri="{FF2B5EF4-FFF2-40B4-BE49-F238E27FC236}">
                  <a16:creationId xmlns:a16="http://schemas.microsoft.com/office/drawing/2014/main" id="{A3996889-90BE-22BD-3622-897769754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181" y="1820387"/>
              <a:ext cx="530226" cy="447675"/>
            </a:xfrm>
            <a:custGeom>
              <a:avLst/>
              <a:gdLst>
                <a:gd name="T0" fmla="*/ 666 w 668"/>
                <a:gd name="T1" fmla="*/ 13 h 564"/>
                <a:gd name="T2" fmla="*/ 657 w 668"/>
                <a:gd name="T3" fmla="*/ 4 h 564"/>
                <a:gd name="T4" fmla="*/ 640 w 668"/>
                <a:gd name="T5" fmla="*/ 0 h 564"/>
                <a:gd name="T6" fmla="*/ 631 w 668"/>
                <a:gd name="T7" fmla="*/ 0 h 564"/>
                <a:gd name="T8" fmla="*/ 597 w 668"/>
                <a:gd name="T9" fmla="*/ 9 h 564"/>
                <a:gd name="T10" fmla="*/ 577 w 668"/>
                <a:gd name="T11" fmla="*/ 22 h 564"/>
                <a:gd name="T12" fmla="*/ 556 w 668"/>
                <a:gd name="T13" fmla="*/ 39 h 564"/>
                <a:gd name="T14" fmla="*/ 493 w 668"/>
                <a:gd name="T15" fmla="*/ 114 h 564"/>
                <a:gd name="T16" fmla="*/ 445 w 668"/>
                <a:gd name="T17" fmla="*/ 179 h 564"/>
                <a:gd name="T18" fmla="*/ 305 w 668"/>
                <a:gd name="T19" fmla="*/ 386 h 564"/>
                <a:gd name="T20" fmla="*/ 286 w 668"/>
                <a:gd name="T21" fmla="*/ 413 h 564"/>
                <a:gd name="T22" fmla="*/ 251 w 668"/>
                <a:gd name="T23" fmla="*/ 363 h 564"/>
                <a:gd name="T24" fmla="*/ 208 w 668"/>
                <a:gd name="T25" fmla="*/ 315 h 564"/>
                <a:gd name="T26" fmla="*/ 171 w 668"/>
                <a:gd name="T27" fmla="*/ 287 h 564"/>
                <a:gd name="T28" fmla="*/ 143 w 668"/>
                <a:gd name="T29" fmla="*/ 272 h 564"/>
                <a:gd name="T30" fmla="*/ 113 w 668"/>
                <a:gd name="T31" fmla="*/ 265 h 564"/>
                <a:gd name="T32" fmla="*/ 98 w 668"/>
                <a:gd name="T33" fmla="*/ 261 h 564"/>
                <a:gd name="T34" fmla="*/ 65 w 668"/>
                <a:gd name="T35" fmla="*/ 266 h 564"/>
                <a:gd name="T36" fmla="*/ 33 w 668"/>
                <a:gd name="T37" fmla="*/ 281 h 564"/>
                <a:gd name="T38" fmla="*/ 9 w 668"/>
                <a:gd name="T39" fmla="*/ 304 h 564"/>
                <a:gd name="T40" fmla="*/ 0 w 668"/>
                <a:gd name="T41" fmla="*/ 324 h 564"/>
                <a:gd name="T42" fmla="*/ 0 w 668"/>
                <a:gd name="T43" fmla="*/ 332 h 564"/>
                <a:gd name="T44" fmla="*/ 11 w 668"/>
                <a:gd name="T45" fmla="*/ 343 h 564"/>
                <a:gd name="T46" fmla="*/ 20 w 668"/>
                <a:gd name="T47" fmla="*/ 345 h 564"/>
                <a:gd name="T48" fmla="*/ 54 w 668"/>
                <a:gd name="T49" fmla="*/ 354 h 564"/>
                <a:gd name="T50" fmla="*/ 85 w 668"/>
                <a:gd name="T51" fmla="*/ 374 h 564"/>
                <a:gd name="T52" fmla="*/ 115 w 668"/>
                <a:gd name="T53" fmla="*/ 402 h 564"/>
                <a:gd name="T54" fmla="*/ 165 w 668"/>
                <a:gd name="T55" fmla="*/ 467 h 564"/>
                <a:gd name="T56" fmla="*/ 218 w 668"/>
                <a:gd name="T57" fmla="*/ 553 h 564"/>
                <a:gd name="T58" fmla="*/ 219 w 668"/>
                <a:gd name="T59" fmla="*/ 557 h 564"/>
                <a:gd name="T60" fmla="*/ 232 w 668"/>
                <a:gd name="T61" fmla="*/ 564 h 564"/>
                <a:gd name="T62" fmla="*/ 242 w 668"/>
                <a:gd name="T63" fmla="*/ 564 h 564"/>
                <a:gd name="T64" fmla="*/ 266 w 668"/>
                <a:gd name="T65" fmla="*/ 561 h 564"/>
                <a:gd name="T66" fmla="*/ 294 w 668"/>
                <a:gd name="T67" fmla="*/ 549 h 564"/>
                <a:gd name="T68" fmla="*/ 318 w 668"/>
                <a:gd name="T69" fmla="*/ 533 h 564"/>
                <a:gd name="T70" fmla="*/ 333 w 668"/>
                <a:gd name="T71" fmla="*/ 516 h 564"/>
                <a:gd name="T72" fmla="*/ 350 w 668"/>
                <a:gd name="T73" fmla="*/ 482 h 564"/>
                <a:gd name="T74" fmla="*/ 415 w 668"/>
                <a:gd name="T75" fmla="*/ 378 h 564"/>
                <a:gd name="T76" fmla="*/ 506 w 668"/>
                <a:gd name="T77" fmla="*/ 240 h 564"/>
                <a:gd name="T78" fmla="*/ 607 w 668"/>
                <a:gd name="T79" fmla="*/ 104 h 564"/>
                <a:gd name="T80" fmla="*/ 657 w 668"/>
                <a:gd name="T81" fmla="*/ 45 h 564"/>
                <a:gd name="T82" fmla="*/ 666 w 668"/>
                <a:gd name="T83" fmla="*/ 28 h 564"/>
                <a:gd name="T84" fmla="*/ 666 w 668"/>
                <a:gd name="T85" fmla="*/ 13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68" h="564">
                  <a:moveTo>
                    <a:pt x="666" y="13"/>
                  </a:moveTo>
                  <a:lnTo>
                    <a:pt x="666" y="13"/>
                  </a:lnTo>
                  <a:lnTo>
                    <a:pt x="663" y="9"/>
                  </a:lnTo>
                  <a:lnTo>
                    <a:pt x="657" y="4"/>
                  </a:lnTo>
                  <a:lnTo>
                    <a:pt x="650" y="2"/>
                  </a:lnTo>
                  <a:lnTo>
                    <a:pt x="640" y="0"/>
                  </a:lnTo>
                  <a:lnTo>
                    <a:pt x="640" y="0"/>
                  </a:lnTo>
                  <a:lnTo>
                    <a:pt x="631" y="0"/>
                  </a:lnTo>
                  <a:lnTo>
                    <a:pt x="620" y="2"/>
                  </a:lnTo>
                  <a:lnTo>
                    <a:pt x="597" y="9"/>
                  </a:lnTo>
                  <a:lnTo>
                    <a:pt x="586" y="15"/>
                  </a:lnTo>
                  <a:lnTo>
                    <a:pt x="577" y="22"/>
                  </a:lnTo>
                  <a:lnTo>
                    <a:pt x="566" y="30"/>
                  </a:lnTo>
                  <a:lnTo>
                    <a:pt x="556" y="39"/>
                  </a:lnTo>
                  <a:lnTo>
                    <a:pt x="556" y="39"/>
                  </a:lnTo>
                  <a:lnTo>
                    <a:pt x="493" y="114"/>
                  </a:lnTo>
                  <a:lnTo>
                    <a:pt x="469" y="145"/>
                  </a:lnTo>
                  <a:lnTo>
                    <a:pt x="445" y="179"/>
                  </a:lnTo>
                  <a:lnTo>
                    <a:pt x="387" y="259"/>
                  </a:lnTo>
                  <a:lnTo>
                    <a:pt x="305" y="386"/>
                  </a:lnTo>
                  <a:lnTo>
                    <a:pt x="286" y="413"/>
                  </a:lnTo>
                  <a:lnTo>
                    <a:pt x="286" y="413"/>
                  </a:lnTo>
                  <a:lnTo>
                    <a:pt x="270" y="387"/>
                  </a:lnTo>
                  <a:lnTo>
                    <a:pt x="251" y="363"/>
                  </a:lnTo>
                  <a:lnTo>
                    <a:pt x="231" y="339"/>
                  </a:lnTo>
                  <a:lnTo>
                    <a:pt x="208" y="315"/>
                  </a:lnTo>
                  <a:lnTo>
                    <a:pt x="184" y="296"/>
                  </a:lnTo>
                  <a:lnTo>
                    <a:pt x="171" y="287"/>
                  </a:lnTo>
                  <a:lnTo>
                    <a:pt x="156" y="279"/>
                  </a:lnTo>
                  <a:lnTo>
                    <a:pt x="143" y="272"/>
                  </a:lnTo>
                  <a:lnTo>
                    <a:pt x="128" y="268"/>
                  </a:lnTo>
                  <a:lnTo>
                    <a:pt x="113" y="265"/>
                  </a:lnTo>
                  <a:lnTo>
                    <a:pt x="98" y="261"/>
                  </a:lnTo>
                  <a:lnTo>
                    <a:pt x="98" y="261"/>
                  </a:lnTo>
                  <a:lnTo>
                    <a:pt x="82" y="263"/>
                  </a:lnTo>
                  <a:lnTo>
                    <a:pt x="65" y="266"/>
                  </a:lnTo>
                  <a:lnTo>
                    <a:pt x="48" y="274"/>
                  </a:lnTo>
                  <a:lnTo>
                    <a:pt x="33" y="281"/>
                  </a:lnTo>
                  <a:lnTo>
                    <a:pt x="20" y="292"/>
                  </a:lnTo>
                  <a:lnTo>
                    <a:pt x="9" y="304"/>
                  </a:lnTo>
                  <a:lnTo>
                    <a:pt x="2" y="315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0" y="332"/>
                  </a:lnTo>
                  <a:lnTo>
                    <a:pt x="3" y="337"/>
                  </a:lnTo>
                  <a:lnTo>
                    <a:pt x="11" y="343"/>
                  </a:lnTo>
                  <a:lnTo>
                    <a:pt x="20" y="345"/>
                  </a:lnTo>
                  <a:lnTo>
                    <a:pt x="20" y="345"/>
                  </a:lnTo>
                  <a:lnTo>
                    <a:pt x="37" y="348"/>
                  </a:lnTo>
                  <a:lnTo>
                    <a:pt x="54" y="354"/>
                  </a:lnTo>
                  <a:lnTo>
                    <a:pt x="69" y="363"/>
                  </a:lnTo>
                  <a:lnTo>
                    <a:pt x="85" y="374"/>
                  </a:lnTo>
                  <a:lnTo>
                    <a:pt x="100" y="387"/>
                  </a:lnTo>
                  <a:lnTo>
                    <a:pt x="115" y="402"/>
                  </a:lnTo>
                  <a:lnTo>
                    <a:pt x="141" y="434"/>
                  </a:lnTo>
                  <a:lnTo>
                    <a:pt x="165" y="467"/>
                  </a:lnTo>
                  <a:lnTo>
                    <a:pt x="188" y="501"/>
                  </a:lnTo>
                  <a:lnTo>
                    <a:pt x="218" y="553"/>
                  </a:lnTo>
                  <a:lnTo>
                    <a:pt x="218" y="553"/>
                  </a:lnTo>
                  <a:lnTo>
                    <a:pt x="219" y="557"/>
                  </a:lnTo>
                  <a:lnTo>
                    <a:pt x="225" y="561"/>
                  </a:lnTo>
                  <a:lnTo>
                    <a:pt x="232" y="564"/>
                  </a:lnTo>
                  <a:lnTo>
                    <a:pt x="242" y="564"/>
                  </a:lnTo>
                  <a:lnTo>
                    <a:pt x="242" y="564"/>
                  </a:lnTo>
                  <a:lnTo>
                    <a:pt x="253" y="564"/>
                  </a:lnTo>
                  <a:lnTo>
                    <a:pt x="266" y="561"/>
                  </a:lnTo>
                  <a:lnTo>
                    <a:pt x="279" y="555"/>
                  </a:lnTo>
                  <a:lnTo>
                    <a:pt x="294" y="549"/>
                  </a:lnTo>
                  <a:lnTo>
                    <a:pt x="305" y="542"/>
                  </a:lnTo>
                  <a:lnTo>
                    <a:pt x="318" y="533"/>
                  </a:lnTo>
                  <a:lnTo>
                    <a:pt x="326" y="523"/>
                  </a:lnTo>
                  <a:lnTo>
                    <a:pt x="333" y="516"/>
                  </a:lnTo>
                  <a:lnTo>
                    <a:pt x="333" y="516"/>
                  </a:lnTo>
                  <a:lnTo>
                    <a:pt x="350" y="482"/>
                  </a:lnTo>
                  <a:lnTo>
                    <a:pt x="378" y="436"/>
                  </a:lnTo>
                  <a:lnTo>
                    <a:pt x="415" y="378"/>
                  </a:lnTo>
                  <a:lnTo>
                    <a:pt x="458" y="311"/>
                  </a:lnTo>
                  <a:lnTo>
                    <a:pt x="506" y="240"/>
                  </a:lnTo>
                  <a:lnTo>
                    <a:pt x="556" y="171"/>
                  </a:lnTo>
                  <a:lnTo>
                    <a:pt x="607" y="104"/>
                  </a:lnTo>
                  <a:lnTo>
                    <a:pt x="657" y="45"/>
                  </a:lnTo>
                  <a:lnTo>
                    <a:pt x="657" y="45"/>
                  </a:lnTo>
                  <a:lnTo>
                    <a:pt x="663" y="35"/>
                  </a:lnTo>
                  <a:lnTo>
                    <a:pt x="666" y="28"/>
                  </a:lnTo>
                  <a:lnTo>
                    <a:pt x="668" y="21"/>
                  </a:lnTo>
                  <a:lnTo>
                    <a:pt x="666" y="13"/>
                  </a:lnTo>
                  <a:lnTo>
                    <a:pt x="666" y="13"/>
                  </a:lnTo>
                  <a:close/>
                </a:path>
              </a:pathLst>
            </a:custGeom>
            <a:solidFill>
              <a:srgbClr val="E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</p:txBody>
        </p:sp>
      </p:grp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53DB1FA3-FF1A-76D4-A7BB-C9A10D2A0E53}"/>
              </a:ext>
            </a:extLst>
          </p:cNvPr>
          <p:cNvSpPr/>
          <p:nvPr/>
        </p:nvSpPr>
        <p:spPr>
          <a:xfrm>
            <a:off x="4365376" y="3846432"/>
            <a:ext cx="6531223" cy="457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spcAft>
                <a:spcPts val="2400"/>
              </a:spcAft>
            </a:pPr>
            <a:r>
              <a:rPr lang="ko-KR" altLang="en-US" sz="2200">
                <a:solidFill>
                  <a:srgbClr val="000066"/>
                </a:solidFill>
                <a:latin typeface="+mj-ea"/>
                <a:ea typeface="+mj-ea"/>
              </a:rPr>
              <a:t>사업장 안전보건교육자료로 유용하게 활용 가능</a:t>
            </a:r>
          </a:p>
        </p:txBody>
      </p: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C6CD5E94-5611-E9A0-0291-F97C46F24438}"/>
              </a:ext>
            </a:extLst>
          </p:cNvPr>
          <p:cNvGrpSpPr/>
          <p:nvPr/>
        </p:nvGrpSpPr>
        <p:grpSpPr>
          <a:xfrm>
            <a:off x="4133512" y="4012216"/>
            <a:ext cx="221919" cy="210110"/>
            <a:chOff x="346869" y="1820387"/>
            <a:chExt cx="617538" cy="584675"/>
          </a:xfrm>
          <a:solidFill>
            <a:srgbClr val="000000"/>
          </a:solidFill>
        </p:grpSpPr>
        <p:sp>
          <p:nvSpPr>
            <p:cNvPr id="42" name="Freeform 74">
              <a:extLst>
                <a:ext uri="{FF2B5EF4-FFF2-40B4-BE49-F238E27FC236}">
                  <a16:creationId xmlns:a16="http://schemas.microsoft.com/office/drawing/2014/main" id="{E0D762D7-E78E-7CAC-FB73-6FF6CB69569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46869" y="1868487"/>
              <a:ext cx="536575" cy="536575"/>
            </a:xfrm>
            <a:custGeom>
              <a:avLst/>
              <a:gdLst>
                <a:gd name="T0" fmla="*/ 167 w 676"/>
                <a:gd name="T1" fmla="*/ 0 h 676"/>
                <a:gd name="T2" fmla="*/ 158 w 676"/>
                <a:gd name="T3" fmla="*/ 0 h 676"/>
                <a:gd name="T4" fmla="*/ 508 w 676"/>
                <a:gd name="T5" fmla="*/ 73 h 676"/>
                <a:gd name="T6" fmla="*/ 527 w 676"/>
                <a:gd name="T7" fmla="*/ 74 h 676"/>
                <a:gd name="T8" fmla="*/ 562 w 676"/>
                <a:gd name="T9" fmla="*/ 89 h 676"/>
                <a:gd name="T10" fmla="*/ 586 w 676"/>
                <a:gd name="T11" fmla="*/ 114 h 676"/>
                <a:gd name="T12" fmla="*/ 601 w 676"/>
                <a:gd name="T13" fmla="*/ 149 h 676"/>
                <a:gd name="T14" fmla="*/ 603 w 676"/>
                <a:gd name="T15" fmla="*/ 508 h 676"/>
                <a:gd name="T16" fmla="*/ 601 w 676"/>
                <a:gd name="T17" fmla="*/ 527 h 676"/>
                <a:gd name="T18" fmla="*/ 586 w 676"/>
                <a:gd name="T19" fmla="*/ 560 h 676"/>
                <a:gd name="T20" fmla="*/ 562 w 676"/>
                <a:gd name="T21" fmla="*/ 587 h 676"/>
                <a:gd name="T22" fmla="*/ 527 w 676"/>
                <a:gd name="T23" fmla="*/ 601 h 676"/>
                <a:gd name="T24" fmla="*/ 167 w 676"/>
                <a:gd name="T25" fmla="*/ 603 h 676"/>
                <a:gd name="T26" fmla="*/ 149 w 676"/>
                <a:gd name="T27" fmla="*/ 601 h 676"/>
                <a:gd name="T28" fmla="*/ 115 w 676"/>
                <a:gd name="T29" fmla="*/ 587 h 676"/>
                <a:gd name="T30" fmla="*/ 89 w 676"/>
                <a:gd name="T31" fmla="*/ 560 h 676"/>
                <a:gd name="T32" fmla="*/ 76 w 676"/>
                <a:gd name="T33" fmla="*/ 527 h 676"/>
                <a:gd name="T34" fmla="*/ 74 w 676"/>
                <a:gd name="T35" fmla="*/ 408 h 676"/>
                <a:gd name="T36" fmla="*/ 0 w 676"/>
                <a:gd name="T37" fmla="*/ 508 h 676"/>
                <a:gd name="T38" fmla="*/ 2 w 676"/>
                <a:gd name="T39" fmla="*/ 525 h 676"/>
                <a:gd name="T40" fmla="*/ 7 w 676"/>
                <a:gd name="T41" fmla="*/ 557 h 676"/>
                <a:gd name="T42" fmla="*/ 20 w 676"/>
                <a:gd name="T43" fmla="*/ 588 h 676"/>
                <a:gd name="T44" fmla="*/ 39 w 676"/>
                <a:gd name="T45" fmla="*/ 614 h 676"/>
                <a:gd name="T46" fmla="*/ 61 w 676"/>
                <a:gd name="T47" fmla="*/ 637 h 676"/>
                <a:gd name="T48" fmla="*/ 89 w 676"/>
                <a:gd name="T49" fmla="*/ 655 h 676"/>
                <a:gd name="T50" fmla="*/ 119 w 676"/>
                <a:gd name="T51" fmla="*/ 668 h 676"/>
                <a:gd name="T52" fmla="*/ 151 w 676"/>
                <a:gd name="T53" fmla="*/ 674 h 676"/>
                <a:gd name="T54" fmla="*/ 508 w 676"/>
                <a:gd name="T55" fmla="*/ 676 h 676"/>
                <a:gd name="T56" fmla="*/ 525 w 676"/>
                <a:gd name="T57" fmla="*/ 674 h 676"/>
                <a:gd name="T58" fmla="*/ 558 w 676"/>
                <a:gd name="T59" fmla="*/ 668 h 676"/>
                <a:gd name="T60" fmla="*/ 588 w 676"/>
                <a:gd name="T61" fmla="*/ 655 h 676"/>
                <a:gd name="T62" fmla="*/ 616 w 676"/>
                <a:gd name="T63" fmla="*/ 637 h 676"/>
                <a:gd name="T64" fmla="*/ 638 w 676"/>
                <a:gd name="T65" fmla="*/ 614 h 676"/>
                <a:gd name="T66" fmla="*/ 655 w 676"/>
                <a:gd name="T67" fmla="*/ 588 h 676"/>
                <a:gd name="T68" fmla="*/ 668 w 676"/>
                <a:gd name="T69" fmla="*/ 557 h 676"/>
                <a:gd name="T70" fmla="*/ 676 w 676"/>
                <a:gd name="T71" fmla="*/ 525 h 676"/>
                <a:gd name="T72" fmla="*/ 676 w 676"/>
                <a:gd name="T73" fmla="*/ 168 h 676"/>
                <a:gd name="T74" fmla="*/ 676 w 676"/>
                <a:gd name="T75" fmla="*/ 151 h 676"/>
                <a:gd name="T76" fmla="*/ 668 w 676"/>
                <a:gd name="T77" fmla="*/ 117 h 676"/>
                <a:gd name="T78" fmla="*/ 655 w 676"/>
                <a:gd name="T79" fmla="*/ 87 h 676"/>
                <a:gd name="T80" fmla="*/ 638 w 676"/>
                <a:gd name="T81" fmla="*/ 61 h 676"/>
                <a:gd name="T82" fmla="*/ 616 w 676"/>
                <a:gd name="T83" fmla="*/ 37 h 676"/>
                <a:gd name="T84" fmla="*/ 588 w 676"/>
                <a:gd name="T85" fmla="*/ 20 h 676"/>
                <a:gd name="T86" fmla="*/ 558 w 676"/>
                <a:gd name="T87" fmla="*/ 7 h 676"/>
                <a:gd name="T88" fmla="*/ 525 w 676"/>
                <a:gd name="T89" fmla="*/ 0 h 676"/>
                <a:gd name="T90" fmla="*/ 508 w 676"/>
                <a:gd name="T91" fmla="*/ 0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76" h="676">
                  <a:moveTo>
                    <a:pt x="508" y="0"/>
                  </a:moveTo>
                  <a:lnTo>
                    <a:pt x="167" y="0"/>
                  </a:lnTo>
                  <a:lnTo>
                    <a:pt x="167" y="0"/>
                  </a:lnTo>
                  <a:lnTo>
                    <a:pt x="158" y="0"/>
                  </a:lnTo>
                  <a:lnTo>
                    <a:pt x="197" y="73"/>
                  </a:lnTo>
                  <a:lnTo>
                    <a:pt x="508" y="73"/>
                  </a:lnTo>
                  <a:lnTo>
                    <a:pt x="508" y="73"/>
                  </a:lnTo>
                  <a:lnTo>
                    <a:pt x="527" y="74"/>
                  </a:lnTo>
                  <a:lnTo>
                    <a:pt x="545" y="80"/>
                  </a:lnTo>
                  <a:lnTo>
                    <a:pt x="562" y="89"/>
                  </a:lnTo>
                  <a:lnTo>
                    <a:pt x="575" y="101"/>
                  </a:lnTo>
                  <a:lnTo>
                    <a:pt x="586" y="114"/>
                  </a:lnTo>
                  <a:lnTo>
                    <a:pt x="596" y="130"/>
                  </a:lnTo>
                  <a:lnTo>
                    <a:pt x="601" y="149"/>
                  </a:lnTo>
                  <a:lnTo>
                    <a:pt x="603" y="168"/>
                  </a:lnTo>
                  <a:lnTo>
                    <a:pt x="603" y="508"/>
                  </a:lnTo>
                  <a:lnTo>
                    <a:pt x="603" y="508"/>
                  </a:lnTo>
                  <a:lnTo>
                    <a:pt x="601" y="527"/>
                  </a:lnTo>
                  <a:lnTo>
                    <a:pt x="596" y="544"/>
                  </a:lnTo>
                  <a:lnTo>
                    <a:pt x="586" y="560"/>
                  </a:lnTo>
                  <a:lnTo>
                    <a:pt x="575" y="575"/>
                  </a:lnTo>
                  <a:lnTo>
                    <a:pt x="562" y="587"/>
                  </a:lnTo>
                  <a:lnTo>
                    <a:pt x="545" y="596"/>
                  </a:lnTo>
                  <a:lnTo>
                    <a:pt x="527" y="601"/>
                  </a:lnTo>
                  <a:lnTo>
                    <a:pt x="508" y="603"/>
                  </a:lnTo>
                  <a:lnTo>
                    <a:pt x="167" y="603"/>
                  </a:lnTo>
                  <a:lnTo>
                    <a:pt x="167" y="603"/>
                  </a:lnTo>
                  <a:lnTo>
                    <a:pt x="149" y="601"/>
                  </a:lnTo>
                  <a:lnTo>
                    <a:pt x="132" y="596"/>
                  </a:lnTo>
                  <a:lnTo>
                    <a:pt x="115" y="587"/>
                  </a:lnTo>
                  <a:lnTo>
                    <a:pt x="100" y="575"/>
                  </a:lnTo>
                  <a:lnTo>
                    <a:pt x="89" y="560"/>
                  </a:lnTo>
                  <a:lnTo>
                    <a:pt x="82" y="544"/>
                  </a:lnTo>
                  <a:lnTo>
                    <a:pt x="76" y="527"/>
                  </a:lnTo>
                  <a:lnTo>
                    <a:pt x="74" y="508"/>
                  </a:lnTo>
                  <a:lnTo>
                    <a:pt x="74" y="408"/>
                  </a:lnTo>
                  <a:lnTo>
                    <a:pt x="0" y="330"/>
                  </a:lnTo>
                  <a:lnTo>
                    <a:pt x="0" y="508"/>
                  </a:lnTo>
                  <a:lnTo>
                    <a:pt x="0" y="508"/>
                  </a:lnTo>
                  <a:lnTo>
                    <a:pt x="2" y="525"/>
                  </a:lnTo>
                  <a:lnTo>
                    <a:pt x="3" y="542"/>
                  </a:lnTo>
                  <a:lnTo>
                    <a:pt x="7" y="557"/>
                  </a:lnTo>
                  <a:lnTo>
                    <a:pt x="13" y="573"/>
                  </a:lnTo>
                  <a:lnTo>
                    <a:pt x="20" y="588"/>
                  </a:lnTo>
                  <a:lnTo>
                    <a:pt x="30" y="601"/>
                  </a:lnTo>
                  <a:lnTo>
                    <a:pt x="39" y="614"/>
                  </a:lnTo>
                  <a:lnTo>
                    <a:pt x="50" y="626"/>
                  </a:lnTo>
                  <a:lnTo>
                    <a:pt x="61" y="637"/>
                  </a:lnTo>
                  <a:lnTo>
                    <a:pt x="74" y="646"/>
                  </a:lnTo>
                  <a:lnTo>
                    <a:pt x="89" y="655"/>
                  </a:lnTo>
                  <a:lnTo>
                    <a:pt x="102" y="663"/>
                  </a:lnTo>
                  <a:lnTo>
                    <a:pt x="119" y="668"/>
                  </a:lnTo>
                  <a:lnTo>
                    <a:pt x="134" y="672"/>
                  </a:lnTo>
                  <a:lnTo>
                    <a:pt x="151" y="674"/>
                  </a:lnTo>
                  <a:lnTo>
                    <a:pt x="167" y="676"/>
                  </a:lnTo>
                  <a:lnTo>
                    <a:pt x="508" y="676"/>
                  </a:lnTo>
                  <a:lnTo>
                    <a:pt x="508" y="676"/>
                  </a:lnTo>
                  <a:lnTo>
                    <a:pt x="525" y="674"/>
                  </a:lnTo>
                  <a:lnTo>
                    <a:pt x="542" y="672"/>
                  </a:lnTo>
                  <a:lnTo>
                    <a:pt x="558" y="668"/>
                  </a:lnTo>
                  <a:lnTo>
                    <a:pt x="573" y="663"/>
                  </a:lnTo>
                  <a:lnTo>
                    <a:pt x="588" y="655"/>
                  </a:lnTo>
                  <a:lnTo>
                    <a:pt x="603" y="646"/>
                  </a:lnTo>
                  <a:lnTo>
                    <a:pt x="616" y="637"/>
                  </a:lnTo>
                  <a:lnTo>
                    <a:pt x="627" y="626"/>
                  </a:lnTo>
                  <a:lnTo>
                    <a:pt x="638" y="614"/>
                  </a:lnTo>
                  <a:lnTo>
                    <a:pt x="648" y="601"/>
                  </a:lnTo>
                  <a:lnTo>
                    <a:pt x="655" y="588"/>
                  </a:lnTo>
                  <a:lnTo>
                    <a:pt x="663" y="573"/>
                  </a:lnTo>
                  <a:lnTo>
                    <a:pt x="668" y="557"/>
                  </a:lnTo>
                  <a:lnTo>
                    <a:pt x="674" y="542"/>
                  </a:lnTo>
                  <a:lnTo>
                    <a:pt x="676" y="525"/>
                  </a:lnTo>
                  <a:lnTo>
                    <a:pt x="676" y="508"/>
                  </a:lnTo>
                  <a:lnTo>
                    <a:pt x="676" y="168"/>
                  </a:lnTo>
                  <a:lnTo>
                    <a:pt x="676" y="168"/>
                  </a:lnTo>
                  <a:lnTo>
                    <a:pt x="676" y="151"/>
                  </a:lnTo>
                  <a:lnTo>
                    <a:pt x="674" y="134"/>
                  </a:lnTo>
                  <a:lnTo>
                    <a:pt x="668" y="117"/>
                  </a:lnTo>
                  <a:lnTo>
                    <a:pt x="663" y="102"/>
                  </a:lnTo>
                  <a:lnTo>
                    <a:pt x="655" y="87"/>
                  </a:lnTo>
                  <a:lnTo>
                    <a:pt x="648" y="74"/>
                  </a:lnTo>
                  <a:lnTo>
                    <a:pt x="638" y="61"/>
                  </a:lnTo>
                  <a:lnTo>
                    <a:pt x="627" y="48"/>
                  </a:lnTo>
                  <a:lnTo>
                    <a:pt x="616" y="37"/>
                  </a:lnTo>
                  <a:lnTo>
                    <a:pt x="603" y="28"/>
                  </a:lnTo>
                  <a:lnTo>
                    <a:pt x="588" y="20"/>
                  </a:lnTo>
                  <a:lnTo>
                    <a:pt x="573" y="13"/>
                  </a:lnTo>
                  <a:lnTo>
                    <a:pt x="558" y="7"/>
                  </a:lnTo>
                  <a:lnTo>
                    <a:pt x="542" y="4"/>
                  </a:lnTo>
                  <a:lnTo>
                    <a:pt x="525" y="0"/>
                  </a:lnTo>
                  <a:lnTo>
                    <a:pt x="508" y="0"/>
                  </a:lnTo>
                  <a:lnTo>
                    <a:pt x="5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CB2D398A-8C43-A11E-C005-1E53E1B4E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181" y="1820387"/>
              <a:ext cx="530226" cy="447675"/>
            </a:xfrm>
            <a:custGeom>
              <a:avLst/>
              <a:gdLst>
                <a:gd name="T0" fmla="*/ 666 w 668"/>
                <a:gd name="T1" fmla="*/ 13 h 564"/>
                <a:gd name="T2" fmla="*/ 657 w 668"/>
                <a:gd name="T3" fmla="*/ 4 h 564"/>
                <a:gd name="T4" fmla="*/ 640 w 668"/>
                <a:gd name="T5" fmla="*/ 0 h 564"/>
                <a:gd name="T6" fmla="*/ 631 w 668"/>
                <a:gd name="T7" fmla="*/ 0 h 564"/>
                <a:gd name="T8" fmla="*/ 597 w 668"/>
                <a:gd name="T9" fmla="*/ 9 h 564"/>
                <a:gd name="T10" fmla="*/ 577 w 668"/>
                <a:gd name="T11" fmla="*/ 22 h 564"/>
                <a:gd name="T12" fmla="*/ 556 w 668"/>
                <a:gd name="T13" fmla="*/ 39 h 564"/>
                <a:gd name="T14" fmla="*/ 493 w 668"/>
                <a:gd name="T15" fmla="*/ 114 h 564"/>
                <a:gd name="T16" fmla="*/ 445 w 668"/>
                <a:gd name="T17" fmla="*/ 179 h 564"/>
                <a:gd name="T18" fmla="*/ 305 w 668"/>
                <a:gd name="T19" fmla="*/ 386 h 564"/>
                <a:gd name="T20" fmla="*/ 286 w 668"/>
                <a:gd name="T21" fmla="*/ 413 h 564"/>
                <a:gd name="T22" fmla="*/ 251 w 668"/>
                <a:gd name="T23" fmla="*/ 363 h 564"/>
                <a:gd name="T24" fmla="*/ 208 w 668"/>
                <a:gd name="T25" fmla="*/ 315 h 564"/>
                <a:gd name="T26" fmla="*/ 171 w 668"/>
                <a:gd name="T27" fmla="*/ 287 h 564"/>
                <a:gd name="T28" fmla="*/ 143 w 668"/>
                <a:gd name="T29" fmla="*/ 272 h 564"/>
                <a:gd name="T30" fmla="*/ 113 w 668"/>
                <a:gd name="T31" fmla="*/ 265 h 564"/>
                <a:gd name="T32" fmla="*/ 98 w 668"/>
                <a:gd name="T33" fmla="*/ 261 h 564"/>
                <a:gd name="T34" fmla="*/ 65 w 668"/>
                <a:gd name="T35" fmla="*/ 266 h 564"/>
                <a:gd name="T36" fmla="*/ 33 w 668"/>
                <a:gd name="T37" fmla="*/ 281 h 564"/>
                <a:gd name="T38" fmla="*/ 9 w 668"/>
                <a:gd name="T39" fmla="*/ 304 h 564"/>
                <a:gd name="T40" fmla="*/ 0 w 668"/>
                <a:gd name="T41" fmla="*/ 324 h 564"/>
                <a:gd name="T42" fmla="*/ 0 w 668"/>
                <a:gd name="T43" fmla="*/ 332 h 564"/>
                <a:gd name="T44" fmla="*/ 11 w 668"/>
                <a:gd name="T45" fmla="*/ 343 h 564"/>
                <a:gd name="T46" fmla="*/ 20 w 668"/>
                <a:gd name="T47" fmla="*/ 345 h 564"/>
                <a:gd name="T48" fmla="*/ 54 w 668"/>
                <a:gd name="T49" fmla="*/ 354 h 564"/>
                <a:gd name="T50" fmla="*/ 85 w 668"/>
                <a:gd name="T51" fmla="*/ 374 h 564"/>
                <a:gd name="T52" fmla="*/ 115 w 668"/>
                <a:gd name="T53" fmla="*/ 402 h 564"/>
                <a:gd name="T54" fmla="*/ 165 w 668"/>
                <a:gd name="T55" fmla="*/ 467 h 564"/>
                <a:gd name="T56" fmla="*/ 218 w 668"/>
                <a:gd name="T57" fmla="*/ 553 h 564"/>
                <a:gd name="T58" fmla="*/ 219 w 668"/>
                <a:gd name="T59" fmla="*/ 557 h 564"/>
                <a:gd name="T60" fmla="*/ 232 w 668"/>
                <a:gd name="T61" fmla="*/ 564 h 564"/>
                <a:gd name="T62" fmla="*/ 242 w 668"/>
                <a:gd name="T63" fmla="*/ 564 h 564"/>
                <a:gd name="T64" fmla="*/ 266 w 668"/>
                <a:gd name="T65" fmla="*/ 561 h 564"/>
                <a:gd name="T66" fmla="*/ 294 w 668"/>
                <a:gd name="T67" fmla="*/ 549 h 564"/>
                <a:gd name="T68" fmla="*/ 318 w 668"/>
                <a:gd name="T69" fmla="*/ 533 h 564"/>
                <a:gd name="T70" fmla="*/ 333 w 668"/>
                <a:gd name="T71" fmla="*/ 516 h 564"/>
                <a:gd name="T72" fmla="*/ 350 w 668"/>
                <a:gd name="T73" fmla="*/ 482 h 564"/>
                <a:gd name="T74" fmla="*/ 415 w 668"/>
                <a:gd name="T75" fmla="*/ 378 h 564"/>
                <a:gd name="T76" fmla="*/ 506 w 668"/>
                <a:gd name="T77" fmla="*/ 240 h 564"/>
                <a:gd name="T78" fmla="*/ 607 w 668"/>
                <a:gd name="T79" fmla="*/ 104 h 564"/>
                <a:gd name="T80" fmla="*/ 657 w 668"/>
                <a:gd name="T81" fmla="*/ 45 h 564"/>
                <a:gd name="T82" fmla="*/ 666 w 668"/>
                <a:gd name="T83" fmla="*/ 28 h 564"/>
                <a:gd name="T84" fmla="*/ 666 w 668"/>
                <a:gd name="T85" fmla="*/ 13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68" h="564">
                  <a:moveTo>
                    <a:pt x="666" y="13"/>
                  </a:moveTo>
                  <a:lnTo>
                    <a:pt x="666" y="13"/>
                  </a:lnTo>
                  <a:lnTo>
                    <a:pt x="663" y="9"/>
                  </a:lnTo>
                  <a:lnTo>
                    <a:pt x="657" y="4"/>
                  </a:lnTo>
                  <a:lnTo>
                    <a:pt x="650" y="2"/>
                  </a:lnTo>
                  <a:lnTo>
                    <a:pt x="640" y="0"/>
                  </a:lnTo>
                  <a:lnTo>
                    <a:pt x="640" y="0"/>
                  </a:lnTo>
                  <a:lnTo>
                    <a:pt x="631" y="0"/>
                  </a:lnTo>
                  <a:lnTo>
                    <a:pt x="620" y="2"/>
                  </a:lnTo>
                  <a:lnTo>
                    <a:pt x="597" y="9"/>
                  </a:lnTo>
                  <a:lnTo>
                    <a:pt x="586" y="15"/>
                  </a:lnTo>
                  <a:lnTo>
                    <a:pt x="577" y="22"/>
                  </a:lnTo>
                  <a:lnTo>
                    <a:pt x="566" y="30"/>
                  </a:lnTo>
                  <a:lnTo>
                    <a:pt x="556" y="39"/>
                  </a:lnTo>
                  <a:lnTo>
                    <a:pt x="556" y="39"/>
                  </a:lnTo>
                  <a:lnTo>
                    <a:pt x="493" y="114"/>
                  </a:lnTo>
                  <a:lnTo>
                    <a:pt x="469" y="145"/>
                  </a:lnTo>
                  <a:lnTo>
                    <a:pt x="445" y="179"/>
                  </a:lnTo>
                  <a:lnTo>
                    <a:pt x="387" y="259"/>
                  </a:lnTo>
                  <a:lnTo>
                    <a:pt x="305" y="386"/>
                  </a:lnTo>
                  <a:lnTo>
                    <a:pt x="286" y="413"/>
                  </a:lnTo>
                  <a:lnTo>
                    <a:pt x="286" y="413"/>
                  </a:lnTo>
                  <a:lnTo>
                    <a:pt x="270" y="387"/>
                  </a:lnTo>
                  <a:lnTo>
                    <a:pt x="251" y="363"/>
                  </a:lnTo>
                  <a:lnTo>
                    <a:pt x="231" y="339"/>
                  </a:lnTo>
                  <a:lnTo>
                    <a:pt x="208" y="315"/>
                  </a:lnTo>
                  <a:lnTo>
                    <a:pt x="184" y="296"/>
                  </a:lnTo>
                  <a:lnTo>
                    <a:pt x="171" y="287"/>
                  </a:lnTo>
                  <a:lnTo>
                    <a:pt x="156" y="279"/>
                  </a:lnTo>
                  <a:lnTo>
                    <a:pt x="143" y="272"/>
                  </a:lnTo>
                  <a:lnTo>
                    <a:pt x="128" y="268"/>
                  </a:lnTo>
                  <a:lnTo>
                    <a:pt x="113" y="265"/>
                  </a:lnTo>
                  <a:lnTo>
                    <a:pt x="98" y="261"/>
                  </a:lnTo>
                  <a:lnTo>
                    <a:pt x="98" y="261"/>
                  </a:lnTo>
                  <a:lnTo>
                    <a:pt x="82" y="263"/>
                  </a:lnTo>
                  <a:lnTo>
                    <a:pt x="65" y="266"/>
                  </a:lnTo>
                  <a:lnTo>
                    <a:pt x="48" y="274"/>
                  </a:lnTo>
                  <a:lnTo>
                    <a:pt x="33" y="281"/>
                  </a:lnTo>
                  <a:lnTo>
                    <a:pt x="20" y="292"/>
                  </a:lnTo>
                  <a:lnTo>
                    <a:pt x="9" y="304"/>
                  </a:lnTo>
                  <a:lnTo>
                    <a:pt x="2" y="315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0" y="332"/>
                  </a:lnTo>
                  <a:lnTo>
                    <a:pt x="3" y="337"/>
                  </a:lnTo>
                  <a:lnTo>
                    <a:pt x="11" y="343"/>
                  </a:lnTo>
                  <a:lnTo>
                    <a:pt x="20" y="345"/>
                  </a:lnTo>
                  <a:lnTo>
                    <a:pt x="20" y="345"/>
                  </a:lnTo>
                  <a:lnTo>
                    <a:pt x="37" y="348"/>
                  </a:lnTo>
                  <a:lnTo>
                    <a:pt x="54" y="354"/>
                  </a:lnTo>
                  <a:lnTo>
                    <a:pt x="69" y="363"/>
                  </a:lnTo>
                  <a:lnTo>
                    <a:pt x="85" y="374"/>
                  </a:lnTo>
                  <a:lnTo>
                    <a:pt x="100" y="387"/>
                  </a:lnTo>
                  <a:lnTo>
                    <a:pt x="115" y="402"/>
                  </a:lnTo>
                  <a:lnTo>
                    <a:pt x="141" y="434"/>
                  </a:lnTo>
                  <a:lnTo>
                    <a:pt x="165" y="467"/>
                  </a:lnTo>
                  <a:lnTo>
                    <a:pt x="188" y="501"/>
                  </a:lnTo>
                  <a:lnTo>
                    <a:pt x="218" y="553"/>
                  </a:lnTo>
                  <a:lnTo>
                    <a:pt x="218" y="553"/>
                  </a:lnTo>
                  <a:lnTo>
                    <a:pt x="219" y="557"/>
                  </a:lnTo>
                  <a:lnTo>
                    <a:pt x="225" y="561"/>
                  </a:lnTo>
                  <a:lnTo>
                    <a:pt x="232" y="564"/>
                  </a:lnTo>
                  <a:lnTo>
                    <a:pt x="242" y="564"/>
                  </a:lnTo>
                  <a:lnTo>
                    <a:pt x="242" y="564"/>
                  </a:lnTo>
                  <a:lnTo>
                    <a:pt x="253" y="564"/>
                  </a:lnTo>
                  <a:lnTo>
                    <a:pt x="266" y="561"/>
                  </a:lnTo>
                  <a:lnTo>
                    <a:pt x="279" y="555"/>
                  </a:lnTo>
                  <a:lnTo>
                    <a:pt x="294" y="549"/>
                  </a:lnTo>
                  <a:lnTo>
                    <a:pt x="305" y="542"/>
                  </a:lnTo>
                  <a:lnTo>
                    <a:pt x="318" y="533"/>
                  </a:lnTo>
                  <a:lnTo>
                    <a:pt x="326" y="523"/>
                  </a:lnTo>
                  <a:lnTo>
                    <a:pt x="333" y="516"/>
                  </a:lnTo>
                  <a:lnTo>
                    <a:pt x="333" y="516"/>
                  </a:lnTo>
                  <a:lnTo>
                    <a:pt x="350" y="482"/>
                  </a:lnTo>
                  <a:lnTo>
                    <a:pt x="378" y="436"/>
                  </a:lnTo>
                  <a:lnTo>
                    <a:pt x="415" y="378"/>
                  </a:lnTo>
                  <a:lnTo>
                    <a:pt x="458" y="311"/>
                  </a:lnTo>
                  <a:lnTo>
                    <a:pt x="506" y="240"/>
                  </a:lnTo>
                  <a:lnTo>
                    <a:pt x="556" y="171"/>
                  </a:lnTo>
                  <a:lnTo>
                    <a:pt x="607" y="104"/>
                  </a:lnTo>
                  <a:lnTo>
                    <a:pt x="657" y="45"/>
                  </a:lnTo>
                  <a:lnTo>
                    <a:pt x="657" y="45"/>
                  </a:lnTo>
                  <a:lnTo>
                    <a:pt x="663" y="35"/>
                  </a:lnTo>
                  <a:lnTo>
                    <a:pt x="666" y="28"/>
                  </a:lnTo>
                  <a:lnTo>
                    <a:pt x="668" y="21"/>
                  </a:lnTo>
                  <a:lnTo>
                    <a:pt x="666" y="13"/>
                  </a:lnTo>
                  <a:lnTo>
                    <a:pt x="666" y="13"/>
                  </a:lnTo>
                  <a:close/>
                </a:path>
              </a:pathLst>
            </a:custGeom>
            <a:solidFill>
              <a:srgbClr val="E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</p:txBody>
        </p:sp>
      </p:grpSp>
      <p:cxnSp>
        <p:nvCxnSpPr>
          <p:cNvPr id="48" name="직선 연결선 47">
            <a:extLst>
              <a:ext uri="{FF2B5EF4-FFF2-40B4-BE49-F238E27FC236}">
                <a16:creationId xmlns:a16="http://schemas.microsoft.com/office/drawing/2014/main" id="{7ECBD9A2-B8E4-F9CC-DCDA-B0B83DDEA3B7}"/>
              </a:ext>
            </a:extLst>
          </p:cNvPr>
          <p:cNvCxnSpPr/>
          <p:nvPr/>
        </p:nvCxnSpPr>
        <p:spPr>
          <a:xfrm>
            <a:off x="3983832" y="2335123"/>
            <a:ext cx="733069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>
            <a:extLst>
              <a:ext uri="{FF2B5EF4-FFF2-40B4-BE49-F238E27FC236}">
                <a16:creationId xmlns:a16="http://schemas.microsoft.com/office/drawing/2014/main" id="{A99FD7B6-6E68-9CDF-AD2E-006E248D67D3}"/>
              </a:ext>
            </a:extLst>
          </p:cNvPr>
          <p:cNvCxnSpPr/>
          <p:nvPr/>
        </p:nvCxnSpPr>
        <p:spPr>
          <a:xfrm>
            <a:off x="3983832" y="3583539"/>
            <a:ext cx="733069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연결선 49">
            <a:extLst>
              <a:ext uri="{FF2B5EF4-FFF2-40B4-BE49-F238E27FC236}">
                <a16:creationId xmlns:a16="http://schemas.microsoft.com/office/drawing/2014/main" id="{8015E43E-D0A9-0CF1-57FA-0656B4D0A77F}"/>
              </a:ext>
            </a:extLst>
          </p:cNvPr>
          <p:cNvCxnSpPr/>
          <p:nvPr/>
        </p:nvCxnSpPr>
        <p:spPr>
          <a:xfrm>
            <a:off x="3983832" y="4559465"/>
            <a:ext cx="733069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81E6CAAD-68F0-5ECF-2537-03AE5BD11D38}"/>
              </a:ext>
            </a:extLst>
          </p:cNvPr>
          <p:cNvSpPr/>
          <p:nvPr/>
        </p:nvSpPr>
        <p:spPr>
          <a:xfrm>
            <a:off x="4365376" y="4809604"/>
            <a:ext cx="6531223" cy="842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spcAft>
                <a:spcPts val="2400"/>
              </a:spcAft>
            </a:pPr>
            <a:r>
              <a:rPr lang="ko-KR" altLang="en-US" sz="2200">
                <a:solidFill>
                  <a:srgbClr val="000066"/>
                </a:solidFill>
                <a:latin typeface="+mj-ea"/>
                <a:ea typeface="+mj-ea"/>
              </a:rPr>
              <a:t>추후 수시평가 결과 업데이트 및</a:t>
            </a:r>
            <a:br>
              <a:rPr lang="en-US" altLang="ko-KR" sz="2200">
                <a:solidFill>
                  <a:srgbClr val="000066"/>
                </a:solidFill>
                <a:latin typeface="+mj-ea"/>
                <a:ea typeface="+mj-ea"/>
              </a:rPr>
            </a:br>
            <a:r>
              <a:rPr lang="ko-KR" altLang="en-US" sz="2200">
                <a:solidFill>
                  <a:srgbClr val="000066"/>
                </a:solidFill>
                <a:latin typeface="+mj-ea"/>
                <a:ea typeface="+mj-ea"/>
              </a:rPr>
              <a:t>정기평가 시 결과 재검토를 위해 기록과 보존이 중요</a:t>
            </a:r>
          </a:p>
        </p:txBody>
      </p: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562399D8-FB7D-5646-A1A8-E6A6C8CB22B4}"/>
              </a:ext>
            </a:extLst>
          </p:cNvPr>
          <p:cNvGrpSpPr/>
          <p:nvPr/>
        </p:nvGrpSpPr>
        <p:grpSpPr>
          <a:xfrm>
            <a:off x="4133512" y="4945583"/>
            <a:ext cx="221919" cy="210110"/>
            <a:chOff x="346869" y="1820387"/>
            <a:chExt cx="617538" cy="584675"/>
          </a:xfrm>
          <a:solidFill>
            <a:srgbClr val="000000"/>
          </a:solidFill>
        </p:grpSpPr>
        <p:sp>
          <p:nvSpPr>
            <p:cNvPr id="54" name="Freeform 74">
              <a:extLst>
                <a:ext uri="{FF2B5EF4-FFF2-40B4-BE49-F238E27FC236}">
                  <a16:creationId xmlns:a16="http://schemas.microsoft.com/office/drawing/2014/main" id="{19E31BBD-7DD8-B1F5-71EC-FCD3C43E7D4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46869" y="1868487"/>
              <a:ext cx="536575" cy="536575"/>
            </a:xfrm>
            <a:custGeom>
              <a:avLst/>
              <a:gdLst>
                <a:gd name="T0" fmla="*/ 167 w 676"/>
                <a:gd name="T1" fmla="*/ 0 h 676"/>
                <a:gd name="T2" fmla="*/ 158 w 676"/>
                <a:gd name="T3" fmla="*/ 0 h 676"/>
                <a:gd name="T4" fmla="*/ 508 w 676"/>
                <a:gd name="T5" fmla="*/ 73 h 676"/>
                <a:gd name="T6" fmla="*/ 527 w 676"/>
                <a:gd name="T7" fmla="*/ 74 h 676"/>
                <a:gd name="T8" fmla="*/ 562 w 676"/>
                <a:gd name="T9" fmla="*/ 89 h 676"/>
                <a:gd name="T10" fmla="*/ 586 w 676"/>
                <a:gd name="T11" fmla="*/ 114 h 676"/>
                <a:gd name="T12" fmla="*/ 601 w 676"/>
                <a:gd name="T13" fmla="*/ 149 h 676"/>
                <a:gd name="T14" fmla="*/ 603 w 676"/>
                <a:gd name="T15" fmla="*/ 508 h 676"/>
                <a:gd name="T16" fmla="*/ 601 w 676"/>
                <a:gd name="T17" fmla="*/ 527 h 676"/>
                <a:gd name="T18" fmla="*/ 586 w 676"/>
                <a:gd name="T19" fmla="*/ 560 h 676"/>
                <a:gd name="T20" fmla="*/ 562 w 676"/>
                <a:gd name="T21" fmla="*/ 587 h 676"/>
                <a:gd name="T22" fmla="*/ 527 w 676"/>
                <a:gd name="T23" fmla="*/ 601 h 676"/>
                <a:gd name="T24" fmla="*/ 167 w 676"/>
                <a:gd name="T25" fmla="*/ 603 h 676"/>
                <a:gd name="T26" fmla="*/ 149 w 676"/>
                <a:gd name="T27" fmla="*/ 601 h 676"/>
                <a:gd name="T28" fmla="*/ 115 w 676"/>
                <a:gd name="T29" fmla="*/ 587 h 676"/>
                <a:gd name="T30" fmla="*/ 89 w 676"/>
                <a:gd name="T31" fmla="*/ 560 h 676"/>
                <a:gd name="T32" fmla="*/ 76 w 676"/>
                <a:gd name="T33" fmla="*/ 527 h 676"/>
                <a:gd name="T34" fmla="*/ 74 w 676"/>
                <a:gd name="T35" fmla="*/ 408 h 676"/>
                <a:gd name="T36" fmla="*/ 0 w 676"/>
                <a:gd name="T37" fmla="*/ 508 h 676"/>
                <a:gd name="T38" fmla="*/ 2 w 676"/>
                <a:gd name="T39" fmla="*/ 525 h 676"/>
                <a:gd name="T40" fmla="*/ 7 w 676"/>
                <a:gd name="T41" fmla="*/ 557 h 676"/>
                <a:gd name="T42" fmla="*/ 20 w 676"/>
                <a:gd name="T43" fmla="*/ 588 h 676"/>
                <a:gd name="T44" fmla="*/ 39 w 676"/>
                <a:gd name="T45" fmla="*/ 614 h 676"/>
                <a:gd name="T46" fmla="*/ 61 w 676"/>
                <a:gd name="T47" fmla="*/ 637 h 676"/>
                <a:gd name="T48" fmla="*/ 89 w 676"/>
                <a:gd name="T49" fmla="*/ 655 h 676"/>
                <a:gd name="T50" fmla="*/ 119 w 676"/>
                <a:gd name="T51" fmla="*/ 668 h 676"/>
                <a:gd name="T52" fmla="*/ 151 w 676"/>
                <a:gd name="T53" fmla="*/ 674 h 676"/>
                <a:gd name="T54" fmla="*/ 508 w 676"/>
                <a:gd name="T55" fmla="*/ 676 h 676"/>
                <a:gd name="T56" fmla="*/ 525 w 676"/>
                <a:gd name="T57" fmla="*/ 674 h 676"/>
                <a:gd name="T58" fmla="*/ 558 w 676"/>
                <a:gd name="T59" fmla="*/ 668 h 676"/>
                <a:gd name="T60" fmla="*/ 588 w 676"/>
                <a:gd name="T61" fmla="*/ 655 h 676"/>
                <a:gd name="T62" fmla="*/ 616 w 676"/>
                <a:gd name="T63" fmla="*/ 637 h 676"/>
                <a:gd name="T64" fmla="*/ 638 w 676"/>
                <a:gd name="T65" fmla="*/ 614 h 676"/>
                <a:gd name="T66" fmla="*/ 655 w 676"/>
                <a:gd name="T67" fmla="*/ 588 h 676"/>
                <a:gd name="T68" fmla="*/ 668 w 676"/>
                <a:gd name="T69" fmla="*/ 557 h 676"/>
                <a:gd name="T70" fmla="*/ 676 w 676"/>
                <a:gd name="T71" fmla="*/ 525 h 676"/>
                <a:gd name="T72" fmla="*/ 676 w 676"/>
                <a:gd name="T73" fmla="*/ 168 h 676"/>
                <a:gd name="T74" fmla="*/ 676 w 676"/>
                <a:gd name="T75" fmla="*/ 151 h 676"/>
                <a:gd name="T76" fmla="*/ 668 w 676"/>
                <a:gd name="T77" fmla="*/ 117 h 676"/>
                <a:gd name="T78" fmla="*/ 655 w 676"/>
                <a:gd name="T79" fmla="*/ 87 h 676"/>
                <a:gd name="T80" fmla="*/ 638 w 676"/>
                <a:gd name="T81" fmla="*/ 61 h 676"/>
                <a:gd name="T82" fmla="*/ 616 w 676"/>
                <a:gd name="T83" fmla="*/ 37 h 676"/>
                <a:gd name="T84" fmla="*/ 588 w 676"/>
                <a:gd name="T85" fmla="*/ 20 h 676"/>
                <a:gd name="T86" fmla="*/ 558 w 676"/>
                <a:gd name="T87" fmla="*/ 7 h 676"/>
                <a:gd name="T88" fmla="*/ 525 w 676"/>
                <a:gd name="T89" fmla="*/ 0 h 676"/>
                <a:gd name="T90" fmla="*/ 508 w 676"/>
                <a:gd name="T91" fmla="*/ 0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76" h="676">
                  <a:moveTo>
                    <a:pt x="508" y="0"/>
                  </a:moveTo>
                  <a:lnTo>
                    <a:pt x="167" y="0"/>
                  </a:lnTo>
                  <a:lnTo>
                    <a:pt x="167" y="0"/>
                  </a:lnTo>
                  <a:lnTo>
                    <a:pt x="158" y="0"/>
                  </a:lnTo>
                  <a:lnTo>
                    <a:pt x="197" y="73"/>
                  </a:lnTo>
                  <a:lnTo>
                    <a:pt x="508" y="73"/>
                  </a:lnTo>
                  <a:lnTo>
                    <a:pt x="508" y="73"/>
                  </a:lnTo>
                  <a:lnTo>
                    <a:pt x="527" y="74"/>
                  </a:lnTo>
                  <a:lnTo>
                    <a:pt x="545" y="80"/>
                  </a:lnTo>
                  <a:lnTo>
                    <a:pt x="562" y="89"/>
                  </a:lnTo>
                  <a:lnTo>
                    <a:pt x="575" y="101"/>
                  </a:lnTo>
                  <a:lnTo>
                    <a:pt x="586" y="114"/>
                  </a:lnTo>
                  <a:lnTo>
                    <a:pt x="596" y="130"/>
                  </a:lnTo>
                  <a:lnTo>
                    <a:pt x="601" y="149"/>
                  </a:lnTo>
                  <a:lnTo>
                    <a:pt x="603" y="168"/>
                  </a:lnTo>
                  <a:lnTo>
                    <a:pt x="603" y="508"/>
                  </a:lnTo>
                  <a:lnTo>
                    <a:pt x="603" y="508"/>
                  </a:lnTo>
                  <a:lnTo>
                    <a:pt x="601" y="527"/>
                  </a:lnTo>
                  <a:lnTo>
                    <a:pt x="596" y="544"/>
                  </a:lnTo>
                  <a:lnTo>
                    <a:pt x="586" y="560"/>
                  </a:lnTo>
                  <a:lnTo>
                    <a:pt x="575" y="575"/>
                  </a:lnTo>
                  <a:lnTo>
                    <a:pt x="562" y="587"/>
                  </a:lnTo>
                  <a:lnTo>
                    <a:pt x="545" y="596"/>
                  </a:lnTo>
                  <a:lnTo>
                    <a:pt x="527" y="601"/>
                  </a:lnTo>
                  <a:lnTo>
                    <a:pt x="508" y="603"/>
                  </a:lnTo>
                  <a:lnTo>
                    <a:pt x="167" y="603"/>
                  </a:lnTo>
                  <a:lnTo>
                    <a:pt x="167" y="603"/>
                  </a:lnTo>
                  <a:lnTo>
                    <a:pt x="149" y="601"/>
                  </a:lnTo>
                  <a:lnTo>
                    <a:pt x="132" y="596"/>
                  </a:lnTo>
                  <a:lnTo>
                    <a:pt x="115" y="587"/>
                  </a:lnTo>
                  <a:lnTo>
                    <a:pt x="100" y="575"/>
                  </a:lnTo>
                  <a:lnTo>
                    <a:pt x="89" y="560"/>
                  </a:lnTo>
                  <a:lnTo>
                    <a:pt x="82" y="544"/>
                  </a:lnTo>
                  <a:lnTo>
                    <a:pt x="76" y="527"/>
                  </a:lnTo>
                  <a:lnTo>
                    <a:pt x="74" y="508"/>
                  </a:lnTo>
                  <a:lnTo>
                    <a:pt x="74" y="408"/>
                  </a:lnTo>
                  <a:lnTo>
                    <a:pt x="0" y="330"/>
                  </a:lnTo>
                  <a:lnTo>
                    <a:pt x="0" y="508"/>
                  </a:lnTo>
                  <a:lnTo>
                    <a:pt x="0" y="508"/>
                  </a:lnTo>
                  <a:lnTo>
                    <a:pt x="2" y="525"/>
                  </a:lnTo>
                  <a:lnTo>
                    <a:pt x="3" y="542"/>
                  </a:lnTo>
                  <a:lnTo>
                    <a:pt x="7" y="557"/>
                  </a:lnTo>
                  <a:lnTo>
                    <a:pt x="13" y="573"/>
                  </a:lnTo>
                  <a:lnTo>
                    <a:pt x="20" y="588"/>
                  </a:lnTo>
                  <a:lnTo>
                    <a:pt x="30" y="601"/>
                  </a:lnTo>
                  <a:lnTo>
                    <a:pt x="39" y="614"/>
                  </a:lnTo>
                  <a:lnTo>
                    <a:pt x="50" y="626"/>
                  </a:lnTo>
                  <a:lnTo>
                    <a:pt x="61" y="637"/>
                  </a:lnTo>
                  <a:lnTo>
                    <a:pt x="74" y="646"/>
                  </a:lnTo>
                  <a:lnTo>
                    <a:pt x="89" y="655"/>
                  </a:lnTo>
                  <a:lnTo>
                    <a:pt x="102" y="663"/>
                  </a:lnTo>
                  <a:lnTo>
                    <a:pt x="119" y="668"/>
                  </a:lnTo>
                  <a:lnTo>
                    <a:pt x="134" y="672"/>
                  </a:lnTo>
                  <a:lnTo>
                    <a:pt x="151" y="674"/>
                  </a:lnTo>
                  <a:lnTo>
                    <a:pt x="167" y="676"/>
                  </a:lnTo>
                  <a:lnTo>
                    <a:pt x="508" y="676"/>
                  </a:lnTo>
                  <a:lnTo>
                    <a:pt x="508" y="676"/>
                  </a:lnTo>
                  <a:lnTo>
                    <a:pt x="525" y="674"/>
                  </a:lnTo>
                  <a:lnTo>
                    <a:pt x="542" y="672"/>
                  </a:lnTo>
                  <a:lnTo>
                    <a:pt x="558" y="668"/>
                  </a:lnTo>
                  <a:lnTo>
                    <a:pt x="573" y="663"/>
                  </a:lnTo>
                  <a:lnTo>
                    <a:pt x="588" y="655"/>
                  </a:lnTo>
                  <a:lnTo>
                    <a:pt x="603" y="646"/>
                  </a:lnTo>
                  <a:lnTo>
                    <a:pt x="616" y="637"/>
                  </a:lnTo>
                  <a:lnTo>
                    <a:pt x="627" y="626"/>
                  </a:lnTo>
                  <a:lnTo>
                    <a:pt x="638" y="614"/>
                  </a:lnTo>
                  <a:lnTo>
                    <a:pt x="648" y="601"/>
                  </a:lnTo>
                  <a:lnTo>
                    <a:pt x="655" y="588"/>
                  </a:lnTo>
                  <a:lnTo>
                    <a:pt x="663" y="573"/>
                  </a:lnTo>
                  <a:lnTo>
                    <a:pt x="668" y="557"/>
                  </a:lnTo>
                  <a:lnTo>
                    <a:pt x="674" y="542"/>
                  </a:lnTo>
                  <a:lnTo>
                    <a:pt x="676" y="525"/>
                  </a:lnTo>
                  <a:lnTo>
                    <a:pt x="676" y="508"/>
                  </a:lnTo>
                  <a:lnTo>
                    <a:pt x="676" y="168"/>
                  </a:lnTo>
                  <a:lnTo>
                    <a:pt x="676" y="168"/>
                  </a:lnTo>
                  <a:lnTo>
                    <a:pt x="676" y="151"/>
                  </a:lnTo>
                  <a:lnTo>
                    <a:pt x="674" y="134"/>
                  </a:lnTo>
                  <a:lnTo>
                    <a:pt x="668" y="117"/>
                  </a:lnTo>
                  <a:lnTo>
                    <a:pt x="663" y="102"/>
                  </a:lnTo>
                  <a:lnTo>
                    <a:pt x="655" y="87"/>
                  </a:lnTo>
                  <a:lnTo>
                    <a:pt x="648" y="74"/>
                  </a:lnTo>
                  <a:lnTo>
                    <a:pt x="638" y="61"/>
                  </a:lnTo>
                  <a:lnTo>
                    <a:pt x="627" y="48"/>
                  </a:lnTo>
                  <a:lnTo>
                    <a:pt x="616" y="37"/>
                  </a:lnTo>
                  <a:lnTo>
                    <a:pt x="603" y="28"/>
                  </a:lnTo>
                  <a:lnTo>
                    <a:pt x="588" y="20"/>
                  </a:lnTo>
                  <a:lnTo>
                    <a:pt x="573" y="13"/>
                  </a:lnTo>
                  <a:lnTo>
                    <a:pt x="558" y="7"/>
                  </a:lnTo>
                  <a:lnTo>
                    <a:pt x="542" y="4"/>
                  </a:lnTo>
                  <a:lnTo>
                    <a:pt x="525" y="0"/>
                  </a:lnTo>
                  <a:lnTo>
                    <a:pt x="508" y="0"/>
                  </a:lnTo>
                  <a:lnTo>
                    <a:pt x="5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55" name="Freeform 33">
              <a:extLst>
                <a:ext uri="{FF2B5EF4-FFF2-40B4-BE49-F238E27FC236}">
                  <a16:creationId xmlns:a16="http://schemas.microsoft.com/office/drawing/2014/main" id="{E2870EF3-B2C2-61BA-67B6-E3F78F5B3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181" y="1820387"/>
              <a:ext cx="530226" cy="447675"/>
            </a:xfrm>
            <a:custGeom>
              <a:avLst/>
              <a:gdLst>
                <a:gd name="T0" fmla="*/ 666 w 668"/>
                <a:gd name="T1" fmla="*/ 13 h 564"/>
                <a:gd name="T2" fmla="*/ 657 w 668"/>
                <a:gd name="T3" fmla="*/ 4 h 564"/>
                <a:gd name="T4" fmla="*/ 640 w 668"/>
                <a:gd name="T5" fmla="*/ 0 h 564"/>
                <a:gd name="T6" fmla="*/ 631 w 668"/>
                <a:gd name="T7" fmla="*/ 0 h 564"/>
                <a:gd name="T8" fmla="*/ 597 w 668"/>
                <a:gd name="T9" fmla="*/ 9 h 564"/>
                <a:gd name="T10" fmla="*/ 577 w 668"/>
                <a:gd name="T11" fmla="*/ 22 h 564"/>
                <a:gd name="T12" fmla="*/ 556 w 668"/>
                <a:gd name="T13" fmla="*/ 39 h 564"/>
                <a:gd name="T14" fmla="*/ 493 w 668"/>
                <a:gd name="T15" fmla="*/ 114 h 564"/>
                <a:gd name="T16" fmla="*/ 445 w 668"/>
                <a:gd name="T17" fmla="*/ 179 h 564"/>
                <a:gd name="T18" fmla="*/ 305 w 668"/>
                <a:gd name="T19" fmla="*/ 386 h 564"/>
                <a:gd name="T20" fmla="*/ 286 w 668"/>
                <a:gd name="T21" fmla="*/ 413 h 564"/>
                <a:gd name="T22" fmla="*/ 251 w 668"/>
                <a:gd name="T23" fmla="*/ 363 h 564"/>
                <a:gd name="T24" fmla="*/ 208 w 668"/>
                <a:gd name="T25" fmla="*/ 315 h 564"/>
                <a:gd name="T26" fmla="*/ 171 w 668"/>
                <a:gd name="T27" fmla="*/ 287 h 564"/>
                <a:gd name="T28" fmla="*/ 143 w 668"/>
                <a:gd name="T29" fmla="*/ 272 h 564"/>
                <a:gd name="T30" fmla="*/ 113 w 668"/>
                <a:gd name="T31" fmla="*/ 265 h 564"/>
                <a:gd name="T32" fmla="*/ 98 w 668"/>
                <a:gd name="T33" fmla="*/ 261 h 564"/>
                <a:gd name="T34" fmla="*/ 65 w 668"/>
                <a:gd name="T35" fmla="*/ 266 h 564"/>
                <a:gd name="T36" fmla="*/ 33 w 668"/>
                <a:gd name="T37" fmla="*/ 281 h 564"/>
                <a:gd name="T38" fmla="*/ 9 w 668"/>
                <a:gd name="T39" fmla="*/ 304 h 564"/>
                <a:gd name="T40" fmla="*/ 0 w 668"/>
                <a:gd name="T41" fmla="*/ 324 h 564"/>
                <a:gd name="T42" fmla="*/ 0 w 668"/>
                <a:gd name="T43" fmla="*/ 332 h 564"/>
                <a:gd name="T44" fmla="*/ 11 w 668"/>
                <a:gd name="T45" fmla="*/ 343 h 564"/>
                <a:gd name="T46" fmla="*/ 20 w 668"/>
                <a:gd name="T47" fmla="*/ 345 h 564"/>
                <a:gd name="T48" fmla="*/ 54 w 668"/>
                <a:gd name="T49" fmla="*/ 354 h 564"/>
                <a:gd name="T50" fmla="*/ 85 w 668"/>
                <a:gd name="T51" fmla="*/ 374 h 564"/>
                <a:gd name="T52" fmla="*/ 115 w 668"/>
                <a:gd name="T53" fmla="*/ 402 h 564"/>
                <a:gd name="T54" fmla="*/ 165 w 668"/>
                <a:gd name="T55" fmla="*/ 467 h 564"/>
                <a:gd name="T56" fmla="*/ 218 w 668"/>
                <a:gd name="T57" fmla="*/ 553 h 564"/>
                <a:gd name="T58" fmla="*/ 219 w 668"/>
                <a:gd name="T59" fmla="*/ 557 h 564"/>
                <a:gd name="T60" fmla="*/ 232 w 668"/>
                <a:gd name="T61" fmla="*/ 564 h 564"/>
                <a:gd name="T62" fmla="*/ 242 w 668"/>
                <a:gd name="T63" fmla="*/ 564 h 564"/>
                <a:gd name="T64" fmla="*/ 266 w 668"/>
                <a:gd name="T65" fmla="*/ 561 h 564"/>
                <a:gd name="T66" fmla="*/ 294 w 668"/>
                <a:gd name="T67" fmla="*/ 549 h 564"/>
                <a:gd name="T68" fmla="*/ 318 w 668"/>
                <a:gd name="T69" fmla="*/ 533 h 564"/>
                <a:gd name="T70" fmla="*/ 333 w 668"/>
                <a:gd name="T71" fmla="*/ 516 h 564"/>
                <a:gd name="T72" fmla="*/ 350 w 668"/>
                <a:gd name="T73" fmla="*/ 482 h 564"/>
                <a:gd name="T74" fmla="*/ 415 w 668"/>
                <a:gd name="T75" fmla="*/ 378 h 564"/>
                <a:gd name="T76" fmla="*/ 506 w 668"/>
                <a:gd name="T77" fmla="*/ 240 h 564"/>
                <a:gd name="T78" fmla="*/ 607 w 668"/>
                <a:gd name="T79" fmla="*/ 104 h 564"/>
                <a:gd name="T80" fmla="*/ 657 w 668"/>
                <a:gd name="T81" fmla="*/ 45 h 564"/>
                <a:gd name="T82" fmla="*/ 666 w 668"/>
                <a:gd name="T83" fmla="*/ 28 h 564"/>
                <a:gd name="T84" fmla="*/ 666 w 668"/>
                <a:gd name="T85" fmla="*/ 13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68" h="564">
                  <a:moveTo>
                    <a:pt x="666" y="13"/>
                  </a:moveTo>
                  <a:lnTo>
                    <a:pt x="666" y="13"/>
                  </a:lnTo>
                  <a:lnTo>
                    <a:pt x="663" y="9"/>
                  </a:lnTo>
                  <a:lnTo>
                    <a:pt x="657" y="4"/>
                  </a:lnTo>
                  <a:lnTo>
                    <a:pt x="650" y="2"/>
                  </a:lnTo>
                  <a:lnTo>
                    <a:pt x="640" y="0"/>
                  </a:lnTo>
                  <a:lnTo>
                    <a:pt x="640" y="0"/>
                  </a:lnTo>
                  <a:lnTo>
                    <a:pt x="631" y="0"/>
                  </a:lnTo>
                  <a:lnTo>
                    <a:pt x="620" y="2"/>
                  </a:lnTo>
                  <a:lnTo>
                    <a:pt x="597" y="9"/>
                  </a:lnTo>
                  <a:lnTo>
                    <a:pt x="586" y="15"/>
                  </a:lnTo>
                  <a:lnTo>
                    <a:pt x="577" y="22"/>
                  </a:lnTo>
                  <a:lnTo>
                    <a:pt x="566" y="30"/>
                  </a:lnTo>
                  <a:lnTo>
                    <a:pt x="556" y="39"/>
                  </a:lnTo>
                  <a:lnTo>
                    <a:pt x="556" y="39"/>
                  </a:lnTo>
                  <a:lnTo>
                    <a:pt x="493" y="114"/>
                  </a:lnTo>
                  <a:lnTo>
                    <a:pt x="469" y="145"/>
                  </a:lnTo>
                  <a:lnTo>
                    <a:pt x="445" y="179"/>
                  </a:lnTo>
                  <a:lnTo>
                    <a:pt x="387" y="259"/>
                  </a:lnTo>
                  <a:lnTo>
                    <a:pt x="305" y="386"/>
                  </a:lnTo>
                  <a:lnTo>
                    <a:pt x="286" y="413"/>
                  </a:lnTo>
                  <a:lnTo>
                    <a:pt x="286" y="413"/>
                  </a:lnTo>
                  <a:lnTo>
                    <a:pt x="270" y="387"/>
                  </a:lnTo>
                  <a:lnTo>
                    <a:pt x="251" y="363"/>
                  </a:lnTo>
                  <a:lnTo>
                    <a:pt x="231" y="339"/>
                  </a:lnTo>
                  <a:lnTo>
                    <a:pt x="208" y="315"/>
                  </a:lnTo>
                  <a:lnTo>
                    <a:pt x="184" y="296"/>
                  </a:lnTo>
                  <a:lnTo>
                    <a:pt x="171" y="287"/>
                  </a:lnTo>
                  <a:lnTo>
                    <a:pt x="156" y="279"/>
                  </a:lnTo>
                  <a:lnTo>
                    <a:pt x="143" y="272"/>
                  </a:lnTo>
                  <a:lnTo>
                    <a:pt x="128" y="268"/>
                  </a:lnTo>
                  <a:lnTo>
                    <a:pt x="113" y="265"/>
                  </a:lnTo>
                  <a:lnTo>
                    <a:pt x="98" y="261"/>
                  </a:lnTo>
                  <a:lnTo>
                    <a:pt x="98" y="261"/>
                  </a:lnTo>
                  <a:lnTo>
                    <a:pt x="82" y="263"/>
                  </a:lnTo>
                  <a:lnTo>
                    <a:pt x="65" y="266"/>
                  </a:lnTo>
                  <a:lnTo>
                    <a:pt x="48" y="274"/>
                  </a:lnTo>
                  <a:lnTo>
                    <a:pt x="33" y="281"/>
                  </a:lnTo>
                  <a:lnTo>
                    <a:pt x="20" y="292"/>
                  </a:lnTo>
                  <a:lnTo>
                    <a:pt x="9" y="304"/>
                  </a:lnTo>
                  <a:lnTo>
                    <a:pt x="2" y="315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0" y="332"/>
                  </a:lnTo>
                  <a:lnTo>
                    <a:pt x="3" y="337"/>
                  </a:lnTo>
                  <a:lnTo>
                    <a:pt x="11" y="343"/>
                  </a:lnTo>
                  <a:lnTo>
                    <a:pt x="20" y="345"/>
                  </a:lnTo>
                  <a:lnTo>
                    <a:pt x="20" y="345"/>
                  </a:lnTo>
                  <a:lnTo>
                    <a:pt x="37" y="348"/>
                  </a:lnTo>
                  <a:lnTo>
                    <a:pt x="54" y="354"/>
                  </a:lnTo>
                  <a:lnTo>
                    <a:pt x="69" y="363"/>
                  </a:lnTo>
                  <a:lnTo>
                    <a:pt x="85" y="374"/>
                  </a:lnTo>
                  <a:lnTo>
                    <a:pt x="100" y="387"/>
                  </a:lnTo>
                  <a:lnTo>
                    <a:pt x="115" y="402"/>
                  </a:lnTo>
                  <a:lnTo>
                    <a:pt x="141" y="434"/>
                  </a:lnTo>
                  <a:lnTo>
                    <a:pt x="165" y="467"/>
                  </a:lnTo>
                  <a:lnTo>
                    <a:pt x="188" y="501"/>
                  </a:lnTo>
                  <a:lnTo>
                    <a:pt x="218" y="553"/>
                  </a:lnTo>
                  <a:lnTo>
                    <a:pt x="218" y="553"/>
                  </a:lnTo>
                  <a:lnTo>
                    <a:pt x="219" y="557"/>
                  </a:lnTo>
                  <a:lnTo>
                    <a:pt x="225" y="561"/>
                  </a:lnTo>
                  <a:lnTo>
                    <a:pt x="232" y="564"/>
                  </a:lnTo>
                  <a:lnTo>
                    <a:pt x="242" y="564"/>
                  </a:lnTo>
                  <a:lnTo>
                    <a:pt x="242" y="564"/>
                  </a:lnTo>
                  <a:lnTo>
                    <a:pt x="253" y="564"/>
                  </a:lnTo>
                  <a:lnTo>
                    <a:pt x="266" y="561"/>
                  </a:lnTo>
                  <a:lnTo>
                    <a:pt x="279" y="555"/>
                  </a:lnTo>
                  <a:lnTo>
                    <a:pt x="294" y="549"/>
                  </a:lnTo>
                  <a:lnTo>
                    <a:pt x="305" y="542"/>
                  </a:lnTo>
                  <a:lnTo>
                    <a:pt x="318" y="533"/>
                  </a:lnTo>
                  <a:lnTo>
                    <a:pt x="326" y="523"/>
                  </a:lnTo>
                  <a:lnTo>
                    <a:pt x="333" y="516"/>
                  </a:lnTo>
                  <a:lnTo>
                    <a:pt x="333" y="516"/>
                  </a:lnTo>
                  <a:lnTo>
                    <a:pt x="350" y="482"/>
                  </a:lnTo>
                  <a:lnTo>
                    <a:pt x="378" y="436"/>
                  </a:lnTo>
                  <a:lnTo>
                    <a:pt x="415" y="378"/>
                  </a:lnTo>
                  <a:lnTo>
                    <a:pt x="458" y="311"/>
                  </a:lnTo>
                  <a:lnTo>
                    <a:pt x="506" y="240"/>
                  </a:lnTo>
                  <a:lnTo>
                    <a:pt x="556" y="171"/>
                  </a:lnTo>
                  <a:lnTo>
                    <a:pt x="607" y="104"/>
                  </a:lnTo>
                  <a:lnTo>
                    <a:pt x="657" y="45"/>
                  </a:lnTo>
                  <a:lnTo>
                    <a:pt x="657" y="45"/>
                  </a:lnTo>
                  <a:lnTo>
                    <a:pt x="663" y="35"/>
                  </a:lnTo>
                  <a:lnTo>
                    <a:pt x="666" y="28"/>
                  </a:lnTo>
                  <a:lnTo>
                    <a:pt x="668" y="21"/>
                  </a:lnTo>
                  <a:lnTo>
                    <a:pt x="666" y="13"/>
                  </a:lnTo>
                  <a:lnTo>
                    <a:pt x="666" y="13"/>
                  </a:lnTo>
                  <a:close/>
                </a:path>
              </a:pathLst>
            </a:custGeom>
            <a:solidFill>
              <a:srgbClr val="E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</p:txBody>
        </p:sp>
      </p:grpSp>
      <p:cxnSp>
        <p:nvCxnSpPr>
          <p:cNvPr id="56" name="직선 연결선 55">
            <a:extLst>
              <a:ext uri="{FF2B5EF4-FFF2-40B4-BE49-F238E27FC236}">
                <a16:creationId xmlns:a16="http://schemas.microsoft.com/office/drawing/2014/main" id="{7DF419E1-B3F2-9940-480F-94D63C67FD98}"/>
              </a:ext>
            </a:extLst>
          </p:cNvPr>
          <p:cNvCxnSpPr/>
          <p:nvPr/>
        </p:nvCxnSpPr>
        <p:spPr>
          <a:xfrm>
            <a:off x="3983832" y="5990153"/>
            <a:ext cx="7330696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AFD9B368-A0DE-D8B1-82EC-1E9E6E1EEC49}"/>
              </a:ext>
            </a:extLst>
          </p:cNvPr>
          <p:cNvGrpSpPr/>
          <p:nvPr/>
        </p:nvGrpSpPr>
        <p:grpSpPr>
          <a:xfrm>
            <a:off x="593058" y="909827"/>
            <a:ext cx="2050446" cy="400110"/>
            <a:chOff x="593058" y="909827"/>
            <a:chExt cx="2050446" cy="400110"/>
          </a:xfrm>
        </p:grpSpPr>
        <p:grpSp>
          <p:nvGrpSpPr>
            <p:cNvPr id="58" name="그룹 57">
              <a:extLst>
                <a:ext uri="{FF2B5EF4-FFF2-40B4-BE49-F238E27FC236}">
                  <a16:creationId xmlns:a16="http://schemas.microsoft.com/office/drawing/2014/main" id="{62F85B89-5703-0B26-E7F6-63F6E90D62E4}"/>
                </a:ext>
              </a:extLst>
            </p:cNvPr>
            <p:cNvGrpSpPr/>
            <p:nvPr/>
          </p:nvGrpSpPr>
          <p:grpSpPr>
            <a:xfrm>
              <a:off x="593058" y="968349"/>
              <a:ext cx="256864" cy="256864"/>
              <a:chOff x="524256" y="975360"/>
              <a:chExt cx="438912" cy="438912"/>
            </a:xfrm>
          </p:grpSpPr>
          <p:sp>
            <p:nvSpPr>
              <p:cNvPr id="60" name="사각형: 둥근 모서리 59">
                <a:extLst>
                  <a:ext uri="{FF2B5EF4-FFF2-40B4-BE49-F238E27FC236}">
                    <a16:creationId xmlns:a16="http://schemas.microsoft.com/office/drawing/2014/main" id="{264619B0-FF69-A4A0-4042-4F544CDA3809}"/>
                  </a:ext>
                </a:extLst>
              </p:cNvPr>
              <p:cNvSpPr/>
              <p:nvPr/>
            </p:nvSpPr>
            <p:spPr>
              <a:xfrm>
                <a:off x="524256" y="975360"/>
                <a:ext cx="438912" cy="438912"/>
              </a:xfrm>
              <a:prstGeom prst="roundRect">
                <a:avLst/>
              </a:prstGeom>
              <a:solidFill>
                <a:srgbClr val="F1767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61" name="이등변 삼각형 60">
                <a:extLst>
                  <a:ext uri="{FF2B5EF4-FFF2-40B4-BE49-F238E27FC236}">
                    <a16:creationId xmlns:a16="http://schemas.microsoft.com/office/drawing/2014/main" id="{2AD364A1-DFB3-EFB9-3315-BA747E4A3C0C}"/>
                  </a:ext>
                </a:extLst>
              </p:cNvPr>
              <p:cNvSpPr/>
              <p:nvPr/>
            </p:nvSpPr>
            <p:spPr>
              <a:xfrm rot="5400000">
                <a:off x="633862" y="1100118"/>
                <a:ext cx="219700" cy="189396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8F9592C-E2AB-4C6A-9D23-969DAC90AD8D}"/>
                </a:ext>
              </a:extLst>
            </p:cNvPr>
            <p:cNvSpPr txBox="1"/>
            <p:nvPr/>
          </p:nvSpPr>
          <p:spPr>
            <a:xfrm>
              <a:off x="812554" y="909827"/>
              <a:ext cx="1830950" cy="400110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lvl="0" fontAlgn="base">
                <a:defRPr/>
              </a:pPr>
              <a:r>
                <a:rPr kumimoji="1" lang="ko-KR" altLang="en-US" sz="2000" kern="0" spc="-150">
                  <a:solidFill>
                    <a:srgbClr val="ED4D4D"/>
                  </a:solidFill>
                  <a:latin typeface="G마켓 산스 TTF Bold" panose="02000000000000000000" pitchFamily="2" charset="-127"/>
                  <a:ea typeface="G마켓 산스 TTF Bold" panose="02000000000000000000" pitchFamily="2" charset="-127"/>
                  <a:cs typeface="Arial" panose="020B0604020202020204" pitchFamily="34" charset="0"/>
                </a:rPr>
                <a:t>위험성평가 절차</a:t>
              </a:r>
              <a:endParaRPr kumimoji="1" lang="ko-KR" altLang="en-US" sz="2000" kern="0" spc="-150">
                <a:solidFill>
                  <a:srgbClr val="000066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Arial" panose="020B0604020202020204" pitchFamily="34" charset="0"/>
              </a:endParaRPr>
            </a:p>
          </p:txBody>
        </p:sp>
      </p:grpSp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5CCE05E1-8ABE-5977-CC0F-240A31B85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· </a:t>
            </a:r>
            <a:fld id="{E06FA517-99C4-4931-8AF6-A43C2876D6DD}" type="slidenum">
              <a:rPr lang="ko-KR" altLang="en-US" smtClean="0"/>
              <a:pPr/>
              <a:t>40</a:t>
            </a:fld>
            <a:r>
              <a:rPr lang="ko-KR" altLang="en-US"/>
              <a:t> </a:t>
            </a:r>
            <a:r>
              <a:rPr lang="en-US" altLang="ko-KR"/>
              <a:t>· 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99940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531665-B6F0-E698-9153-EC4A7A1DD45D}"/>
              </a:ext>
            </a:extLst>
          </p:cNvPr>
          <p:cNvSpPr txBox="1"/>
          <p:nvPr/>
        </p:nvSpPr>
        <p:spPr>
          <a:xfrm>
            <a:off x="5718485" y="1356197"/>
            <a:ext cx="1074333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ko-KR" sz="6600">
                <a:solidFill>
                  <a:schemeClr val="bg1"/>
                </a:solidFill>
                <a:latin typeface="Times New Roman" panose="02020603050405020304" pitchFamily="18" charset="0"/>
                <a:ea typeface="a옛날사진관4"/>
                <a:cs typeface="Times New Roman" panose="02020603050405020304" pitchFamily="18" charset="0"/>
              </a:rPr>
              <a:t>Ⅳ</a:t>
            </a:r>
            <a:endParaRPr lang="ko-KR" altLang="en-US" sz="6600" dirty="0">
              <a:solidFill>
                <a:schemeClr val="bg1"/>
              </a:solidFill>
              <a:latin typeface="Times New Roman" panose="02020603050405020304" pitchFamily="18" charset="0"/>
              <a:ea typeface="a옛날사진관4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6384F5-EBA0-C3A6-5DF1-6D4E0714C2C0}"/>
              </a:ext>
            </a:extLst>
          </p:cNvPr>
          <p:cNvSpPr txBox="1"/>
          <p:nvPr/>
        </p:nvSpPr>
        <p:spPr>
          <a:xfrm>
            <a:off x="6895730" y="2464193"/>
            <a:ext cx="3618298" cy="23083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kumimoji="1" lang="ko-KR" altLang="en-US" sz="4800" kern="0" spc="-150">
                <a:solidFill>
                  <a:srgbClr val="000066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Arial" panose="020B0604020202020204" pitchFamily="34" charset="0"/>
              </a:rPr>
              <a:t>내실 있는</a:t>
            </a:r>
            <a:br>
              <a:rPr kumimoji="1" lang="en-US" altLang="ko-KR" sz="4800" kern="0" spc="-150">
                <a:solidFill>
                  <a:srgbClr val="000066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Arial" panose="020B0604020202020204" pitchFamily="34" charset="0"/>
              </a:rPr>
            </a:br>
            <a:r>
              <a:rPr kumimoji="1" lang="ko-KR" altLang="en-US" sz="4800" kern="0" spc="-150">
                <a:solidFill>
                  <a:srgbClr val="000066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Arial" panose="020B0604020202020204" pitchFamily="34" charset="0"/>
              </a:rPr>
              <a:t>위험성평가를</a:t>
            </a:r>
            <a:br>
              <a:rPr kumimoji="1" lang="en-US" altLang="ko-KR" sz="4800" kern="0" spc="-150">
                <a:solidFill>
                  <a:srgbClr val="000066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Arial" panose="020B0604020202020204" pitchFamily="34" charset="0"/>
              </a:rPr>
            </a:br>
            <a:r>
              <a:rPr kumimoji="1" lang="ko-KR" altLang="en-US" sz="4800" kern="0" spc="-150">
                <a:solidFill>
                  <a:srgbClr val="000066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Arial" panose="020B0604020202020204" pitchFamily="34" charset="0"/>
              </a:rPr>
              <a:t>위해서는</a:t>
            </a:r>
            <a:r>
              <a:rPr kumimoji="1" lang="en-US" altLang="ko-KR" sz="4800" kern="0" spc="-150">
                <a:solidFill>
                  <a:srgbClr val="000066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66688750"/>
      </p:ext>
    </p:extLst>
  </p:cSld>
  <p:clrMapOvr>
    <a:masterClrMapping/>
  </p:clrMapOvr>
</p:sld>
</file>

<file path=ppt/slides/slide4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7788" y="388207"/>
            <a:ext cx="49125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Ⅳ. </a:t>
            </a:r>
            <a:r>
              <a:rPr lang="ko-KR" altLang="en-US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내실 있는 위험성평가를 위해서는</a:t>
            </a:r>
            <a:r>
              <a:rPr lang="en-US" altLang="ko-KR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?</a:t>
            </a:r>
            <a:endParaRPr lang="en-US" altLang="ko-KR" spc="-7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7" name="그룹 6"/>
          <p:cNvGrpSpPr/>
          <p:nvPr/>
        </p:nvGrpSpPr>
        <p:grpSpPr>
          <a:xfrm rot="0">
            <a:off x="593058" y="968349"/>
            <a:ext cx="438912" cy="438912"/>
            <a:chOff x="524256" y="975360"/>
            <a:chExt cx="438912" cy="438912"/>
          </a:xfrm>
        </p:grpSpPr>
        <p:sp>
          <p:nvSpPr>
            <p:cNvPr id="8" name="사각형: 둥근 모서리 7"/>
            <p:cNvSpPr/>
            <p:nvPr/>
          </p:nvSpPr>
          <p:spPr>
            <a:xfrm>
              <a:off x="524256" y="975360"/>
              <a:ext cx="438912" cy="438912"/>
            </a:xfrm>
            <a:prstGeom prst="roundRect">
              <a:avLst>
                <a:gd name="adj" fmla="val 16667"/>
              </a:avLst>
            </a:prstGeom>
            <a:solidFill>
              <a:srgbClr val="f1767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9" name="이등변 삼각형 8"/>
            <p:cNvSpPr/>
            <p:nvPr/>
          </p:nvSpPr>
          <p:spPr>
            <a:xfrm rot="5400000">
              <a:off x="633862" y="1100118"/>
              <a:ext cx="219700" cy="1893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095768" y="907536"/>
            <a:ext cx="6038833" cy="646331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lvl="0">
              <a:defRPr/>
            </a:pPr>
            <a:r>
              <a:rPr kumimoji="1" lang="ko-KR" altLang="en-US" sz="3600" kern="0" spc="-150">
                <a:solidFill>
                  <a:srgbClr val="ed4d4d"/>
                </a:solidFill>
                <a:latin typeface="G마켓 산스 TTF Bold"/>
                <a:ea typeface="G마켓 산스 TTF Bold"/>
                <a:cs typeface="Arial"/>
              </a:rPr>
              <a:t>사업주의 관심과 의지</a:t>
            </a:r>
            <a:r>
              <a:rPr kumimoji="1" lang="ko-KR" altLang="en-US" sz="3600" kern="0" spc="-150">
                <a:solidFill>
                  <a:srgbClr val="000066"/>
                </a:solidFill>
                <a:latin typeface="G마켓 산스 TTF Bold"/>
                <a:ea typeface="G마켓 산스 TTF Bold"/>
                <a:cs typeface="Arial"/>
              </a:rPr>
              <a:t>가 절대적</a:t>
            </a:r>
            <a:endParaRPr kumimoji="1" lang="ko-KR" altLang="en-US" sz="3600" kern="0" spc="-150">
              <a:solidFill>
                <a:srgbClr val="ed4d4d"/>
              </a:solidFill>
              <a:latin typeface="G마켓 산스 TTF Bold"/>
              <a:ea typeface="G마켓 산스 TTF Bold"/>
              <a:cs typeface="Arial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93058" y="2979419"/>
            <a:ext cx="2677824" cy="3659011"/>
          </a:xfrm>
          <a:prstGeom prst="rect">
            <a:avLst/>
          </a:prstGeom>
        </p:spPr>
      </p:pic>
      <p:sp>
        <p:nvSpPr>
          <p:cNvPr id="13" name="사각형: 둥근 모서리 12"/>
          <p:cNvSpPr/>
          <p:nvPr/>
        </p:nvSpPr>
        <p:spPr>
          <a:xfrm>
            <a:off x="3541133" y="1882111"/>
            <a:ext cx="8057809" cy="2113114"/>
          </a:xfrm>
          <a:prstGeom prst="roundRect">
            <a:avLst>
              <a:gd name="adj" fmla="val 62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4230474" y="3163739"/>
            <a:ext cx="76787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>
                <a:solidFill>
                  <a:srgbClr val="000066"/>
                </a:solidFill>
                <a:latin typeface="+mn-ea"/>
              </a:rPr>
              <a:t> * </a:t>
            </a:r>
            <a:r>
              <a:rPr lang="ko-KR" altLang="en-US">
                <a:solidFill>
                  <a:srgbClr val="000066"/>
                </a:solidFill>
                <a:latin typeface="+mn-ea"/>
              </a:rPr>
              <a:t>위험성평가 우수사업장 선정된 사업장은</a:t>
            </a:r>
            <a:endParaRPr lang="ko-KR" altLang="en-US">
              <a:solidFill>
                <a:srgbClr val="000066"/>
              </a:solidFill>
              <a:latin typeface="+mn-ea"/>
            </a:endParaRPr>
          </a:p>
          <a:p>
            <a:pPr lvl="0">
              <a:defRPr/>
            </a:pPr>
            <a:r>
              <a:rPr lang="en-US" altLang="ko-KR">
                <a:solidFill>
                  <a:srgbClr val="000066"/>
                </a:solidFill>
                <a:latin typeface="+mn-ea"/>
              </a:rPr>
              <a:t>   </a:t>
            </a:r>
            <a:r>
              <a:rPr lang="ko-KR" altLang="en-US">
                <a:solidFill>
                  <a:srgbClr val="000066"/>
                </a:solidFill>
                <a:latin typeface="+mn-ea"/>
              </a:rPr>
              <a:t>안전에 대한 사업주의 의지에서 시작됨을 선정과정에서 알 수 있음</a:t>
            </a:r>
            <a:endParaRPr lang="ko-KR" altLang="en-US">
              <a:solidFill>
                <a:srgbClr val="000066"/>
              </a:solidFill>
              <a:latin typeface="+mn-ea"/>
            </a:endParaRPr>
          </a:p>
        </p:txBody>
      </p:sp>
      <p:grpSp>
        <p:nvGrpSpPr>
          <p:cNvPr id="15" name="그룹 14"/>
          <p:cNvGrpSpPr/>
          <p:nvPr/>
        </p:nvGrpSpPr>
        <p:grpSpPr>
          <a:xfrm rot="0">
            <a:off x="3820815" y="2246056"/>
            <a:ext cx="285154" cy="269980"/>
            <a:chOff x="346869" y="1820387"/>
            <a:chExt cx="617538" cy="584675"/>
          </a:xfrm>
          <a:solidFill>
            <a:srgbClr val="000000"/>
          </a:solidFill>
        </p:grpSpPr>
        <p:sp>
          <p:nvSpPr>
            <p:cNvPr id="16" name="Freeform 74"/>
            <p:cNvSpPr/>
            <p:nvPr/>
          </p:nvSpPr>
          <p:spPr>
            <a:xfrm flipH="1">
              <a:off x="346869" y="1868487"/>
              <a:ext cx="536575" cy="536575"/>
            </a:xfrm>
            <a:custGeom>
              <a:avLst/>
              <a:gdLst>
                <a:gd name="T0" fmla="*/ 167 w 676"/>
                <a:gd name="T1" fmla="*/ 0 h 676"/>
                <a:gd name="T2" fmla="*/ 158 w 676"/>
                <a:gd name="T3" fmla="*/ 0 h 676"/>
                <a:gd name="T4" fmla="*/ 508 w 676"/>
                <a:gd name="T5" fmla="*/ 73 h 676"/>
                <a:gd name="T6" fmla="*/ 527 w 676"/>
                <a:gd name="T7" fmla="*/ 74 h 676"/>
                <a:gd name="T8" fmla="*/ 562 w 676"/>
                <a:gd name="T9" fmla="*/ 89 h 676"/>
                <a:gd name="T10" fmla="*/ 586 w 676"/>
                <a:gd name="T11" fmla="*/ 114 h 676"/>
                <a:gd name="T12" fmla="*/ 601 w 676"/>
                <a:gd name="T13" fmla="*/ 149 h 676"/>
                <a:gd name="T14" fmla="*/ 603 w 676"/>
                <a:gd name="T15" fmla="*/ 508 h 676"/>
                <a:gd name="T16" fmla="*/ 601 w 676"/>
                <a:gd name="T17" fmla="*/ 527 h 676"/>
                <a:gd name="T18" fmla="*/ 586 w 676"/>
                <a:gd name="T19" fmla="*/ 560 h 676"/>
                <a:gd name="T20" fmla="*/ 562 w 676"/>
                <a:gd name="T21" fmla="*/ 587 h 676"/>
                <a:gd name="T22" fmla="*/ 527 w 676"/>
                <a:gd name="T23" fmla="*/ 601 h 676"/>
                <a:gd name="T24" fmla="*/ 167 w 676"/>
                <a:gd name="T25" fmla="*/ 603 h 676"/>
                <a:gd name="T26" fmla="*/ 149 w 676"/>
                <a:gd name="T27" fmla="*/ 601 h 676"/>
                <a:gd name="T28" fmla="*/ 115 w 676"/>
                <a:gd name="T29" fmla="*/ 587 h 676"/>
                <a:gd name="T30" fmla="*/ 89 w 676"/>
                <a:gd name="T31" fmla="*/ 560 h 676"/>
                <a:gd name="T32" fmla="*/ 76 w 676"/>
                <a:gd name="T33" fmla="*/ 527 h 676"/>
                <a:gd name="T34" fmla="*/ 74 w 676"/>
                <a:gd name="T35" fmla="*/ 408 h 676"/>
                <a:gd name="T36" fmla="*/ 0 w 676"/>
                <a:gd name="T37" fmla="*/ 508 h 676"/>
                <a:gd name="T38" fmla="*/ 2 w 676"/>
                <a:gd name="T39" fmla="*/ 525 h 676"/>
                <a:gd name="T40" fmla="*/ 7 w 676"/>
                <a:gd name="T41" fmla="*/ 557 h 676"/>
                <a:gd name="T42" fmla="*/ 20 w 676"/>
                <a:gd name="T43" fmla="*/ 588 h 676"/>
                <a:gd name="T44" fmla="*/ 39 w 676"/>
                <a:gd name="T45" fmla="*/ 614 h 676"/>
                <a:gd name="T46" fmla="*/ 61 w 676"/>
                <a:gd name="T47" fmla="*/ 637 h 676"/>
                <a:gd name="T48" fmla="*/ 89 w 676"/>
                <a:gd name="T49" fmla="*/ 655 h 676"/>
                <a:gd name="T50" fmla="*/ 119 w 676"/>
                <a:gd name="T51" fmla="*/ 668 h 676"/>
                <a:gd name="T52" fmla="*/ 151 w 676"/>
                <a:gd name="T53" fmla="*/ 674 h 676"/>
                <a:gd name="T54" fmla="*/ 508 w 676"/>
                <a:gd name="T55" fmla="*/ 676 h 676"/>
                <a:gd name="T56" fmla="*/ 525 w 676"/>
                <a:gd name="T57" fmla="*/ 674 h 676"/>
                <a:gd name="T58" fmla="*/ 558 w 676"/>
                <a:gd name="T59" fmla="*/ 668 h 676"/>
                <a:gd name="T60" fmla="*/ 588 w 676"/>
                <a:gd name="T61" fmla="*/ 655 h 676"/>
                <a:gd name="T62" fmla="*/ 616 w 676"/>
                <a:gd name="T63" fmla="*/ 637 h 676"/>
                <a:gd name="T64" fmla="*/ 638 w 676"/>
                <a:gd name="T65" fmla="*/ 614 h 676"/>
                <a:gd name="T66" fmla="*/ 655 w 676"/>
                <a:gd name="T67" fmla="*/ 588 h 676"/>
                <a:gd name="T68" fmla="*/ 668 w 676"/>
                <a:gd name="T69" fmla="*/ 557 h 676"/>
                <a:gd name="T70" fmla="*/ 676 w 676"/>
                <a:gd name="T71" fmla="*/ 525 h 676"/>
                <a:gd name="T72" fmla="*/ 676 w 676"/>
                <a:gd name="T73" fmla="*/ 168 h 676"/>
                <a:gd name="T74" fmla="*/ 676 w 676"/>
                <a:gd name="T75" fmla="*/ 151 h 676"/>
                <a:gd name="T76" fmla="*/ 668 w 676"/>
                <a:gd name="T77" fmla="*/ 117 h 676"/>
                <a:gd name="T78" fmla="*/ 655 w 676"/>
                <a:gd name="T79" fmla="*/ 87 h 676"/>
                <a:gd name="T80" fmla="*/ 638 w 676"/>
                <a:gd name="T81" fmla="*/ 61 h 676"/>
                <a:gd name="T82" fmla="*/ 616 w 676"/>
                <a:gd name="T83" fmla="*/ 37 h 676"/>
                <a:gd name="T84" fmla="*/ 588 w 676"/>
                <a:gd name="T85" fmla="*/ 20 h 676"/>
                <a:gd name="T86" fmla="*/ 558 w 676"/>
                <a:gd name="T87" fmla="*/ 7 h 676"/>
                <a:gd name="T88" fmla="*/ 525 w 676"/>
                <a:gd name="T89" fmla="*/ 0 h 676"/>
                <a:gd name="T90" fmla="*/ 508 w 676"/>
                <a:gd name="T91" fmla="*/ 0 h 6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76" h="676">
                  <a:moveTo>
                    <a:pt x="508" y="0"/>
                  </a:moveTo>
                  <a:lnTo>
                    <a:pt x="167" y="0"/>
                  </a:lnTo>
                  <a:lnTo>
                    <a:pt x="167" y="0"/>
                  </a:lnTo>
                  <a:lnTo>
                    <a:pt x="158" y="0"/>
                  </a:lnTo>
                  <a:lnTo>
                    <a:pt x="197" y="73"/>
                  </a:lnTo>
                  <a:lnTo>
                    <a:pt x="508" y="73"/>
                  </a:lnTo>
                  <a:lnTo>
                    <a:pt x="508" y="73"/>
                  </a:lnTo>
                  <a:lnTo>
                    <a:pt x="527" y="74"/>
                  </a:lnTo>
                  <a:lnTo>
                    <a:pt x="545" y="80"/>
                  </a:lnTo>
                  <a:lnTo>
                    <a:pt x="562" y="89"/>
                  </a:lnTo>
                  <a:lnTo>
                    <a:pt x="575" y="101"/>
                  </a:lnTo>
                  <a:lnTo>
                    <a:pt x="586" y="114"/>
                  </a:lnTo>
                  <a:lnTo>
                    <a:pt x="596" y="130"/>
                  </a:lnTo>
                  <a:lnTo>
                    <a:pt x="601" y="149"/>
                  </a:lnTo>
                  <a:lnTo>
                    <a:pt x="603" y="168"/>
                  </a:lnTo>
                  <a:lnTo>
                    <a:pt x="603" y="508"/>
                  </a:lnTo>
                  <a:lnTo>
                    <a:pt x="603" y="508"/>
                  </a:lnTo>
                  <a:lnTo>
                    <a:pt x="601" y="527"/>
                  </a:lnTo>
                  <a:lnTo>
                    <a:pt x="596" y="544"/>
                  </a:lnTo>
                  <a:lnTo>
                    <a:pt x="586" y="560"/>
                  </a:lnTo>
                  <a:lnTo>
                    <a:pt x="575" y="575"/>
                  </a:lnTo>
                  <a:lnTo>
                    <a:pt x="562" y="587"/>
                  </a:lnTo>
                  <a:lnTo>
                    <a:pt x="545" y="596"/>
                  </a:lnTo>
                  <a:lnTo>
                    <a:pt x="527" y="601"/>
                  </a:lnTo>
                  <a:lnTo>
                    <a:pt x="508" y="603"/>
                  </a:lnTo>
                  <a:lnTo>
                    <a:pt x="167" y="603"/>
                  </a:lnTo>
                  <a:lnTo>
                    <a:pt x="167" y="603"/>
                  </a:lnTo>
                  <a:lnTo>
                    <a:pt x="149" y="601"/>
                  </a:lnTo>
                  <a:lnTo>
                    <a:pt x="132" y="596"/>
                  </a:lnTo>
                  <a:lnTo>
                    <a:pt x="115" y="587"/>
                  </a:lnTo>
                  <a:lnTo>
                    <a:pt x="100" y="575"/>
                  </a:lnTo>
                  <a:lnTo>
                    <a:pt x="89" y="560"/>
                  </a:lnTo>
                  <a:lnTo>
                    <a:pt x="82" y="544"/>
                  </a:lnTo>
                  <a:lnTo>
                    <a:pt x="76" y="527"/>
                  </a:lnTo>
                  <a:lnTo>
                    <a:pt x="74" y="508"/>
                  </a:lnTo>
                  <a:lnTo>
                    <a:pt x="74" y="408"/>
                  </a:lnTo>
                  <a:lnTo>
                    <a:pt x="0" y="330"/>
                  </a:lnTo>
                  <a:lnTo>
                    <a:pt x="0" y="508"/>
                  </a:lnTo>
                  <a:lnTo>
                    <a:pt x="0" y="508"/>
                  </a:lnTo>
                  <a:lnTo>
                    <a:pt x="2" y="525"/>
                  </a:lnTo>
                  <a:lnTo>
                    <a:pt x="3" y="542"/>
                  </a:lnTo>
                  <a:lnTo>
                    <a:pt x="7" y="557"/>
                  </a:lnTo>
                  <a:lnTo>
                    <a:pt x="13" y="573"/>
                  </a:lnTo>
                  <a:lnTo>
                    <a:pt x="20" y="588"/>
                  </a:lnTo>
                  <a:lnTo>
                    <a:pt x="30" y="601"/>
                  </a:lnTo>
                  <a:lnTo>
                    <a:pt x="39" y="614"/>
                  </a:lnTo>
                  <a:lnTo>
                    <a:pt x="50" y="626"/>
                  </a:lnTo>
                  <a:lnTo>
                    <a:pt x="61" y="637"/>
                  </a:lnTo>
                  <a:lnTo>
                    <a:pt x="74" y="646"/>
                  </a:lnTo>
                  <a:lnTo>
                    <a:pt x="89" y="655"/>
                  </a:lnTo>
                  <a:lnTo>
                    <a:pt x="102" y="663"/>
                  </a:lnTo>
                  <a:lnTo>
                    <a:pt x="119" y="668"/>
                  </a:lnTo>
                  <a:lnTo>
                    <a:pt x="134" y="672"/>
                  </a:lnTo>
                  <a:lnTo>
                    <a:pt x="151" y="674"/>
                  </a:lnTo>
                  <a:lnTo>
                    <a:pt x="167" y="676"/>
                  </a:lnTo>
                  <a:lnTo>
                    <a:pt x="508" y="676"/>
                  </a:lnTo>
                  <a:lnTo>
                    <a:pt x="508" y="676"/>
                  </a:lnTo>
                  <a:lnTo>
                    <a:pt x="525" y="674"/>
                  </a:lnTo>
                  <a:lnTo>
                    <a:pt x="542" y="672"/>
                  </a:lnTo>
                  <a:lnTo>
                    <a:pt x="558" y="668"/>
                  </a:lnTo>
                  <a:lnTo>
                    <a:pt x="573" y="663"/>
                  </a:lnTo>
                  <a:lnTo>
                    <a:pt x="588" y="655"/>
                  </a:lnTo>
                  <a:lnTo>
                    <a:pt x="603" y="646"/>
                  </a:lnTo>
                  <a:lnTo>
                    <a:pt x="616" y="637"/>
                  </a:lnTo>
                  <a:lnTo>
                    <a:pt x="627" y="626"/>
                  </a:lnTo>
                  <a:lnTo>
                    <a:pt x="638" y="614"/>
                  </a:lnTo>
                  <a:lnTo>
                    <a:pt x="648" y="601"/>
                  </a:lnTo>
                  <a:lnTo>
                    <a:pt x="655" y="588"/>
                  </a:lnTo>
                  <a:lnTo>
                    <a:pt x="663" y="573"/>
                  </a:lnTo>
                  <a:lnTo>
                    <a:pt x="668" y="557"/>
                  </a:lnTo>
                  <a:lnTo>
                    <a:pt x="674" y="542"/>
                  </a:lnTo>
                  <a:lnTo>
                    <a:pt x="676" y="525"/>
                  </a:lnTo>
                  <a:lnTo>
                    <a:pt x="676" y="508"/>
                  </a:lnTo>
                  <a:lnTo>
                    <a:pt x="676" y="168"/>
                  </a:lnTo>
                  <a:lnTo>
                    <a:pt x="676" y="168"/>
                  </a:lnTo>
                  <a:lnTo>
                    <a:pt x="676" y="151"/>
                  </a:lnTo>
                  <a:lnTo>
                    <a:pt x="674" y="134"/>
                  </a:lnTo>
                  <a:lnTo>
                    <a:pt x="668" y="117"/>
                  </a:lnTo>
                  <a:lnTo>
                    <a:pt x="663" y="102"/>
                  </a:lnTo>
                  <a:lnTo>
                    <a:pt x="655" y="87"/>
                  </a:lnTo>
                  <a:lnTo>
                    <a:pt x="648" y="74"/>
                  </a:lnTo>
                  <a:lnTo>
                    <a:pt x="638" y="61"/>
                  </a:lnTo>
                  <a:lnTo>
                    <a:pt x="627" y="48"/>
                  </a:lnTo>
                  <a:lnTo>
                    <a:pt x="616" y="37"/>
                  </a:lnTo>
                  <a:lnTo>
                    <a:pt x="603" y="28"/>
                  </a:lnTo>
                  <a:lnTo>
                    <a:pt x="588" y="20"/>
                  </a:lnTo>
                  <a:lnTo>
                    <a:pt x="573" y="13"/>
                  </a:lnTo>
                  <a:lnTo>
                    <a:pt x="558" y="7"/>
                  </a:lnTo>
                  <a:lnTo>
                    <a:pt x="542" y="4"/>
                  </a:lnTo>
                  <a:lnTo>
                    <a:pt x="525" y="0"/>
                  </a:lnTo>
                  <a:lnTo>
                    <a:pt x="508" y="0"/>
                  </a:lnTo>
                  <a:lnTo>
                    <a:pt x="50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>
                <a:latin typeface="KoPub돋움체 Medium"/>
                <a:ea typeface="KoPub돋움체 Medium"/>
              </a:endParaRPr>
            </a:p>
          </p:txBody>
        </p:sp>
        <p:sp>
          <p:nvSpPr>
            <p:cNvPr id="17" name="Freeform 33"/>
            <p:cNvSpPr/>
            <p:nvPr/>
          </p:nvSpPr>
          <p:spPr>
            <a:xfrm>
              <a:off x="434181" y="1820387"/>
              <a:ext cx="530226" cy="447675"/>
            </a:xfrm>
            <a:custGeom>
              <a:avLst/>
              <a:gdLst>
                <a:gd name="T0" fmla="*/ 666 w 668"/>
                <a:gd name="T1" fmla="*/ 13 h 564"/>
                <a:gd name="T2" fmla="*/ 657 w 668"/>
                <a:gd name="T3" fmla="*/ 4 h 564"/>
                <a:gd name="T4" fmla="*/ 640 w 668"/>
                <a:gd name="T5" fmla="*/ 0 h 564"/>
                <a:gd name="T6" fmla="*/ 631 w 668"/>
                <a:gd name="T7" fmla="*/ 0 h 564"/>
                <a:gd name="T8" fmla="*/ 597 w 668"/>
                <a:gd name="T9" fmla="*/ 9 h 564"/>
                <a:gd name="T10" fmla="*/ 577 w 668"/>
                <a:gd name="T11" fmla="*/ 22 h 564"/>
                <a:gd name="T12" fmla="*/ 556 w 668"/>
                <a:gd name="T13" fmla="*/ 39 h 564"/>
                <a:gd name="T14" fmla="*/ 493 w 668"/>
                <a:gd name="T15" fmla="*/ 114 h 564"/>
                <a:gd name="T16" fmla="*/ 445 w 668"/>
                <a:gd name="T17" fmla="*/ 179 h 564"/>
                <a:gd name="T18" fmla="*/ 305 w 668"/>
                <a:gd name="T19" fmla="*/ 386 h 564"/>
                <a:gd name="T20" fmla="*/ 286 w 668"/>
                <a:gd name="T21" fmla="*/ 413 h 564"/>
                <a:gd name="T22" fmla="*/ 251 w 668"/>
                <a:gd name="T23" fmla="*/ 363 h 564"/>
                <a:gd name="T24" fmla="*/ 208 w 668"/>
                <a:gd name="T25" fmla="*/ 315 h 564"/>
                <a:gd name="T26" fmla="*/ 171 w 668"/>
                <a:gd name="T27" fmla="*/ 287 h 564"/>
                <a:gd name="T28" fmla="*/ 143 w 668"/>
                <a:gd name="T29" fmla="*/ 272 h 564"/>
                <a:gd name="T30" fmla="*/ 113 w 668"/>
                <a:gd name="T31" fmla="*/ 265 h 564"/>
                <a:gd name="T32" fmla="*/ 98 w 668"/>
                <a:gd name="T33" fmla="*/ 261 h 564"/>
                <a:gd name="T34" fmla="*/ 65 w 668"/>
                <a:gd name="T35" fmla="*/ 266 h 564"/>
                <a:gd name="T36" fmla="*/ 33 w 668"/>
                <a:gd name="T37" fmla="*/ 281 h 564"/>
                <a:gd name="T38" fmla="*/ 9 w 668"/>
                <a:gd name="T39" fmla="*/ 304 h 564"/>
                <a:gd name="T40" fmla="*/ 0 w 668"/>
                <a:gd name="T41" fmla="*/ 324 h 564"/>
                <a:gd name="T42" fmla="*/ 0 w 668"/>
                <a:gd name="T43" fmla="*/ 332 h 564"/>
                <a:gd name="T44" fmla="*/ 11 w 668"/>
                <a:gd name="T45" fmla="*/ 343 h 564"/>
                <a:gd name="T46" fmla="*/ 20 w 668"/>
                <a:gd name="T47" fmla="*/ 345 h 564"/>
                <a:gd name="T48" fmla="*/ 54 w 668"/>
                <a:gd name="T49" fmla="*/ 354 h 564"/>
                <a:gd name="T50" fmla="*/ 85 w 668"/>
                <a:gd name="T51" fmla="*/ 374 h 564"/>
                <a:gd name="T52" fmla="*/ 115 w 668"/>
                <a:gd name="T53" fmla="*/ 402 h 564"/>
                <a:gd name="T54" fmla="*/ 165 w 668"/>
                <a:gd name="T55" fmla="*/ 467 h 564"/>
                <a:gd name="T56" fmla="*/ 218 w 668"/>
                <a:gd name="T57" fmla="*/ 553 h 564"/>
                <a:gd name="T58" fmla="*/ 219 w 668"/>
                <a:gd name="T59" fmla="*/ 557 h 564"/>
                <a:gd name="T60" fmla="*/ 232 w 668"/>
                <a:gd name="T61" fmla="*/ 564 h 564"/>
                <a:gd name="T62" fmla="*/ 242 w 668"/>
                <a:gd name="T63" fmla="*/ 564 h 564"/>
                <a:gd name="T64" fmla="*/ 266 w 668"/>
                <a:gd name="T65" fmla="*/ 561 h 564"/>
                <a:gd name="T66" fmla="*/ 294 w 668"/>
                <a:gd name="T67" fmla="*/ 549 h 564"/>
                <a:gd name="T68" fmla="*/ 318 w 668"/>
                <a:gd name="T69" fmla="*/ 533 h 564"/>
                <a:gd name="T70" fmla="*/ 333 w 668"/>
                <a:gd name="T71" fmla="*/ 516 h 564"/>
                <a:gd name="T72" fmla="*/ 350 w 668"/>
                <a:gd name="T73" fmla="*/ 482 h 564"/>
                <a:gd name="T74" fmla="*/ 415 w 668"/>
                <a:gd name="T75" fmla="*/ 378 h 564"/>
                <a:gd name="T76" fmla="*/ 506 w 668"/>
                <a:gd name="T77" fmla="*/ 240 h 564"/>
                <a:gd name="T78" fmla="*/ 607 w 668"/>
                <a:gd name="T79" fmla="*/ 104 h 564"/>
                <a:gd name="T80" fmla="*/ 657 w 668"/>
                <a:gd name="T81" fmla="*/ 45 h 564"/>
                <a:gd name="T82" fmla="*/ 666 w 668"/>
                <a:gd name="T83" fmla="*/ 28 h 564"/>
                <a:gd name="T84" fmla="*/ 666 w 668"/>
                <a:gd name="T85" fmla="*/ 13 h 5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68" h="564">
                  <a:moveTo>
                    <a:pt x="666" y="13"/>
                  </a:moveTo>
                  <a:lnTo>
                    <a:pt x="666" y="13"/>
                  </a:lnTo>
                  <a:lnTo>
                    <a:pt x="663" y="9"/>
                  </a:lnTo>
                  <a:lnTo>
                    <a:pt x="657" y="4"/>
                  </a:lnTo>
                  <a:lnTo>
                    <a:pt x="650" y="2"/>
                  </a:lnTo>
                  <a:lnTo>
                    <a:pt x="640" y="0"/>
                  </a:lnTo>
                  <a:lnTo>
                    <a:pt x="640" y="0"/>
                  </a:lnTo>
                  <a:lnTo>
                    <a:pt x="631" y="0"/>
                  </a:lnTo>
                  <a:lnTo>
                    <a:pt x="620" y="2"/>
                  </a:lnTo>
                  <a:lnTo>
                    <a:pt x="597" y="9"/>
                  </a:lnTo>
                  <a:lnTo>
                    <a:pt x="586" y="15"/>
                  </a:lnTo>
                  <a:lnTo>
                    <a:pt x="577" y="22"/>
                  </a:lnTo>
                  <a:lnTo>
                    <a:pt x="566" y="30"/>
                  </a:lnTo>
                  <a:lnTo>
                    <a:pt x="556" y="39"/>
                  </a:lnTo>
                  <a:lnTo>
                    <a:pt x="556" y="39"/>
                  </a:lnTo>
                  <a:lnTo>
                    <a:pt x="493" y="114"/>
                  </a:lnTo>
                  <a:lnTo>
                    <a:pt x="469" y="145"/>
                  </a:lnTo>
                  <a:lnTo>
                    <a:pt x="445" y="179"/>
                  </a:lnTo>
                  <a:lnTo>
                    <a:pt x="387" y="259"/>
                  </a:lnTo>
                  <a:lnTo>
                    <a:pt x="305" y="386"/>
                  </a:lnTo>
                  <a:lnTo>
                    <a:pt x="286" y="413"/>
                  </a:lnTo>
                  <a:lnTo>
                    <a:pt x="286" y="413"/>
                  </a:lnTo>
                  <a:lnTo>
                    <a:pt x="270" y="387"/>
                  </a:lnTo>
                  <a:lnTo>
                    <a:pt x="251" y="363"/>
                  </a:lnTo>
                  <a:lnTo>
                    <a:pt x="231" y="339"/>
                  </a:lnTo>
                  <a:lnTo>
                    <a:pt x="208" y="315"/>
                  </a:lnTo>
                  <a:lnTo>
                    <a:pt x="184" y="296"/>
                  </a:lnTo>
                  <a:lnTo>
                    <a:pt x="171" y="287"/>
                  </a:lnTo>
                  <a:lnTo>
                    <a:pt x="156" y="279"/>
                  </a:lnTo>
                  <a:lnTo>
                    <a:pt x="143" y="272"/>
                  </a:lnTo>
                  <a:lnTo>
                    <a:pt x="128" y="268"/>
                  </a:lnTo>
                  <a:lnTo>
                    <a:pt x="113" y="265"/>
                  </a:lnTo>
                  <a:lnTo>
                    <a:pt x="98" y="261"/>
                  </a:lnTo>
                  <a:lnTo>
                    <a:pt x="98" y="261"/>
                  </a:lnTo>
                  <a:lnTo>
                    <a:pt x="82" y="263"/>
                  </a:lnTo>
                  <a:lnTo>
                    <a:pt x="65" y="266"/>
                  </a:lnTo>
                  <a:lnTo>
                    <a:pt x="48" y="274"/>
                  </a:lnTo>
                  <a:lnTo>
                    <a:pt x="33" y="281"/>
                  </a:lnTo>
                  <a:lnTo>
                    <a:pt x="20" y="292"/>
                  </a:lnTo>
                  <a:lnTo>
                    <a:pt x="9" y="304"/>
                  </a:lnTo>
                  <a:lnTo>
                    <a:pt x="2" y="315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0" y="332"/>
                  </a:lnTo>
                  <a:lnTo>
                    <a:pt x="3" y="337"/>
                  </a:lnTo>
                  <a:lnTo>
                    <a:pt x="11" y="343"/>
                  </a:lnTo>
                  <a:lnTo>
                    <a:pt x="20" y="345"/>
                  </a:lnTo>
                  <a:lnTo>
                    <a:pt x="20" y="345"/>
                  </a:lnTo>
                  <a:lnTo>
                    <a:pt x="37" y="348"/>
                  </a:lnTo>
                  <a:lnTo>
                    <a:pt x="54" y="354"/>
                  </a:lnTo>
                  <a:lnTo>
                    <a:pt x="69" y="363"/>
                  </a:lnTo>
                  <a:lnTo>
                    <a:pt x="85" y="374"/>
                  </a:lnTo>
                  <a:lnTo>
                    <a:pt x="100" y="387"/>
                  </a:lnTo>
                  <a:lnTo>
                    <a:pt x="115" y="402"/>
                  </a:lnTo>
                  <a:lnTo>
                    <a:pt x="141" y="434"/>
                  </a:lnTo>
                  <a:lnTo>
                    <a:pt x="165" y="467"/>
                  </a:lnTo>
                  <a:lnTo>
                    <a:pt x="188" y="501"/>
                  </a:lnTo>
                  <a:lnTo>
                    <a:pt x="218" y="553"/>
                  </a:lnTo>
                  <a:lnTo>
                    <a:pt x="218" y="553"/>
                  </a:lnTo>
                  <a:lnTo>
                    <a:pt x="219" y="557"/>
                  </a:lnTo>
                  <a:lnTo>
                    <a:pt x="225" y="561"/>
                  </a:lnTo>
                  <a:lnTo>
                    <a:pt x="232" y="564"/>
                  </a:lnTo>
                  <a:lnTo>
                    <a:pt x="242" y="564"/>
                  </a:lnTo>
                  <a:lnTo>
                    <a:pt x="242" y="564"/>
                  </a:lnTo>
                  <a:lnTo>
                    <a:pt x="253" y="564"/>
                  </a:lnTo>
                  <a:lnTo>
                    <a:pt x="266" y="561"/>
                  </a:lnTo>
                  <a:lnTo>
                    <a:pt x="279" y="555"/>
                  </a:lnTo>
                  <a:lnTo>
                    <a:pt x="294" y="549"/>
                  </a:lnTo>
                  <a:lnTo>
                    <a:pt x="305" y="542"/>
                  </a:lnTo>
                  <a:lnTo>
                    <a:pt x="318" y="533"/>
                  </a:lnTo>
                  <a:lnTo>
                    <a:pt x="326" y="523"/>
                  </a:lnTo>
                  <a:lnTo>
                    <a:pt x="333" y="516"/>
                  </a:lnTo>
                  <a:lnTo>
                    <a:pt x="333" y="516"/>
                  </a:lnTo>
                  <a:lnTo>
                    <a:pt x="350" y="482"/>
                  </a:lnTo>
                  <a:lnTo>
                    <a:pt x="378" y="436"/>
                  </a:lnTo>
                  <a:lnTo>
                    <a:pt x="415" y="378"/>
                  </a:lnTo>
                  <a:lnTo>
                    <a:pt x="458" y="311"/>
                  </a:lnTo>
                  <a:lnTo>
                    <a:pt x="506" y="240"/>
                  </a:lnTo>
                  <a:lnTo>
                    <a:pt x="556" y="171"/>
                  </a:lnTo>
                  <a:lnTo>
                    <a:pt x="607" y="104"/>
                  </a:lnTo>
                  <a:lnTo>
                    <a:pt x="657" y="45"/>
                  </a:lnTo>
                  <a:lnTo>
                    <a:pt x="657" y="45"/>
                  </a:lnTo>
                  <a:lnTo>
                    <a:pt x="663" y="35"/>
                  </a:lnTo>
                  <a:lnTo>
                    <a:pt x="666" y="28"/>
                  </a:lnTo>
                  <a:lnTo>
                    <a:pt x="668" y="21"/>
                  </a:lnTo>
                  <a:lnTo>
                    <a:pt x="666" y="13"/>
                  </a:lnTo>
                  <a:lnTo>
                    <a:pt x="666" y="13"/>
                  </a:lnTo>
                  <a:close/>
                </a:path>
              </a:pathLst>
            </a:custGeom>
            <a:solidFill>
              <a:srgbClr val="ed4d4d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>
                <a:latin typeface="KoPub돋움체 Medium"/>
                <a:ea typeface="KoPub돋움체 Medium"/>
              </a:endParaRPr>
            </a:p>
          </p:txBody>
        </p:sp>
      </p:grpSp>
      <p:sp>
        <p:nvSpPr>
          <p:cNvPr id="18" name="사각형: 둥근 모서리 17"/>
          <p:cNvSpPr/>
          <p:nvPr/>
        </p:nvSpPr>
        <p:spPr>
          <a:xfrm>
            <a:off x="3541133" y="4288299"/>
            <a:ext cx="8057809" cy="1943692"/>
          </a:xfrm>
          <a:prstGeom prst="roundRect">
            <a:avLst>
              <a:gd name="adj" fmla="val 62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4131998" y="2149954"/>
            <a:ext cx="7507261" cy="943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800">
                <a:solidFill>
                  <a:srgbClr val="000066"/>
                </a:solidFill>
                <a:latin typeface="+mj-ea"/>
                <a:ea typeface="+mj-ea"/>
              </a:rPr>
              <a:t>사업주의 안전에 대한 의지와 관심이 </a:t>
            </a:r>
            <a:r>
              <a:rPr lang="ko-KR" altLang="en-US" sz="2800">
                <a:solidFill>
                  <a:srgbClr val="ed4d4d"/>
                </a:solidFill>
                <a:latin typeface="+mj-ea"/>
                <a:ea typeface="+mj-ea"/>
              </a:rPr>
              <a:t>위험성평가로 투영∙작동</a:t>
            </a:r>
            <a:r>
              <a:rPr lang="ko-KR" altLang="en-US" sz="2800">
                <a:solidFill>
                  <a:srgbClr val="000066"/>
                </a:solidFill>
                <a:latin typeface="+mj-ea"/>
                <a:ea typeface="+mj-ea"/>
              </a:rPr>
              <a:t>되어야 산업재해 감소로 이어짐</a:t>
            </a:r>
            <a:endParaRPr lang="en-US" altLang="ko-KR" sz="2800">
              <a:solidFill>
                <a:srgbClr val="000066"/>
              </a:solidFill>
              <a:latin typeface="+mj-ea"/>
              <a:ea typeface="+mj-ea"/>
            </a:endParaRPr>
          </a:p>
        </p:txBody>
      </p:sp>
      <p:grpSp>
        <p:nvGrpSpPr>
          <p:cNvPr id="20" name="그룹 19"/>
          <p:cNvGrpSpPr/>
          <p:nvPr/>
        </p:nvGrpSpPr>
        <p:grpSpPr>
          <a:xfrm rot="0">
            <a:off x="3820815" y="4673581"/>
            <a:ext cx="285154" cy="269980"/>
            <a:chOff x="346869" y="1820387"/>
            <a:chExt cx="617538" cy="584675"/>
          </a:xfrm>
          <a:solidFill>
            <a:srgbClr val="000000"/>
          </a:solidFill>
        </p:grpSpPr>
        <p:sp>
          <p:nvSpPr>
            <p:cNvPr id="21" name="Freeform 74"/>
            <p:cNvSpPr/>
            <p:nvPr/>
          </p:nvSpPr>
          <p:spPr>
            <a:xfrm flipH="1">
              <a:off x="346869" y="1868487"/>
              <a:ext cx="536575" cy="536575"/>
            </a:xfrm>
            <a:custGeom>
              <a:avLst/>
              <a:gdLst>
                <a:gd name="T0" fmla="*/ 167 w 676"/>
                <a:gd name="T1" fmla="*/ 0 h 676"/>
                <a:gd name="T2" fmla="*/ 158 w 676"/>
                <a:gd name="T3" fmla="*/ 0 h 676"/>
                <a:gd name="T4" fmla="*/ 508 w 676"/>
                <a:gd name="T5" fmla="*/ 73 h 676"/>
                <a:gd name="T6" fmla="*/ 527 w 676"/>
                <a:gd name="T7" fmla="*/ 74 h 676"/>
                <a:gd name="T8" fmla="*/ 562 w 676"/>
                <a:gd name="T9" fmla="*/ 89 h 676"/>
                <a:gd name="T10" fmla="*/ 586 w 676"/>
                <a:gd name="T11" fmla="*/ 114 h 676"/>
                <a:gd name="T12" fmla="*/ 601 w 676"/>
                <a:gd name="T13" fmla="*/ 149 h 676"/>
                <a:gd name="T14" fmla="*/ 603 w 676"/>
                <a:gd name="T15" fmla="*/ 508 h 676"/>
                <a:gd name="T16" fmla="*/ 601 w 676"/>
                <a:gd name="T17" fmla="*/ 527 h 676"/>
                <a:gd name="T18" fmla="*/ 586 w 676"/>
                <a:gd name="T19" fmla="*/ 560 h 676"/>
                <a:gd name="T20" fmla="*/ 562 w 676"/>
                <a:gd name="T21" fmla="*/ 587 h 676"/>
                <a:gd name="T22" fmla="*/ 527 w 676"/>
                <a:gd name="T23" fmla="*/ 601 h 676"/>
                <a:gd name="T24" fmla="*/ 167 w 676"/>
                <a:gd name="T25" fmla="*/ 603 h 676"/>
                <a:gd name="T26" fmla="*/ 149 w 676"/>
                <a:gd name="T27" fmla="*/ 601 h 676"/>
                <a:gd name="T28" fmla="*/ 115 w 676"/>
                <a:gd name="T29" fmla="*/ 587 h 676"/>
                <a:gd name="T30" fmla="*/ 89 w 676"/>
                <a:gd name="T31" fmla="*/ 560 h 676"/>
                <a:gd name="T32" fmla="*/ 76 w 676"/>
                <a:gd name="T33" fmla="*/ 527 h 676"/>
                <a:gd name="T34" fmla="*/ 74 w 676"/>
                <a:gd name="T35" fmla="*/ 408 h 676"/>
                <a:gd name="T36" fmla="*/ 0 w 676"/>
                <a:gd name="T37" fmla="*/ 508 h 676"/>
                <a:gd name="T38" fmla="*/ 2 w 676"/>
                <a:gd name="T39" fmla="*/ 525 h 676"/>
                <a:gd name="T40" fmla="*/ 7 w 676"/>
                <a:gd name="T41" fmla="*/ 557 h 676"/>
                <a:gd name="T42" fmla="*/ 20 w 676"/>
                <a:gd name="T43" fmla="*/ 588 h 676"/>
                <a:gd name="T44" fmla="*/ 39 w 676"/>
                <a:gd name="T45" fmla="*/ 614 h 676"/>
                <a:gd name="T46" fmla="*/ 61 w 676"/>
                <a:gd name="T47" fmla="*/ 637 h 676"/>
                <a:gd name="T48" fmla="*/ 89 w 676"/>
                <a:gd name="T49" fmla="*/ 655 h 676"/>
                <a:gd name="T50" fmla="*/ 119 w 676"/>
                <a:gd name="T51" fmla="*/ 668 h 676"/>
                <a:gd name="T52" fmla="*/ 151 w 676"/>
                <a:gd name="T53" fmla="*/ 674 h 676"/>
                <a:gd name="T54" fmla="*/ 508 w 676"/>
                <a:gd name="T55" fmla="*/ 676 h 676"/>
                <a:gd name="T56" fmla="*/ 525 w 676"/>
                <a:gd name="T57" fmla="*/ 674 h 676"/>
                <a:gd name="T58" fmla="*/ 558 w 676"/>
                <a:gd name="T59" fmla="*/ 668 h 676"/>
                <a:gd name="T60" fmla="*/ 588 w 676"/>
                <a:gd name="T61" fmla="*/ 655 h 676"/>
                <a:gd name="T62" fmla="*/ 616 w 676"/>
                <a:gd name="T63" fmla="*/ 637 h 676"/>
                <a:gd name="T64" fmla="*/ 638 w 676"/>
                <a:gd name="T65" fmla="*/ 614 h 676"/>
                <a:gd name="T66" fmla="*/ 655 w 676"/>
                <a:gd name="T67" fmla="*/ 588 h 676"/>
                <a:gd name="T68" fmla="*/ 668 w 676"/>
                <a:gd name="T69" fmla="*/ 557 h 676"/>
                <a:gd name="T70" fmla="*/ 676 w 676"/>
                <a:gd name="T71" fmla="*/ 525 h 676"/>
                <a:gd name="T72" fmla="*/ 676 w 676"/>
                <a:gd name="T73" fmla="*/ 168 h 676"/>
                <a:gd name="T74" fmla="*/ 676 w 676"/>
                <a:gd name="T75" fmla="*/ 151 h 676"/>
                <a:gd name="T76" fmla="*/ 668 w 676"/>
                <a:gd name="T77" fmla="*/ 117 h 676"/>
                <a:gd name="T78" fmla="*/ 655 w 676"/>
                <a:gd name="T79" fmla="*/ 87 h 676"/>
                <a:gd name="T80" fmla="*/ 638 w 676"/>
                <a:gd name="T81" fmla="*/ 61 h 676"/>
                <a:gd name="T82" fmla="*/ 616 w 676"/>
                <a:gd name="T83" fmla="*/ 37 h 676"/>
                <a:gd name="T84" fmla="*/ 588 w 676"/>
                <a:gd name="T85" fmla="*/ 20 h 676"/>
                <a:gd name="T86" fmla="*/ 558 w 676"/>
                <a:gd name="T87" fmla="*/ 7 h 676"/>
                <a:gd name="T88" fmla="*/ 525 w 676"/>
                <a:gd name="T89" fmla="*/ 0 h 676"/>
                <a:gd name="T90" fmla="*/ 508 w 676"/>
                <a:gd name="T91" fmla="*/ 0 h 6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76" h="676">
                  <a:moveTo>
                    <a:pt x="508" y="0"/>
                  </a:moveTo>
                  <a:lnTo>
                    <a:pt x="167" y="0"/>
                  </a:lnTo>
                  <a:lnTo>
                    <a:pt x="167" y="0"/>
                  </a:lnTo>
                  <a:lnTo>
                    <a:pt x="158" y="0"/>
                  </a:lnTo>
                  <a:lnTo>
                    <a:pt x="197" y="73"/>
                  </a:lnTo>
                  <a:lnTo>
                    <a:pt x="508" y="73"/>
                  </a:lnTo>
                  <a:lnTo>
                    <a:pt x="508" y="73"/>
                  </a:lnTo>
                  <a:lnTo>
                    <a:pt x="527" y="74"/>
                  </a:lnTo>
                  <a:lnTo>
                    <a:pt x="545" y="80"/>
                  </a:lnTo>
                  <a:lnTo>
                    <a:pt x="562" y="89"/>
                  </a:lnTo>
                  <a:lnTo>
                    <a:pt x="575" y="101"/>
                  </a:lnTo>
                  <a:lnTo>
                    <a:pt x="586" y="114"/>
                  </a:lnTo>
                  <a:lnTo>
                    <a:pt x="596" y="130"/>
                  </a:lnTo>
                  <a:lnTo>
                    <a:pt x="601" y="149"/>
                  </a:lnTo>
                  <a:lnTo>
                    <a:pt x="603" y="168"/>
                  </a:lnTo>
                  <a:lnTo>
                    <a:pt x="603" y="508"/>
                  </a:lnTo>
                  <a:lnTo>
                    <a:pt x="603" y="508"/>
                  </a:lnTo>
                  <a:lnTo>
                    <a:pt x="601" y="527"/>
                  </a:lnTo>
                  <a:lnTo>
                    <a:pt x="596" y="544"/>
                  </a:lnTo>
                  <a:lnTo>
                    <a:pt x="586" y="560"/>
                  </a:lnTo>
                  <a:lnTo>
                    <a:pt x="575" y="575"/>
                  </a:lnTo>
                  <a:lnTo>
                    <a:pt x="562" y="587"/>
                  </a:lnTo>
                  <a:lnTo>
                    <a:pt x="545" y="596"/>
                  </a:lnTo>
                  <a:lnTo>
                    <a:pt x="527" y="601"/>
                  </a:lnTo>
                  <a:lnTo>
                    <a:pt x="508" y="603"/>
                  </a:lnTo>
                  <a:lnTo>
                    <a:pt x="167" y="603"/>
                  </a:lnTo>
                  <a:lnTo>
                    <a:pt x="167" y="603"/>
                  </a:lnTo>
                  <a:lnTo>
                    <a:pt x="149" y="601"/>
                  </a:lnTo>
                  <a:lnTo>
                    <a:pt x="132" y="596"/>
                  </a:lnTo>
                  <a:lnTo>
                    <a:pt x="115" y="587"/>
                  </a:lnTo>
                  <a:lnTo>
                    <a:pt x="100" y="575"/>
                  </a:lnTo>
                  <a:lnTo>
                    <a:pt x="89" y="560"/>
                  </a:lnTo>
                  <a:lnTo>
                    <a:pt x="82" y="544"/>
                  </a:lnTo>
                  <a:lnTo>
                    <a:pt x="76" y="527"/>
                  </a:lnTo>
                  <a:lnTo>
                    <a:pt x="74" y="508"/>
                  </a:lnTo>
                  <a:lnTo>
                    <a:pt x="74" y="408"/>
                  </a:lnTo>
                  <a:lnTo>
                    <a:pt x="0" y="330"/>
                  </a:lnTo>
                  <a:lnTo>
                    <a:pt x="0" y="508"/>
                  </a:lnTo>
                  <a:lnTo>
                    <a:pt x="0" y="508"/>
                  </a:lnTo>
                  <a:lnTo>
                    <a:pt x="2" y="525"/>
                  </a:lnTo>
                  <a:lnTo>
                    <a:pt x="3" y="542"/>
                  </a:lnTo>
                  <a:lnTo>
                    <a:pt x="7" y="557"/>
                  </a:lnTo>
                  <a:lnTo>
                    <a:pt x="13" y="573"/>
                  </a:lnTo>
                  <a:lnTo>
                    <a:pt x="20" y="588"/>
                  </a:lnTo>
                  <a:lnTo>
                    <a:pt x="30" y="601"/>
                  </a:lnTo>
                  <a:lnTo>
                    <a:pt x="39" y="614"/>
                  </a:lnTo>
                  <a:lnTo>
                    <a:pt x="50" y="626"/>
                  </a:lnTo>
                  <a:lnTo>
                    <a:pt x="61" y="637"/>
                  </a:lnTo>
                  <a:lnTo>
                    <a:pt x="74" y="646"/>
                  </a:lnTo>
                  <a:lnTo>
                    <a:pt x="89" y="655"/>
                  </a:lnTo>
                  <a:lnTo>
                    <a:pt x="102" y="663"/>
                  </a:lnTo>
                  <a:lnTo>
                    <a:pt x="119" y="668"/>
                  </a:lnTo>
                  <a:lnTo>
                    <a:pt x="134" y="672"/>
                  </a:lnTo>
                  <a:lnTo>
                    <a:pt x="151" y="674"/>
                  </a:lnTo>
                  <a:lnTo>
                    <a:pt x="167" y="676"/>
                  </a:lnTo>
                  <a:lnTo>
                    <a:pt x="508" y="676"/>
                  </a:lnTo>
                  <a:lnTo>
                    <a:pt x="508" y="676"/>
                  </a:lnTo>
                  <a:lnTo>
                    <a:pt x="525" y="674"/>
                  </a:lnTo>
                  <a:lnTo>
                    <a:pt x="542" y="672"/>
                  </a:lnTo>
                  <a:lnTo>
                    <a:pt x="558" y="668"/>
                  </a:lnTo>
                  <a:lnTo>
                    <a:pt x="573" y="663"/>
                  </a:lnTo>
                  <a:lnTo>
                    <a:pt x="588" y="655"/>
                  </a:lnTo>
                  <a:lnTo>
                    <a:pt x="603" y="646"/>
                  </a:lnTo>
                  <a:lnTo>
                    <a:pt x="616" y="637"/>
                  </a:lnTo>
                  <a:lnTo>
                    <a:pt x="627" y="626"/>
                  </a:lnTo>
                  <a:lnTo>
                    <a:pt x="638" y="614"/>
                  </a:lnTo>
                  <a:lnTo>
                    <a:pt x="648" y="601"/>
                  </a:lnTo>
                  <a:lnTo>
                    <a:pt x="655" y="588"/>
                  </a:lnTo>
                  <a:lnTo>
                    <a:pt x="663" y="573"/>
                  </a:lnTo>
                  <a:lnTo>
                    <a:pt x="668" y="557"/>
                  </a:lnTo>
                  <a:lnTo>
                    <a:pt x="674" y="542"/>
                  </a:lnTo>
                  <a:lnTo>
                    <a:pt x="676" y="525"/>
                  </a:lnTo>
                  <a:lnTo>
                    <a:pt x="676" y="508"/>
                  </a:lnTo>
                  <a:lnTo>
                    <a:pt x="676" y="168"/>
                  </a:lnTo>
                  <a:lnTo>
                    <a:pt x="676" y="168"/>
                  </a:lnTo>
                  <a:lnTo>
                    <a:pt x="676" y="151"/>
                  </a:lnTo>
                  <a:lnTo>
                    <a:pt x="674" y="134"/>
                  </a:lnTo>
                  <a:lnTo>
                    <a:pt x="668" y="117"/>
                  </a:lnTo>
                  <a:lnTo>
                    <a:pt x="663" y="102"/>
                  </a:lnTo>
                  <a:lnTo>
                    <a:pt x="655" y="87"/>
                  </a:lnTo>
                  <a:lnTo>
                    <a:pt x="648" y="74"/>
                  </a:lnTo>
                  <a:lnTo>
                    <a:pt x="638" y="61"/>
                  </a:lnTo>
                  <a:lnTo>
                    <a:pt x="627" y="48"/>
                  </a:lnTo>
                  <a:lnTo>
                    <a:pt x="616" y="37"/>
                  </a:lnTo>
                  <a:lnTo>
                    <a:pt x="603" y="28"/>
                  </a:lnTo>
                  <a:lnTo>
                    <a:pt x="588" y="20"/>
                  </a:lnTo>
                  <a:lnTo>
                    <a:pt x="573" y="13"/>
                  </a:lnTo>
                  <a:lnTo>
                    <a:pt x="558" y="7"/>
                  </a:lnTo>
                  <a:lnTo>
                    <a:pt x="542" y="4"/>
                  </a:lnTo>
                  <a:lnTo>
                    <a:pt x="525" y="0"/>
                  </a:lnTo>
                  <a:lnTo>
                    <a:pt x="508" y="0"/>
                  </a:lnTo>
                  <a:lnTo>
                    <a:pt x="50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>
                <a:latin typeface="KoPub돋움체 Medium"/>
                <a:ea typeface="KoPub돋움체 Medium"/>
              </a:endParaRPr>
            </a:p>
          </p:txBody>
        </p:sp>
        <p:sp>
          <p:nvSpPr>
            <p:cNvPr id="22" name="Freeform 33"/>
            <p:cNvSpPr/>
            <p:nvPr/>
          </p:nvSpPr>
          <p:spPr>
            <a:xfrm>
              <a:off x="434181" y="1820387"/>
              <a:ext cx="530226" cy="447675"/>
            </a:xfrm>
            <a:custGeom>
              <a:avLst/>
              <a:gdLst>
                <a:gd name="T0" fmla="*/ 666 w 668"/>
                <a:gd name="T1" fmla="*/ 13 h 564"/>
                <a:gd name="T2" fmla="*/ 657 w 668"/>
                <a:gd name="T3" fmla="*/ 4 h 564"/>
                <a:gd name="T4" fmla="*/ 640 w 668"/>
                <a:gd name="T5" fmla="*/ 0 h 564"/>
                <a:gd name="T6" fmla="*/ 631 w 668"/>
                <a:gd name="T7" fmla="*/ 0 h 564"/>
                <a:gd name="T8" fmla="*/ 597 w 668"/>
                <a:gd name="T9" fmla="*/ 9 h 564"/>
                <a:gd name="T10" fmla="*/ 577 w 668"/>
                <a:gd name="T11" fmla="*/ 22 h 564"/>
                <a:gd name="T12" fmla="*/ 556 w 668"/>
                <a:gd name="T13" fmla="*/ 39 h 564"/>
                <a:gd name="T14" fmla="*/ 493 w 668"/>
                <a:gd name="T15" fmla="*/ 114 h 564"/>
                <a:gd name="T16" fmla="*/ 445 w 668"/>
                <a:gd name="T17" fmla="*/ 179 h 564"/>
                <a:gd name="T18" fmla="*/ 305 w 668"/>
                <a:gd name="T19" fmla="*/ 386 h 564"/>
                <a:gd name="T20" fmla="*/ 286 w 668"/>
                <a:gd name="T21" fmla="*/ 413 h 564"/>
                <a:gd name="T22" fmla="*/ 251 w 668"/>
                <a:gd name="T23" fmla="*/ 363 h 564"/>
                <a:gd name="T24" fmla="*/ 208 w 668"/>
                <a:gd name="T25" fmla="*/ 315 h 564"/>
                <a:gd name="T26" fmla="*/ 171 w 668"/>
                <a:gd name="T27" fmla="*/ 287 h 564"/>
                <a:gd name="T28" fmla="*/ 143 w 668"/>
                <a:gd name="T29" fmla="*/ 272 h 564"/>
                <a:gd name="T30" fmla="*/ 113 w 668"/>
                <a:gd name="T31" fmla="*/ 265 h 564"/>
                <a:gd name="T32" fmla="*/ 98 w 668"/>
                <a:gd name="T33" fmla="*/ 261 h 564"/>
                <a:gd name="T34" fmla="*/ 65 w 668"/>
                <a:gd name="T35" fmla="*/ 266 h 564"/>
                <a:gd name="T36" fmla="*/ 33 w 668"/>
                <a:gd name="T37" fmla="*/ 281 h 564"/>
                <a:gd name="T38" fmla="*/ 9 w 668"/>
                <a:gd name="T39" fmla="*/ 304 h 564"/>
                <a:gd name="T40" fmla="*/ 0 w 668"/>
                <a:gd name="T41" fmla="*/ 324 h 564"/>
                <a:gd name="T42" fmla="*/ 0 w 668"/>
                <a:gd name="T43" fmla="*/ 332 h 564"/>
                <a:gd name="T44" fmla="*/ 11 w 668"/>
                <a:gd name="T45" fmla="*/ 343 h 564"/>
                <a:gd name="T46" fmla="*/ 20 w 668"/>
                <a:gd name="T47" fmla="*/ 345 h 564"/>
                <a:gd name="T48" fmla="*/ 54 w 668"/>
                <a:gd name="T49" fmla="*/ 354 h 564"/>
                <a:gd name="T50" fmla="*/ 85 w 668"/>
                <a:gd name="T51" fmla="*/ 374 h 564"/>
                <a:gd name="T52" fmla="*/ 115 w 668"/>
                <a:gd name="T53" fmla="*/ 402 h 564"/>
                <a:gd name="T54" fmla="*/ 165 w 668"/>
                <a:gd name="T55" fmla="*/ 467 h 564"/>
                <a:gd name="T56" fmla="*/ 218 w 668"/>
                <a:gd name="T57" fmla="*/ 553 h 564"/>
                <a:gd name="T58" fmla="*/ 219 w 668"/>
                <a:gd name="T59" fmla="*/ 557 h 564"/>
                <a:gd name="T60" fmla="*/ 232 w 668"/>
                <a:gd name="T61" fmla="*/ 564 h 564"/>
                <a:gd name="T62" fmla="*/ 242 w 668"/>
                <a:gd name="T63" fmla="*/ 564 h 564"/>
                <a:gd name="T64" fmla="*/ 266 w 668"/>
                <a:gd name="T65" fmla="*/ 561 h 564"/>
                <a:gd name="T66" fmla="*/ 294 w 668"/>
                <a:gd name="T67" fmla="*/ 549 h 564"/>
                <a:gd name="T68" fmla="*/ 318 w 668"/>
                <a:gd name="T69" fmla="*/ 533 h 564"/>
                <a:gd name="T70" fmla="*/ 333 w 668"/>
                <a:gd name="T71" fmla="*/ 516 h 564"/>
                <a:gd name="T72" fmla="*/ 350 w 668"/>
                <a:gd name="T73" fmla="*/ 482 h 564"/>
                <a:gd name="T74" fmla="*/ 415 w 668"/>
                <a:gd name="T75" fmla="*/ 378 h 564"/>
                <a:gd name="T76" fmla="*/ 506 w 668"/>
                <a:gd name="T77" fmla="*/ 240 h 564"/>
                <a:gd name="T78" fmla="*/ 607 w 668"/>
                <a:gd name="T79" fmla="*/ 104 h 564"/>
                <a:gd name="T80" fmla="*/ 657 w 668"/>
                <a:gd name="T81" fmla="*/ 45 h 564"/>
                <a:gd name="T82" fmla="*/ 666 w 668"/>
                <a:gd name="T83" fmla="*/ 28 h 564"/>
                <a:gd name="T84" fmla="*/ 666 w 668"/>
                <a:gd name="T85" fmla="*/ 13 h 5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68" h="564">
                  <a:moveTo>
                    <a:pt x="666" y="13"/>
                  </a:moveTo>
                  <a:lnTo>
                    <a:pt x="666" y="13"/>
                  </a:lnTo>
                  <a:lnTo>
                    <a:pt x="663" y="9"/>
                  </a:lnTo>
                  <a:lnTo>
                    <a:pt x="657" y="4"/>
                  </a:lnTo>
                  <a:lnTo>
                    <a:pt x="650" y="2"/>
                  </a:lnTo>
                  <a:lnTo>
                    <a:pt x="640" y="0"/>
                  </a:lnTo>
                  <a:lnTo>
                    <a:pt x="640" y="0"/>
                  </a:lnTo>
                  <a:lnTo>
                    <a:pt x="631" y="0"/>
                  </a:lnTo>
                  <a:lnTo>
                    <a:pt x="620" y="2"/>
                  </a:lnTo>
                  <a:lnTo>
                    <a:pt x="597" y="9"/>
                  </a:lnTo>
                  <a:lnTo>
                    <a:pt x="586" y="15"/>
                  </a:lnTo>
                  <a:lnTo>
                    <a:pt x="577" y="22"/>
                  </a:lnTo>
                  <a:lnTo>
                    <a:pt x="566" y="30"/>
                  </a:lnTo>
                  <a:lnTo>
                    <a:pt x="556" y="39"/>
                  </a:lnTo>
                  <a:lnTo>
                    <a:pt x="556" y="39"/>
                  </a:lnTo>
                  <a:lnTo>
                    <a:pt x="493" y="114"/>
                  </a:lnTo>
                  <a:lnTo>
                    <a:pt x="469" y="145"/>
                  </a:lnTo>
                  <a:lnTo>
                    <a:pt x="445" y="179"/>
                  </a:lnTo>
                  <a:lnTo>
                    <a:pt x="387" y="259"/>
                  </a:lnTo>
                  <a:lnTo>
                    <a:pt x="305" y="386"/>
                  </a:lnTo>
                  <a:lnTo>
                    <a:pt x="286" y="413"/>
                  </a:lnTo>
                  <a:lnTo>
                    <a:pt x="286" y="413"/>
                  </a:lnTo>
                  <a:lnTo>
                    <a:pt x="270" y="387"/>
                  </a:lnTo>
                  <a:lnTo>
                    <a:pt x="251" y="363"/>
                  </a:lnTo>
                  <a:lnTo>
                    <a:pt x="231" y="339"/>
                  </a:lnTo>
                  <a:lnTo>
                    <a:pt x="208" y="315"/>
                  </a:lnTo>
                  <a:lnTo>
                    <a:pt x="184" y="296"/>
                  </a:lnTo>
                  <a:lnTo>
                    <a:pt x="171" y="287"/>
                  </a:lnTo>
                  <a:lnTo>
                    <a:pt x="156" y="279"/>
                  </a:lnTo>
                  <a:lnTo>
                    <a:pt x="143" y="272"/>
                  </a:lnTo>
                  <a:lnTo>
                    <a:pt x="128" y="268"/>
                  </a:lnTo>
                  <a:lnTo>
                    <a:pt x="113" y="265"/>
                  </a:lnTo>
                  <a:lnTo>
                    <a:pt x="98" y="261"/>
                  </a:lnTo>
                  <a:lnTo>
                    <a:pt x="98" y="261"/>
                  </a:lnTo>
                  <a:lnTo>
                    <a:pt x="82" y="263"/>
                  </a:lnTo>
                  <a:lnTo>
                    <a:pt x="65" y="266"/>
                  </a:lnTo>
                  <a:lnTo>
                    <a:pt x="48" y="274"/>
                  </a:lnTo>
                  <a:lnTo>
                    <a:pt x="33" y="281"/>
                  </a:lnTo>
                  <a:lnTo>
                    <a:pt x="20" y="292"/>
                  </a:lnTo>
                  <a:lnTo>
                    <a:pt x="9" y="304"/>
                  </a:lnTo>
                  <a:lnTo>
                    <a:pt x="2" y="315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0" y="332"/>
                  </a:lnTo>
                  <a:lnTo>
                    <a:pt x="3" y="337"/>
                  </a:lnTo>
                  <a:lnTo>
                    <a:pt x="11" y="343"/>
                  </a:lnTo>
                  <a:lnTo>
                    <a:pt x="20" y="345"/>
                  </a:lnTo>
                  <a:lnTo>
                    <a:pt x="20" y="345"/>
                  </a:lnTo>
                  <a:lnTo>
                    <a:pt x="37" y="348"/>
                  </a:lnTo>
                  <a:lnTo>
                    <a:pt x="54" y="354"/>
                  </a:lnTo>
                  <a:lnTo>
                    <a:pt x="69" y="363"/>
                  </a:lnTo>
                  <a:lnTo>
                    <a:pt x="85" y="374"/>
                  </a:lnTo>
                  <a:lnTo>
                    <a:pt x="100" y="387"/>
                  </a:lnTo>
                  <a:lnTo>
                    <a:pt x="115" y="402"/>
                  </a:lnTo>
                  <a:lnTo>
                    <a:pt x="141" y="434"/>
                  </a:lnTo>
                  <a:lnTo>
                    <a:pt x="165" y="467"/>
                  </a:lnTo>
                  <a:lnTo>
                    <a:pt x="188" y="501"/>
                  </a:lnTo>
                  <a:lnTo>
                    <a:pt x="218" y="553"/>
                  </a:lnTo>
                  <a:lnTo>
                    <a:pt x="218" y="553"/>
                  </a:lnTo>
                  <a:lnTo>
                    <a:pt x="219" y="557"/>
                  </a:lnTo>
                  <a:lnTo>
                    <a:pt x="225" y="561"/>
                  </a:lnTo>
                  <a:lnTo>
                    <a:pt x="232" y="564"/>
                  </a:lnTo>
                  <a:lnTo>
                    <a:pt x="242" y="564"/>
                  </a:lnTo>
                  <a:lnTo>
                    <a:pt x="242" y="564"/>
                  </a:lnTo>
                  <a:lnTo>
                    <a:pt x="253" y="564"/>
                  </a:lnTo>
                  <a:lnTo>
                    <a:pt x="266" y="561"/>
                  </a:lnTo>
                  <a:lnTo>
                    <a:pt x="279" y="555"/>
                  </a:lnTo>
                  <a:lnTo>
                    <a:pt x="294" y="549"/>
                  </a:lnTo>
                  <a:lnTo>
                    <a:pt x="305" y="542"/>
                  </a:lnTo>
                  <a:lnTo>
                    <a:pt x="318" y="533"/>
                  </a:lnTo>
                  <a:lnTo>
                    <a:pt x="326" y="523"/>
                  </a:lnTo>
                  <a:lnTo>
                    <a:pt x="333" y="516"/>
                  </a:lnTo>
                  <a:lnTo>
                    <a:pt x="333" y="516"/>
                  </a:lnTo>
                  <a:lnTo>
                    <a:pt x="350" y="482"/>
                  </a:lnTo>
                  <a:lnTo>
                    <a:pt x="378" y="436"/>
                  </a:lnTo>
                  <a:lnTo>
                    <a:pt x="415" y="378"/>
                  </a:lnTo>
                  <a:lnTo>
                    <a:pt x="458" y="311"/>
                  </a:lnTo>
                  <a:lnTo>
                    <a:pt x="506" y="240"/>
                  </a:lnTo>
                  <a:lnTo>
                    <a:pt x="556" y="171"/>
                  </a:lnTo>
                  <a:lnTo>
                    <a:pt x="607" y="104"/>
                  </a:lnTo>
                  <a:lnTo>
                    <a:pt x="657" y="45"/>
                  </a:lnTo>
                  <a:lnTo>
                    <a:pt x="657" y="45"/>
                  </a:lnTo>
                  <a:lnTo>
                    <a:pt x="663" y="35"/>
                  </a:lnTo>
                  <a:lnTo>
                    <a:pt x="666" y="28"/>
                  </a:lnTo>
                  <a:lnTo>
                    <a:pt x="668" y="21"/>
                  </a:lnTo>
                  <a:lnTo>
                    <a:pt x="666" y="13"/>
                  </a:lnTo>
                  <a:lnTo>
                    <a:pt x="666" y="13"/>
                  </a:lnTo>
                  <a:close/>
                </a:path>
              </a:pathLst>
            </a:custGeom>
            <a:solidFill>
              <a:srgbClr val="ed4d4d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>
                <a:latin typeface="KoPub돋움체 Medium"/>
                <a:ea typeface="KoPub돋움체 Medium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131998" y="4549488"/>
            <a:ext cx="76787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800">
                <a:solidFill>
                  <a:srgbClr val="000066"/>
                </a:solidFill>
                <a:latin typeface="+mj-ea"/>
                <a:ea typeface="+mj-ea"/>
              </a:rPr>
              <a:t>‘말’로만 하는 안전작업 지시는 공허한 메아리</a:t>
            </a:r>
            <a:endParaRPr lang="ko-KR" altLang="en-US" sz="2800">
              <a:solidFill>
                <a:srgbClr val="000066"/>
              </a:solidFill>
              <a:latin typeface="+mj-ea"/>
              <a:ea typeface="+mj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30474" y="5177272"/>
            <a:ext cx="65096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400">
                <a:solidFill>
                  <a:srgbClr val="000066"/>
                </a:solidFill>
                <a:latin typeface="+mj-ea"/>
                <a:ea typeface="+mj-ea"/>
              </a:rPr>
              <a:t>사업주</a:t>
            </a:r>
            <a:r>
              <a:rPr lang="en-US" altLang="ko-KR" sz="2400">
                <a:solidFill>
                  <a:srgbClr val="000066"/>
                </a:solidFill>
                <a:latin typeface="+mj-ea"/>
                <a:ea typeface="+mj-ea"/>
              </a:rPr>
              <a:t>(</a:t>
            </a:r>
            <a:r>
              <a:rPr lang="ko-KR" altLang="en-US" sz="2400">
                <a:solidFill>
                  <a:srgbClr val="000066"/>
                </a:solidFill>
                <a:latin typeface="+mj-ea"/>
                <a:ea typeface="+mj-ea"/>
              </a:rPr>
              <a:t>현장소장</a:t>
            </a:r>
            <a:r>
              <a:rPr lang="en-US" altLang="ko-KR" sz="2400">
                <a:solidFill>
                  <a:srgbClr val="000066"/>
                </a:solidFill>
                <a:latin typeface="+mj-ea"/>
                <a:ea typeface="+mj-ea"/>
              </a:rPr>
              <a:t>)</a:t>
            </a:r>
            <a:r>
              <a:rPr lang="ko-KR" altLang="en-US" sz="2400">
                <a:solidFill>
                  <a:srgbClr val="000066"/>
                </a:solidFill>
                <a:latin typeface="+mj-ea"/>
                <a:ea typeface="+mj-ea"/>
              </a:rPr>
              <a:t>는 말로만 안전 작업지시</a:t>
            </a:r>
            <a:r>
              <a:rPr lang="en-US" altLang="ko-KR" sz="2400">
                <a:solidFill>
                  <a:srgbClr val="000066"/>
                </a:solidFill>
                <a:latin typeface="+mj-ea"/>
                <a:ea typeface="+mj-ea"/>
              </a:rPr>
              <a:t>, </a:t>
            </a:r>
            <a:br>
              <a:rPr lang="en-US" altLang="ko-KR" sz="2400">
                <a:solidFill>
                  <a:srgbClr val="000066"/>
                </a:solidFill>
                <a:latin typeface="+mj-ea"/>
                <a:ea typeface="+mj-ea"/>
              </a:rPr>
            </a:br>
            <a:r>
              <a:rPr lang="ko-KR" altLang="en-US" sz="2400">
                <a:solidFill>
                  <a:srgbClr val="000066"/>
                </a:solidFill>
                <a:latin typeface="+mj-ea"/>
                <a:ea typeface="+mj-ea"/>
              </a:rPr>
              <a:t>실제는 불안전 작업에 대해 암묵적 묵인</a:t>
            </a:r>
            <a:endParaRPr lang="en-US" altLang="ko-KR" sz="2400">
              <a:solidFill>
                <a:srgbClr val="000066"/>
              </a:solidFill>
              <a:latin typeface="+mj-ea"/>
              <a:ea typeface="+mj-ea"/>
            </a:endParaRPr>
          </a:p>
        </p:txBody>
      </p:sp>
      <p:sp>
        <p:nvSpPr>
          <p:cNvPr id="28" name="화살표: 오른쪽 27"/>
          <p:cNvSpPr/>
          <p:nvPr/>
        </p:nvSpPr>
        <p:spPr>
          <a:xfrm>
            <a:off x="9467771" y="5440370"/>
            <a:ext cx="395623" cy="304800"/>
          </a:xfrm>
          <a:prstGeom prst="rightArrow">
            <a:avLst>
              <a:gd name="adj1" fmla="val 51667"/>
              <a:gd name="adj2" fmla="val 38333"/>
            </a:avLst>
          </a:prstGeom>
          <a:gradFill>
            <a:gsLst>
              <a:gs pos="3000">
                <a:schemeClr val="accent1">
                  <a:lumMod val="5000"/>
                  <a:lumOff val="95000"/>
                  <a:alpha val="0"/>
                </a:schemeClr>
              </a:gs>
              <a:gs pos="42000">
                <a:srgbClr val="7db63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grpSp>
        <p:nvGrpSpPr>
          <p:cNvPr id="30" name="그룹 29"/>
          <p:cNvGrpSpPr/>
          <p:nvPr/>
        </p:nvGrpSpPr>
        <p:grpSpPr>
          <a:xfrm rot="0">
            <a:off x="10014801" y="5177272"/>
            <a:ext cx="1255768" cy="830997"/>
            <a:chOff x="9745169" y="4967816"/>
            <a:chExt cx="1255768" cy="830997"/>
          </a:xfrm>
        </p:grpSpPr>
        <p:sp>
          <p:nvSpPr>
            <p:cNvPr id="27" name="TextBox 26"/>
            <p:cNvSpPr txBox="1"/>
            <p:nvPr/>
          </p:nvSpPr>
          <p:spPr>
            <a:xfrm>
              <a:off x="9745169" y="4967816"/>
              <a:ext cx="125576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ko-KR" altLang="en-US" sz="2400">
                  <a:solidFill>
                    <a:srgbClr val="ed4d4d"/>
                  </a:solidFill>
                  <a:latin typeface="+mj-ea"/>
                  <a:ea typeface="+mj-ea"/>
                </a:rPr>
                <a:t>미필적</a:t>
              </a:r>
              <a:br>
                <a:rPr lang="en-US" altLang="ko-KR" sz="2400">
                  <a:solidFill>
                    <a:srgbClr val="ed4d4d"/>
                  </a:solidFill>
                  <a:latin typeface="+mj-ea"/>
                  <a:ea typeface="+mj-ea"/>
                </a:rPr>
              </a:br>
              <a:r>
                <a:rPr lang="ko-KR" altLang="en-US" sz="2400">
                  <a:solidFill>
                    <a:srgbClr val="ed4d4d"/>
                  </a:solidFill>
                  <a:latin typeface="+mj-ea"/>
                  <a:ea typeface="+mj-ea"/>
                </a:rPr>
                <a:t>고의</a:t>
              </a:r>
              <a:endParaRPr lang="en-US" altLang="ko-KR" sz="2400">
                <a:solidFill>
                  <a:srgbClr val="ed4d4d"/>
                </a:solidFill>
                <a:latin typeface="+mj-ea"/>
                <a:ea typeface="+mj-ea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9745169" y="4967816"/>
              <a:ext cx="1255768" cy="830997"/>
            </a:xfrm>
            <a:prstGeom prst="rect">
              <a:avLst/>
            </a:prstGeom>
            <a:noFill/>
            <a:ln w="41275">
              <a:solidFill>
                <a:srgbClr val="ed4d4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/>
              <a:t>· </a:t>
            </a:r>
            <a:fld id="{E06FA517-99C4-4931-8AF6-A43C2876D6DD}" type="slidenum">
              <a:rPr lang="en-US" altLang="en-US"/>
              <a:pPr lvl="0">
                <a:defRPr/>
              </a:pPr>
              <a:t>42</a:t>
            </a:fld>
            <a:r>
              <a:rPr lang="ko-KR" altLang="en-US"/>
              <a:t> </a:t>
            </a:r>
            <a:r>
              <a:rPr lang="en-US" altLang="ko-KR"/>
              <a:t>· </a:t>
            </a:r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 rot="0">
            <a:off x="593058" y="968349"/>
            <a:ext cx="438912" cy="438912"/>
            <a:chOff x="524256" y="975360"/>
            <a:chExt cx="438912" cy="438912"/>
          </a:xfrm>
        </p:grpSpPr>
        <p:sp>
          <p:nvSpPr>
            <p:cNvPr id="4" name="사각형: 둥근 모서리 3"/>
            <p:cNvSpPr/>
            <p:nvPr/>
          </p:nvSpPr>
          <p:spPr>
            <a:xfrm>
              <a:off x="524256" y="975360"/>
              <a:ext cx="438912" cy="438912"/>
            </a:xfrm>
            <a:prstGeom prst="roundRect">
              <a:avLst>
                <a:gd name="adj" fmla="val 16667"/>
              </a:avLst>
            </a:prstGeom>
            <a:solidFill>
              <a:srgbClr val="f1767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8" name="이등변 삼각형 7"/>
            <p:cNvSpPr/>
            <p:nvPr/>
          </p:nvSpPr>
          <p:spPr>
            <a:xfrm rot="5400000">
              <a:off x="633862" y="1100118"/>
              <a:ext cx="219700" cy="1893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095768" y="907536"/>
            <a:ext cx="9990235" cy="646331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lvl="0">
              <a:defRPr/>
            </a:pPr>
            <a:r>
              <a:rPr kumimoji="1" lang="ko-KR" altLang="en-US" sz="3600" kern="0" spc="-150">
                <a:solidFill>
                  <a:srgbClr val="000066"/>
                </a:solidFill>
                <a:latin typeface="G마켓 산스 TTF Bold"/>
                <a:ea typeface="G마켓 산스 TTF Bold"/>
                <a:cs typeface="Arial"/>
              </a:rPr>
              <a:t>근로자 참여를 위한 </a:t>
            </a:r>
            <a:r>
              <a:rPr kumimoji="1" lang="ko-KR" altLang="en-US" sz="3600" kern="0" spc="-150">
                <a:solidFill>
                  <a:srgbClr val="ed4d4d"/>
                </a:solidFill>
                <a:latin typeface="G마켓 산스 TTF Bold"/>
                <a:ea typeface="G마켓 산스 TTF Bold"/>
                <a:cs typeface="Arial"/>
              </a:rPr>
              <a:t>소통 채널 구축 및 인센티브 부여</a:t>
            </a:r>
            <a:endParaRPr kumimoji="1" lang="ko-KR" altLang="en-US" sz="3600" kern="0" spc="-150">
              <a:solidFill>
                <a:srgbClr val="ed4d4d"/>
              </a:solidFill>
              <a:latin typeface="G마켓 산스 TTF Bold"/>
              <a:ea typeface="G마켓 산스 TTF Bold"/>
              <a:cs typeface="Arial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41111" y="3180079"/>
            <a:ext cx="3156644" cy="3442977"/>
          </a:xfrm>
          <a:prstGeom prst="rect">
            <a:avLst/>
          </a:prstGeom>
        </p:spPr>
      </p:pic>
      <p:sp>
        <p:nvSpPr>
          <p:cNvPr id="12" name="사각형: 둥근 모서리 11"/>
          <p:cNvSpPr/>
          <p:nvPr/>
        </p:nvSpPr>
        <p:spPr>
          <a:xfrm>
            <a:off x="3541133" y="2004135"/>
            <a:ext cx="8057809" cy="1354139"/>
          </a:xfrm>
          <a:prstGeom prst="roundRect">
            <a:avLst>
              <a:gd name="adj" fmla="val 62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grpSp>
        <p:nvGrpSpPr>
          <p:cNvPr id="14" name="그룹 13"/>
          <p:cNvGrpSpPr/>
          <p:nvPr/>
        </p:nvGrpSpPr>
        <p:grpSpPr>
          <a:xfrm rot="0">
            <a:off x="3820815" y="2246056"/>
            <a:ext cx="285154" cy="269980"/>
            <a:chOff x="346869" y="1820387"/>
            <a:chExt cx="617538" cy="584675"/>
          </a:xfrm>
          <a:solidFill>
            <a:srgbClr val="000000"/>
          </a:solidFill>
        </p:grpSpPr>
        <p:sp>
          <p:nvSpPr>
            <p:cNvPr id="15" name="Freeform 74"/>
            <p:cNvSpPr/>
            <p:nvPr/>
          </p:nvSpPr>
          <p:spPr>
            <a:xfrm flipH="1">
              <a:off x="346869" y="1868487"/>
              <a:ext cx="536575" cy="536575"/>
            </a:xfrm>
            <a:custGeom>
              <a:avLst/>
              <a:gdLst>
                <a:gd name="T0" fmla="*/ 167 w 676"/>
                <a:gd name="T1" fmla="*/ 0 h 676"/>
                <a:gd name="T2" fmla="*/ 158 w 676"/>
                <a:gd name="T3" fmla="*/ 0 h 676"/>
                <a:gd name="T4" fmla="*/ 508 w 676"/>
                <a:gd name="T5" fmla="*/ 73 h 676"/>
                <a:gd name="T6" fmla="*/ 527 w 676"/>
                <a:gd name="T7" fmla="*/ 74 h 676"/>
                <a:gd name="T8" fmla="*/ 562 w 676"/>
                <a:gd name="T9" fmla="*/ 89 h 676"/>
                <a:gd name="T10" fmla="*/ 586 w 676"/>
                <a:gd name="T11" fmla="*/ 114 h 676"/>
                <a:gd name="T12" fmla="*/ 601 w 676"/>
                <a:gd name="T13" fmla="*/ 149 h 676"/>
                <a:gd name="T14" fmla="*/ 603 w 676"/>
                <a:gd name="T15" fmla="*/ 508 h 676"/>
                <a:gd name="T16" fmla="*/ 601 w 676"/>
                <a:gd name="T17" fmla="*/ 527 h 676"/>
                <a:gd name="T18" fmla="*/ 586 w 676"/>
                <a:gd name="T19" fmla="*/ 560 h 676"/>
                <a:gd name="T20" fmla="*/ 562 w 676"/>
                <a:gd name="T21" fmla="*/ 587 h 676"/>
                <a:gd name="T22" fmla="*/ 527 w 676"/>
                <a:gd name="T23" fmla="*/ 601 h 676"/>
                <a:gd name="T24" fmla="*/ 167 w 676"/>
                <a:gd name="T25" fmla="*/ 603 h 676"/>
                <a:gd name="T26" fmla="*/ 149 w 676"/>
                <a:gd name="T27" fmla="*/ 601 h 676"/>
                <a:gd name="T28" fmla="*/ 115 w 676"/>
                <a:gd name="T29" fmla="*/ 587 h 676"/>
                <a:gd name="T30" fmla="*/ 89 w 676"/>
                <a:gd name="T31" fmla="*/ 560 h 676"/>
                <a:gd name="T32" fmla="*/ 76 w 676"/>
                <a:gd name="T33" fmla="*/ 527 h 676"/>
                <a:gd name="T34" fmla="*/ 74 w 676"/>
                <a:gd name="T35" fmla="*/ 408 h 676"/>
                <a:gd name="T36" fmla="*/ 0 w 676"/>
                <a:gd name="T37" fmla="*/ 508 h 676"/>
                <a:gd name="T38" fmla="*/ 2 w 676"/>
                <a:gd name="T39" fmla="*/ 525 h 676"/>
                <a:gd name="T40" fmla="*/ 7 w 676"/>
                <a:gd name="T41" fmla="*/ 557 h 676"/>
                <a:gd name="T42" fmla="*/ 20 w 676"/>
                <a:gd name="T43" fmla="*/ 588 h 676"/>
                <a:gd name="T44" fmla="*/ 39 w 676"/>
                <a:gd name="T45" fmla="*/ 614 h 676"/>
                <a:gd name="T46" fmla="*/ 61 w 676"/>
                <a:gd name="T47" fmla="*/ 637 h 676"/>
                <a:gd name="T48" fmla="*/ 89 w 676"/>
                <a:gd name="T49" fmla="*/ 655 h 676"/>
                <a:gd name="T50" fmla="*/ 119 w 676"/>
                <a:gd name="T51" fmla="*/ 668 h 676"/>
                <a:gd name="T52" fmla="*/ 151 w 676"/>
                <a:gd name="T53" fmla="*/ 674 h 676"/>
                <a:gd name="T54" fmla="*/ 508 w 676"/>
                <a:gd name="T55" fmla="*/ 676 h 676"/>
                <a:gd name="T56" fmla="*/ 525 w 676"/>
                <a:gd name="T57" fmla="*/ 674 h 676"/>
                <a:gd name="T58" fmla="*/ 558 w 676"/>
                <a:gd name="T59" fmla="*/ 668 h 676"/>
                <a:gd name="T60" fmla="*/ 588 w 676"/>
                <a:gd name="T61" fmla="*/ 655 h 676"/>
                <a:gd name="T62" fmla="*/ 616 w 676"/>
                <a:gd name="T63" fmla="*/ 637 h 676"/>
                <a:gd name="T64" fmla="*/ 638 w 676"/>
                <a:gd name="T65" fmla="*/ 614 h 676"/>
                <a:gd name="T66" fmla="*/ 655 w 676"/>
                <a:gd name="T67" fmla="*/ 588 h 676"/>
                <a:gd name="T68" fmla="*/ 668 w 676"/>
                <a:gd name="T69" fmla="*/ 557 h 676"/>
                <a:gd name="T70" fmla="*/ 676 w 676"/>
                <a:gd name="T71" fmla="*/ 525 h 676"/>
                <a:gd name="T72" fmla="*/ 676 w 676"/>
                <a:gd name="T73" fmla="*/ 168 h 676"/>
                <a:gd name="T74" fmla="*/ 676 w 676"/>
                <a:gd name="T75" fmla="*/ 151 h 676"/>
                <a:gd name="T76" fmla="*/ 668 w 676"/>
                <a:gd name="T77" fmla="*/ 117 h 676"/>
                <a:gd name="T78" fmla="*/ 655 w 676"/>
                <a:gd name="T79" fmla="*/ 87 h 676"/>
                <a:gd name="T80" fmla="*/ 638 w 676"/>
                <a:gd name="T81" fmla="*/ 61 h 676"/>
                <a:gd name="T82" fmla="*/ 616 w 676"/>
                <a:gd name="T83" fmla="*/ 37 h 676"/>
                <a:gd name="T84" fmla="*/ 588 w 676"/>
                <a:gd name="T85" fmla="*/ 20 h 676"/>
                <a:gd name="T86" fmla="*/ 558 w 676"/>
                <a:gd name="T87" fmla="*/ 7 h 676"/>
                <a:gd name="T88" fmla="*/ 525 w 676"/>
                <a:gd name="T89" fmla="*/ 0 h 676"/>
                <a:gd name="T90" fmla="*/ 508 w 676"/>
                <a:gd name="T91" fmla="*/ 0 h 6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76" h="676">
                  <a:moveTo>
                    <a:pt x="508" y="0"/>
                  </a:moveTo>
                  <a:lnTo>
                    <a:pt x="167" y="0"/>
                  </a:lnTo>
                  <a:lnTo>
                    <a:pt x="167" y="0"/>
                  </a:lnTo>
                  <a:lnTo>
                    <a:pt x="158" y="0"/>
                  </a:lnTo>
                  <a:lnTo>
                    <a:pt x="197" y="73"/>
                  </a:lnTo>
                  <a:lnTo>
                    <a:pt x="508" y="73"/>
                  </a:lnTo>
                  <a:lnTo>
                    <a:pt x="508" y="73"/>
                  </a:lnTo>
                  <a:lnTo>
                    <a:pt x="527" y="74"/>
                  </a:lnTo>
                  <a:lnTo>
                    <a:pt x="545" y="80"/>
                  </a:lnTo>
                  <a:lnTo>
                    <a:pt x="562" y="89"/>
                  </a:lnTo>
                  <a:lnTo>
                    <a:pt x="575" y="101"/>
                  </a:lnTo>
                  <a:lnTo>
                    <a:pt x="586" y="114"/>
                  </a:lnTo>
                  <a:lnTo>
                    <a:pt x="596" y="130"/>
                  </a:lnTo>
                  <a:lnTo>
                    <a:pt x="601" y="149"/>
                  </a:lnTo>
                  <a:lnTo>
                    <a:pt x="603" y="168"/>
                  </a:lnTo>
                  <a:lnTo>
                    <a:pt x="603" y="508"/>
                  </a:lnTo>
                  <a:lnTo>
                    <a:pt x="603" y="508"/>
                  </a:lnTo>
                  <a:lnTo>
                    <a:pt x="601" y="527"/>
                  </a:lnTo>
                  <a:lnTo>
                    <a:pt x="596" y="544"/>
                  </a:lnTo>
                  <a:lnTo>
                    <a:pt x="586" y="560"/>
                  </a:lnTo>
                  <a:lnTo>
                    <a:pt x="575" y="575"/>
                  </a:lnTo>
                  <a:lnTo>
                    <a:pt x="562" y="587"/>
                  </a:lnTo>
                  <a:lnTo>
                    <a:pt x="545" y="596"/>
                  </a:lnTo>
                  <a:lnTo>
                    <a:pt x="527" y="601"/>
                  </a:lnTo>
                  <a:lnTo>
                    <a:pt x="508" y="603"/>
                  </a:lnTo>
                  <a:lnTo>
                    <a:pt x="167" y="603"/>
                  </a:lnTo>
                  <a:lnTo>
                    <a:pt x="167" y="603"/>
                  </a:lnTo>
                  <a:lnTo>
                    <a:pt x="149" y="601"/>
                  </a:lnTo>
                  <a:lnTo>
                    <a:pt x="132" y="596"/>
                  </a:lnTo>
                  <a:lnTo>
                    <a:pt x="115" y="587"/>
                  </a:lnTo>
                  <a:lnTo>
                    <a:pt x="100" y="575"/>
                  </a:lnTo>
                  <a:lnTo>
                    <a:pt x="89" y="560"/>
                  </a:lnTo>
                  <a:lnTo>
                    <a:pt x="82" y="544"/>
                  </a:lnTo>
                  <a:lnTo>
                    <a:pt x="76" y="527"/>
                  </a:lnTo>
                  <a:lnTo>
                    <a:pt x="74" y="508"/>
                  </a:lnTo>
                  <a:lnTo>
                    <a:pt x="74" y="408"/>
                  </a:lnTo>
                  <a:lnTo>
                    <a:pt x="0" y="330"/>
                  </a:lnTo>
                  <a:lnTo>
                    <a:pt x="0" y="508"/>
                  </a:lnTo>
                  <a:lnTo>
                    <a:pt x="0" y="508"/>
                  </a:lnTo>
                  <a:lnTo>
                    <a:pt x="2" y="525"/>
                  </a:lnTo>
                  <a:lnTo>
                    <a:pt x="3" y="542"/>
                  </a:lnTo>
                  <a:lnTo>
                    <a:pt x="7" y="557"/>
                  </a:lnTo>
                  <a:lnTo>
                    <a:pt x="13" y="573"/>
                  </a:lnTo>
                  <a:lnTo>
                    <a:pt x="20" y="588"/>
                  </a:lnTo>
                  <a:lnTo>
                    <a:pt x="30" y="601"/>
                  </a:lnTo>
                  <a:lnTo>
                    <a:pt x="39" y="614"/>
                  </a:lnTo>
                  <a:lnTo>
                    <a:pt x="50" y="626"/>
                  </a:lnTo>
                  <a:lnTo>
                    <a:pt x="61" y="637"/>
                  </a:lnTo>
                  <a:lnTo>
                    <a:pt x="74" y="646"/>
                  </a:lnTo>
                  <a:lnTo>
                    <a:pt x="89" y="655"/>
                  </a:lnTo>
                  <a:lnTo>
                    <a:pt x="102" y="663"/>
                  </a:lnTo>
                  <a:lnTo>
                    <a:pt x="119" y="668"/>
                  </a:lnTo>
                  <a:lnTo>
                    <a:pt x="134" y="672"/>
                  </a:lnTo>
                  <a:lnTo>
                    <a:pt x="151" y="674"/>
                  </a:lnTo>
                  <a:lnTo>
                    <a:pt x="167" y="676"/>
                  </a:lnTo>
                  <a:lnTo>
                    <a:pt x="508" y="676"/>
                  </a:lnTo>
                  <a:lnTo>
                    <a:pt x="508" y="676"/>
                  </a:lnTo>
                  <a:lnTo>
                    <a:pt x="525" y="674"/>
                  </a:lnTo>
                  <a:lnTo>
                    <a:pt x="542" y="672"/>
                  </a:lnTo>
                  <a:lnTo>
                    <a:pt x="558" y="668"/>
                  </a:lnTo>
                  <a:lnTo>
                    <a:pt x="573" y="663"/>
                  </a:lnTo>
                  <a:lnTo>
                    <a:pt x="588" y="655"/>
                  </a:lnTo>
                  <a:lnTo>
                    <a:pt x="603" y="646"/>
                  </a:lnTo>
                  <a:lnTo>
                    <a:pt x="616" y="637"/>
                  </a:lnTo>
                  <a:lnTo>
                    <a:pt x="627" y="626"/>
                  </a:lnTo>
                  <a:lnTo>
                    <a:pt x="638" y="614"/>
                  </a:lnTo>
                  <a:lnTo>
                    <a:pt x="648" y="601"/>
                  </a:lnTo>
                  <a:lnTo>
                    <a:pt x="655" y="588"/>
                  </a:lnTo>
                  <a:lnTo>
                    <a:pt x="663" y="573"/>
                  </a:lnTo>
                  <a:lnTo>
                    <a:pt x="668" y="557"/>
                  </a:lnTo>
                  <a:lnTo>
                    <a:pt x="674" y="542"/>
                  </a:lnTo>
                  <a:lnTo>
                    <a:pt x="676" y="525"/>
                  </a:lnTo>
                  <a:lnTo>
                    <a:pt x="676" y="508"/>
                  </a:lnTo>
                  <a:lnTo>
                    <a:pt x="676" y="168"/>
                  </a:lnTo>
                  <a:lnTo>
                    <a:pt x="676" y="168"/>
                  </a:lnTo>
                  <a:lnTo>
                    <a:pt x="676" y="151"/>
                  </a:lnTo>
                  <a:lnTo>
                    <a:pt x="674" y="134"/>
                  </a:lnTo>
                  <a:lnTo>
                    <a:pt x="668" y="117"/>
                  </a:lnTo>
                  <a:lnTo>
                    <a:pt x="663" y="102"/>
                  </a:lnTo>
                  <a:lnTo>
                    <a:pt x="655" y="87"/>
                  </a:lnTo>
                  <a:lnTo>
                    <a:pt x="648" y="74"/>
                  </a:lnTo>
                  <a:lnTo>
                    <a:pt x="638" y="61"/>
                  </a:lnTo>
                  <a:lnTo>
                    <a:pt x="627" y="48"/>
                  </a:lnTo>
                  <a:lnTo>
                    <a:pt x="616" y="37"/>
                  </a:lnTo>
                  <a:lnTo>
                    <a:pt x="603" y="28"/>
                  </a:lnTo>
                  <a:lnTo>
                    <a:pt x="588" y="20"/>
                  </a:lnTo>
                  <a:lnTo>
                    <a:pt x="573" y="13"/>
                  </a:lnTo>
                  <a:lnTo>
                    <a:pt x="558" y="7"/>
                  </a:lnTo>
                  <a:lnTo>
                    <a:pt x="542" y="4"/>
                  </a:lnTo>
                  <a:lnTo>
                    <a:pt x="525" y="0"/>
                  </a:lnTo>
                  <a:lnTo>
                    <a:pt x="508" y="0"/>
                  </a:lnTo>
                  <a:lnTo>
                    <a:pt x="50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>
                <a:latin typeface="KoPub돋움체 Medium"/>
                <a:ea typeface="KoPub돋움체 Medium"/>
              </a:endParaRPr>
            </a:p>
          </p:txBody>
        </p:sp>
        <p:sp>
          <p:nvSpPr>
            <p:cNvPr id="16" name="Freeform 33"/>
            <p:cNvSpPr/>
            <p:nvPr/>
          </p:nvSpPr>
          <p:spPr>
            <a:xfrm>
              <a:off x="434181" y="1820387"/>
              <a:ext cx="530226" cy="447675"/>
            </a:xfrm>
            <a:custGeom>
              <a:avLst/>
              <a:gdLst>
                <a:gd name="T0" fmla="*/ 666 w 668"/>
                <a:gd name="T1" fmla="*/ 13 h 564"/>
                <a:gd name="T2" fmla="*/ 657 w 668"/>
                <a:gd name="T3" fmla="*/ 4 h 564"/>
                <a:gd name="T4" fmla="*/ 640 w 668"/>
                <a:gd name="T5" fmla="*/ 0 h 564"/>
                <a:gd name="T6" fmla="*/ 631 w 668"/>
                <a:gd name="T7" fmla="*/ 0 h 564"/>
                <a:gd name="T8" fmla="*/ 597 w 668"/>
                <a:gd name="T9" fmla="*/ 9 h 564"/>
                <a:gd name="T10" fmla="*/ 577 w 668"/>
                <a:gd name="T11" fmla="*/ 22 h 564"/>
                <a:gd name="T12" fmla="*/ 556 w 668"/>
                <a:gd name="T13" fmla="*/ 39 h 564"/>
                <a:gd name="T14" fmla="*/ 493 w 668"/>
                <a:gd name="T15" fmla="*/ 114 h 564"/>
                <a:gd name="T16" fmla="*/ 445 w 668"/>
                <a:gd name="T17" fmla="*/ 179 h 564"/>
                <a:gd name="T18" fmla="*/ 305 w 668"/>
                <a:gd name="T19" fmla="*/ 386 h 564"/>
                <a:gd name="T20" fmla="*/ 286 w 668"/>
                <a:gd name="T21" fmla="*/ 413 h 564"/>
                <a:gd name="T22" fmla="*/ 251 w 668"/>
                <a:gd name="T23" fmla="*/ 363 h 564"/>
                <a:gd name="T24" fmla="*/ 208 w 668"/>
                <a:gd name="T25" fmla="*/ 315 h 564"/>
                <a:gd name="T26" fmla="*/ 171 w 668"/>
                <a:gd name="T27" fmla="*/ 287 h 564"/>
                <a:gd name="T28" fmla="*/ 143 w 668"/>
                <a:gd name="T29" fmla="*/ 272 h 564"/>
                <a:gd name="T30" fmla="*/ 113 w 668"/>
                <a:gd name="T31" fmla="*/ 265 h 564"/>
                <a:gd name="T32" fmla="*/ 98 w 668"/>
                <a:gd name="T33" fmla="*/ 261 h 564"/>
                <a:gd name="T34" fmla="*/ 65 w 668"/>
                <a:gd name="T35" fmla="*/ 266 h 564"/>
                <a:gd name="T36" fmla="*/ 33 w 668"/>
                <a:gd name="T37" fmla="*/ 281 h 564"/>
                <a:gd name="T38" fmla="*/ 9 w 668"/>
                <a:gd name="T39" fmla="*/ 304 h 564"/>
                <a:gd name="T40" fmla="*/ 0 w 668"/>
                <a:gd name="T41" fmla="*/ 324 h 564"/>
                <a:gd name="T42" fmla="*/ 0 w 668"/>
                <a:gd name="T43" fmla="*/ 332 h 564"/>
                <a:gd name="T44" fmla="*/ 11 w 668"/>
                <a:gd name="T45" fmla="*/ 343 h 564"/>
                <a:gd name="T46" fmla="*/ 20 w 668"/>
                <a:gd name="T47" fmla="*/ 345 h 564"/>
                <a:gd name="T48" fmla="*/ 54 w 668"/>
                <a:gd name="T49" fmla="*/ 354 h 564"/>
                <a:gd name="T50" fmla="*/ 85 w 668"/>
                <a:gd name="T51" fmla="*/ 374 h 564"/>
                <a:gd name="T52" fmla="*/ 115 w 668"/>
                <a:gd name="T53" fmla="*/ 402 h 564"/>
                <a:gd name="T54" fmla="*/ 165 w 668"/>
                <a:gd name="T55" fmla="*/ 467 h 564"/>
                <a:gd name="T56" fmla="*/ 218 w 668"/>
                <a:gd name="T57" fmla="*/ 553 h 564"/>
                <a:gd name="T58" fmla="*/ 219 w 668"/>
                <a:gd name="T59" fmla="*/ 557 h 564"/>
                <a:gd name="T60" fmla="*/ 232 w 668"/>
                <a:gd name="T61" fmla="*/ 564 h 564"/>
                <a:gd name="T62" fmla="*/ 242 w 668"/>
                <a:gd name="T63" fmla="*/ 564 h 564"/>
                <a:gd name="T64" fmla="*/ 266 w 668"/>
                <a:gd name="T65" fmla="*/ 561 h 564"/>
                <a:gd name="T66" fmla="*/ 294 w 668"/>
                <a:gd name="T67" fmla="*/ 549 h 564"/>
                <a:gd name="T68" fmla="*/ 318 w 668"/>
                <a:gd name="T69" fmla="*/ 533 h 564"/>
                <a:gd name="T70" fmla="*/ 333 w 668"/>
                <a:gd name="T71" fmla="*/ 516 h 564"/>
                <a:gd name="T72" fmla="*/ 350 w 668"/>
                <a:gd name="T73" fmla="*/ 482 h 564"/>
                <a:gd name="T74" fmla="*/ 415 w 668"/>
                <a:gd name="T75" fmla="*/ 378 h 564"/>
                <a:gd name="T76" fmla="*/ 506 w 668"/>
                <a:gd name="T77" fmla="*/ 240 h 564"/>
                <a:gd name="T78" fmla="*/ 607 w 668"/>
                <a:gd name="T79" fmla="*/ 104 h 564"/>
                <a:gd name="T80" fmla="*/ 657 w 668"/>
                <a:gd name="T81" fmla="*/ 45 h 564"/>
                <a:gd name="T82" fmla="*/ 666 w 668"/>
                <a:gd name="T83" fmla="*/ 28 h 564"/>
                <a:gd name="T84" fmla="*/ 666 w 668"/>
                <a:gd name="T85" fmla="*/ 13 h 5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68" h="564">
                  <a:moveTo>
                    <a:pt x="666" y="13"/>
                  </a:moveTo>
                  <a:lnTo>
                    <a:pt x="666" y="13"/>
                  </a:lnTo>
                  <a:lnTo>
                    <a:pt x="663" y="9"/>
                  </a:lnTo>
                  <a:lnTo>
                    <a:pt x="657" y="4"/>
                  </a:lnTo>
                  <a:lnTo>
                    <a:pt x="650" y="2"/>
                  </a:lnTo>
                  <a:lnTo>
                    <a:pt x="640" y="0"/>
                  </a:lnTo>
                  <a:lnTo>
                    <a:pt x="640" y="0"/>
                  </a:lnTo>
                  <a:lnTo>
                    <a:pt x="631" y="0"/>
                  </a:lnTo>
                  <a:lnTo>
                    <a:pt x="620" y="2"/>
                  </a:lnTo>
                  <a:lnTo>
                    <a:pt x="597" y="9"/>
                  </a:lnTo>
                  <a:lnTo>
                    <a:pt x="586" y="15"/>
                  </a:lnTo>
                  <a:lnTo>
                    <a:pt x="577" y="22"/>
                  </a:lnTo>
                  <a:lnTo>
                    <a:pt x="566" y="30"/>
                  </a:lnTo>
                  <a:lnTo>
                    <a:pt x="556" y="39"/>
                  </a:lnTo>
                  <a:lnTo>
                    <a:pt x="556" y="39"/>
                  </a:lnTo>
                  <a:lnTo>
                    <a:pt x="493" y="114"/>
                  </a:lnTo>
                  <a:lnTo>
                    <a:pt x="469" y="145"/>
                  </a:lnTo>
                  <a:lnTo>
                    <a:pt x="445" y="179"/>
                  </a:lnTo>
                  <a:lnTo>
                    <a:pt x="387" y="259"/>
                  </a:lnTo>
                  <a:lnTo>
                    <a:pt x="305" y="386"/>
                  </a:lnTo>
                  <a:lnTo>
                    <a:pt x="286" y="413"/>
                  </a:lnTo>
                  <a:lnTo>
                    <a:pt x="286" y="413"/>
                  </a:lnTo>
                  <a:lnTo>
                    <a:pt x="270" y="387"/>
                  </a:lnTo>
                  <a:lnTo>
                    <a:pt x="251" y="363"/>
                  </a:lnTo>
                  <a:lnTo>
                    <a:pt x="231" y="339"/>
                  </a:lnTo>
                  <a:lnTo>
                    <a:pt x="208" y="315"/>
                  </a:lnTo>
                  <a:lnTo>
                    <a:pt x="184" y="296"/>
                  </a:lnTo>
                  <a:lnTo>
                    <a:pt x="171" y="287"/>
                  </a:lnTo>
                  <a:lnTo>
                    <a:pt x="156" y="279"/>
                  </a:lnTo>
                  <a:lnTo>
                    <a:pt x="143" y="272"/>
                  </a:lnTo>
                  <a:lnTo>
                    <a:pt x="128" y="268"/>
                  </a:lnTo>
                  <a:lnTo>
                    <a:pt x="113" y="265"/>
                  </a:lnTo>
                  <a:lnTo>
                    <a:pt x="98" y="261"/>
                  </a:lnTo>
                  <a:lnTo>
                    <a:pt x="98" y="261"/>
                  </a:lnTo>
                  <a:lnTo>
                    <a:pt x="82" y="263"/>
                  </a:lnTo>
                  <a:lnTo>
                    <a:pt x="65" y="266"/>
                  </a:lnTo>
                  <a:lnTo>
                    <a:pt x="48" y="274"/>
                  </a:lnTo>
                  <a:lnTo>
                    <a:pt x="33" y="281"/>
                  </a:lnTo>
                  <a:lnTo>
                    <a:pt x="20" y="292"/>
                  </a:lnTo>
                  <a:lnTo>
                    <a:pt x="9" y="304"/>
                  </a:lnTo>
                  <a:lnTo>
                    <a:pt x="2" y="315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0" y="332"/>
                  </a:lnTo>
                  <a:lnTo>
                    <a:pt x="3" y="337"/>
                  </a:lnTo>
                  <a:lnTo>
                    <a:pt x="11" y="343"/>
                  </a:lnTo>
                  <a:lnTo>
                    <a:pt x="20" y="345"/>
                  </a:lnTo>
                  <a:lnTo>
                    <a:pt x="20" y="345"/>
                  </a:lnTo>
                  <a:lnTo>
                    <a:pt x="37" y="348"/>
                  </a:lnTo>
                  <a:lnTo>
                    <a:pt x="54" y="354"/>
                  </a:lnTo>
                  <a:lnTo>
                    <a:pt x="69" y="363"/>
                  </a:lnTo>
                  <a:lnTo>
                    <a:pt x="85" y="374"/>
                  </a:lnTo>
                  <a:lnTo>
                    <a:pt x="100" y="387"/>
                  </a:lnTo>
                  <a:lnTo>
                    <a:pt x="115" y="402"/>
                  </a:lnTo>
                  <a:lnTo>
                    <a:pt x="141" y="434"/>
                  </a:lnTo>
                  <a:lnTo>
                    <a:pt x="165" y="467"/>
                  </a:lnTo>
                  <a:lnTo>
                    <a:pt x="188" y="501"/>
                  </a:lnTo>
                  <a:lnTo>
                    <a:pt x="218" y="553"/>
                  </a:lnTo>
                  <a:lnTo>
                    <a:pt x="218" y="553"/>
                  </a:lnTo>
                  <a:lnTo>
                    <a:pt x="219" y="557"/>
                  </a:lnTo>
                  <a:lnTo>
                    <a:pt x="225" y="561"/>
                  </a:lnTo>
                  <a:lnTo>
                    <a:pt x="232" y="564"/>
                  </a:lnTo>
                  <a:lnTo>
                    <a:pt x="242" y="564"/>
                  </a:lnTo>
                  <a:lnTo>
                    <a:pt x="242" y="564"/>
                  </a:lnTo>
                  <a:lnTo>
                    <a:pt x="253" y="564"/>
                  </a:lnTo>
                  <a:lnTo>
                    <a:pt x="266" y="561"/>
                  </a:lnTo>
                  <a:lnTo>
                    <a:pt x="279" y="555"/>
                  </a:lnTo>
                  <a:lnTo>
                    <a:pt x="294" y="549"/>
                  </a:lnTo>
                  <a:lnTo>
                    <a:pt x="305" y="542"/>
                  </a:lnTo>
                  <a:lnTo>
                    <a:pt x="318" y="533"/>
                  </a:lnTo>
                  <a:lnTo>
                    <a:pt x="326" y="523"/>
                  </a:lnTo>
                  <a:lnTo>
                    <a:pt x="333" y="516"/>
                  </a:lnTo>
                  <a:lnTo>
                    <a:pt x="333" y="516"/>
                  </a:lnTo>
                  <a:lnTo>
                    <a:pt x="350" y="482"/>
                  </a:lnTo>
                  <a:lnTo>
                    <a:pt x="378" y="436"/>
                  </a:lnTo>
                  <a:lnTo>
                    <a:pt x="415" y="378"/>
                  </a:lnTo>
                  <a:lnTo>
                    <a:pt x="458" y="311"/>
                  </a:lnTo>
                  <a:lnTo>
                    <a:pt x="506" y="240"/>
                  </a:lnTo>
                  <a:lnTo>
                    <a:pt x="556" y="171"/>
                  </a:lnTo>
                  <a:lnTo>
                    <a:pt x="607" y="104"/>
                  </a:lnTo>
                  <a:lnTo>
                    <a:pt x="657" y="45"/>
                  </a:lnTo>
                  <a:lnTo>
                    <a:pt x="657" y="45"/>
                  </a:lnTo>
                  <a:lnTo>
                    <a:pt x="663" y="35"/>
                  </a:lnTo>
                  <a:lnTo>
                    <a:pt x="666" y="28"/>
                  </a:lnTo>
                  <a:lnTo>
                    <a:pt x="668" y="21"/>
                  </a:lnTo>
                  <a:lnTo>
                    <a:pt x="666" y="13"/>
                  </a:lnTo>
                  <a:lnTo>
                    <a:pt x="666" y="13"/>
                  </a:lnTo>
                  <a:close/>
                </a:path>
              </a:pathLst>
            </a:custGeom>
            <a:solidFill>
              <a:srgbClr val="ed4d4d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>
                <a:latin typeface="KoPub돋움체 Medium"/>
                <a:ea typeface="KoPub돋움체 Medium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131998" y="2149954"/>
            <a:ext cx="75072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800">
                <a:solidFill>
                  <a:srgbClr val="000066"/>
                </a:solidFill>
                <a:latin typeface="+mj-ea"/>
                <a:ea typeface="+mj-ea"/>
              </a:rPr>
              <a:t>사업장의 위험은 근로자가 가장 잘 알고 있음</a:t>
            </a:r>
            <a:endParaRPr lang="en-US" altLang="ko-KR" sz="2800">
              <a:solidFill>
                <a:srgbClr val="000066"/>
              </a:solidFill>
              <a:latin typeface="+mj-ea"/>
              <a:ea typeface="+mj-ea"/>
            </a:endParaRPr>
          </a:p>
        </p:txBody>
      </p:sp>
      <p:sp>
        <p:nvSpPr>
          <p:cNvPr id="24" name="화살표: 오른쪽 23"/>
          <p:cNvSpPr/>
          <p:nvPr/>
        </p:nvSpPr>
        <p:spPr>
          <a:xfrm>
            <a:off x="4182335" y="2820848"/>
            <a:ext cx="395623" cy="304800"/>
          </a:xfrm>
          <a:prstGeom prst="rightArrow">
            <a:avLst>
              <a:gd name="adj1" fmla="val 51667"/>
              <a:gd name="adj2" fmla="val 38333"/>
            </a:avLst>
          </a:prstGeom>
          <a:gradFill>
            <a:gsLst>
              <a:gs pos="3000">
                <a:schemeClr val="accent1">
                  <a:lumMod val="5000"/>
                  <a:lumOff val="95000"/>
                  <a:alpha val="0"/>
                </a:schemeClr>
              </a:gs>
              <a:gs pos="42000">
                <a:srgbClr val="7db63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4577958" y="2701479"/>
            <a:ext cx="75072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800">
                <a:solidFill>
                  <a:srgbClr val="ed4d4d"/>
                </a:solidFill>
                <a:latin typeface="+mj-ea"/>
                <a:ea typeface="+mj-ea"/>
              </a:rPr>
              <a:t>위험성평가에 근로자 참여가 필수적</a:t>
            </a:r>
            <a:endParaRPr lang="ko-KR" altLang="en-US" sz="2800">
              <a:solidFill>
                <a:srgbClr val="ed4d4d"/>
              </a:solidFill>
              <a:latin typeface="+mj-ea"/>
              <a:ea typeface="+mj-ea"/>
            </a:endParaRPr>
          </a:p>
        </p:txBody>
      </p:sp>
      <p:sp>
        <p:nvSpPr>
          <p:cNvPr id="29" name="사각형: 둥근 모서리 28"/>
          <p:cNvSpPr/>
          <p:nvPr/>
        </p:nvSpPr>
        <p:spPr>
          <a:xfrm>
            <a:off x="3541133" y="3545812"/>
            <a:ext cx="8057809" cy="1585702"/>
          </a:xfrm>
          <a:prstGeom prst="roundRect">
            <a:avLst>
              <a:gd name="adj" fmla="val 62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grpSp>
        <p:nvGrpSpPr>
          <p:cNvPr id="30" name="그룹 29"/>
          <p:cNvGrpSpPr/>
          <p:nvPr/>
        </p:nvGrpSpPr>
        <p:grpSpPr>
          <a:xfrm rot="0">
            <a:off x="3820815" y="3783887"/>
            <a:ext cx="285154" cy="269980"/>
            <a:chOff x="346869" y="1820387"/>
            <a:chExt cx="617538" cy="584675"/>
          </a:xfrm>
          <a:solidFill>
            <a:srgbClr val="000000"/>
          </a:solidFill>
        </p:grpSpPr>
        <p:sp>
          <p:nvSpPr>
            <p:cNvPr id="31" name="Freeform 74"/>
            <p:cNvSpPr/>
            <p:nvPr/>
          </p:nvSpPr>
          <p:spPr>
            <a:xfrm flipH="1">
              <a:off x="346869" y="1868487"/>
              <a:ext cx="536575" cy="536575"/>
            </a:xfrm>
            <a:custGeom>
              <a:avLst/>
              <a:gdLst>
                <a:gd name="T0" fmla="*/ 167 w 676"/>
                <a:gd name="T1" fmla="*/ 0 h 676"/>
                <a:gd name="T2" fmla="*/ 158 w 676"/>
                <a:gd name="T3" fmla="*/ 0 h 676"/>
                <a:gd name="T4" fmla="*/ 508 w 676"/>
                <a:gd name="T5" fmla="*/ 73 h 676"/>
                <a:gd name="T6" fmla="*/ 527 w 676"/>
                <a:gd name="T7" fmla="*/ 74 h 676"/>
                <a:gd name="T8" fmla="*/ 562 w 676"/>
                <a:gd name="T9" fmla="*/ 89 h 676"/>
                <a:gd name="T10" fmla="*/ 586 w 676"/>
                <a:gd name="T11" fmla="*/ 114 h 676"/>
                <a:gd name="T12" fmla="*/ 601 w 676"/>
                <a:gd name="T13" fmla="*/ 149 h 676"/>
                <a:gd name="T14" fmla="*/ 603 w 676"/>
                <a:gd name="T15" fmla="*/ 508 h 676"/>
                <a:gd name="T16" fmla="*/ 601 w 676"/>
                <a:gd name="T17" fmla="*/ 527 h 676"/>
                <a:gd name="T18" fmla="*/ 586 w 676"/>
                <a:gd name="T19" fmla="*/ 560 h 676"/>
                <a:gd name="T20" fmla="*/ 562 w 676"/>
                <a:gd name="T21" fmla="*/ 587 h 676"/>
                <a:gd name="T22" fmla="*/ 527 w 676"/>
                <a:gd name="T23" fmla="*/ 601 h 676"/>
                <a:gd name="T24" fmla="*/ 167 w 676"/>
                <a:gd name="T25" fmla="*/ 603 h 676"/>
                <a:gd name="T26" fmla="*/ 149 w 676"/>
                <a:gd name="T27" fmla="*/ 601 h 676"/>
                <a:gd name="T28" fmla="*/ 115 w 676"/>
                <a:gd name="T29" fmla="*/ 587 h 676"/>
                <a:gd name="T30" fmla="*/ 89 w 676"/>
                <a:gd name="T31" fmla="*/ 560 h 676"/>
                <a:gd name="T32" fmla="*/ 76 w 676"/>
                <a:gd name="T33" fmla="*/ 527 h 676"/>
                <a:gd name="T34" fmla="*/ 74 w 676"/>
                <a:gd name="T35" fmla="*/ 408 h 676"/>
                <a:gd name="T36" fmla="*/ 0 w 676"/>
                <a:gd name="T37" fmla="*/ 508 h 676"/>
                <a:gd name="T38" fmla="*/ 2 w 676"/>
                <a:gd name="T39" fmla="*/ 525 h 676"/>
                <a:gd name="T40" fmla="*/ 7 w 676"/>
                <a:gd name="T41" fmla="*/ 557 h 676"/>
                <a:gd name="T42" fmla="*/ 20 w 676"/>
                <a:gd name="T43" fmla="*/ 588 h 676"/>
                <a:gd name="T44" fmla="*/ 39 w 676"/>
                <a:gd name="T45" fmla="*/ 614 h 676"/>
                <a:gd name="T46" fmla="*/ 61 w 676"/>
                <a:gd name="T47" fmla="*/ 637 h 676"/>
                <a:gd name="T48" fmla="*/ 89 w 676"/>
                <a:gd name="T49" fmla="*/ 655 h 676"/>
                <a:gd name="T50" fmla="*/ 119 w 676"/>
                <a:gd name="T51" fmla="*/ 668 h 676"/>
                <a:gd name="T52" fmla="*/ 151 w 676"/>
                <a:gd name="T53" fmla="*/ 674 h 676"/>
                <a:gd name="T54" fmla="*/ 508 w 676"/>
                <a:gd name="T55" fmla="*/ 676 h 676"/>
                <a:gd name="T56" fmla="*/ 525 w 676"/>
                <a:gd name="T57" fmla="*/ 674 h 676"/>
                <a:gd name="T58" fmla="*/ 558 w 676"/>
                <a:gd name="T59" fmla="*/ 668 h 676"/>
                <a:gd name="T60" fmla="*/ 588 w 676"/>
                <a:gd name="T61" fmla="*/ 655 h 676"/>
                <a:gd name="T62" fmla="*/ 616 w 676"/>
                <a:gd name="T63" fmla="*/ 637 h 676"/>
                <a:gd name="T64" fmla="*/ 638 w 676"/>
                <a:gd name="T65" fmla="*/ 614 h 676"/>
                <a:gd name="T66" fmla="*/ 655 w 676"/>
                <a:gd name="T67" fmla="*/ 588 h 676"/>
                <a:gd name="T68" fmla="*/ 668 w 676"/>
                <a:gd name="T69" fmla="*/ 557 h 676"/>
                <a:gd name="T70" fmla="*/ 676 w 676"/>
                <a:gd name="T71" fmla="*/ 525 h 676"/>
                <a:gd name="T72" fmla="*/ 676 w 676"/>
                <a:gd name="T73" fmla="*/ 168 h 676"/>
                <a:gd name="T74" fmla="*/ 676 w 676"/>
                <a:gd name="T75" fmla="*/ 151 h 676"/>
                <a:gd name="T76" fmla="*/ 668 w 676"/>
                <a:gd name="T77" fmla="*/ 117 h 676"/>
                <a:gd name="T78" fmla="*/ 655 w 676"/>
                <a:gd name="T79" fmla="*/ 87 h 676"/>
                <a:gd name="T80" fmla="*/ 638 w 676"/>
                <a:gd name="T81" fmla="*/ 61 h 676"/>
                <a:gd name="T82" fmla="*/ 616 w 676"/>
                <a:gd name="T83" fmla="*/ 37 h 676"/>
                <a:gd name="T84" fmla="*/ 588 w 676"/>
                <a:gd name="T85" fmla="*/ 20 h 676"/>
                <a:gd name="T86" fmla="*/ 558 w 676"/>
                <a:gd name="T87" fmla="*/ 7 h 676"/>
                <a:gd name="T88" fmla="*/ 525 w 676"/>
                <a:gd name="T89" fmla="*/ 0 h 676"/>
                <a:gd name="T90" fmla="*/ 508 w 676"/>
                <a:gd name="T91" fmla="*/ 0 h 6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76" h="676">
                  <a:moveTo>
                    <a:pt x="508" y="0"/>
                  </a:moveTo>
                  <a:lnTo>
                    <a:pt x="167" y="0"/>
                  </a:lnTo>
                  <a:lnTo>
                    <a:pt x="167" y="0"/>
                  </a:lnTo>
                  <a:lnTo>
                    <a:pt x="158" y="0"/>
                  </a:lnTo>
                  <a:lnTo>
                    <a:pt x="197" y="73"/>
                  </a:lnTo>
                  <a:lnTo>
                    <a:pt x="508" y="73"/>
                  </a:lnTo>
                  <a:lnTo>
                    <a:pt x="508" y="73"/>
                  </a:lnTo>
                  <a:lnTo>
                    <a:pt x="527" y="74"/>
                  </a:lnTo>
                  <a:lnTo>
                    <a:pt x="545" y="80"/>
                  </a:lnTo>
                  <a:lnTo>
                    <a:pt x="562" y="89"/>
                  </a:lnTo>
                  <a:lnTo>
                    <a:pt x="575" y="101"/>
                  </a:lnTo>
                  <a:lnTo>
                    <a:pt x="586" y="114"/>
                  </a:lnTo>
                  <a:lnTo>
                    <a:pt x="596" y="130"/>
                  </a:lnTo>
                  <a:lnTo>
                    <a:pt x="601" y="149"/>
                  </a:lnTo>
                  <a:lnTo>
                    <a:pt x="603" y="168"/>
                  </a:lnTo>
                  <a:lnTo>
                    <a:pt x="603" y="508"/>
                  </a:lnTo>
                  <a:lnTo>
                    <a:pt x="603" y="508"/>
                  </a:lnTo>
                  <a:lnTo>
                    <a:pt x="601" y="527"/>
                  </a:lnTo>
                  <a:lnTo>
                    <a:pt x="596" y="544"/>
                  </a:lnTo>
                  <a:lnTo>
                    <a:pt x="586" y="560"/>
                  </a:lnTo>
                  <a:lnTo>
                    <a:pt x="575" y="575"/>
                  </a:lnTo>
                  <a:lnTo>
                    <a:pt x="562" y="587"/>
                  </a:lnTo>
                  <a:lnTo>
                    <a:pt x="545" y="596"/>
                  </a:lnTo>
                  <a:lnTo>
                    <a:pt x="527" y="601"/>
                  </a:lnTo>
                  <a:lnTo>
                    <a:pt x="508" y="603"/>
                  </a:lnTo>
                  <a:lnTo>
                    <a:pt x="167" y="603"/>
                  </a:lnTo>
                  <a:lnTo>
                    <a:pt x="167" y="603"/>
                  </a:lnTo>
                  <a:lnTo>
                    <a:pt x="149" y="601"/>
                  </a:lnTo>
                  <a:lnTo>
                    <a:pt x="132" y="596"/>
                  </a:lnTo>
                  <a:lnTo>
                    <a:pt x="115" y="587"/>
                  </a:lnTo>
                  <a:lnTo>
                    <a:pt x="100" y="575"/>
                  </a:lnTo>
                  <a:lnTo>
                    <a:pt x="89" y="560"/>
                  </a:lnTo>
                  <a:lnTo>
                    <a:pt x="82" y="544"/>
                  </a:lnTo>
                  <a:lnTo>
                    <a:pt x="76" y="527"/>
                  </a:lnTo>
                  <a:lnTo>
                    <a:pt x="74" y="508"/>
                  </a:lnTo>
                  <a:lnTo>
                    <a:pt x="74" y="408"/>
                  </a:lnTo>
                  <a:lnTo>
                    <a:pt x="0" y="330"/>
                  </a:lnTo>
                  <a:lnTo>
                    <a:pt x="0" y="508"/>
                  </a:lnTo>
                  <a:lnTo>
                    <a:pt x="0" y="508"/>
                  </a:lnTo>
                  <a:lnTo>
                    <a:pt x="2" y="525"/>
                  </a:lnTo>
                  <a:lnTo>
                    <a:pt x="3" y="542"/>
                  </a:lnTo>
                  <a:lnTo>
                    <a:pt x="7" y="557"/>
                  </a:lnTo>
                  <a:lnTo>
                    <a:pt x="13" y="573"/>
                  </a:lnTo>
                  <a:lnTo>
                    <a:pt x="20" y="588"/>
                  </a:lnTo>
                  <a:lnTo>
                    <a:pt x="30" y="601"/>
                  </a:lnTo>
                  <a:lnTo>
                    <a:pt x="39" y="614"/>
                  </a:lnTo>
                  <a:lnTo>
                    <a:pt x="50" y="626"/>
                  </a:lnTo>
                  <a:lnTo>
                    <a:pt x="61" y="637"/>
                  </a:lnTo>
                  <a:lnTo>
                    <a:pt x="74" y="646"/>
                  </a:lnTo>
                  <a:lnTo>
                    <a:pt x="89" y="655"/>
                  </a:lnTo>
                  <a:lnTo>
                    <a:pt x="102" y="663"/>
                  </a:lnTo>
                  <a:lnTo>
                    <a:pt x="119" y="668"/>
                  </a:lnTo>
                  <a:lnTo>
                    <a:pt x="134" y="672"/>
                  </a:lnTo>
                  <a:lnTo>
                    <a:pt x="151" y="674"/>
                  </a:lnTo>
                  <a:lnTo>
                    <a:pt x="167" y="676"/>
                  </a:lnTo>
                  <a:lnTo>
                    <a:pt x="508" y="676"/>
                  </a:lnTo>
                  <a:lnTo>
                    <a:pt x="508" y="676"/>
                  </a:lnTo>
                  <a:lnTo>
                    <a:pt x="525" y="674"/>
                  </a:lnTo>
                  <a:lnTo>
                    <a:pt x="542" y="672"/>
                  </a:lnTo>
                  <a:lnTo>
                    <a:pt x="558" y="668"/>
                  </a:lnTo>
                  <a:lnTo>
                    <a:pt x="573" y="663"/>
                  </a:lnTo>
                  <a:lnTo>
                    <a:pt x="588" y="655"/>
                  </a:lnTo>
                  <a:lnTo>
                    <a:pt x="603" y="646"/>
                  </a:lnTo>
                  <a:lnTo>
                    <a:pt x="616" y="637"/>
                  </a:lnTo>
                  <a:lnTo>
                    <a:pt x="627" y="626"/>
                  </a:lnTo>
                  <a:lnTo>
                    <a:pt x="638" y="614"/>
                  </a:lnTo>
                  <a:lnTo>
                    <a:pt x="648" y="601"/>
                  </a:lnTo>
                  <a:lnTo>
                    <a:pt x="655" y="588"/>
                  </a:lnTo>
                  <a:lnTo>
                    <a:pt x="663" y="573"/>
                  </a:lnTo>
                  <a:lnTo>
                    <a:pt x="668" y="557"/>
                  </a:lnTo>
                  <a:lnTo>
                    <a:pt x="674" y="542"/>
                  </a:lnTo>
                  <a:lnTo>
                    <a:pt x="676" y="525"/>
                  </a:lnTo>
                  <a:lnTo>
                    <a:pt x="676" y="508"/>
                  </a:lnTo>
                  <a:lnTo>
                    <a:pt x="676" y="168"/>
                  </a:lnTo>
                  <a:lnTo>
                    <a:pt x="676" y="168"/>
                  </a:lnTo>
                  <a:lnTo>
                    <a:pt x="676" y="151"/>
                  </a:lnTo>
                  <a:lnTo>
                    <a:pt x="674" y="134"/>
                  </a:lnTo>
                  <a:lnTo>
                    <a:pt x="668" y="117"/>
                  </a:lnTo>
                  <a:lnTo>
                    <a:pt x="663" y="102"/>
                  </a:lnTo>
                  <a:lnTo>
                    <a:pt x="655" y="87"/>
                  </a:lnTo>
                  <a:lnTo>
                    <a:pt x="648" y="74"/>
                  </a:lnTo>
                  <a:lnTo>
                    <a:pt x="638" y="61"/>
                  </a:lnTo>
                  <a:lnTo>
                    <a:pt x="627" y="48"/>
                  </a:lnTo>
                  <a:lnTo>
                    <a:pt x="616" y="37"/>
                  </a:lnTo>
                  <a:lnTo>
                    <a:pt x="603" y="28"/>
                  </a:lnTo>
                  <a:lnTo>
                    <a:pt x="588" y="20"/>
                  </a:lnTo>
                  <a:lnTo>
                    <a:pt x="573" y="13"/>
                  </a:lnTo>
                  <a:lnTo>
                    <a:pt x="558" y="7"/>
                  </a:lnTo>
                  <a:lnTo>
                    <a:pt x="542" y="4"/>
                  </a:lnTo>
                  <a:lnTo>
                    <a:pt x="525" y="0"/>
                  </a:lnTo>
                  <a:lnTo>
                    <a:pt x="508" y="0"/>
                  </a:lnTo>
                  <a:lnTo>
                    <a:pt x="50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>
                <a:latin typeface="KoPub돋움체 Medium"/>
                <a:ea typeface="KoPub돋움체 Medium"/>
              </a:endParaRPr>
            </a:p>
          </p:txBody>
        </p:sp>
        <p:sp>
          <p:nvSpPr>
            <p:cNvPr id="32" name="Freeform 33"/>
            <p:cNvSpPr/>
            <p:nvPr/>
          </p:nvSpPr>
          <p:spPr>
            <a:xfrm>
              <a:off x="434181" y="1820387"/>
              <a:ext cx="530226" cy="447675"/>
            </a:xfrm>
            <a:custGeom>
              <a:avLst/>
              <a:gdLst>
                <a:gd name="T0" fmla="*/ 666 w 668"/>
                <a:gd name="T1" fmla="*/ 13 h 564"/>
                <a:gd name="T2" fmla="*/ 657 w 668"/>
                <a:gd name="T3" fmla="*/ 4 h 564"/>
                <a:gd name="T4" fmla="*/ 640 w 668"/>
                <a:gd name="T5" fmla="*/ 0 h 564"/>
                <a:gd name="T6" fmla="*/ 631 w 668"/>
                <a:gd name="T7" fmla="*/ 0 h 564"/>
                <a:gd name="T8" fmla="*/ 597 w 668"/>
                <a:gd name="T9" fmla="*/ 9 h 564"/>
                <a:gd name="T10" fmla="*/ 577 w 668"/>
                <a:gd name="T11" fmla="*/ 22 h 564"/>
                <a:gd name="T12" fmla="*/ 556 w 668"/>
                <a:gd name="T13" fmla="*/ 39 h 564"/>
                <a:gd name="T14" fmla="*/ 493 w 668"/>
                <a:gd name="T15" fmla="*/ 114 h 564"/>
                <a:gd name="T16" fmla="*/ 445 w 668"/>
                <a:gd name="T17" fmla="*/ 179 h 564"/>
                <a:gd name="T18" fmla="*/ 305 w 668"/>
                <a:gd name="T19" fmla="*/ 386 h 564"/>
                <a:gd name="T20" fmla="*/ 286 w 668"/>
                <a:gd name="T21" fmla="*/ 413 h 564"/>
                <a:gd name="T22" fmla="*/ 251 w 668"/>
                <a:gd name="T23" fmla="*/ 363 h 564"/>
                <a:gd name="T24" fmla="*/ 208 w 668"/>
                <a:gd name="T25" fmla="*/ 315 h 564"/>
                <a:gd name="T26" fmla="*/ 171 w 668"/>
                <a:gd name="T27" fmla="*/ 287 h 564"/>
                <a:gd name="T28" fmla="*/ 143 w 668"/>
                <a:gd name="T29" fmla="*/ 272 h 564"/>
                <a:gd name="T30" fmla="*/ 113 w 668"/>
                <a:gd name="T31" fmla="*/ 265 h 564"/>
                <a:gd name="T32" fmla="*/ 98 w 668"/>
                <a:gd name="T33" fmla="*/ 261 h 564"/>
                <a:gd name="T34" fmla="*/ 65 w 668"/>
                <a:gd name="T35" fmla="*/ 266 h 564"/>
                <a:gd name="T36" fmla="*/ 33 w 668"/>
                <a:gd name="T37" fmla="*/ 281 h 564"/>
                <a:gd name="T38" fmla="*/ 9 w 668"/>
                <a:gd name="T39" fmla="*/ 304 h 564"/>
                <a:gd name="T40" fmla="*/ 0 w 668"/>
                <a:gd name="T41" fmla="*/ 324 h 564"/>
                <a:gd name="T42" fmla="*/ 0 w 668"/>
                <a:gd name="T43" fmla="*/ 332 h 564"/>
                <a:gd name="T44" fmla="*/ 11 w 668"/>
                <a:gd name="T45" fmla="*/ 343 h 564"/>
                <a:gd name="T46" fmla="*/ 20 w 668"/>
                <a:gd name="T47" fmla="*/ 345 h 564"/>
                <a:gd name="T48" fmla="*/ 54 w 668"/>
                <a:gd name="T49" fmla="*/ 354 h 564"/>
                <a:gd name="T50" fmla="*/ 85 w 668"/>
                <a:gd name="T51" fmla="*/ 374 h 564"/>
                <a:gd name="T52" fmla="*/ 115 w 668"/>
                <a:gd name="T53" fmla="*/ 402 h 564"/>
                <a:gd name="T54" fmla="*/ 165 w 668"/>
                <a:gd name="T55" fmla="*/ 467 h 564"/>
                <a:gd name="T56" fmla="*/ 218 w 668"/>
                <a:gd name="T57" fmla="*/ 553 h 564"/>
                <a:gd name="T58" fmla="*/ 219 w 668"/>
                <a:gd name="T59" fmla="*/ 557 h 564"/>
                <a:gd name="T60" fmla="*/ 232 w 668"/>
                <a:gd name="T61" fmla="*/ 564 h 564"/>
                <a:gd name="T62" fmla="*/ 242 w 668"/>
                <a:gd name="T63" fmla="*/ 564 h 564"/>
                <a:gd name="T64" fmla="*/ 266 w 668"/>
                <a:gd name="T65" fmla="*/ 561 h 564"/>
                <a:gd name="T66" fmla="*/ 294 w 668"/>
                <a:gd name="T67" fmla="*/ 549 h 564"/>
                <a:gd name="T68" fmla="*/ 318 w 668"/>
                <a:gd name="T69" fmla="*/ 533 h 564"/>
                <a:gd name="T70" fmla="*/ 333 w 668"/>
                <a:gd name="T71" fmla="*/ 516 h 564"/>
                <a:gd name="T72" fmla="*/ 350 w 668"/>
                <a:gd name="T73" fmla="*/ 482 h 564"/>
                <a:gd name="T74" fmla="*/ 415 w 668"/>
                <a:gd name="T75" fmla="*/ 378 h 564"/>
                <a:gd name="T76" fmla="*/ 506 w 668"/>
                <a:gd name="T77" fmla="*/ 240 h 564"/>
                <a:gd name="T78" fmla="*/ 607 w 668"/>
                <a:gd name="T79" fmla="*/ 104 h 564"/>
                <a:gd name="T80" fmla="*/ 657 w 668"/>
                <a:gd name="T81" fmla="*/ 45 h 564"/>
                <a:gd name="T82" fmla="*/ 666 w 668"/>
                <a:gd name="T83" fmla="*/ 28 h 564"/>
                <a:gd name="T84" fmla="*/ 666 w 668"/>
                <a:gd name="T85" fmla="*/ 13 h 5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68" h="564">
                  <a:moveTo>
                    <a:pt x="666" y="13"/>
                  </a:moveTo>
                  <a:lnTo>
                    <a:pt x="666" y="13"/>
                  </a:lnTo>
                  <a:lnTo>
                    <a:pt x="663" y="9"/>
                  </a:lnTo>
                  <a:lnTo>
                    <a:pt x="657" y="4"/>
                  </a:lnTo>
                  <a:lnTo>
                    <a:pt x="650" y="2"/>
                  </a:lnTo>
                  <a:lnTo>
                    <a:pt x="640" y="0"/>
                  </a:lnTo>
                  <a:lnTo>
                    <a:pt x="640" y="0"/>
                  </a:lnTo>
                  <a:lnTo>
                    <a:pt x="631" y="0"/>
                  </a:lnTo>
                  <a:lnTo>
                    <a:pt x="620" y="2"/>
                  </a:lnTo>
                  <a:lnTo>
                    <a:pt x="597" y="9"/>
                  </a:lnTo>
                  <a:lnTo>
                    <a:pt x="586" y="15"/>
                  </a:lnTo>
                  <a:lnTo>
                    <a:pt x="577" y="22"/>
                  </a:lnTo>
                  <a:lnTo>
                    <a:pt x="566" y="30"/>
                  </a:lnTo>
                  <a:lnTo>
                    <a:pt x="556" y="39"/>
                  </a:lnTo>
                  <a:lnTo>
                    <a:pt x="556" y="39"/>
                  </a:lnTo>
                  <a:lnTo>
                    <a:pt x="493" y="114"/>
                  </a:lnTo>
                  <a:lnTo>
                    <a:pt x="469" y="145"/>
                  </a:lnTo>
                  <a:lnTo>
                    <a:pt x="445" y="179"/>
                  </a:lnTo>
                  <a:lnTo>
                    <a:pt x="387" y="259"/>
                  </a:lnTo>
                  <a:lnTo>
                    <a:pt x="305" y="386"/>
                  </a:lnTo>
                  <a:lnTo>
                    <a:pt x="286" y="413"/>
                  </a:lnTo>
                  <a:lnTo>
                    <a:pt x="286" y="413"/>
                  </a:lnTo>
                  <a:lnTo>
                    <a:pt x="270" y="387"/>
                  </a:lnTo>
                  <a:lnTo>
                    <a:pt x="251" y="363"/>
                  </a:lnTo>
                  <a:lnTo>
                    <a:pt x="231" y="339"/>
                  </a:lnTo>
                  <a:lnTo>
                    <a:pt x="208" y="315"/>
                  </a:lnTo>
                  <a:lnTo>
                    <a:pt x="184" y="296"/>
                  </a:lnTo>
                  <a:lnTo>
                    <a:pt x="171" y="287"/>
                  </a:lnTo>
                  <a:lnTo>
                    <a:pt x="156" y="279"/>
                  </a:lnTo>
                  <a:lnTo>
                    <a:pt x="143" y="272"/>
                  </a:lnTo>
                  <a:lnTo>
                    <a:pt x="128" y="268"/>
                  </a:lnTo>
                  <a:lnTo>
                    <a:pt x="113" y="265"/>
                  </a:lnTo>
                  <a:lnTo>
                    <a:pt x="98" y="261"/>
                  </a:lnTo>
                  <a:lnTo>
                    <a:pt x="98" y="261"/>
                  </a:lnTo>
                  <a:lnTo>
                    <a:pt x="82" y="263"/>
                  </a:lnTo>
                  <a:lnTo>
                    <a:pt x="65" y="266"/>
                  </a:lnTo>
                  <a:lnTo>
                    <a:pt x="48" y="274"/>
                  </a:lnTo>
                  <a:lnTo>
                    <a:pt x="33" y="281"/>
                  </a:lnTo>
                  <a:lnTo>
                    <a:pt x="20" y="292"/>
                  </a:lnTo>
                  <a:lnTo>
                    <a:pt x="9" y="304"/>
                  </a:lnTo>
                  <a:lnTo>
                    <a:pt x="2" y="315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0" y="332"/>
                  </a:lnTo>
                  <a:lnTo>
                    <a:pt x="3" y="337"/>
                  </a:lnTo>
                  <a:lnTo>
                    <a:pt x="11" y="343"/>
                  </a:lnTo>
                  <a:lnTo>
                    <a:pt x="20" y="345"/>
                  </a:lnTo>
                  <a:lnTo>
                    <a:pt x="20" y="345"/>
                  </a:lnTo>
                  <a:lnTo>
                    <a:pt x="37" y="348"/>
                  </a:lnTo>
                  <a:lnTo>
                    <a:pt x="54" y="354"/>
                  </a:lnTo>
                  <a:lnTo>
                    <a:pt x="69" y="363"/>
                  </a:lnTo>
                  <a:lnTo>
                    <a:pt x="85" y="374"/>
                  </a:lnTo>
                  <a:lnTo>
                    <a:pt x="100" y="387"/>
                  </a:lnTo>
                  <a:lnTo>
                    <a:pt x="115" y="402"/>
                  </a:lnTo>
                  <a:lnTo>
                    <a:pt x="141" y="434"/>
                  </a:lnTo>
                  <a:lnTo>
                    <a:pt x="165" y="467"/>
                  </a:lnTo>
                  <a:lnTo>
                    <a:pt x="188" y="501"/>
                  </a:lnTo>
                  <a:lnTo>
                    <a:pt x="218" y="553"/>
                  </a:lnTo>
                  <a:lnTo>
                    <a:pt x="218" y="553"/>
                  </a:lnTo>
                  <a:lnTo>
                    <a:pt x="219" y="557"/>
                  </a:lnTo>
                  <a:lnTo>
                    <a:pt x="225" y="561"/>
                  </a:lnTo>
                  <a:lnTo>
                    <a:pt x="232" y="564"/>
                  </a:lnTo>
                  <a:lnTo>
                    <a:pt x="242" y="564"/>
                  </a:lnTo>
                  <a:lnTo>
                    <a:pt x="242" y="564"/>
                  </a:lnTo>
                  <a:lnTo>
                    <a:pt x="253" y="564"/>
                  </a:lnTo>
                  <a:lnTo>
                    <a:pt x="266" y="561"/>
                  </a:lnTo>
                  <a:lnTo>
                    <a:pt x="279" y="555"/>
                  </a:lnTo>
                  <a:lnTo>
                    <a:pt x="294" y="549"/>
                  </a:lnTo>
                  <a:lnTo>
                    <a:pt x="305" y="542"/>
                  </a:lnTo>
                  <a:lnTo>
                    <a:pt x="318" y="533"/>
                  </a:lnTo>
                  <a:lnTo>
                    <a:pt x="326" y="523"/>
                  </a:lnTo>
                  <a:lnTo>
                    <a:pt x="333" y="516"/>
                  </a:lnTo>
                  <a:lnTo>
                    <a:pt x="333" y="516"/>
                  </a:lnTo>
                  <a:lnTo>
                    <a:pt x="350" y="482"/>
                  </a:lnTo>
                  <a:lnTo>
                    <a:pt x="378" y="436"/>
                  </a:lnTo>
                  <a:lnTo>
                    <a:pt x="415" y="378"/>
                  </a:lnTo>
                  <a:lnTo>
                    <a:pt x="458" y="311"/>
                  </a:lnTo>
                  <a:lnTo>
                    <a:pt x="506" y="240"/>
                  </a:lnTo>
                  <a:lnTo>
                    <a:pt x="556" y="171"/>
                  </a:lnTo>
                  <a:lnTo>
                    <a:pt x="607" y="104"/>
                  </a:lnTo>
                  <a:lnTo>
                    <a:pt x="657" y="45"/>
                  </a:lnTo>
                  <a:lnTo>
                    <a:pt x="657" y="45"/>
                  </a:lnTo>
                  <a:lnTo>
                    <a:pt x="663" y="35"/>
                  </a:lnTo>
                  <a:lnTo>
                    <a:pt x="666" y="28"/>
                  </a:lnTo>
                  <a:lnTo>
                    <a:pt x="668" y="21"/>
                  </a:lnTo>
                  <a:lnTo>
                    <a:pt x="666" y="13"/>
                  </a:lnTo>
                  <a:lnTo>
                    <a:pt x="666" y="13"/>
                  </a:lnTo>
                  <a:close/>
                </a:path>
              </a:pathLst>
            </a:custGeom>
            <a:solidFill>
              <a:srgbClr val="ed4d4d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>
                <a:latin typeface="KoPub돋움체 Medium"/>
                <a:ea typeface="KoPub돋움체 Medium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4131998" y="3687785"/>
            <a:ext cx="750726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800">
                <a:solidFill>
                  <a:srgbClr val="ed4d4d"/>
                </a:solidFill>
                <a:latin typeface="+mj-ea"/>
                <a:ea typeface="+mj-ea"/>
              </a:rPr>
              <a:t>자유롭게 이야기할 수 있는 분위기</a:t>
            </a:r>
            <a:r>
              <a:rPr lang="ko-KR" altLang="en-US" sz="2800">
                <a:solidFill>
                  <a:srgbClr val="000066"/>
                </a:solidFill>
                <a:latin typeface="+mj-ea"/>
                <a:ea typeface="+mj-ea"/>
              </a:rPr>
              <a:t> 조성</a:t>
            </a:r>
            <a:endParaRPr lang="ko-KR" altLang="en-US" sz="2800">
              <a:solidFill>
                <a:srgbClr val="000066"/>
              </a:solidFill>
              <a:latin typeface="+mj-ea"/>
              <a:ea typeface="+mj-ea"/>
            </a:endParaRPr>
          </a:p>
          <a:p>
            <a:pPr lvl="0">
              <a:defRPr/>
            </a:pPr>
            <a:r>
              <a:rPr lang="ko-KR" altLang="en-US" sz="2800">
                <a:solidFill>
                  <a:srgbClr val="000066"/>
                </a:solidFill>
                <a:latin typeface="+mj-ea"/>
                <a:ea typeface="+mj-ea"/>
              </a:rPr>
              <a:t>근로자 의견 제시에 ‘불이익</a:t>
            </a:r>
            <a:r>
              <a:rPr lang="en-US" altLang="ko-KR" sz="2800">
                <a:solidFill>
                  <a:srgbClr val="000066"/>
                </a:solidFill>
                <a:latin typeface="+mj-ea"/>
                <a:ea typeface="+mj-ea"/>
              </a:rPr>
              <a:t>’</a:t>
            </a:r>
            <a:r>
              <a:rPr lang="ko-KR" altLang="en-US" sz="2800">
                <a:solidFill>
                  <a:srgbClr val="000066"/>
                </a:solidFill>
                <a:latin typeface="+mj-ea"/>
                <a:ea typeface="+mj-ea"/>
              </a:rPr>
              <a:t>이 있어서는 안됨</a:t>
            </a:r>
            <a:endParaRPr lang="en-US" altLang="ko-KR" sz="2800">
              <a:solidFill>
                <a:srgbClr val="000066"/>
              </a:solidFill>
              <a:latin typeface="+mj-ea"/>
              <a:ea typeface="+mj-e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176610" y="4651466"/>
            <a:ext cx="7471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>
                <a:solidFill>
                  <a:srgbClr val="000066"/>
                </a:solidFill>
                <a:latin typeface="+mn-ea"/>
              </a:rPr>
              <a:t> * (</a:t>
            </a:r>
            <a:r>
              <a:rPr lang="ko-KR" altLang="en-US">
                <a:solidFill>
                  <a:srgbClr val="000066"/>
                </a:solidFill>
                <a:latin typeface="+mn-ea"/>
              </a:rPr>
              <a:t>실사례</a:t>
            </a:r>
            <a:r>
              <a:rPr lang="en-US" altLang="ko-KR">
                <a:solidFill>
                  <a:srgbClr val="000066"/>
                </a:solidFill>
                <a:latin typeface="+mn-ea"/>
              </a:rPr>
              <a:t>) </a:t>
            </a:r>
            <a:r>
              <a:rPr lang="ko-KR" altLang="en-US">
                <a:solidFill>
                  <a:srgbClr val="000066"/>
                </a:solidFill>
                <a:latin typeface="+mn-ea"/>
              </a:rPr>
              <a:t>자유롭게 의견을 제시할 수 있는 </a:t>
            </a:r>
            <a:r>
              <a:rPr lang="ko-KR" altLang="en-US">
                <a:solidFill>
                  <a:srgbClr val="000066"/>
                </a:solidFill>
                <a:latin typeface="+mj-ea"/>
                <a:ea typeface="+mj-ea"/>
              </a:rPr>
              <a:t>무기명 </a:t>
            </a:r>
            <a:r>
              <a:rPr lang="en-US" altLang="ko-KR">
                <a:solidFill>
                  <a:srgbClr val="000066"/>
                </a:solidFill>
                <a:latin typeface="+mj-ea"/>
                <a:ea typeface="+mj-ea"/>
              </a:rPr>
              <a:t>SNS </a:t>
            </a:r>
            <a:r>
              <a:rPr lang="ko-KR" altLang="en-US">
                <a:solidFill>
                  <a:srgbClr val="000066"/>
                </a:solidFill>
                <a:latin typeface="+mj-ea"/>
                <a:ea typeface="+mj-ea"/>
              </a:rPr>
              <a:t>채널</a:t>
            </a:r>
            <a:r>
              <a:rPr lang="ko-KR" altLang="en-US">
                <a:solidFill>
                  <a:srgbClr val="000066"/>
                </a:solidFill>
                <a:latin typeface="+mn-ea"/>
              </a:rPr>
              <a:t>  마련</a:t>
            </a:r>
            <a:endParaRPr lang="ko-KR" altLang="en-US">
              <a:solidFill>
                <a:srgbClr val="000066"/>
              </a:solidFill>
              <a:latin typeface="+mn-ea"/>
            </a:endParaRPr>
          </a:p>
        </p:txBody>
      </p:sp>
      <p:sp>
        <p:nvSpPr>
          <p:cNvPr id="38" name="사각형: 둥근 모서리 37"/>
          <p:cNvSpPr/>
          <p:nvPr/>
        </p:nvSpPr>
        <p:spPr>
          <a:xfrm>
            <a:off x="3541133" y="5295281"/>
            <a:ext cx="8057809" cy="1146077"/>
          </a:xfrm>
          <a:prstGeom prst="roundRect">
            <a:avLst>
              <a:gd name="adj" fmla="val 62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grpSp>
        <p:nvGrpSpPr>
          <p:cNvPr id="39" name="그룹 38"/>
          <p:cNvGrpSpPr/>
          <p:nvPr/>
        </p:nvGrpSpPr>
        <p:grpSpPr>
          <a:xfrm rot="0">
            <a:off x="3820815" y="5533357"/>
            <a:ext cx="285154" cy="269980"/>
            <a:chOff x="346869" y="1820387"/>
            <a:chExt cx="617538" cy="584675"/>
          </a:xfrm>
          <a:solidFill>
            <a:srgbClr val="000000"/>
          </a:solidFill>
        </p:grpSpPr>
        <p:sp>
          <p:nvSpPr>
            <p:cNvPr id="40" name="Freeform 74"/>
            <p:cNvSpPr/>
            <p:nvPr/>
          </p:nvSpPr>
          <p:spPr>
            <a:xfrm flipH="1">
              <a:off x="346869" y="1868487"/>
              <a:ext cx="536575" cy="536575"/>
            </a:xfrm>
            <a:custGeom>
              <a:avLst/>
              <a:gdLst>
                <a:gd name="T0" fmla="*/ 167 w 676"/>
                <a:gd name="T1" fmla="*/ 0 h 676"/>
                <a:gd name="T2" fmla="*/ 158 w 676"/>
                <a:gd name="T3" fmla="*/ 0 h 676"/>
                <a:gd name="T4" fmla="*/ 508 w 676"/>
                <a:gd name="T5" fmla="*/ 73 h 676"/>
                <a:gd name="T6" fmla="*/ 527 w 676"/>
                <a:gd name="T7" fmla="*/ 74 h 676"/>
                <a:gd name="T8" fmla="*/ 562 w 676"/>
                <a:gd name="T9" fmla="*/ 89 h 676"/>
                <a:gd name="T10" fmla="*/ 586 w 676"/>
                <a:gd name="T11" fmla="*/ 114 h 676"/>
                <a:gd name="T12" fmla="*/ 601 w 676"/>
                <a:gd name="T13" fmla="*/ 149 h 676"/>
                <a:gd name="T14" fmla="*/ 603 w 676"/>
                <a:gd name="T15" fmla="*/ 508 h 676"/>
                <a:gd name="T16" fmla="*/ 601 w 676"/>
                <a:gd name="T17" fmla="*/ 527 h 676"/>
                <a:gd name="T18" fmla="*/ 586 w 676"/>
                <a:gd name="T19" fmla="*/ 560 h 676"/>
                <a:gd name="T20" fmla="*/ 562 w 676"/>
                <a:gd name="T21" fmla="*/ 587 h 676"/>
                <a:gd name="T22" fmla="*/ 527 w 676"/>
                <a:gd name="T23" fmla="*/ 601 h 676"/>
                <a:gd name="T24" fmla="*/ 167 w 676"/>
                <a:gd name="T25" fmla="*/ 603 h 676"/>
                <a:gd name="T26" fmla="*/ 149 w 676"/>
                <a:gd name="T27" fmla="*/ 601 h 676"/>
                <a:gd name="T28" fmla="*/ 115 w 676"/>
                <a:gd name="T29" fmla="*/ 587 h 676"/>
                <a:gd name="T30" fmla="*/ 89 w 676"/>
                <a:gd name="T31" fmla="*/ 560 h 676"/>
                <a:gd name="T32" fmla="*/ 76 w 676"/>
                <a:gd name="T33" fmla="*/ 527 h 676"/>
                <a:gd name="T34" fmla="*/ 74 w 676"/>
                <a:gd name="T35" fmla="*/ 408 h 676"/>
                <a:gd name="T36" fmla="*/ 0 w 676"/>
                <a:gd name="T37" fmla="*/ 508 h 676"/>
                <a:gd name="T38" fmla="*/ 2 w 676"/>
                <a:gd name="T39" fmla="*/ 525 h 676"/>
                <a:gd name="T40" fmla="*/ 7 w 676"/>
                <a:gd name="T41" fmla="*/ 557 h 676"/>
                <a:gd name="T42" fmla="*/ 20 w 676"/>
                <a:gd name="T43" fmla="*/ 588 h 676"/>
                <a:gd name="T44" fmla="*/ 39 w 676"/>
                <a:gd name="T45" fmla="*/ 614 h 676"/>
                <a:gd name="T46" fmla="*/ 61 w 676"/>
                <a:gd name="T47" fmla="*/ 637 h 676"/>
                <a:gd name="T48" fmla="*/ 89 w 676"/>
                <a:gd name="T49" fmla="*/ 655 h 676"/>
                <a:gd name="T50" fmla="*/ 119 w 676"/>
                <a:gd name="T51" fmla="*/ 668 h 676"/>
                <a:gd name="T52" fmla="*/ 151 w 676"/>
                <a:gd name="T53" fmla="*/ 674 h 676"/>
                <a:gd name="T54" fmla="*/ 508 w 676"/>
                <a:gd name="T55" fmla="*/ 676 h 676"/>
                <a:gd name="T56" fmla="*/ 525 w 676"/>
                <a:gd name="T57" fmla="*/ 674 h 676"/>
                <a:gd name="T58" fmla="*/ 558 w 676"/>
                <a:gd name="T59" fmla="*/ 668 h 676"/>
                <a:gd name="T60" fmla="*/ 588 w 676"/>
                <a:gd name="T61" fmla="*/ 655 h 676"/>
                <a:gd name="T62" fmla="*/ 616 w 676"/>
                <a:gd name="T63" fmla="*/ 637 h 676"/>
                <a:gd name="T64" fmla="*/ 638 w 676"/>
                <a:gd name="T65" fmla="*/ 614 h 676"/>
                <a:gd name="T66" fmla="*/ 655 w 676"/>
                <a:gd name="T67" fmla="*/ 588 h 676"/>
                <a:gd name="T68" fmla="*/ 668 w 676"/>
                <a:gd name="T69" fmla="*/ 557 h 676"/>
                <a:gd name="T70" fmla="*/ 676 w 676"/>
                <a:gd name="T71" fmla="*/ 525 h 676"/>
                <a:gd name="T72" fmla="*/ 676 w 676"/>
                <a:gd name="T73" fmla="*/ 168 h 676"/>
                <a:gd name="T74" fmla="*/ 676 w 676"/>
                <a:gd name="T75" fmla="*/ 151 h 676"/>
                <a:gd name="T76" fmla="*/ 668 w 676"/>
                <a:gd name="T77" fmla="*/ 117 h 676"/>
                <a:gd name="T78" fmla="*/ 655 w 676"/>
                <a:gd name="T79" fmla="*/ 87 h 676"/>
                <a:gd name="T80" fmla="*/ 638 w 676"/>
                <a:gd name="T81" fmla="*/ 61 h 676"/>
                <a:gd name="T82" fmla="*/ 616 w 676"/>
                <a:gd name="T83" fmla="*/ 37 h 676"/>
                <a:gd name="T84" fmla="*/ 588 w 676"/>
                <a:gd name="T85" fmla="*/ 20 h 676"/>
                <a:gd name="T86" fmla="*/ 558 w 676"/>
                <a:gd name="T87" fmla="*/ 7 h 676"/>
                <a:gd name="T88" fmla="*/ 525 w 676"/>
                <a:gd name="T89" fmla="*/ 0 h 676"/>
                <a:gd name="T90" fmla="*/ 508 w 676"/>
                <a:gd name="T91" fmla="*/ 0 h 6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76" h="676">
                  <a:moveTo>
                    <a:pt x="508" y="0"/>
                  </a:moveTo>
                  <a:lnTo>
                    <a:pt x="167" y="0"/>
                  </a:lnTo>
                  <a:lnTo>
                    <a:pt x="167" y="0"/>
                  </a:lnTo>
                  <a:lnTo>
                    <a:pt x="158" y="0"/>
                  </a:lnTo>
                  <a:lnTo>
                    <a:pt x="197" y="73"/>
                  </a:lnTo>
                  <a:lnTo>
                    <a:pt x="508" y="73"/>
                  </a:lnTo>
                  <a:lnTo>
                    <a:pt x="508" y="73"/>
                  </a:lnTo>
                  <a:lnTo>
                    <a:pt x="527" y="74"/>
                  </a:lnTo>
                  <a:lnTo>
                    <a:pt x="545" y="80"/>
                  </a:lnTo>
                  <a:lnTo>
                    <a:pt x="562" y="89"/>
                  </a:lnTo>
                  <a:lnTo>
                    <a:pt x="575" y="101"/>
                  </a:lnTo>
                  <a:lnTo>
                    <a:pt x="586" y="114"/>
                  </a:lnTo>
                  <a:lnTo>
                    <a:pt x="596" y="130"/>
                  </a:lnTo>
                  <a:lnTo>
                    <a:pt x="601" y="149"/>
                  </a:lnTo>
                  <a:lnTo>
                    <a:pt x="603" y="168"/>
                  </a:lnTo>
                  <a:lnTo>
                    <a:pt x="603" y="508"/>
                  </a:lnTo>
                  <a:lnTo>
                    <a:pt x="603" y="508"/>
                  </a:lnTo>
                  <a:lnTo>
                    <a:pt x="601" y="527"/>
                  </a:lnTo>
                  <a:lnTo>
                    <a:pt x="596" y="544"/>
                  </a:lnTo>
                  <a:lnTo>
                    <a:pt x="586" y="560"/>
                  </a:lnTo>
                  <a:lnTo>
                    <a:pt x="575" y="575"/>
                  </a:lnTo>
                  <a:lnTo>
                    <a:pt x="562" y="587"/>
                  </a:lnTo>
                  <a:lnTo>
                    <a:pt x="545" y="596"/>
                  </a:lnTo>
                  <a:lnTo>
                    <a:pt x="527" y="601"/>
                  </a:lnTo>
                  <a:lnTo>
                    <a:pt x="508" y="603"/>
                  </a:lnTo>
                  <a:lnTo>
                    <a:pt x="167" y="603"/>
                  </a:lnTo>
                  <a:lnTo>
                    <a:pt x="167" y="603"/>
                  </a:lnTo>
                  <a:lnTo>
                    <a:pt x="149" y="601"/>
                  </a:lnTo>
                  <a:lnTo>
                    <a:pt x="132" y="596"/>
                  </a:lnTo>
                  <a:lnTo>
                    <a:pt x="115" y="587"/>
                  </a:lnTo>
                  <a:lnTo>
                    <a:pt x="100" y="575"/>
                  </a:lnTo>
                  <a:lnTo>
                    <a:pt x="89" y="560"/>
                  </a:lnTo>
                  <a:lnTo>
                    <a:pt x="82" y="544"/>
                  </a:lnTo>
                  <a:lnTo>
                    <a:pt x="76" y="527"/>
                  </a:lnTo>
                  <a:lnTo>
                    <a:pt x="74" y="508"/>
                  </a:lnTo>
                  <a:lnTo>
                    <a:pt x="74" y="408"/>
                  </a:lnTo>
                  <a:lnTo>
                    <a:pt x="0" y="330"/>
                  </a:lnTo>
                  <a:lnTo>
                    <a:pt x="0" y="508"/>
                  </a:lnTo>
                  <a:lnTo>
                    <a:pt x="0" y="508"/>
                  </a:lnTo>
                  <a:lnTo>
                    <a:pt x="2" y="525"/>
                  </a:lnTo>
                  <a:lnTo>
                    <a:pt x="3" y="542"/>
                  </a:lnTo>
                  <a:lnTo>
                    <a:pt x="7" y="557"/>
                  </a:lnTo>
                  <a:lnTo>
                    <a:pt x="13" y="573"/>
                  </a:lnTo>
                  <a:lnTo>
                    <a:pt x="20" y="588"/>
                  </a:lnTo>
                  <a:lnTo>
                    <a:pt x="30" y="601"/>
                  </a:lnTo>
                  <a:lnTo>
                    <a:pt x="39" y="614"/>
                  </a:lnTo>
                  <a:lnTo>
                    <a:pt x="50" y="626"/>
                  </a:lnTo>
                  <a:lnTo>
                    <a:pt x="61" y="637"/>
                  </a:lnTo>
                  <a:lnTo>
                    <a:pt x="74" y="646"/>
                  </a:lnTo>
                  <a:lnTo>
                    <a:pt x="89" y="655"/>
                  </a:lnTo>
                  <a:lnTo>
                    <a:pt x="102" y="663"/>
                  </a:lnTo>
                  <a:lnTo>
                    <a:pt x="119" y="668"/>
                  </a:lnTo>
                  <a:lnTo>
                    <a:pt x="134" y="672"/>
                  </a:lnTo>
                  <a:lnTo>
                    <a:pt x="151" y="674"/>
                  </a:lnTo>
                  <a:lnTo>
                    <a:pt x="167" y="676"/>
                  </a:lnTo>
                  <a:lnTo>
                    <a:pt x="508" y="676"/>
                  </a:lnTo>
                  <a:lnTo>
                    <a:pt x="508" y="676"/>
                  </a:lnTo>
                  <a:lnTo>
                    <a:pt x="525" y="674"/>
                  </a:lnTo>
                  <a:lnTo>
                    <a:pt x="542" y="672"/>
                  </a:lnTo>
                  <a:lnTo>
                    <a:pt x="558" y="668"/>
                  </a:lnTo>
                  <a:lnTo>
                    <a:pt x="573" y="663"/>
                  </a:lnTo>
                  <a:lnTo>
                    <a:pt x="588" y="655"/>
                  </a:lnTo>
                  <a:lnTo>
                    <a:pt x="603" y="646"/>
                  </a:lnTo>
                  <a:lnTo>
                    <a:pt x="616" y="637"/>
                  </a:lnTo>
                  <a:lnTo>
                    <a:pt x="627" y="626"/>
                  </a:lnTo>
                  <a:lnTo>
                    <a:pt x="638" y="614"/>
                  </a:lnTo>
                  <a:lnTo>
                    <a:pt x="648" y="601"/>
                  </a:lnTo>
                  <a:lnTo>
                    <a:pt x="655" y="588"/>
                  </a:lnTo>
                  <a:lnTo>
                    <a:pt x="663" y="573"/>
                  </a:lnTo>
                  <a:lnTo>
                    <a:pt x="668" y="557"/>
                  </a:lnTo>
                  <a:lnTo>
                    <a:pt x="674" y="542"/>
                  </a:lnTo>
                  <a:lnTo>
                    <a:pt x="676" y="525"/>
                  </a:lnTo>
                  <a:lnTo>
                    <a:pt x="676" y="508"/>
                  </a:lnTo>
                  <a:lnTo>
                    <a:pt x="676" y="168"/>
                  </a:lnTo>
                  <a:lnTo>
                    <a:pt x="676" y="168"/>
                  </a:lnTo>
                  <a:lnTo>
                    <a:pt x="676" y="151"/>
                  </a:lnTo>
                  <a:lnTo>
                    <a:pt x="674" y="134"/>
                  </a:lnTo>
                  <a:lnTo>
                    <a:pt x="668" y="117"/>
                  </a:lnTo>
                  <a:lnTo>
                    <a:pt x="663" y="102"/>
                  </a:lnTo>
                  <a:lnTo>
                    <a:pt x="655" y="87"/>
                  </a:lnTo>
                  <a:lnTo>
                    <a:pt x="648" y="74"/>
                  </a:lnTo>
                  <a:lnTo>
                    <a:pt x="638" y="61"/>
                  </a:lnTo>
                  <a:lnTo>
                    <a:pt x="627" y="48"/>
                  </a:lnTo>
                  <a:lnTo>
                    <a:pt x="616" y="37"/>
                  </a:lnTo>
                  <a:lnTo>
                    <a:pt x="603" y="28"/>
                  </a:lnTo>
                  <a:lnTo>
                    <a:pt x="588" y="20"/>
                  </a:lnTo>
                  <a:lnTo>
                    <a:pt x="573" y="13"/>
                  </a:lnTo>
                  <a:lnTo>
                    <a:pt x="558" y="7"/>
                  </a:lnTo>
                  <a:lnTo>
                    <a:pt x="542" y="4"/>
                  </a:lnTo>
                  <a:lnTo>
                    <a:pt x="525" y="0"/>
                  </a:lnTo>
                  <a:lnTo>
                    <a:pt x="508" y="0"/>
                  </a:lnTo>
                  <a:lnTo>
                    <a:pt x="50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>
                <a:latin typeface="KoPub돋움체 Medium"/>
                <a:ea typeface="KoPub돋움체 Medium"/>
              </a:endParaRPr>
            </a:p>
          </p:txBody>
        </p:sp>
        <p:sp>
          <p:nvSpPr>
            <p:cNvPr id="41" name="Freeform 33"/>
            <p:cNvSpPr/>
            <p:nvPr/>
          </p:nvSpPr>
          <p:spPr>
            <a:xfrm>
              <a:off x="434181" y="1820387"/>
              <a:ext cx="530226" cy="447675"/>
            </a:xfrm>
            <a:custGeom>
              <a:avLst/>
              <a:gdLst>
                <a:gd name="T0" fmla="*/ 666 w 668"/>
                <a:gd name="T1" fmla="*/ 13 h 564"/>
                <a:gd name="T2" fmla="*/ 657 w 668"/>
                <a:gd name="T3" fmla="*/ 4 h 564"/>
                <a:gd name="T4" fmla="*/ 640 w 668"/>
                <a:gd name="T5" fmla="*/ 0 h 564"/>
                <a:gd name="T6" fmla="*/ 631 w 668"/>
                <a:gd name="T7" fmla="*/ 0 h 564"/>
                <a:gd name="T8" fmla="*/ 597 w 668"/>
                <a:gd name="T9" fmla="*/ 9 h 564"/>
                <a:gd name="T10" fmla="*/ 577 w 668"/>
                <a:gd name="T11" fmla="*/ 22 h 564"/>
                <a:gd name="T12" fmla="*/ 556 w 668"/>
                <a:gd name="T13" fmla="*/ 39 h 564"/>
                <a:gd name="T14" fmla="*/ 493 w 668"/>
                <a:gd name="T15" fmla="*/ 114 h 564"/>
                <a:gd name="T16" fmla="*/ 445 w 668"/>
                <a:gd name="T17" fmla="*/ 179 h 564"/>
                <a:gd name="T18" fmla="*/ 305 w 668"/>
                <a:gd name="T19" fmla="*/ 386 h 564"/>
                <a:gd name="T20" fmla="*/ 286 w 668"/>
                <a:gd name="T21" fmla="*/ 413 h 564"/>
                <a:gd name="T22" fmla="*/ 251 w 668"/>
                <a:gd name="T23" fmla="*/ 363 h 564"/>
                <a:gd name="T24" fmla="*/ 208 w 668"/>
                <a:gd name="T25" fmla="*/ 315 h 564"/>
                <a:gd name="T26" fmla="*/ 171 w 668"/>
                <a:gd name="T27" fmla="*/ 287 h 564"/>
                <a:gd name="T28" fmla="*/ 143 w 668"/>
                <a:gd name="T29" fmla="*/ 272 h 564"/>
                <a:gd name="T30" fmla="*/ 113 w 668"/>
                <a:gd name="T31" fmla="*/ 265 h 564"/>
                <a:gd name="T32" fmla="*/ 98 w 668"/>
                <a:gd name="T33" fmla="*/ 261 h 564"/>
                <a:gd name="T34" fmla="*/ 65 w 668"/>
                <a:gd name="T35" fmla="*/ 266 h 564"/>
                <a:gd name="T36" fmla="*/ 33 w 668"/>
                <a:gd name="T37" fmla="*/ 281 h 564"/>
                <a:gd name="T38" fmla="*/ 9 w 668"/>
                <a:gd name="T39" fmla="*/ 304 h 564"/>
                <a:gd name="T40" fmla="*/ 0 w 668"/>
                <a:gd name="T41" fmla="*/ 324 h 564"/>
                <a:gd name="T42" fmla="*/ 0 w 668"/>
                <a:gd name="T43" fmla="*/ 332 h 564"/>
                <a:gd name="T44" fmla="*/ 11 w 668"/>
                <a:gd name="T45" fmla="*/ 343 h 564"/>
                <a:gd name="T46" fmla="*/ 20 w 668"/>
                <a:gd name="T47" fmla="*/ 345 h 564"/>
                <a:gd name="T48" fmla="*/ 54 w 668"/>
                <a:gd name="T49" fmla="*/ 354 h 564"/>
                <a:gd name="T50" fmla="*/ 85 w 668"/>
                <a:gd name="T51" fmla="*/ 374 h 564"/>
                <a:gd name="T52" fmla="*/ 115 w 668"/>
                <a:gd name="T53" fmla="*/ 402 h 564"/>
                <a:gd name="T54" fmla="*/ 165 w 668"/>
                <a:gd name="T55" fmla="*/ 467 h 564"/>
                <a:gd name="T56" fmla="*/ 218 w 668"/>
                <a:gd name="T57" fmla="*/ 553 h 564"/>
                <a:gd name="T58" fmla="*/ 219 w 668"/>
                <a:gd name="T59" fmla="*/ 557 h 564"/>
                <a:gd name="T60" fmla="*/ 232 w 668"/>
                <a:gd name="T61" fmla="*/ 564 h 564"/>
                <a:gd name="T62" fmla="*/ 242 w 668"/>
                <a:gd name="T63" fmla="*/ 564 h 564"/>
                <a:gd name="T64" fmla="*/ 266 w 668"/>
                <a:gd name="T65" fmla="*/ 561 h 564"/>
                <a:gd name="T66" fmla="*/ 294 w 668"/>
                <a:gd name="T67" fmla="*/ 549 h 564"/>
                <a:gd name="T68" fmla="*/ 318 w 668"/>
                <a:gd name="T69" fmla="*/ 533 h 564"/>
                <a:gd name="T70" fmla="*/ 333 w 668"/>
                <a:gd name="T71" fmla="*/ 516 h 564"/>
                <a:gd name="T72" fmla="*/ 350 w 668"/>
                <a:gd name="T73" fmla="*/ 482 h 564"/>
                <a:gd name="T74" fmla="*/ 415 w 668"/>
                <a:gd name="T75" fmla="*/ 378 h 564"/>
                <a:gd name="T76" fmla="*/ 506 w 668"/>
                <a:gd name="T77" fmla="*/ 240 h 564"/>
                <a:gd name="T78" fmla="*/ 607 w 668"/>
                <a:gd name="T79" fmla="*/ 104 h 564"/>
                <a:gd name="T80" fmla="*/ 657 w 668"/>
                <a:gd name="T81" fmla="*/ 45 h 564"/>
                <a:gd name="T82" fmla="*/ 666 w 668"/>
                <a:gd name="T83" fmla="*/ 28 h 564"/>
                <a:gd name="T84" fmla="*/ 666 w 668"/>
                <a:gd name="T85" fmla="*/ 13 h 5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68" h="564">
                  <a:moveTo>
                    <a:pt x="666" y="13"/>
                  </a:moveTo>
                  <a:lnTo>
                    <a:pt x="666" y="13"/>
                  </a:lnTo>
                  <a:lnTo>
                    <a:pt x="663" y="9"/>
                  </a:lnTo>
                  <a:lnTo>
                    <a:pt x="657" y="4"/>
                  </a:lnTo>
                  <a:lnTo>
                    <a:pt x="650" y="2"/>
                  </a:lnTo>
                  <a:lnTo>
                    <a:pt x="640" y="0"/>
                  </a:lnTo>
                  <a:lnTo>
                    <a:pt x="640" y="0"/>
                  </a:lnTo>
                  <a:lnTo>
                    <a:pt x="631" y="0"/>
                  </a:lnTo>
                  <a:lnTo>
                    <a:pt x="620" y="2"/>
                  </a:lnTo>
                  <a:lnTo>
                    <a:pt x="597" y="9"/>
                  </a:lnTo>
                  <a:lnTo>
                    <a:pt x="586" y="15"/>
                  </a:lnTo>
                  <a:lnTo>
                    <a:pt x="577" y="22"/>
                  </a:lnTo>
                  <a:lnTo>
                    <a:pt x="566" y="30"/>
                  </a:lnTo>
                  <a:lnTo>
                    <a:pt x="556" y="39"/>
                  </a:lnTo>
                  <a:lnTo>
                    <a:pt x="556" y="39"/>
                  </a:lnTo>
                  <a:lnTo>
                    <a:pt x="493" y="114"/>
                  </a:lnTo>
                  <a:lnTo>
                    <a:pt x="469" y="145"/>
                  </a:lnTo>
                  <a:lnTo>
                    <a:pt x="445" y="179"/>
                  </a:lnTo>
                  <a:lnTo>
                    <a:pt x="387" y="259"/>
                  </a:lnTo>
                  <a:lnTo>
                    <a:pt x="305" y="386"/>
                  </a:lnTo>
                  <a:lnTo>
                    <a:pt x="286" y="413"/>
                  </a:lnTo>
                  <a:lnTo>
                    <a:pt x="286" y="413"/>
                  </a:lnTo>
                  <a:lnTo>
                    <a:pt x="270" y="387"/>
                  </a:lnTo>
                  <a:lnTo>
                    <a:pt x="251" y="363"/>
                  </a:lnTo>
                  <a:lnTo>
                    <a:pt x="231" y="339"/>
                  </a:lnTo>
                  <a:lnTo>
                    <a:pt x="208" y="315"/>
                  </a:lnTo>
                  <a:lnTo>
                    <a:pt x="184" y="296"/>
                  </a:lnTo>
                  <a:lnTo>
                    <a:pt x="171" y="287"/>
                  </a:lnTo>
                  <a:lnTo>
                    <a:pt x="156" y="279"/>
                  </a:lnTo>
                  <a:lnTo>
                    <a:pt x="143" y="272"/>
                  </a:lnTo>
                  <a:lnTo>
                    <a:pt x="128" y="268"/>
                  </a:lnTo>
                  <a:lnTo>
                    <a:pt x="113" y="265"/>
                  </a:lnTo>
                  <a:lnTo>
                    <a:pt x="98" y="261"/>
                  </a:lnTo>
                  <a:lnTo>
                    <a:pt x="98" y="261"/>
                  </a:lnTo>
                  <a:lnTo>
                    <a:pt x="82" y="263"/>
                  </a:lnTo>
                  <a:lnTo>
                    <a:pt x="65" y="266"/>
                  </a:lnTo>
                  <a:lnTo>
                    <a:pt x="48" y="274"/>
                  </a:lnTo>
                  <a:lnTo>
                    <a:pt x="33" y="281"/>
                  </a:lnTo>
                  <a:lnTo>
                    <a:pt x="20" y="292"/>
                  </a:lnTo>
                  <a:lnTo>
                    <a:pt x="9" y="304"/>
                  </a:lnTo>
                  <a:lnTo>
                    <a:pt x="2" y="315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0" y="332"/>
                  </a:lnTo>
                  <a:lnTo>
                    <a:pt x="3" y="337"/>
                  </a:lnTo>
                  <a:lnTo>
                    <a:pt x="11" y="343"/>
                  </a:lnTo>
                  <a:lnTo>
                    <a:pt x="20" y="345"/>
                  </a:lnTo>
                  <a:lnTo>
                    <a:pt x="20" y="345"/>
                  </a:lnTo>
                  <a:lnTo>
                    <a:pt x="37" y="348"/>
                  </a:lnTo>
                  <a:lnTo>
                    <a:pt x="54" y="354"/>
                  </a:lnTo>
                  <a:lnTo>
                    <a:pt x="69" y="363"/>
                  </a:lnTo>
                  <a:lnTo>
                    <a:pt x="85" y="374"/>
                  </a:lnTo>
                  <a:lnTo>
                    <a:pt x="100" y="387"/>
                  </a:lnTo>
                  <a:lnTo>
                    <a:pt x="115" y="402"/>
                  </a:lnTo>
                  <a:lnTo>
                    <a:pt x="141" y="434"/>
                  </a:lnTo>
                  <a:lnTo>
                    <a:pt x="165" y="467"/>
                  </a:lnTo>
                  <a:lnTo>
                    <a:pt x="188" y="501"/>
                  </a:lnTo>
                  <a:lnTo>
                    <a:pt x="218" y="553"/>
                  </a:lnTo>
                  <a:lnTo>
                    <a:pt x="218" y="553"/>
                  </a:lnTo>
                  <a:lnTo>
                    <a:pt x="219" y="557"/>
                  </a:lnTo>
                  <a:lnTo>
                    <a:pt x="225" y="561"/>
                  </a:lnTo>
                  <a:lnTo>
                    <a:pt x="232" y="564"/>
                  </a:lnTo>
                  <a:lnTo>
                    <a:pt x="242" y="564"/>
                  </a:lnTo>
                  <a:lnTo>
                    <a:pt x="242" y="564"/>
                  </a:lnTo>
                  <a:lnTo>
                    <a:pt x="253" y="564"/>
                  </a:lnTo>
                  <a:lnTo>
                    <a:pt x="266" y="561"/>
                  </a:lnTo>
                  <a:lnTo>
                    <a:pt x="279" y="555"/>
                  </a:lnTo>
                  <a:lnTo>
                    <a:pt x="294" y="549"/>
                  </a:lnTo>
                  <a:lnTo>
                    <a:pt x="305" y="542"/>
                  </a:lnTo>
                  <a:lnTo>
                    <a:pt x="318" y="533"/>
                  </a:lnTo>
                  <a:lnTo>
                    <a:pt x="326" y="523"/>
                  </a:lnTo>
                  <a:lnTo>
                    <a:pt x="333" y="516"/>
                  </a:lnTo>
                  <a:lnTo>
                    <a:pt x="333" y="516"/>
                  </a:lnTo>
                  <a:lnTo>
                    <a:pt x="350" y="482"/>
                  </a:lnTo>
                  <a:lnTo>
                    <a:pt x="378" y="436"/>
                  </a:lnTo>
                  <a:lnTo>
                    <a:pt x="415" y="378"/>
                  </a:lnTo>
                  <a:lnTo>
                    <a:pt x="458" y="311"/>
                  </a:lnTo>
                  <a:lnTo>
                    <a:pt x="506" y="240"/>
                  </a:lnTo>
                  <a:lnTo>
                    <a:pt x="556" y="171"/>
                  </a:lnTo>
                  <a:lnTo>
                    <a:pt x="607" y="104"/>
                  </a:lnTo>
                  <a:lnTo>
                    <a:pt x="657" y="45"/>
                  </a:lnTo>
                  <a:lnTo>
                    <a:pt x="657" y="45"/>
                  </a:lnTo>
                  <a:lnTo>
                    <a:pt x="663" y="35"/>
                  </a:lnTo>
                  <a:lnTo>
                    <a:pt x="666" y="28"/>
                  </a:lnTo>
                  <a:lnTo>
                    <a:pt x="668" y="21"/>
                  </a:lnTo>
                  <a:lnTo>
                    <a:pt x="666" y="13"/>
                  </a:lnTo>
                  <a:lnTo>
                    <a:pt x="666" y="13"/>
                  </a:lnTo>
                  <a:close/>
                </a:path>
              </a:pathLst>
            </a:custGeom>
            <a:solidFill>
              <a:srgbClr val="ed4d4d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>
                <a:latin typeface="KoPub돋움체 Medium"/>
                <a:ea typeface="KoPub돋움체 Medium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4131998" y="5437255"/>
            <a:ext cx="75072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800">
                <a:solidFill>
                  <a:srgbClr val="ed4d4d"/>
                </a:solidFill>
                <a:latin typeface="+mj-ea"/>
                <a:ea typeface="+mj-ea"/>
              </a:rPr>
              <a:t>근로자 의견</a:t>
            </a:r>
            <a:r>
              <a:rPr lang="en-US" altLang="ko-KR" sz="2800">
                <a:solidFill>
                  <a:srgbClr val="ed4d4d"/>
                </a:solidFill>
                <a:latin typeface="+mj-ea"/>
                <a:ea typeface="+mj-ea"/>
              </a:rPr>
              <a:t>, </a:t>
            </a:r>
            <a:r>
              <a:rPr lang="ko-KR" altLang="en-US" sz="2800">
                <a:solidFill>
                  <a:srgbClr val="ed4d4d"/>
                </a:solidFill>
                <a:latin typeface="+mj-ea"/>
                <a:ea typeface="+mj-ea"/>
              </a:rPr>
              <a:t>아이디어 대한 인센티브 제공</a:t>
            </a:r>
            <a:endParaRPr lang="en-US" altLang="ko-KR" sz="2800">
              <a:solidFill>
                <a:srgbClr val="000066"/>
              </a:solidFill>
              <a:latin typeface="+mj-ea"/>
              <a:ea typeface="+mj-ea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176610" y="5971843"/>
            <a:ext cx="7471458" cy="360377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lvl="0">
              <a:spcBef>
                <a:spcPts val="0"/>
              </a:spcBef>
              <a:defRPr/>
            </a:pPr>
            <a:r>
              <a:rPr lang="en-US" altLang="ko-KR">
                <a:solidFill>
                  <a:srgbClr val="000066"/>
                </a:solidFill>
                <a:latin typeface="+mn-ea"/>
              </a:rPr>
              <a:t> * </a:t>
            </a:r>
            <a:r>
              <a:rPr lang="en-US" altLang="ko-KR" spc="-100">
                <a:solidFill>
                  <a:srgbClr val="000066"/>
                </a:solidFill>
                <a:latin typeface="+mn-ea"/>
              </a:rPr>
              <a:t>(</a:t>
            </a:r>
            <a:r>
              <a:rPr lang="ko-KR" altLang="en-US" spc="-100">
                <a:solidFill>
                  <a:srgbClr val="000066"/>
                </a:solidFill>
                <a:latin typeface="+mn-ea"/>
              </a:rPr>
              <a:t>실사례</a:t>
            </a:r>
            <a:r>
              <a:rPr lang="en-US" altLang="ko-KR" spc="-100">
                <a:solidFill>
                  <a:srgbClr val="000066"/>
                </a:solidFill>
                <a:latin typeface="+mn-ea"/>
              </a:rPr>
              <a:t>) </a:t>
            </a:r>
            <a:r>
              <a:rPr lang="ko-KR" altLang="en-US" spc="-100">
                <a:solidFill>
                  <a:srgbClr val="000066"/>
                </a:solidFill>
                <a:latin typeface="+mn-ea"/>
              </a:rPr>
              <a:t>아차사고 발굴 또는 감소대책 제안 시 소액상품권</a:t>
            </a:r>
            <a:r>
              <a:rPr lang="en-US" altLang="ko-KR" spc="-100">
                <a:solidFill>
                  <a:srgbClr val="000066"/>
                </a:solidFill>
                <a:latin typeface="+mn-ea"/>
              </a:rPr>
              <a:t>(1,000</a:t>
            </a:r>
            <a:r>
              <a:rPr lang="ko-KR" altLang="en-US" spc="-100">
                <a:solidFill>
                  <a:srgbClr val="000066"/>
                </a:solidFill>
                <a:latin typeface="+mn-ea"/>
              </a:rPr>
              <a:t>원</a:t>
            </a:r>
            <a:r>
              <a:rPr lang="en-US" altLang="ko-KR" spc="-100">
                <a:solidFill>
                  <a:srgbClr val="000066"/>
                </a:solidFill>
                <a:latin typeface="+mn-ea"/>
              </a:rPr>
              <a:t>) </a:t>
            </a:r>
            <a:r>
              <a:rPr lang="ko-KR" altLang="en-US" spc="-100">
                <a:solidFill>
                  <a:srgbClr val="000066"/>
                </a:solidFill>
                <a:latin typeface="+mn-ea"/>
              </a:rPr>
              <a:t>제공</a:t>
            </a:r>
            <a:endParaRPr lang="ko-KR" altLang="en-US" spc="-100">
              <a:solidFill>
                <a:srgbClr val="000066"/>
              </a:solidFill>
              <a:latin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7788" y="388207"/>
            <a:ext cx="49125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Ⅳ. </a:t>
            </a:r>
            <a:r>
              <a:rPr lang="ko-KR" altLang="en-US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내실 있는 위험성평가를 위해서는</a:t>
            </a:r>
            <a:r>
              <a:rPr lang="en-US" altLang="ko-KR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?</a:t>
            </a:r>
            <a:endParaRPr lang="en-US" altLang="ko-KR" spc="-7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/>
              <a:t>· </a:t>
            </a:r>
            <a:fld id="{E06FA517-99C4-4931-8AF6-A43C2876D6DD}" type="slidenum">
              <a:rPr lang="en-US" altLang="en-US"/>
              <a:pPr lvl="0">
                <a:defRPr/>
              </a:pPr>
              <a:t>43</a:t>
            </a:fld>
            <a:r>
              <a:rPr lang="ko-KR" altLang="en-US"/>
              <a:t> </a:t>
            </a:r>
            <a:r>
              <a:rPr lang="en-US" altLang="ko-KR"/>
              <a:t>· </a:t>
            </a:r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사각형: 둥근 모서리 23"/>
          <p:cNvSpPr/>
          <p:nvPr/>
        </p:nvSpPr>
        <p:spPr>
          <a:xfrm>
            <a:off x="1204976" y="2800013"/>
            <a:ext cx="9866872" cy="1516408"/>
          </a:xfrm>
          <a:prstGeom prst="roundRect">
            <a:avLst>
              <a:gd name="adj" fmla="val 62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5" name="사각형: 둥근 모서리 24"/>
          <p:cNvSpPr/>
          <p:nvPr/>
        </p:nvSpPr>
        <p:spPr>
          <a:xfrm>
            <a:off x="1204976" y="4683503"/>
            <a:ext cx="9866872" cy="1516408"/>
          </a:xfrm>
          <a:prstGeom prst="roundRect">
            <a:avLst>
              <a:gd name="adj" fmla="val 62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113012" y="3054737"/>
            <a:ext cx="8958836" cy="1105783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>
              <a:lnSpc>
                <a:spcPts val="4000"/>
              </a:lnSpc>
              <a:spcBef>
                <a:spcPts val="0"/>
              </a:spcBef>
              <a:defRPr/>
            </a:pPr>
            <a:r>
              <a:rPr lang="ko-KR" altLang="en-US" sz="2800" spc="-100">
                <a:solidFill>
                  <a:srgbClr val="000066"/>
                </a:solidFill>
                <a:latin typeface="+mj-ea"/>
                <a:ea typeface="+mj-ea"/>
              </a:rPr>
              <a:t>아차사고란 </a:t>
            </a:r>
            <a:r>
              <a:rPr lang="ko-KR" altLang="en-US" sz="2800" spc="-100">
                <a:solidFill>
                  <a:srgbClr val="ed4d4d"/>
                </a:solidFill>
                <a:latin typeface="+mj-ea"/>
                <a:ea typeface="+mj-ea"/>
              </a:rPr>
              <a:t>생명</a:t>
            </a:r>
            <a:r>
              <a:rPr lang="en-US" altLang="ko-KR" sz="2800" spc="-100">
                <a:solidFill>
                  <a:srgbClr val="ed4d4d"/>
                </a:solidFill>
                <a:latin typeface="+mj-ea"/>
                <a:ea typeface="+mj-ea"/>
              </a:rPr>
              <a:t>, </a:t>
            </a:r>
            <a:r>
              <a:rPr lang="ko-KR" altLang="en-US" sz="2800" spc="-100">
                <a:solidFill>
                  <a:srgbClr val="ed4d4d"/>
                </a:solidFill>
                <a:latin typeface="+mj-ea"/>
                <a:ea typeface="+mj-ea"/>
              </a:rPr>
              <a:t>건강에 위해를 초래할 가능성</a:t>
            </a:r>
            <a:r>
              <a:rPr lang="ko-KR" altLang="en-US" sz="2800" spc="-100">
                <a:solidFill>
                  <a:srgbClr val="000066"/>
                </a:solidFill>
                <a:latin typeface="+mj-ea"/>
                <a:ea typeface="+mj-ea"/>
              </a:rPr>
              <a:t>이 있었으나</a:t>
            </a:r>
            <a:r>
              <a:rPr lang="en-US" altLang="ko-KR" sz="2800" spc="-100">
                <a:solidFill>
                  <a:srgbClr val="000066"/>
                </a:solidFill>
                <a:latin typeface="+mj-ea"/>
                <a:ea typeface="+mj-ea"/>
              </a:rPr>
              <a:t>,</a:t>
            </a:r>
            <a:endParaRPr lang="en-US" altLang="ko-KR" sz="2800">
              <a:solidFill>
                <a:srgbClr val="000066"/>
              </a:solidFill>
              <a:latin typeface="+mj-ea"/>
              <a:ea typeface="+mj-ea"/>
            </a:endParaRPr>
          </a:p>
          <a:p>
            <a:pPr>
              <a:lnSpc>
                <a:spcPts val="4000"/>
              </a:lnSpc>
              <a:defRPr/>
            </a:pPr>
            <a:r>
              <a:rPr lang="ko-KR" altLang="en-US" sz="2800">
                <a:solidFill>
                  <a:srgbClr val="ed4d4d"/>
                </a:solidFill>
                <a:latin typeface="+mj-ea"/>
                <a:ea typeface="+mj-ea"/>
              </a:rPr>
              <a:t>산업재해로 이어지지 않은 사고</a:t>
            </a:r>
            <a:r>
              <a:rPr lang="ko-KR" altLang="en-US" sz="2800">
                <a:solidFill>
                  <a:srgbClr val="000066"/>
                </a:solidFill>
                <a:latin typeface="+mj-ea"/>
                <a:ea typeface="+mj-ea"/>
              </a:rPr>
              <a:t>를 말함</a:t>
            </a:r>
            <a:endParaRPr lang="en-US" altLang="ko-KR" sz="2800">
              <a:solidFill>
                <a:srgbClr val="000066"/>
              </a:solidFill>
              <a:latin typeface="+mj-ea"/>
              <a:ea typeface="+mj-ea"/>
            </a:endParaRPr>
          </a:p>
        </p:txBody>
      </p:sp>
      <p:grpSp>
        <p:nvGrpSpPr>
          <p:cNvPr id="3" name="그룹 2"/>
          <p:cNvGrpSpPr/>
          <p:nvPr/>
        </p:nvGrpSpPr>
        <p:grpSpPr>
          <a:xfrm rot="0">
            <a:off x="593058" y="968349"/>
            <a:ext cx="438912" cy="438912"/>
            <a:chOff x="524256" y="975360"/>
            <a:chExt cx="438912" cy="438912"/>
          </a:xfrm>
        </p:grpSpPr>
        <p:sp>
          <p:nvSpPr>
            <p:cNvPr id="4" name="사각형: 둥근 모서리 3"/>
            <p:cNvSpPr/>
            <p:nvPr/>
          </p:nvSpPr>
          <p:spPr>
            <a:xfrm>
              <a:off x="524256" y="975360"/>
              <a:ext cx="438912" cy="438912"/>
            </a:xfrm>
            <a:prstGeom prst="roundRect">
              <a:avLst>
                <a:gd name="adj" fmla="val 16667"/>
              </a:avLst>
            </a:prstGeom>
            <a:solidFill>
              <a:srgbClr val="f1767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9" name="이등변 삼각형 8"/>
            <p:cNvSpPr/>
            <p:nvPr/>
          </p:nvSpPr>
          <p:spPr>
            <a:xfrm rot="5400000">
              <a:off x="633862" y="1100118"/>
              <a:ext cx="219700" cy="1893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095768" y="907536"/>
            <a:ext cx="7313220" cy="646331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lvl="0">
              <a:defRPr/>
            </a:pPr>
            <a:r>
              <a:rPr kumimoji="1" lang="ko-KR" altLang="en-US" sz="3600" kern="0" spc="-150">
                <a:solidFill>
                  <a:srgbClr val="ed4d4d"/>
                </a:solidFill>
                <a:latin typeface="G마켓 산스 TTF Bold"/>
                <a:ea typeface="G마켓 산스 TTF Bold"/>
                <a:cs typeface="Arial"/>
              </a:rPr>
              <a:t>아차사고 발굴</a:t>
            </a:r>
            <a:r>
              <a:rPr kumimoji="1" lang="ko-KR" altLang="en-US" sz="3600" kern="0" spc="-150">
                <a:solidFill>
                  <a:srgbClr val="000066"/>
                </a:solidFill>
                <a:latin typeface="G마켓 산스 TTF Bold"/>
                <a:ea typeface="G마켓 산스 TTF Bold"/>
                <a:cs typeface="Arial"/>
              </a:rPr>
              <a:t>하여 위험성평가에 반영</a:t>
            </a:r>
            <a:endParaRPr kumimoji="1" lang="ko-KR" altLang="en-US" sz="3600" kern="0" spc="-150">
              <a:solidFill>
                <a:srgbClr val="000066"/>
              </a:solidFill>
              <a:latin typeface="G마켓 산스 TTF Bold"/>
              <a:ea typeface="G마켓 산스 TTF Bold"/>
              <a:cs typeface="Arial"/>
            </a:endParaRPr>
          </a:p>
        </p:txBody>
      </p:sp>
      <p:grpSp>
        <p:nvGrpSpPr>
          <p:cNvPr id="11" name="그룹 10"/>
          <p:cNvGrpSpPr/>
          <p:nvPr/>
        </p:nvGrpSpPr>
        <p:grpSpPr>
          <a:xfrm rot="0">
            <a:off x="1771588" y="3223744"/>
            <a:ext cx="285154" cy="269980"/>
            <a:chOff x="346869" y="1820387"/>
            <a:chExt cx="617538" cy="584675"/>
          </a:xfrm>
          <a:solidFill>
            <a:srgbClr val="000000"/>
          </a:solidFill>
        </p:grpSpPr>
        <p:sp>
          <p:nvSpPr>
            <p:cNvPr id="12" name="Freeform 74"/>
            <p:cNvSpPr/>
            <p:nvPr/>
          </p:nvSpPr>
          <p:spPr>
            <a:xfrm flipH="1">
              <a:off x="346869" y="1868487"/>
              <a:ext cx="536575" cy="536575"/>
            </a:xfrm>
            <a:custGeom>
              <a:avLst/>
              <a:gdLst>
                <a:gd name="T0" fmla="*/ 167 w 676"/>
                <a:gd name="T1" fmla="*/ 0 h 676"/>
                <a:gd name="T2" fmla="*/ 158 w 676"/>
                <a:gd name="T3" fmla="*/ 0 h 676"/>
                <a:gd name="T4" fmla="*/ 508 w 676"/>
                <a:gd name="T5" fmla="*/ 73 h 676"/>
                <a:gd name="T6" fmla="*/ 527 w 676"/>
                <a:gd name="T7" fmla="*/ 74 h 676"/>
                <a:gd name="T8" fmla="*/ 562 w 676"/>
                <a:gd name="T9" fmla="*/ 89 h 676"/>
                <a:gd name="T10" fmla="*/ 586 w 676"/>
                <a:gd name="T11" fmla="*/ 114 h 676"/>
                <a:gd name="T12" fmla="*/ 601 w 676"/>
                <a:gd name="T13" fmla="*/ 149 h 676"/>
                <a:gd name="T14" fmla="*/ 603 w 676"/>
                <a:gd name="T15" fmla="*/ 508 h 676"/>
                <a:gd name="T16" fmla="*/ 601 w 676"/>
                <a:gd name="T17" fmla="*/ 527 h 676"/>
                <a:gd name="T18" fmla="*/ 586 w 676"/>
                <a:gd name="T19" fmla="*/ 560 h 676"/>
                <a:gd name="T20" fmla="*/ 562 w 676"/>
                <a:gd name="T21" fmla="*/ 587 h 676"/>
                <a:gd name="T22" fmla="*/ 527 w 676"/>
                <a:gd name="T23" fmla="*/ 601 h 676"/>
                <a:gd name="T24" fmla="*/ 167 w 676"/>
                <a:gd name="T25" fmla="*/ 603 h 676"/>
                <a:gd name="T26" fmla="*/ 149 w 676"/>
                <a:gd name="T27" fmla="*/ 601 h 676"/>
                <a:gd name="T28" fmla="*/ 115 w 676"/>
                <a:gd name="T29" fmla="*/ 587 h 676"/>
                <a:gd name="T30" fmla="*/ 89 w 676"/>
                <a:gd name="T31" fmla="*/ 560 h 676"/>
                <a:gd name="T32" fmla="*/ 76 w 676"/>
                <a:gd name="T33" fmla="*/ 527 h 676"/>
                <a:gd name="T34" fmla="*/ 74 w 676"/>
                <a:gd name="T35" fmla="*/ 408 h 676"/>
                <a:gd name="T36" fmla="*/ 0 w 676"/>
                <a:gd name="T37" fmla="*/ 508 h 676"/>
                <a:gd name="T38" fmla="*/ 2 w 676"/>
                <a:gd name="T39" fmla="*/ 525 h 676"/>
                <a:gd name="T40" fmla="*/ 7 w 676"/>
                <a:gd name="T41" fmla="*/ 557 h 676"/>
                <a:gd name="T42" fmla="*/ 20 w 676"/>
                <a:gd name="T43" fmla="*/ 588 h 676"/>
                <a:gd name="T44" fmla="*/ 39 w 676"/>
                <a:gd name="T45" fmla="*/ 614 h 676"/>
                <a:gd name="T46" fmla="*/ 61 w 676"/>
                <a:gd name="T47" fmla="*/ 637 h 676"/>
                <a:gd name="T48" fmla="*/ 89 w 676"/>
                <a:gd name="T49" fmla="*/ 655 h 676"/>
                <a:gd name="T50" fmla="*/ 119 w 676"/>
                <a:gd name="T51" fmla="*/ 668 h 676"/>
                <a:gd name="T52" fmla="*/ 151 w 676"/>
                <a:gd name="T53" fmla="*/ 674 h 676"/>
                <a:gd name="T54" fmla="*/ 508 w 676"/>
                <a:gd name="T55" fmla="*/ 676 h 676"/>
                <a:gd name="T56" fmla="*/ 525 w 676"/>
                <a:gd name="T57" fmla="*/ 674 h 676"/>
                <a:gd name="T58" fmla="*/ 558 w 676"/>
                <a:gd name="T59" fmla="*/ 668 h 676"/>
                <a:gd name="T60" fmla="*/ 588 w 676"/>
                <a:gd name="T61" fmla="*/ 655 h 676"/>
                <a:gd name="T62" fmla="*/ 616 w 676"/>
                <a:gd name="T63" fmla="*/ 637 h 676"/>
                <a:gd name="T64" fmla="*/ 638 w 676"/>
                <a:gd name="T65" fmla="*/ 614 h 676"/>
                <a:gd name="T66" fmla="*/ 655 w 676"/>
                <a:gd name="T67" fmla="*/ 588 h 676"/>
                <a:gd name="T68" fmla="*/ 668 w 676"/>
                <a:gd name="T69" fmla="*/ 557 h 676"/>
                <a:gd name="T70" fmla="*/ 676 w 676"/>
                <a:gd name="T71" fmla="*/ 525 h 676"/>
                <a:gd name="T72" fmla="*/ 676 w 676"/>
                <a:gd name="T73" fmla="*/ 168 h 676"/>
                <a:gd name="T74" fmla="*/ 676 w 676"/>
                <a:gd name="T75" fmla="*/ 151 h 676"/>
                <a:gd name="T76" fmla="*/ 668 w 676"/>
                <a:gd name="T77" fmla="*/ 117 h 676"/>
                <a:gd name="T78" fmla="*/ 655 w 676"/>
                <a:gd name="T79" fmla="*/ 87 h 676"/>
                <a:gd name="T80" fmla="*/ 638 w 676"/>
                <a:gd name="T81" fmla="*/ 61 h 676"/>
                <a:gd name="T82" fmla="*/ 616 w 676"/>
                <a:gd name="T83" fmla="*/ 37 h 676"/>
                <a:gd name="T84" fmla="*/ 588 w 676"/>
                <a:gd name="T85" fmla="*/ 20 h 676"/>
                <a:gd name="T86" fmla="*/ 558 w 676"/>
                <a:gd name="T87" fmla="*/ 7 h 676"/>
                <a:gd name="T88" fmla="*/ 525 w 676"/>
                <a:gd name="T89" fmla="*/ 0 h 676"/>
                <a:gd name="T90" fmla="*/ 508 w 676"/>
                <a:gd name="T91" fmla="*/ 0 h 6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76" h="676">
                  <a:moveTo>
                    <a:pt x="508" y="0"/>
                  </a:moveTo>
                  <a:lnTo>
                    <a:pt x="167" y="0"/>
                  </a:lnTo>
                  <a:lnTo>
                    <a:pt x="167" y="0"/>
                  </a:lnTo>
                  <a:lnTo>
                    <a:pt x="158" y="0"/>
                  </a:lnTo>
                  <a:lnTo>
                    <a:pt x="197" y="73"/>
                  </a:lnTo>
                  <a:lnTo>
                    <a:pt x="508" y="73"/>
                  </a:lnTo>
                  <a:lnTo>
                    <a:pt x="508" y="73"/>
                  </a:lnTo>
                  <a:lnTo>
                    <a:pt x="527" y="74"/>
                  </a:lnTo>
                  <a:lnTo>
                    <a:pt x="545" y="80"/>
                  </a:lnTo>
                  <a:lnTo>
                    <a:pt x="562" y="89"/>
                  </a:lnTo>
                  <a:lnTo>
                    <a:pt x="575" y="101"/>
                  </a:lnTo>
                  <a:lnTo>
                    <a:pt x="586" y="114"/>
                  </a:lnTo>
                  <a:lnTo>
                    <a:pt x="596" y="130"/>
                  </a:lnTo>
                  <a:lnTo>
                    <a:pt x="601" y="149"/>
                  </a:lnTo>
                  <a:lnTo>
                    <a:pt x="603" y="168"/>
                  </a:lnTo>
                  <a:lnTo>
                    <a:pt x="603" y="508"/>
                  </a:lnTo>
                  <a:lnTo>
                    <a:pt x="603" y="508"/>
                  </a:lnTo>
                  <a:lnTo>
                    <a:pt x="601" y="527"/>
                  </a:lnTo>
                  <a:lnTo>
                    <a:pt x="596" y="544"/>
                  </a:lnTo>
                  <a:lnTo>
                    <a:pt x="586" y="560"/>
                  </a:lnTo>
                  <a:lnTo>
                    <a:pt x="575" y="575"/>
                  </a:lnTo>
                  <a:lnTo>
                    <a:pt x="562" y="587"/>
                  </a:lnTo>
                  <a:lnTo>
                    <a:pt x="545" y="596"/>
                  </a:lnTo>
                  <a:lnTo>
                    <a:pt x="527" y="601"/>
                  </a:lnTo>
                  <a:lnTo>
                    <a:pt x="508" y="603"/>
                  </a:lnTo>
                  <a:lnTo>
                    <a:pt x="167" y="603"/>
                  </a:lnTo>
                  <a:lnTo>
                    <a:pt x="167" y="603"/>
                  </a:lnTo>
                  <a:lnTo>
                    <a:pt x="149" y="601"/>
                  </a:lnTo>
                  <a:lnTo>
                    <a:pt x="132" y="596"/>
                  </a:lnTo>
                  <a:lnTo>
                    <a:pt x="115" y="587"/>
                  </a:lnTo>
                  <a:lnTo>
                    <a:pt x="100" y="575"/>
                  </a:lnTo>
                  <a:lnTo>
                    <a:pt x="89" y="560"/>
                  </a:lnTo>
                  <a:lnTo>
                    <a:pt x="82" y="544"/>
                  </a:lnTo>
                  <a:lnTo>
                    <a:pt x="76" y="527"/>
                  </a:lnTo>
                  <a:lnTo>
                    <a:pt x="74" y="508"/>
                  </a:lnTo>
                  <a:lnTo>
                    <a:pt x="74" y="408"/>
                  </a:lnTo>
                  <a:lnTo>
                    <a:pt x="0" y="330"/>
                  </a:lnTo>
                  <a:lnTo>
                    <a:pt x="0" y="508"/>
                  </a:lnTo>
                  <a:lnTo>
                    <a:pt x="0" y="508"/>
                  </a:lnTo>
                  <a:lnTo>
                    <a:pt x="2" y="525"/>
                  </a:lnTo>
                  <a:lnTo>
                    <a:pt x="3" y="542"/>
                  </a:lnTo>
                  <a:lnTo>
                    <a:pt x="7" y="557"/>
                  </a:lnTo>
                  <a:lnTo>
                    <a:pt x="13" y="573"/>
                  </a:lnTo>
                  <a:lnTo>
                    <a:pt x="20" y="588"/>
                  </a:lnTo>
                  <a:lnTo>
                    <a:pt x="30" y="601"/>
                  </a:lnTo>
                  <a:lnTo>
                    <a:pt x="39" y="614"/>
                  </a:lnTo>
                  <a:lnTo>
                    <a:pt x="50" y="626"/>
                  </a:lnTo>
                  <a:lnTo>
                    <a:pt x="61" y="637"/>
                  </a:lnTo>
                  <a:lnTo>
                    <a:pt x="74" y="646"/>
                  </a:lnTo>
                  <a:lnTo>
                    <a:pt x="89" y="655"/>
                  </a:lnTo>
                  <a:lnTo>
                    <a:pt x="102" y="663"/>
                  </a:lnTo>
                  <a:lnTo>
                    <a:pt x="119" y="668"/>
                  </a:lnTo>
                  <a:lnTo>
                    <a:pt x="134" y="672"/>
                  </a:lnTo>
                  <a:lnTo>
                    <a:pt x="151" y="674"/>
                  </a:lnTo>
                  <a:lnTo>
                    <a:pt x="167" y="676"/>
                  </a:lnTo>
                  <a:lnTo>
                    <a:pt x="508" y="676"/>
                  </a:lnTo>
                  <a:lnTo>
                    <a:pt x="508" y="676"/>
                  </a:lnTo>
                  <a:lnTo>
                    <a:pt x="525" y="674"/>
                  </a:lnTo>
                  <a:lnTo>
                    <a:pt x="542" y="672"/>
                  </a:lnTo>
                  <a:lnTo>
                    <a:pt x="558" y="668"/>
                  </a:lnTo>
                  <a:lnTo>
                    <a:pt x="573" y="663"/>
                  </a:lnTo>
                  <a:lnTo>
                    <a:pt x="588" y="655"/>
                  </a:lnTo>
                  <a:lnTo>
                    <a:pt x="603" y="646"/>
                  </a:lnTo>
                  <a:lnTo>
                    <a:pt x="616" y="637"/>
                  </a:lnTo>
                  <a:lnTo>
                    <a:pt x="627" y="626"/>
                  </a:lnTo>
                  <a:lnTo>
                    <a:pt x="638" y="614"/>
                  </a:lnTo>
                  <a:lnTo>
                    <a:pt x="648" y="601"/>
                  </a:lnTo>
                  <a:lnTo>
                    <a:pt x="655" y="588"/>
                  </a:lnTo>
                  <a:lnTo>
                    <a:pt x="663" y="573"/>
                  </a:lnTo>
                  <a:lnTo>
                    <a:pt x="668" y="557"/>
                  </a:lnTo>
                  <a:lnTo>
                    <a:pt x="674" y="542"/>
                  </a:lnTo>
                  <a:lnTo>
                    <a:pt x="676" y="525"/>
                  </a:lnTo>
                  <a:lnTo>
                    <a:pt x="676" y="508"/>
                  </a:lnTo>
                  <a:lnTo>
                    <a:pt x="676" y="168"/>
                  </a:lnTo>
                  <a:lnTo>
                    <a:pt x="676" y="168"/>
                  </a:lnTo>
                  <a:lnTo>
                    <a:pt x="676" y="151"/>
                  </a:lnTo>
                  <a:lnTo>
                    <a:pt x="674" y="134"/>
                  </a:lnTo>
                  <a:lnTo>
                    <a:pt x="668" y="117"/>
                  </a:lnTo>
                  <a:lnTo>
                    <a:pt x="663" y="102"/>
                  </a:lnTo>
                  <a:lnTo>
                    <a:pt x="655" y="87"/>
                  </a:lnTo>
                  <a:lnTo>
                    <a:pt x="648" y="74"/>
                  </a:lnTo>
                  <a:lnTo>
                    <a:pt x="638" y="61"/>
                  </a:lnTo>
                  <a:lnTo>
                    <a:pt x="627" y="48"/>
                  </a:lnTo>
                  <a:lnTo>
                    <a:pt x="616" y="37"/>
                  </a:lnTo>
                  <a:lnTo>
                    <a:pt x="603" y="28"/>
                  </a:lnTo>
                  <a:lnTo>
                    <a:pt x="588" y="20"/>
                  </a:lnTo>
                  <a:lnTo>
                    <a:pt x="573" y="13"/>
                  </a:lnTo>
                  <a:lnTo>
                    <a:pt x="558" y="7"/>
                  </a:lnTo>
                  <a:lnTo>
                    <a:pt x="542" y="4"/>
                  </a:lnTo>
                  <a:lnTo>
                    <a:pt x="525" y="0"/>
                  </a:lnTo>
                  <a:lnTo>
                    <a:pt x="508" y="0"/>
                  </a:lnTo>
                  <a:lnTo>
                    <a:pt x="50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>
                <a:latin typeface="KoPub돋움체 Medium"/>
                <a:ea typeface="KoPub돋움체 Medium"/>
              </a:endParaRPr>
            </a:p>
          </p:txBody>
        </p:sp>
        <p:sp>
          <p:nvSpPr>
            <p:cNvPr id="13" name="Freeform 33"/>
            <p:cNvSpPr/>
            <p:nvPr/>
          </p:nvSpPr>
          <p:spPr>
            <a:xfrm>
              <a:off x="434181" y="1820387"/>
              <a:ext cx="530226" cy="447675"/>
            </a:xfrm>
            <a:custGeom>
              <a:avLst/>
              <a:gdLst>
                <a:gd name="T0" fmla="*/ 666 w 668"/>
                <a:gd name="T1" fmla="*/ 13 h 564"/>
                <a:gd name="T2" fmla="*/ 657 w 668"/>
                <a:gd name="T3" fmla="*/ 4 h 564"/>
                <a:gd name="T4" fmla="*/ 640 w 668"/>
                <a:gd name="T5" fmla="*/ 0 h 564"/>
                <a:gd name="T6" fmla="*/ 631 w 668"/>
                <a:gd name="T7" fmla="*/ 0 h 564"/>
                <a:gd name="T8" fmla="*/ 597 w 668"/>
                <a:gd name="T9" fmla="*/ 9 h 564"/>
                <a:gd name="T10" fmla="*/ 577 w 668"/>
                <a:gd name="T11" fmla="*/ 22 h 564"/>
                <a:gd name="T12" fmla="*/ 556 w 668"/>
                <a:gd name="T13" fmla="*/ 39 h 564"/>
                <a:gd name="T14" fmla="*/ 493 w 668"/>
                <a:gd name="T15" fmla="*/ 114 h 564"/>
                <a:gd name="T16" fmla="*/ 445 w 668"/>
                <a:gd name="T17" fmla="*/ 179 h 564"/>
                <a:gd name="T18" fmla="*/ 305 w 668"/>
                <a:gd name="T19" fmla="*/ 386 h 564"/>
                <a:gd name="T20" fmla="*/ 286 w 668"/>
                <a:gd name="T21" fmla="*/ 413 h 564"/>
                <a:gd name="T22" fmla="*/ 251 w 668"/>
                <a:gd name="T23" fmla="*/ 363 h 564"/>
                <a:gd name="T24" fmla="*/ 208 w 668"/>
                <a:gd name="T25" fmla="*/ 315 h 564"/>
                <a:gd name="T26" fmla="*/ 171 w 668"/>
                <a:gd name="T27" fmla="*/ 287 h 564"/>
                <a:gd name="T28" fmla="*/ 143 w 668"/>
                <a:gd name="T29" fmla="*/ 272 h 564"/>
                <a:gd name="T30" fmla="*/ 113 w 668"/>
                <a:gd name="T31" fmla="*/ 265 h 564"/>
                <a:gd name="T32" fmla="*/ 98 w 668"/>
                <a:gd name="T33" fmla="*/ 261 h 564"/>
                <a:gd name="T34" fmla="*/ 65 w 668"/>
                <a:gd name="T35" fmla="*/ 266 h 564"/>
                <a:gd name="T36" fmla="*/ 33 w 668"/>
                <a:gd name="T37" fmla="*/ 281 h 564"/>
                <a:gd name="T38" fmla="*/ 9 w 668"/>
                <a:gd name="T39" fmla="*/ 304 h 564"/>
                <a:gd name="T40" fmla="*/ 0 w 668"/>
                <a:gd name="T41" fmla="*/ 324 h 564"/>
                <a:gd name="T42" fmla="*/ 0 w 668"/>
                <a:gd name="T43" fmla="*/ 332 h 564"/>
                <a:gd name="T44" fmla="*/ 11 w 668"/>
                <a:gd name="T45" fmla="*/ 343 h 564"/>
                <a:gd name="T46" fmla="*/ 20 w 668"/>
                <a:gd name="T47" fmla="*/ 345 h 564"/>
                <a:gd name="T48" fmla="*/ 54 w 668"/>
                <a:gd name="T49" fmla="*/ 354 h 564"/>
                <a:gd name="T50" fmla="*/ 85 w 668"/>
                <a:gd name="T51" fmla="*/ 374 h 564"/>
                <a:gd name="T52" fmla="*/ 115 w 668"/>
                <a:gd name="T53" fmla="*/ 402 h 564"/>
                <a:gd name="T54" fmla="*/ 165 w 668"/>
                <a:gd name="T55" fmla="*/ 467 h 564"/>
                <a:gd name="T56" fmla="*/ 218 w 668"/>
                <a:gd name="T57" fmla="*/ 553 h 564"/>
                <a:gd name="T58" fmla="*/ 219 w 668"/>
                <a:gd name="T59" fmla="*/ 557 h 564"/>
                <a:gd name="T60" fmla="*/ 232 w 668"/>
                <a:gd name="T61" fmla="*/ 564 h 564"/>
                <a:gd name="T62" fmla="*/ 242 w 668"/>
                <a:gd name="T63" fmla="*/ 564 h 564"/>
                <a:gd name="T64" fmla="*/ 266 w 668"/>
                <a:gd name="T65" fmla="*/ 561 h 564"/>
                <a:gd name="T66" fmla="*/ 294 w 668"/>
                <a:gd name="T67" fmla="*/ 549 h 564"/>
                <a:gd name="T68" fmla="*/ 318 w 668"/>
                <a:gd name="T69" fmla="*/ 533 h 564"/>
                <a:gd name="T70" fmla="*/ 333 w 668"/>
                <a:gd name="T71" fmla="*/ 516 h 564"/>
                <a:gd name="T72" fmla="*/ 350 w 668"/>
                <a:gd name="T73" fmla="*/ 482 h 564"/>
                <a:gd name="T74" fmla="*/ 415 w 668"/>
                <a:gd name="T75" fmla="*/ 378 h 564"/>
                <a:gd name="T76" fmla="*/ 506 w 668"/>
                <a:gd name="T77" fmla="*/ 240 h 564"/>
                <a:gd name="T78" fmla="*/ 607 w 668"/>
                <a:gd name="T79" fmla="*/ 104 h 564"/>
                <a:gd name="T80" fmla="*/ 657 w 668"/>
                <a:gd name="T81" fmla="*/ 45 h 564"/>
                <a:gd name="T82" fmla="*/ 666 w 668"/>
                <a:gd name="T83" fmla="*/ 28 h 564"/>
                <a:gd name="T84" fmla="*/ 666 w 668"/>
                <a:gd name="T85" fmla="*/ 13 h 5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68" h="564">
                  <a:moveTo>
                    <a:pt x="666" y="13"/>
                  </a:moveTo>
                  <a:lnTo>
                    <a:pt x="666" y="13"/>
                  </a:lnTo>
                  <a:lnTo>
                    <a:pt x="663" y="9"/>
                  </a:lnTo>
                  <a:lnTo>
                    <a:pt x="657" y="4"/>
                  </a:lnTo>
                  <a:lnTo>
                    <a:pt x="650" y="2"/>
                  </a:lnTo>
                  <a:lnTo>
                    <a:pt x="640" y="0"/>
                  </a:lnTo>
                  <a:lnTo>
                    <a:pt x="640" y="0"/>
                  </a:lnTo>
                  <a:lnTo>
                    <a:pt x="631" y="0"/>
                  </a:lnTo>
                  <a:lnTo>
                    <a:pt x="620" y="2"/>
                  </a:lnTo>
                  <a:lnTo>
                    <a:pt x="597" y="9"/>
                  </a:lnTo>
                  <a:lnTo>
                    <a:pt x="586" y="15"/>
                  </a:lnTo>
                  <a:lnTo>
                    <a:pt x="577" y="22"/>
                  </a:lnTo>
                  <a:lnTo>
                    <a:pt x="566" y="30"/>
                  </a:lnTo>
                  <a:lnTo>
                    <a:pt x="556" y="39"/>
                  </a:lnTo>
                  <a:lnTo>
                    <a:pt x="556" y="39"/>
                  </a:lnTo>
                  <a:lnTo>
                    <a:pt x="493" y="114"/>
                  </a:lnTo>
                  <a:lnTo>
                    <a:pt x="469" y="145"/>
                  </a:lnTo>
                  <a:lnTo>
                    <a:pt x="445" y="179"/>
                  </a:lnTo>
                  <a:lnTo>
                    <a:pt x="387" y="259"/>
                  </a:lnTo>
                  <a:lnTo>
                    <a:pt x="305" y="386"/>
                  </a:lnTo>
                  <a:lnTo>
                    <a:pt x="286" y="413"/>
                  </a:lnTo>
                  <a:lnTo>
                    <a:pt x="286" y="413"/>
                  </a:lnTo>
                  <a:lnTo>
                    <a:pt x="270" y="387"/>
                  </a:lnTo>
                  <a:lnTo>
                    <a:pt x="251" y="363"/>
                  </a:lnTo>
                  <a:lnTo>
                    <a:pt x="231" y="339"/>
                  </a:lnTo>
                  <a:lnTo>
                    <a:pt x="208" y="315"/>
                  </a:lnTo>
                  <a:lnTo>
                    <a:pt x="184" y="296"/>
                  </a:lnTo>
                  <a:lnTo>
                    <a:pt x="171" y="287"/>
                  </a:lnTo>
                  <a:lnTo>
                    <a:pt x="156" y="279"/>
                  </a:lnTo>
                  <a:lnTo>
                    <a:pt x="143" y="272"/>
                  </a:lnTo>
                  <a:lnTo>
                    <a:pt x="128" y="268"/>
                  </a:lnTo>
                  <a:lnTo>
                    <a:pt x="113" y="265"/>
                  </a:lnTo>
                  <a:lnTo>
                    <a:pt x="98" y="261"/>
                  </a:lnTo>
                  <a:lnTo>
                    <a:pt x="98" y="261"/>
                  </a:lnTo>
                  <a:lnTo>
                    <a:pt x="82" y="263"/>
                  </a:lnTo>
                  <a:lnTo>
                    <a:pt x="65" y="266"/>
                  </a:lnTo>
                  <a:lnTo>
                    <a:pt x="48" y="274"/>
                  </a:lnTo>
                  <a:lnTo>
                    <a:pt x="33" y="281"/>
                  </a:lnTo>
                  <a:lnTo>
                    <a:pt x="20" y="292"/>
                  </a:lnTo>
                  <a:lnTo>
                    <a:pt x="9" y="304"/>
                  </a:lnTo>
                  <a:lnTo>
                    <a:pt x="2" y="315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0" y="332"/>
                  </a:lnTo>
                  <a:lnTo>
                    <a:pt x="3" y="337"/>
                  </a:lnTo>
                  <a:lnTo>
                    <a:pt x="11" y="343"/>
                  </a:lnTo>
                  <a:lnTo>
                    <a:pt x="20" y="345"/>
                  </a:lnTo>
                  <a:lnTo>
                    <a:pt x="20" y="345"/>
                  </a:lnTo>
                  <a:lnTo>
                    <a:pt x="37" y="348"/>
                  </a:lnTo>
                  <a:lnTo>
                    <a:pt x="54" y="354"/>
                  </a:lnTo>
                  <a:lnTo>
                    <a:pt x="69" y="363"/>
                  </a:lnTo>
                  <a:lnTo>
                    <a:pt x="85" y="374"/>
                  </a:lnTo>
                  <a:lnTo>
                    <a:pt x="100" y="387"/>
                  </a:lnTo>
                  <a:lnTo>
                    <a:pt x="115" y="402"/>
                  </a:lnTo>
                  <a:lnTo>
                    <a:pt x="141" y="434"/>
                  </a:lnTo>
                  <a:lnTo>
                    <a:pt x="165" y="467"/>
                  </a:lnTo>
                  <a:lnTo>
                    <a:pt x="188" y="501"/>
                  </a:lnTo>
                  <a:lnTo>
                    <a:pt x="218" y="553"/>
                  </a:lnTo>
                  <a:lnTo>
                    <a:pt x="218" y="553"/>
                  </a:lnTo>
                  <a:lnTo>
                    <a:pt x="219" y="557"/>
                  </a:lnTo>
                  <a:lnTo>
                    <a:pt x="225" y="561"/>
                  </a:lnTo>
                  <a:lnTo>
                    <a:pt x="232" y="564"/>
                  </a:lnTo>
                  <a:lnTo>
                    <a:pt x="242" y="564"/>
                  </a:lnTo>
                  <a:lnTo>
                    <a:pt x="242" y="564"/>
                  </a:lnTo>
                  <a:lnTo>
                    <a:pt x="253" y="564"/>
                  </a:lnTo>
                  <a:lnTo>
                    <a:pt x="266" y="561"/>
                  </a:lnTo>
                  <a:lnTo>
                    <a:pt x="279" y="555"/>
                  </a:lnTo>
                  <a:lnTo>
                    <a:pt x="294" y="549"/>
                  </a:lnTo>
                  <a:lnTo>
                    <a:pt x="305" y="542"/>
                  </a:lnTo>
                  <a:lnTo>
                    <a:pt x="318" y="533"/>
                  </a:lnTo>
                  <a:lnTo>
                    <a:pt x="326" y="523"/>
                  </a:lnTo>
                  <a:lnTo>
                    <a:pt x="333" y="516"/>
                  </a:lnTo>
                  <a:lnTo>
                    <a:pt x="333" y="516"/>
                  </a:lnTo>
                  <a:lnTo>
                    <a:pt x="350" y="482"/>
                  </a:lnTo>
                  <a:lnTo>
                    <a:pt x="378" y="436"/>
                  </a:lnTo>
                  <a:lnTo>
                    <a:pt x="415" y="378"/>
                  </a:lnTo>
                  <a:lnTo>
                    <a:pt x="458" y="311"/>
                  </a:lnTo>
                  <a:lnTo>
                    <a:pt x="506" y="240"/>
                  </a:lnTo>
                  <a:lnTo>
                    <a:pt x="556" y="171"/>
                  </a:lnTo>
                  <a:lnTo>
                    <a:pt x="607" y="104"/>
                  </a:lnTo>
                  <a:lnTo>
                    <a:pt x="657" y="45"/>
                  </a:lnTo>
                  <a:lnTo>
                    <a:pt x="657" y="45"/>
                  </a:lnTo>
                  <a:lnTo>
                    <a:pt x="663" y="35"/>
                  </a:lnTo>
                  <a:lnTo>
                    <a:pt x="666" y="28"/>
                  </a:lnTo>
                  <a:lnTo>
                    <a:pt x="668" y="21"/>
                  </a:lnTo>
                  <a:lnTo>
                    <a:pt x="666" y="13"/>
                  </a:lnTo>
                  <a:lnTo>
                    <a:pt x="666" y="13"/>
                  </a:lnTo>
                  <a:close/>
                </a:path>
              </a:pathLst>
            </a:custGeom>
            <a:solidFill>
              <a:srgbClr val="ed4d4d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>
                <a:latin typeface="KoPub돋움체 Medium"/>
                <a:ea typeface="KoPub돋움체 Medium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113012" y="4869122"/>
            <a:ext cx="8958836" cy="1087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  <a:defRPr/>
            </a:pPr>
            <a:r>
              <a:rPr lang="ko-KR" altLang="en-US" sz="2800">
                <a:solidFill>
                  <a:srgbClr val="000066"/>
                </a:solidFill>
                <a:latin typeface="+mj-ea"/>
                <a:ea typeface="+mj-ea"/>
              </a:rPr>
              <a:t>수차례 아차사고가 발생했음에도 개선되지 않으면 </a:t>
            </a:r>
            <a:br>
              <a:rPr lang="en-US" altLang="ko-KR" sz="2800">
                <a:solidFill>
                  <a:srgbClr val="000066"/>
                </a:solidFill>
                <a:latin typeface="+mj-ea"/>
                <a:ea typeface="+mj-ea"/>
              </a:rPr>
            </a:br>
            <a:r>
              <a:rPr lang="ko-KR" altLang="en-US" sz="2800">
                <a:solidFill>
                  <a:srgbClr val="ed4d4d"/>
                </a:solidFill>
                <a:latin typeface="+mj-ea"/>
                <a:ea typeface="+mj-ea"/>
              </a:rPr>
              <a:t>통상 산업재해로 이어짐</a:t>
            </a:r>
            <a:endParaRPr lang="en-US" altLang="ko-KR" sz="2800">
              <a:solidFill>
                <a:srgbClr val="ed4d4d"/>
              </a:solidFill>
              <a:latin typeface="+mj-ea"/>
              <a:ea typeface="+mj-ea"/>
            </a:endParaRPr>
          </a:p>
        </p:txBody>
      </p:sp>
      <p:grpSp>
        <p:nvGrpSpPr>
          <p:cNvPr id="21" name="그룹 20"/>
          <p:cNvGrpSpPr/>
          <p:nvPr/>
        </p:nvGrpSpPr>
        <p:grpSpPr>
          <a:xfrm rot="0">
            <a:off x="1771588" y="5032955"/>
            <a:ext cx="285154" cy="269980"/>
            <a:chOff x="346869" y="1820387"/>
            <a:chExt cx="617538" cy="584675"/>
          </a:xfrm>
          <a:solidFill>
            <a:srgbClr val="000000"/>
          </a:solidFill>
        </p:grpSpPr>
        <p:sp>
          <p:nvSpPr>
            <p:cNvPr id="22" name="Freeform 74"/>
            <p:cNvSpPr/>
            <p:nvPr/>
          </p:nvSpPr>
          <p:spPr>
            <a:xfrm flipH="1">
              <a:off x="346869" y="1868487"/>
              <a:ext cx="536575" cy="536575"/>
            </a:xfrm>
            <a:custGeom>
              <a:avLst/>
              <a:gdLst>
                <a:gd name="T0" fmla="*/ 167 w 676"/>
                <a:gd name="T1" fmla="*/ 0 h 676"/>
                <a:gd name="T2" fmla="*/ 158 w 676"/>
                <a:gd name="T3" fmla="*/ 0 h 676"/>
                <a:gd name="T4" fmla="*/ 508 w 676"/>
                <a:gd name="T5" fmla="*/ 73 h 676"/>
                <a:gd name="T6" fmla="*/ 527 w 676"/>
                <a:gd name="T7" fmla="*/ 74 h 676"/>
                <a:gd name="T8" fmla="*/ 562 w 676"/>
                <a:gd name="T9" fmla="*/ 89 h 676"/>
                <a:gd name="T10" fmla="*/ 586 w 676"/>
                <a:gd name="T11" fmla="*/ 114 h 676"/>
                <a:gd name="T12" fmla="*/ 601 w 676"/>
                <a:gd name="T13" fmla="*/ 149 h 676"/>
                <a:gd name="T14" fmla="*/ 603 w 676"/>
                <a:gd name="T15" fmla="*/ 508 h 676"/>
                <a:gd name="T16" fmla="*/ 601 w 676"/>
                <a:gd name="T17" fmla="*/ 527 h 676"/>
                <a:gd name="T18" fmla="*/ 586 w 676"/>
                <a:gd name="T19" fmla="*/ 560 h 676"/>
                <a:gd name="T20" fmla="*/ 562 w 676"/>
                <a:gd name="T21" fmla="*/ 587 h 676"/>
                <a:gd name="T22" fmla="*/ 527 w 676"/>
                <a:gd name="T23" fmla="*/ 601 h 676"/>
                <a:gd name="T24" fmla="*/ 167 w 676"/>
                <a:gd name="T25" fmla="*/ 603 h 676"/>
                <a:gd name="T26" fmla="*/ 149 w 676"/>
                <a:gd name="T27" fmla="*/ 601 h 676"/>
                <a:gd name="T28" fmla="*/ 115 w 676"/>
                <a:gd name="T29" fmla="*/ 587 h 676"/>
                <a:gd name="T30" fmla="*/ 89 w 676"/>
                <a:gd name="T31" fmla="*/ 560 h 676"/>
                <a:gd name="T32" fmla="*/ 76 w 676"/>
                <a:gd name="T33" fmla="*/ 527 h 676"/>
                <a:gd name="T34" fmla="*/ 74 w 676"/>
                <a:gd name="T35" fmla="*/ 408 h 676"/>
                <a:gd name="T36" fmla="*/ 0 w 676"/>
                <a:gd name="T37" fmla="*/ 508 h 676"/>
                <a:gd name="T38" fmla="*/ 2 w 676"/>
                <a:gd name="T39" fmla="*/ 525 h 676"/>
                <a:gd name="T40" fmla="*/ 7 w 676"/>
                <a:gd name="T41" fmla="*/ 557 h 676"/>
                <a:gd name="T42" fmla="*/ 20 w 676"/>
                <a:gd name="T43" fmla="*/ 588 h 676"/>
                <a:gd name="T44" fmla="*/ 39 w 676"/>
                <a:gd name="T45" fmla="*/ 614 h 676"/>
                <a:gd name="T46" fmla="*/ 61 w 676"/>
                <a:gd name="T47" fmla="*/ 637 h 676"/>
                <a:gd name="T48" fmla="*/ 89 w 676"/>
                <a:gd name="T49" fmla="*/ 655 h 676"/>
                <a:gd name="T50" fmla="*/ 119 w 676"/>
                <a:gd name="T51" fmla="*/ 668 h 676"/>
                <a:gd name="T52" fmla="*/ 151 w 676"/>
                <a:gd name="T53" fmla="*/ 674 h 676"/>
                <a:gd name="T54" fmla="*/ 508 w 676"/>
                <a:gd name="T55" fmla="*/ 676 h 676"/>
                <a:gd name="T56" fmla="*/ 525 w 676"/>
                <a:gd name="T57" fmla="*/ 674 h 676"/>
                <a:gd name="T58" fmla="*/ 558 w 676"/>
                <a:gd name="T59" fmla="*/ 668 h 676"/>
                <a:gd name="T60" fmla="*/ 588 w 676"/>
                <a:gd name="T61" fmla="*/ 655 h 676"/>
                <a:gd name="T62" fmla="*/ 616 w 676"/>
                <a:gd name="T63" fmla="*/ 637 h 676"/>
                <a:gd name="T64" fmla="*/ 638 w 676"/>
                <a:gd name="T65" fmla="*/ 614 h 676"/>
                <a:gd name="T66" fmla="*/ 655 w 676"/>
                <a:gd name="T67" fmla="*/ 588 h 676"/>
                <a:gd name="T68" fmla="*/ 668 w 676"/>
                <a:gd name="T69" fmla="*/ 557 h 676"/>
                <a:gd name="T70" fmla="*/ 676 w 676"/>
                <a:gd name="T71" fmla="*/ 525 h 676"/>
                <a:gd name="T72" fmla="*/ 676 w 676"/>
                <a:gd name="T73" fmla="*/ 168 h 676"/>
                <a:gd name="T74" fmla="*/ 676 w 676"/>
                <a:gd name="T75" fmla="*/ 151 h 676"/>
                <a:gd name="T76" fmla="*/ 668 w 676"/>
                <a:gd name="T77" fmla="*/ 117 h 676"/>
                <a:gd name="T78" fmla="*/ 655 w 676"/>
                <a:gd name="T79" fmla="*/ 87 h 676"/>
                <a:gd name="T80" fmla="*/ 638 w 676"/>
                <a:gd name="T81" fmla="*/ 61 h 676"/>
                <a:gd name="T82" fmla="*/ 616 w 676"/>
                <a:gd name="T83" fmla="*/ 37 h 676"/>
                <a:gd name="T84" fmla="*/ 588 w 676"/>
                <a:gd name="T85" fmla="*/ 20 h 676"/>
                <a:gd name="T86" fmla="*/ 558 w 676"/>
                <a:gd name="T87" fmla="*/ 7 h 676"/>
                <a:gd name="T88" fmla="*/ 525 w 676"/>
                <a:gd name="T89" fmla="*/ 0 h 676"/>
                <a:gd name="T90" fmla="*/ 508 w 676"/>
                <a:gd name="T91" fmla="*/ 0 h 6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76" h="676">
                  <a:moveTo>
                    <a:pt x="508" y="0"/>
                  </a:moveTo>
                  <a:lnTo>
                    <a:pt x="167" y="0"/>
                  </a:lnTo>
                  <a:lnTo>
                    <a:pt x="167" y="0"/>
                  </a:lnTo>
                  <a:lnTo>
                    <a:pt x="158" y="0"/>
                  </a:lnTo>
                  <a:lnTo>
                    <a:pt x="197" y="73"/>
                  </a:lnTo>
                  <a:lnTo>
                    <a:pt x="508" y="73"/>
                  </a:lnTo>
                  <a:lnTo>
                    <a:pt x="508" y="73"/>
                  </a:lnTo>
                  <a:lnTo>
                    <a:pt x="527" y="74"/>
                  </a:lnTo>
                  <a:lnTo>
                    <a:pt x="545" y="80"/>
                  </a:lnTo>
                  <a:lnTo>
                    <a:pt x="562" y="89"/>
                  </a:lnTo>
                  <a:lnTo>
                    <a:pt x="575" y="101"/>
                  </a:lnTo>
                  <a:lnTo>
                    <a:pt x="586" y="114"/>
                  </a:lnTo>
                  <a:lnTo>
                    <a:pt x="596" y="130"/>
                  </a:lnTo>
                  <a:lnTo>
                    <a:pt x="601" y="149"/>
                  </a:lnTo>
                  <a:lnTo>
                    <a:pt x="603" y="168"/>
                  </a:lnTo>
                  <a:lnTo>
                    <a:pt x="603" y="508"/>
                  </a:lnTo>
                  <a:lnTo>
                    <a:pt x="603" y="508"/>
                  </a:lnTo>
                  <a:lnTo>
                    <a:pt x="601" y="527"/>
                  </a:lnTo>
                  <a:lnTo>
                    <a:pt x="596" y="544"/>
                  </a:lnTo>
                  <a:lnTo>
                    <a:pt x="586" y="560"/>
                  </a:lnTo>
                  <a:lnTo>
                    <a:pt x="575" y="575"/>
                  </a:lnTo>
                  <a:lnTo>
                    <a:pt x="562" y="587"/>
                  </a:lnTo>
                  <a:lnTo>
                    <a:pt x="545" y="596"/>
                  </a:lnTo>
                  <a:lnTo>
                    <a:pt x="527" y="601"/>
                  </a:lnTo>
                  <a:lnTo>
                    <a:pt x="508" y="603"/>
                  </a:lnTo>
                  <a:lnTo>
                    <a:pt x="167" y="603"/>
                  </a:lnTo>
                  <a:lnTo>
                    <a:pt x="167" y="603"/>
                  </a:lnTo>
                  <a:lnTo>
                    <a:pt x="149" y="601"/>
                  </a:lnTo>
                  <a:lnTo>
                    <a:pt x="132" y="596"/>
                  </a:lnTo>
                  <a:lnTo>
                    <a:pt x="115" y="587"/>
                  </a:lnTo>
                  <a:lnTo>
                    <a:pt x="100" y="575"/>
                  </a:lnTo>
                  <a:lnTo>
                    <a:pt x="89" y="560"/>
                  </a:lnTo>
                  <a:lnTo>
                    <a:pt x="82" y="544"/>
                  </a:lnTo>
                  <a:lnTo>
                    <a:pt x="76" y="527"/>
                  </a:lnTo>
                  <a:lnTo>
                    <a:pt x="74" y="508"/>
                  </a:lnTo>
                  <a:lnTo>
                    <a:pt x="74" y="408"/>
                  </a:lnTo>
                  <a:lnTo>
                    <a:pt x="0" y="330"/>
                  </a:lnTo>
                  <a:lnTo>
                    <a:pt x="0" y="508"/>
                  </a:lnTo>
                  <a:lnTo>
                    <a:pt x="0" y="508"/>
                  </a:lnTo>
                  <a:lnTo>
                    <a:pt x="2" y="525"/>
                  </a:lnTo>
                  <a:lnTo>
                    <a:pt x="3" y="542"/>
                  </a:lnTo>
                  <a:lnTo>
                    <a:pt x="7" y="557"/>
                  </a:lnTo>
                  <a:lnTo>
                    <a:pt x="13" y="573"/>
                  </a:lnTo>
                  <a:lnTo>
                    <a:pt x="20" y="588"/>
                  </a:lnTo>
                  <a:lnTo>
                    <a:pt x="30" y="601"/>
                  </a:lnTo>
                  <a:lnTo>
                    <a:pt x="39" y="614"/>
                  </a:lnTo>
                  <a:lnTo>
                    <a:pt x="50" y="626"/>
                  </a:lnTo>
                  <a:lnTo>
                    <a:pt x="61" y="637"/>
                  </a:lnTo>
                  <a:lnTo>
                    <a:pt x="74" y="646"/>
                  </a:lnTo>
                  <a:lnTo>
                    <a:pt x="89" y="655"/>
                  </a:lnTo>
                  <a:lnTo>
                    <a:pt x="102" y="663"/>
                  </a:lnTo>
                  <a:lnTo>
                    <a:pt x="119" y="668"/>
                  </a:lnTo>
                  <a:lnTo>
                    <a:pt x="134" y="672"/>
                  </a:lnTo>
                  <a:lnTo>
                    <a:pt x="151" y="674"/>
                  </a:lnTo>
                  <a:lnTo>
                    <a:pt x="167" y="676"/>
                  </a:lnTo>
                  <a:lnTo>
                    <a:pt x="508" y="676"/>
                  </a:lnTo>
                  <a:lnTo>
                    <a:pt x="508" y="676"/>
                  </a:lnTo>
                  <a:lnTo>
                    <a:pt x="525" y="674"/>
                  </a:lnTo>
                  <a:lnTo>
                    <a:pt x="542" y="672"/>
                  </a:lnTo>
                  <a:lnTo>
                    <a:pt x="558" y="668"/>
                  </a:lnTo>
                  <a:lnTo>
                    <a:pt x="573" y="663"/>
                  </a:lnTo>
                  <a:lnTo>
                    <a:pt x="588" y="655"/>
                  </a:lnTo>
                  <a:lnTo>
                    <a:pt x="603" y="646"/>
                  </a:lnTo>
                  <a:lnTo>
                    <a:pt x="616" y="637"/>
                  </a:lnTo>
                  <a:lnTo>
                    <a:pt x="627" y="626"/>
                  </a:lnTo>
                  <a:lnTo>
                    <a:pt x="638" y="614"/>
                  </a:lnTo>
                  <a:lnTo>
                    <a:pt x="648" y="601"/>
                  </a:lnTo>
                  <a:lnTo>
                    <a:pt x="655" y="588"/>
                  </a:lnTo>
                  <a:lnTo>
                    <a:pt x="663" y="573"/>
                  </a:lnTo>
                  <a:lnTo>
                    <a:pt x="668" y="557"/>
                  </a:lnTo>
                  <a:lnTo>
                    <a:pt x="674" y="542"/>
                  </a:lnTo>
                  <a:lnTo>
                    <a:pt x="676" y="525"/>
                  </a:lnTo>
                  <a:lnTo>
                    <a:pt x="676" y="508"/>
                  </a:lnTo>
                  <a:lnTo>
                    <a:pt x="676" y="168"/>
                  </a:lnTo>
                  <a:lnTo>
                    <a:pt x="676" y="168"/>
                  </a:lnTo>
                  <a:lnTo>
                    <a:pt x="676" y="151"/>
                  </a:lnTo>
                  <a:lnTo>
                    <a:pt x="674" y="134"/>
                  </a:lnTo>
                  <a:lnTo>
                    <a:pt x="668" y="117"/>
                  </a:lnTo>
                  <a:lnTo>
                    <a:pt x="663" y="102"/>
                  </a:lnTo>
                  <a:lnTo>
                    <a:pt x="655" y="87"/>
                  </a:lnTo>
                  <a:lnTo>
                    <a:pt x="648" y="74"/>
                  </a:lnTo>
                  <a:lnTo>
                    <a:pt x="638" y="61"/>
                  </a:lnTo>
                  <a:lnTo>
                    <a:pt x="627" y="48"/>
                  </a:lnTo>
                  <a:lnTo>
                    <a:pt x="616" y="37"/>
                  </a:lnTo>
                  <a:lnTo>
                    <a:pt x="603" y="28"/>
                  </a:lnTo>
                  <a:lnTo>
                    <a:pt x="588" y="20"/>
                  </a:lnTo>
                  <a:lnTo>
                    <a:pt x="573" y="13"/>
                  </a:lnTo>
                  <a:lnTo>
                    <a:pt x="558" y="7"/>
                  </a:lnTo>
                  <a:lnTo>
                    <a:pt x="542" y="4"/>
                  </a:lnTo>
                  <a:lnTo>
                    <a:pt x="525" y="0"/>
                  </a:lnTo>
                  <a:lnTo>
                    <a:pt x="508" y="0"/>
                  </a:lnTo>
                  <a:lnTo>
                    <a:pt x="50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>
                <a:latin typeface="KoPub돋움체 Medium"/>
                <a:ea typeface="KoPub돋움체 Medium"/>
              </a:endParaRPr>
            </a:p>
          </p:txBody>
        </p:sp>
        <p:sp>
          <p:nvSpPr>
            <p:cNvPr id="23" name="Freeform 33"/>
            <p:cNvSpPr/>
            <p:nvPr/>
          </p:nvSpPr>
          <p:spPr>
            <a:xfrm>
              <a:off x="434181" y="1820387"/>
              <a:ext cx="530226" cy="447675"/>
            </a:xfrm>
            <a:custGeom>
              <a:avLst/>
              <a:gdLst>
                <a:gd name="T0" fmla="*/ 666 w 668"/>
                <a:gd name="T1" fmla="*/ 13 h 564"/>
                <a:gd name="T2" fmla="*/ 657 w 668"/>
                <a:gd name="T3" fmla="*/ 4 h 564"/>
                <a:gd name="T4" fmla="*/ 640 w 668"/>
                <a:gd name="T5" fmla="*/ 0 h 564"/>
                <a:gd name="T6" fmla="*/ 631 w 668"/>
                <a:gd name="T7" fmla="*/ 0 h 564"/>
                <a:gd name="T8" fmla="*/ 597 w 668"/>
                <a:gd name="T9" fmla="*/ 9 h 564"/>
                <a:gd name="T10" fmla="*/ 577 w 668"/>
                <a:gd name="T11" fmla="*/ 22 h 564"/>
                <a:gd name="T12" fmla="*/ 556 w 668"/>
                <a:gd name="T13" fmla="*/ 39 h 564"/>
                <a:gd name="T14" fmla="*/ 493 w 668"/>
                <a:gd name="T15" fmla="*/ 114 h 564"/>
                <a:gd name="T16" fmla="*/ 445 w 668"/>
                <a:gd name="T17" fmla="*/ 179 h 564"/>
                <a:gd name="T18" fmla="*/ 305 w 668"/>
                <a:gd name="T19" fmla="*/ 386 h 564"/>
                <a:gd name="T20" fmla="*/ 286 w 668"/>
                <a:gd name="T21" fmla="*/ 413 h 564"/>
                <a:gd name="T22" fmla="*/ 251 w 668"/>
                <a:gd name="T23" fmla="*/ 363 h 564"/>
                <a:gd name="T24" fmla="*/ 208 w 668"/>
                <a:gd name="T25" fmla="*/ 315 h 564"/>
                <a:gd name="T26" fmla="*/ 171 w 668"/>
                <a:gd name="T27" fmla="*/ 287 h 564"/>
                <a:gd name="T28" fmla="*/ 143 w 668"/>
                <a:gd name="T29" fmla="*/ 272 h 564"/>
                <a:gd name="T30" fmla="*/ 113 w 668"/>
                <a:gd name="T31" fmla="*/ 265 h 564"/>
                <a:gd name="T32" fmla="*/ 98 w 668"/>
                <a:gd name="T33" fmla="*/ 261 h 564"/>
                <a:gd name="T34" fmla="*/ 65 w 668"/>
                <a:gd name="T35" fmla="*/ 266 h 564"/>
                <a:gd name="T36" fmla="*/ 33 w 668"/>
                <a:gd name="T37" fmla="*/ 281 h 564"/>
                <a:gd name="T38" fmla="*/ 9 w 668"/>
                <a:gd name="T39" fmla="*/ 304 h 564"/>
                <a:gd name="T40" fmla="*/ 0 w 668"/>
                <a:gd name="T41" fmla="*/ 324 h 564"/>
                <a:gd name="T42" fmla="*/ 0 w 668"/>
                <a:gd name="T43" fmla="*/ 332 h 564"/>
                <a:gd name="T44" fmla="*/ 11 w 668"/>
                <a:gd name="T45" fmla="*/ 343 h 564"/>
                <a:gd name="T46" fmla="*/ 20 w 668"/>
                <a:gd name="T47" fmla="*/ 345 h 564"/>
                <a:gd name="T48" fmla="*/ 54 w 668"/>
                <a:gd name="T49" fmla="*/ 354 h 564"/>
                <a:gd name="T50" fmla="*/ 85 w 668"/>
                <a:gd name="T51" fmla="*/ 374 h 564"/>
                <a:gd name="T52" fmla="*/ 115 w 668"/>
                <a:gd name="T53" fmla="*/ 402 h 564"/>
                <a:gd name="T54" fmla="*/ 165 w 668"/>
                <a:gd name="T55" fmla="*/ 467 h 564"/>
                <a:gd name="T56" fmla="*/ 218 w 668"/>
                <a:gd name="T57" fmla="*/ 553 h 564"/>
                <a:gd name="T58" fmla="*/ 219 w 668"/>
                <a:gd name="T59" fmla="*/ 557 h 564"/>
                <a:gd name="T60" fmla="*/ 232 w 668"/>
                <a:gd name="T61" fmla="*/ 564 h 564"/>
                <a:gd name="T62" fmla="*/ 242 w 668"/>
                <a:gd name="T63" fmla="*/ 564 h 564"/>
                <a:gd name="T64" fmla="*/ 266 w 668"/>
                <a:gd name="T65" fmla="*/ 561 h 564"/>
                <a:gd name="T66" fmla="*/ 294 w 668"/>
                <a:gd name="T67" fmla="*/ 549 h 564"/>
                <a:gd name="T68" fmla="*/ 318 w 668"/>
                <a:gd name="T69" fmla="*/ 533 h 564"/>
                <a:gd name="T70" fmla="*/ 333 w 668"/>
                <a:gd name="T71" fmla="*/ 516 h 564"/>
                <a:gd name="T72" fmla="*/ 350 w 668"/>
                <a:gd name="T73" fmla="*/ 482 h 564"/>
                <a:gd name="T74" fmla="*/ 415 w 668"/>
                <a:gd name="T75" fmla="*/ 378 h 564"/>
                <a:gd name="T76" fmla="*/ 506 w 668"/>
                <a:gd name="T77" fmla="*/ 240 h 564"/>
                <a:gd name="T78" fmla="*/ 607 w 668"/>
                <a:gd name="T79" fmla="*/ 104 h 564"/>
                <a:gd name="T80" fmla="*/ 657 w 668"/>
                <a:gd name="T81" fmla="*/ 45 h 564"/>
                <a:gd name="T82" fmla="*/ 666 w 668"/>
                <a:gd name="T83" fmla="*/ 28 h 564"/>
                <a:gd name="T84" fmla="*/ 666 w 668"/>
                <a:gd name="T85" fmla="*/ 13 h 5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68" h="564">
                  <a:moveTo>
                    <a:pt x="666" y="13"/>
                  </a:moveTo>
                  <a:lnTo>
                    <a:pt x="666" y="13"/>
                  </a:lnTo>
                  <a:lnTo>
                    <a:pt x="663" y="9"/>
                  </a:lnTo>
                  <a:lnTo>
                    <a:pt x="657" y="4"/>
                  </a:lnTo>
                  <a:lnTo>
                    <a:pt x="650" y="2"/>
                  </a:lnTo>
                  <a:lnTo>
                    <a:pt x="640" y="0"/>
                  </a:lnTo>
                  <a:lnTo>
                    <a:pt x="640" y="0"/>
                  </a:lnTo>
                  <a:lnTo>
                    <a:pt x="631" y="0"/>
                  </a:lnTo>
                  <a:lnTo>
                    <a:pt x="620" y="2"/>
                  </a:lnTo>
                  <a:lnTo>
                    <a:pt x="597" y="9"/>
                  </a:lnTo>
                  <a:lnTo>
                    <a:pt x="586" y="15"/>
                  </a:lnTo>
                  <a:lnTo>
                    <a:pt x="577" y="22"/>
                  </a:lnTo>
                  <a:lnTo>
                    <a:pt x="566" y="30"/>
                  </a:lnTo>
                  <a:lnTo>
                    <a:pt x="556" y="39"/>
                  </a:lnTo>
                  <a:lnTo>
                    <a:pt x="556" y="39"/>
                  </a:lnTo>
                  <a:lnTo>
                    <a:pt x="493" y="114"/>
                  </a:lnTo>
                  <a:lnTo>
                    <a:pt x="469" y="145"/>
                  </a:lnTo>
                  <a:lnTo>
                    <a:pt x="445" y="179"/>
                  </a:lnTo>
                  <a:lnTo>
                    <a:pt x="387" y="259"/>
                  </a:lnTo>
                  <a:lnTo>
                    <a:pt x="305" y="386"/>
                  </a:lnTo>
                  <a:lnTo>
                    <a:pt x="286" y="413"/>
                  </a:lnTo>
                  <a:lnTo>
                    <a:pt x="286" y="413"/>
                  </a:lnTo>
                  <a:lnTo>
                    <a:pt x="270" y="387"/>
                  </a:lnTo>
                  <a:lnTo>
                    <a:pt x="251" y="363"/>
                  </a:lnTo>
                  <a:lnTo>
                    <a:pt x="231" y="339"/>
                  </a:lnTo>
                  <a:lnTo>
                    <a:pt x="208" y="315"/>
                  </a:lnTo>
                  <a:lnTo>
                    <a:pt x="184" y="296"/>
                  </a:lnTo>
                  <a:lnTo>
                    <a:pt x="171" y="287"/>
                  </a:lnTo>
                  <a:lnTo>
                    <a:pt x="156" y="279"/>
                  </a:lnTo>
                  <a:lnTo>
                    <a:pt x="143" y="272"/>
                  </a:lnTo>
                  <a:lnTo>
                    <a:pt x="128" y="268"/>
                  </a:lnTo>
                  <a:lnTo>
                    <a:pt x="113" y="265"/>
                  </a:lnTo>
                  <a:lnTo>
                    <a:pt x="98" y="261"/>
                  </a:lnTo>
                  <a:lnTo>
                    <a:pt x="98" y="261"/>
                  </a:lnTo>
                  <a:lnTo>
                    <a:pt x="82" y="263"/>
                  </a:lnTo>
                  <a:lnTo>
                    <a:pt x="65" y="266"/>
                  </a:lnTo>
                  <a:lnTo>
                    <a:pt x="48" y="274"/>
                  </a:lnTo>
                  <a:lnTo>
                    <a:pt x="33" y="281"/>
                  </a:lnTo>
                  <a:lnTo>
                    <a:pt x="20" y="292"/>
                  </a:lnTo>
                  <a:lnTo>
                    <a:pt x="9" y="304"/>
                  </a:lnTo>
                  <a:lnTo>
                    <a:pt x="2" y="315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0" y="332"/>
                  </a:lnTo>
                  <a:lnTo>
                    <a:pt x="3" y="337"/>
                  </a:lnTo>
                  <a:lnTo>
                    <a:pt x="11" y="343"/>
                  </a:lnTo>
                  <a:lnTo>
                    <a:pt x="20" y="345"/>
                  </a:lnTo>
                  <a:lnTo>
                    <a:pt x="20" y="345"/>
                  </a:lnTo>
                  <a:lnTo>
                    <a:pt x="37" y="348"/>
                  </a:lnTo>
                  <a:lnTo>
                    <a:pt x="54" y="354"/>
                  </a:lnTo>
                  <a:lnTo>
                    <a:pt x="69" y="363"/>
                  </a:lnTo>
                  <a:lnTo>
                    <a:pt x="85" y="374"/>
                  </a:lnTo>
                  <a:lnTo>
                    <a:pt x="100" y="387"/>
                  </a:lnTo>
                  <a:lnTo>
                    <a:pt x="115" y="402"/>
                  </a:lnTo>
                  <a:lnTo>
                    <a:pt x="141" y="434"/>
                  </a:lnTo>
                  <a:lnTo>
                    <a:pt x="165" y="467"/>
                  </a:lnTo>
                  <a:lnTo>
                    <a:pt x="188" y="501"/>
                  </a:lnTo>
                  <a:lnTo>
                    <a:pt x="218" y="553"/>
                  </a:lnTo>
                  <a:lnTo>
                    <a:pt x="218" y="553"/>
                  </a:lnTo>
                  <a:lnTo>
                    <a:pt x="219" y="557"/>
                  </a:lnTo>
                  <a:lnTo>
                    <a:pt x="225" y="561"/>
                  </a:lnTo>
                  <a:lnTo>
                    <a:pt x="232" y="564"/>
                  </a:lnTo>
                  <a:lnTo>
                    <a:pt x="242" y="564"/>
                  </a:lnTo>
                  <a:lnTo>
                    <a:pt x="242" y="564"/>
                  </a:lnTo>
                  <a:lnTo>
                    <a:pt x="253" y="564"/>
                  </a:lnTo>
                  <a:lnTo>
                    <a:pt x="266" y="561"/>
                  </a:lnTo>
                  <a:lnTo>
                    <a:pt x="279" y="555"/>
                  </a:lnTo>
                  <a:lnTo>
                    <a:pt x="294" y="549"/>
                  </a:lnTo>
                  <a:lnTo>
                    <a:pt x="305" y="542"/>
                  </a:lnTo>
                  <a:lnTo>
                    <a:pt x="318" y="533"/>
                  </a:lnTo>
                  <a:lnTo>
                    <a:pt x="326" y="523"/>
                  </a:lnTo>
                  <a:lnTo>
                    <a:pt x="333" y="516"/>
                  </a:lnTo>
                  <a:lnTo>
                    <a:pt x="333" y="516"/>
                  </a:lnTo>
                  <a:lnTo>
                    <a:pt x="350" y="482"/>
                  </a:lnTo>
                  <a:lnTo>
                    <a:pt x="378" y="436"/>
                  </a:lnTo>
                  <a:lnTo>
                    <a:pt x="415" y="378"/>
                  </a:lnTo>
                  <a:lnTo>
                    <a:pt x="458" y="311"/>
                  </a:lnTo>
                  <a:lnTo>
                    <a:pt x="506" y="240"/>
                  </a:lnTo>
                  <a:lnTo>
                    <a:pt x="556" y="171"/>
                  </a:lnTo>
                  <a:lnTo>
                    <a:pt x="607" y="104"/>
                  </a:lnTo>
                  <a:lnTo>
                    <a:pt x="657" y="45"/>
                  </a:lnTo>
                  <a:lnTo>
                    <a:pt x="657" y="45"/>
                  </a:lnTo>
                  <a:lnTo>
                    <a:pt x="663" y="35"/>
                  </a:lnTo>
                  <a:lnTo>
                    <a:pt x="666" y="28"/>
                  </a:lnTo>
                  <a:lnTo>
                    <a:pt x="668" y="21"/>
                  </a:lnTo>
                  <a:lnTo>
                    <a:pt x="666" y="13"/>
                  </a:lnTo>
                  <a:lnTo>
                    <a:pt x="666" y="13"/>
                  </a:lnTo>
                  <a:close/>
                </a:path>
              </a:pathLst>
            </a:custGeom>
            <a:solidFill>
              <a:srgbClr val="ed4d4d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>
                <a:latin typeface="KoPub돋움체 Medium"/>
                <a:ea typeface="KoPub돋움체 Medium"/>
              </a:endParaRPr>
            </a:p>
          </p:txBody>
        </p:sp>
      </p:grpSp>
      <p:grpSp>
        <p:nvGrpSpPr>
          <p:cNvPr id="28" name="그룹 27"/>
          <p:cNvGrpSpPr/>
          <p:nvPr/>
        </p:nvGrpSpPr>
        <p:grpSpPr>
          <a:xfrm rot="0">
            <a:off x="2019357" y="1669367"/>
            <a:ext cx="8534398" cy="768224"/>
            <a:chOff x="2019357" y="1669367"/>
            <a:chExt cx="8534398" cy="768224"/>
          </a:xfrm>
        </p:grpSpPr>
        <p:sp>
          <p:nvSpPr>
            <p:cNvPr id="8" name="TextBox 7"/>
            <p:cNvSpPr txBox="1"/>
            <p:nvPr/>
          </p:nvSpPr>
          <p:spPr>
            <a:xfrm>
              <a:off x="2771195" y="1669367"/>
              <a:ext cx="7782560" cy="7682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2700"/>
                </a:lnSpc>
                <a:defRPr/>
              </a:pPr>
              <a:r>
                <a:rPr lang="ko-KR" altLang="en-US" sz="2000">
                  <a:solidFill>
                    <a:srgbClr val="b1510f"/>
                  </a:solidFill>
                  <a:latin typeface="+mj-ea"/>
                  <a:ea typeface="+mj-ea"/>
                  <a:cs typeface="함초롬돋움"/>
                </a:rPr>
                <a:t>하인리히 법칙</a:t>
              </a:r>
              <a:r>
                <a:rPr lang="en-US" altLang="ko-KR" sz="2000">
                  <a:solidFill>
                    <a:srgbClr val="b1510f"/>
                  </a:solidFill>
                  <a:latin typeface="+mj-ea"/>
                  <a:ea typeface="+mj-ea"/>
                  <a:cs typeface="함초롬돋움"/>
                </a:rPr>
                <a:t>(1:29:300)</a:t>
              </a:r>
              <a:r>
                <a:rPr lang="ko-KR" altLang="en-US" sz="2000">
                  <a:solidFill>
                    <a:srgbClr val="b1510f"/>
                  </a:solidFill>
                  <a:latin typeface="+mn-ea"/>
                  <a:cs typeface="함초롬돋움"/>
                </a:rPr>
                <a:t>에 따라</a:t>
              </a:r>
              <a:r>
                <a:rPr lang="ko-KR" altLang="en-US" sz="2000">
                  <a:solidFill>
                    <a:srgbClr val="b1510f"/>
                  </a:solidFill>
                  <a:latin typeface="+mj-ea"/>
                  <a:ea typeface="+mj-ea"/>
                  <a:cs typeface="함초롬돋움"/>
                </a:rPr>
                <a:t> 대형사고 발생 전</a:t>
              </a:r>
              <a:r>
                <a:rPr lang="ko-KR" altLang="en-US" sz="2000">
                  <a:solidFill>
                    <a:srgbClr val="b1510f"/>
                  </a:solidFill>
                  <a:latin typeface="+mn-ea"/>
                  <a:cs typeface="함초롬돋움"/>
                </a:rPr>
                <a:t>에는 이와 관련된 </a:t>
              </a:r>
              <a:endParaRPr lang="ko-KR" altLang="en-US" sz="2000">
                <a:solidFill>
                  <a:srgbClr val="b1510f"/>
                </a:solidFill>
                <a:latin typeface="+mn-ea"/>
                <a:cs typeface="함초롬돋움"/>
              </a:endParaRPr>
            </a:p>
            <a:p>
              <a:pPr>
                <a:lnSpc>
                  <a:spcPts val="2700"/>
                </a:lnSpc>
                <a:defRPr/>
              </a:pPr>
              <a:r>
                <a:rPr lang="ko-KR" altLang="en-US" sz="2000">
                  <a:solidFill>
                    <a:srgbClr val="b1510f"/>
                  </a:solidFill>
                  <a:latin typeface="+mn-ea"/>
                  <a:cs typeface="함초롬돋움"/>
                </a:rPr>
                <a:t>수십차례의 </a:t>
              </a:r>
              <a:r>
                <a:rPr lang="ko-KR" altLang="en-US" sz="2000">
                  <a:solidFill>
                    <a:srgbClr val="b1510f"/>
                  </a:solidFill>
                  <a:latin typeface="+mj-ea"/>
                  <a:ea typeface="+mj-ea"/>
                  <a:cs typeface="함초롬돋움"/>
                </a:rPr>
                <a:t>경미한 사고</a:t>
              </a:r>
              <a:r>
                <a:rPr lang="ko-KR" altLang="en-US" sz="2000">
                  <a:solidFill>
                    <a:srgbClr val="b1510f"/>
                  </a:solidFill>
                  <a:latin typeface="+mn-ea"/>
                  <a:cs typeface="함초롬돋움"/>
                </a:rPr>
                <a:t>와 수백 번의 </a:t>
              </a:r>
              <a:r>
                <a:rPr lang="ko-KR" altLang="en-US" sz="2000">
                  <a:solidFill>
                    <a:srgbClr val="b1510f"/>
                  </a:solidFill>
                  <a:latin typeface="+mj-ea"/>
                  <a:ea typeface="+mj-ea"/>
                  <a:cs typeface="함초롬돋움"/>
                </a:rPr>
                <a:t>징후</a:t>
              </a:r>
              <a:r>
                <a:rPr lang="ko-KR" altLang="en-US" sz="2000">
                  <a:solidFill>
                    <a:srgbClr val="b1510f"/>
                  </a:solidFill>
                  <a:latin typeface="+mn-ea"/>
                  <a:cs typeface="함초롬돋움"/>
                </a:rPr>
                <a:t>들이 반드시 존재</a:t>
              </a:r>
              <a:endParaRPr lang="en-US" altLang="ko-KR" sz="2000">
                <a:solidFill>
                  <a:srgbClr val="b1510f"/>
                </a:solidFill>
                <a:latin typeface="+mn-ea"/>
                <a:cs typeface="함초롬돋움"/>
              </a:endParaRPr>
            </a:p>
          </p:txBody>
        </p:sp>
        <p:sp>
          <p:nvSpPr>
            <p:cNvPr id="26" name="타원 25"/>
            <p:cNvSpPr/>
            <p:nvPr/>
          </p:nvSpPr>
          <p:spPr>
            <a:xfrm>
              <a:off x="2019357" y="1730314"/>
              <a:ext cx="646331" cy="64633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7" name="Freeform 33"/>
            <p:cNvSpPr>
              <a:spLocks noEditPoints="1"/>
            </p:cNvSpPr>
            <p:nvPr/>
          </p:nvSpPr>
          <p:spPr>
            <a:xfrm>
              <a:off x="2140184" y="1834148"/>
              <a:ext cx="397204" cy="438662"/>
            </a:xfrm>
            <a:custGeom>
              <a:avLst/>
              <a:gdLst>
                <a:gd name="T0" fmla="*/ 296 w 297"/>
                <a:gd name="T1" fmla="*/ 158 h 328"/>
                <a:gd name="T2" fmla="*/ 255 w 297"/>
                <a:gd name="T3" fmla="*/ 150 h 328"/>
                <a:gd name="T4" fmla="*/ 292 w 297"/>
                <a:gd name="T5" fmla="*/ 138 h 328"/>
                <a:gd name="T6" fmla="*/ 297 w 297"/>
                <a:gd name="T7" fmla="*/ 142 h 328"/>
                <a:gd name="T8" fmla="*/ 159 w 297"/>
                <a:gd name="T9" fmla="*/ 5 h 328"/>
                <a:gd name="T10" fmla="*/ 155 w 297"/>
                <a:gd name="T11" fmla="*/ 0 h 328"/>
                <a:gd name="T12" fmla="*/ 138 w 297"/>
                <a:gd name="T13" fmla="*/ 4 h 328"/>
                <a:gd name="T14" fmla="*/ 147 w 297"/>
                <a:gd name="T15" fmla="*/ 42 h 328"/>
                <a:gd name="T16" fmla="*/ 264 w 297"/>
                <a:gd name="T17" fmla="*/ 48 h 328"/>
                <a:gd name="T18" fmla="*/ 256 w 297"/>
                <a:gd name="T19" fmla="*/ 33 h 328"/>
                <a:gd name="T20" fmla="*/ 249 w 297"/>
                <a:gd name="T21" fmla="*/ 33 h 328"/>
                <a:gd name="T22" fmla="*/ 43 w 297"/>
                <a:gd name="T23" fmla="*/ 150 h 328"/>
                <a:gd name="T24" fmla="*/ 6 w 297"/>
                <a:gd name="T25" fmla="*/ 138 h 328"/>
                <a:gd name="T26" fmla="*/ 0 w 297"/>
                <a:gd name="T27" fmla="*/ 155 h 328"/>
                <a:gd name="T28" fmla="*/ 6 w 297"/>
                <a:gd name="T29" fmla="*/ 159 h 328"/>
                <a:gd name="T30" fmla="*/ 238 w 297"/>
                <a:gd name="T31" fmla="*/ 229 h 328"/>
                <a:gd name="T32" fmla="*/ 228 w 297"/>
                <a:gd name="T33" fmla="*/ 234 h 328"/>
                <a:gd name="T34" fmla="*/ 252 w 297"/>
                <a:gd name="T35" fmla="*/ 265 h 328"/>
                <a:gd name="T36" fmla="*/ 265 w 297"/>
                <a:gd name="T37" fmla="*/ 251 h 328"/>
                <a:gd name="T38" fmla="*/ 60 w 297"/>
                <a:gd name="T39" fmla="*/ 68 h 328"/>
                <a:gd name="T40" fmla="*/ 68 w 297"/>
                <a:gd name="T41" fmla="*/ 60 h 328"/>
                <a:gd name="T42" fmla="*/ 43 w 297"/>
                <a:gd name="T43" fmla="*/ 32 h 328"/>
                <a:gd name="T44" fmla="*/ 32 w 297"/>
                <a:gd name="T45" fmla="*/ 45 h 328"/>
                <a:gd name="T46" fmla="*/ 63 w 297"/>
                <a:gd name="T47" fmla="*/ 228 h 328"/>
                <a:gd name="T48" fmla="*/ 32 w 297"/>
                <a:gd name="T49" fmla="*/ 251 h 328"/>
                <a:gd name="T50" fmla="*/ 45 w 297"/>
                <a:gd name="T51" fmla="*/ 265 h 328"/>
                <a:gd name="T52" fmla="*/ 69 w 297"/>
                <a:gd name="T53" fmla="*/ 234 h 328"/>
                <a:gd name="T54" fmla="*/ 141 w 297"/>
                <a:gd name="T55" fmla="*/ 214 h 328"/>
                <a:gd name="T56" fmla="*/ 145 w 297"/>
                <a:gd name="T57" fmla="*/ 232 h 328"/>
                <a:gd name="T58" fmla="*/ 159 w 297"/>
                <a:gd name="T59" fmla="*/ 222 h 328"/>
                <a:gd name="T60" fmla="*/ 149 w 297"/>
                <a:gd name="T61" fmla="*/ 212 h 328"/>
                <a:gd name="T62" fmla="*/ 134 w 297"/>
                <a:gd name="T63" fmla="*/ 119 h 328"/>
                <a:gd name="T64" fmla="*/ 151 w 297"/>
                <a:gd name="T65" fmla="*/ 201 h 328"/>
                <a:gd name="T66" fmla="*/ 163 w 297"/>
                <a:gd name="T67" fmla="*/ 119 h 328"/>
                <a:gd name="T68" fmla="*/ 234 w 297"/>
                <a:gd name="T69" fmla="*/ 140 h 328"/>
                <a:gd name="T70" fmla="*/ 212 w 297"/>
                <a:gd name="T71" fmla="*/ 199 h 328"/>
                <a:gd name="T72" fmla="*/ 191 w 297"/>
                <a:gd name="T73" fmla="*/ 296 h 328"/>
                <a:gd name="T74" fmla="*/ 181 w 297"/>
                <a:gd name="T75" fmla="*/ 307 h 328"/>
                <a:gd name="T76" fmla="*/ 161 w 297"/>
                <a:gd name="T77" fmla="*/ 327 h 328"/>
                <a:gd name="T78" fmla="*/ 132 w 297"/>
                <a:gd name="T79" fmla="*/ 324 h 328"/>
                <a:gd name="T80" fmla="*/ 117 w 297"/>
                <a:gd name="T81" fmla="*/ 307 h 328"/>
                <a:gd name="T82" fmla="*/ 106 w 297"/>
                <a:gd name="T83" fmla="*/ 287 h 328"/>
                <a:gd name="T84" fmla="*/ 151 w 297"/>
                <a:gd name="T85" fmla="*/ 279 h 328"/>
                <a:gd name="T86" fmla="*/ 106 w 297"/>
                <a:gd name="T87" fmla="*/ 250 h 328"/>
                <a:gd name="T88" fmla="*/ 85 w 297"/>
                <a:gd name="T89" fmla="*/ 199 h 328"/>
                <a:gd name="T90" fmla="*/ 64 w 297"/>
                <a:gd name="T91" fmla="*/ 140 h 328"/>
                <a:gd name="T92" fmla="*/ 79 w 297"/>
                <a:gd name="T93" fmla="*/ 97 h 328"/>
                <a:gd name="T94" fmla="*/ 149 w 297"/>
                <a:gd name="T95" fmla="*/ 64 h 328"/>
                <a:gd name="T96" fmla="*/ 224 w 297"/>
                <a:gd name="T97" fmla="*/ 103 h 328"/>
                <a:gd name="T98" fmla="*/ 234 w 297"/>
                <a:gd name="T99" fmla="*/ 140 h 328"/>
                <a:gd name="T100" fmla="*/ 195 w 297"/>
                <a:gd name="T101" fmla="*/ 99 h 328"/>
                <a:gd name="T102" fmla="*/ 136 w 297"/>
                <a:gd name="T103" fmla="*/ 83 h 328"/>
                <a:gd name="T104" fmla="*/ 84 w 297"/>
                <a:gd name="T105" fmla="*/ 128 h 328"/>
                <a:gd name="T106" fmla="*/ 94 w 297"/>
                <a:gd name="T107" fmla="*/ 177 h 328"/>
                <a:gd name="T108" fmla="*/ 124 w 297"/>
                <a:gd name="T109" fmla="*/ 240 h 328"/>
                <a:gd name="T110" fmla="*/ 125 w 297"/>
                <a:gd name="T111" fmla="*/ 254 h 328"/>
                <a:gd name="T112" fmla="*/ 149 w 297"/>
                <a:gd name="T113" fmla="*/ 257 h 328"/>
                <a:gd name="T114" fmla="*/ 173 w 297"/>
                <a:gd name="T115" fmla="*/ 254 h 328"/>
                <a:gd name="T116" fmla="*/ 175 w 297"/>
                <a:gd name="T117" fmla="*/ 230 h 328"/>
                <a:gd name="T118" fmla="*/ 208 w 297"/>
                <a:gd name="T119" fmla="*/ 165 h 3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7" h="328">
                  <a:moveTo>
                    <a:pt x="297" y="142"/>
                  </a:moveTo>
                  <a:lnTo>
                    <a:pt x="297" y="155"/>
                  </a:lnTo>
                  <a:lnTo>
                    <a:pt x="297" y="155"/>
                  </a:lnTo>
                  <a:lnTo>
                    <a:pt x="297" y="156"/>
                  </a:lnTo>
                  <a:lnTo>
                    <a:pt x="296" y="158"/>
                  </a:lnTo>
                  <a:lnTo>
                    <a:pt x="296" y="158"/>
                  </a:lnTo>
                  <a:lnTo>
                    <a:pt x="293" y="159"/>
                  </a:lnTo>
                  <a:lnTo>
                    <a:pt x="292" y="159"/>
                  </a:lnTo>
                  <a:lnTo>
                    <a:pt x="259" y="154"/>
                  </a:lnTo>
                  <a:lnTo>
                    <a:pt x="259" y="154"/>
                  </a:lnTo>
                  <a:lnTo>
                    <a:pt x="256" y="152"/>
                  </a:lnTo>
                  <a:lnTo>
                    <a:pt x="255" y="150"/>
                  </a:lnTo>
                  <a:lnTo>
                    <a:pt x="255" y="147"/>
                  </a:lnTo>
                  <a:lnTo>
                    <a:pt x="255" y="147"/>
                  </a:lnTo>
                  <a:lnTo>
                    <a:pt x="256" y="144"/>
                  </a:lnTo>
                  <a:lnTo>
                    <a:pt x="259" y="142"/>
                  </a:lnTo>
                  <a:lnTo>
                    <a:pt x="292" y="138"/>
                  </a:lnTo>
                  <a:lnTo>
                    <a:pt x="292" y="138"/>
                  </a:lnTo>
                  <a:lnTo>
                    <a:pt x="293" y="138"/>
                  </a:lnTo>
                  <a:lnTo>
                    <a:pt x="296" y="139"/>
                  </a:lnTo>
                  <a:lnTo>
                    <a:pt x="296" y="139"/>
                  </a:lnTo>
                  <a:lnTo>
                    <a:pt x="297" y="140"/>
                  </a:lnTo>
                  <a:lnTo>
                    <a:pt x="297" y="142"/>
                  </a:lnTo>
                  <a:lnTo>
                    <a:pt x="297" y="142"/>
                  </a:lnTo>
                  <a:close/>
                  <a:moveTo>
                    <a:pt x="147" y="42"/>
                  </a:moveTo>
                  <a:lnTo>
                    <a:pt x="150" y="42"/>
                  </a:lnTo>
                  <a:lnTo>
                    <a:pt x="150" y="42"/>
                  </a:lnTo>
                  <a:lnTo>
                    <a:pt x="153" y="41"/>
                  </a:lnTo>
                  <a:lnTo>
                    <a:pt x="154" y="38"/>
                  </a:lnTo>
                  <a:lnTo>
                    <a:pt x="159" y="5"/>
                  </a:lnTo>
                  <a:lnTo>
                    <a:pt x="159" y="5"/>
                  </a:lnTo>
                  <a:lnTo>
                    <a:pt x="159" y="4"/>
                  </a:lnTo>
                  <a:lnTo>
                    <a:pt x="158" y="1"/>
                  </a:lnTo>
                  <a:lnTo>
                    <a:pt x="158" y="1"/>
                  </a:lnTo>
                  <a:lnTo>
                    <a:pt x="157" y="0"/>
                  </a:lnTo>
                  <a:lnTo>
                    <a:pt x="155" y="0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41" y="0"/>
                  </a:lnTo>
                  <a:lnTo>
                    <a:pt x="140" y="1"/>
                  </a:lnTo>
                  <a:lnTo>
                    <a:pt x="140" y="1"/>
                  </a:lnTo>
                  <a:lnTo>
                    <a:pt x="138" y="4"/>
                  </a:lnTo>
                  <a:lnTo>
                    <a:pt x="138" y="5"/>
                  </a:lnTo>
                  <a:lnTo>
                    <a:pt x="142" y="38"/>
                  </a:lnTo>
                  <a:lnTo>
                    <a:pt x="142" y="38"/>
                  </a:lnTo>
                  <a:lnTo>
                    <a:pt x="145" y="41"/>
                  </a:lnTo>
                  <a:lnTo>
                    <a:pt x="147" y="42"/>
                  </a:lnTo>
                  <a:lnTo>
                    <a:pt x="147" y="42"/>
                  </a:lnTo>
                  <a:close/>
                  <a:moveTo>
                    <a:pt x="232" y="68"/>
                  </a:moveTo>
                  <a:lnTo>
                    <a:pt x="232" y="68"/>
                  </a:lnTo>
                  <a:lnTo>
                    <a:pt x="235" y="69"/>
                  </a:lnTo>
                  <a:lnTo>
                    <a:pt x="238" y="68"/>
                  </a:lnTo>
                  <a:lnTo>
                    <a:pt x="264" y="48"/>
                  </a:lnTo>
                  <a:lnTo>
                    <a:pt x="264" y="48"/>
                  </a:lnTo>
                  <a:lnTo>
                    <a:pt x="265" y="46"/>
                  </a:lnTo>
                  <a:lnTo>
                    <a:pt x="265" y="45"/>
                  </a:lnTo>
                  <a:lnTo>
                    <a:pt x="265" y="45"/>
                  </a:lnTo>
                  <a:lnTo>
                    <a:pt x="265" y="44"/>
                  </a:lnTo>
                  <a:lnTo>
                    <a:pt x="264" y="41"/>
                  </a:lnTo>
                  <a:lnTo>
                    <a:pt x="256" y="33"/>
                  </a:lnTo>
                  <a:lnTo>
                    <a:pt x="256" y="33"/>
                  </a:lnTo>
                  <a:lnTo>
                    <a:pt x="255" y="32"/>
                  </a:lnTo>
                  <a:lnTo>
                    <a:pt x="252" y="32"/>
                  </a:lnTo>
                  <a:lnTo>
                    <a:pt x="252" y="32"/>
                  </a:lnTo>
                  <a:lnTo>
                    <a:pt x="251" y="32"/>
                  </a:lnTo>
                  <a:lnTo>
                    <a:pt x="249" y="33"/>
                  </a:lnTo>
                  <a:lnTo>
                    <a:pt x="230" y="60"/>
                  </a:lnTo>
                  <a:lnTo>
                    <a:pt x="230" y="60"/>
                  </a:lnTo>
                  <a:lnTo>
                    <a:pt x="228" y="62"/>
                  </a:lnTo>
                  <a:lnTo>
                    <a:pt x="230" y="65"/>
                  </a:lnTo>
                  <a:lnTo>
                    <a:pt x="232" y="68"/>
                  </a:lnTo>
                  <a:close/>
                  <a:moveTo>
                    <a:pt x="43" y="150"/>
                  </a:moveTo>
                  <a:lnTo>
                    <a:pt x="43" y="147"/>
                  </a:lnTo>
                  <a:lnTo>
                    <a:pt x="43" y="147"/>
                  </a:lnTo>
                  <a:lnTo>
                    <a:pt x="41" y="144"/>
                  </a:lnTo>
                  <a:lnTo>
                    <a:pt x="39" y="142"/>
                  </a:lnTo>
                  <a:lnTo>
                    <a:pt x="6" y="138"/>
                  </a:lnTo>
                  <a:lnTo>
                    <a:pt x="6" y="138"/>
                  </a:lnTo>
                  <a:lnTo>
                    <a:pt x="4" y="138"/>
                  </a:lnTo>
                  <a:lnTo>
                    <a:pt x="2" y="139"/>
                  </a:lnTo>
                  <a:lnTo>
                    <a:pt x="2" y="139"/>
                  </a:lnTo>
                  <a:lnTo>
                    <a:pt x="0" y="140"/>
                  </a:lnTo>
                  <a:lnTo>
                    <a:pt x="0" y="142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6"/>
                  </a:lnTo>
                  <a:lnTo>
                    <a:pt x="2" y="158"/>
                  </a:lnTo>
                  <a:lnTo>
                    <a:pt x="2" y="158"/>
                  </a:lnTo>
                  <a:lnTo>
                    <a:pt x="4" y="159"/>
                  </a:lnTo>
                  <a:lnTo>
                    <a:pt x="6" y="159"/>
                  </a:lnTo>
                  <a:lnTo>
                    <a:pt x="39" y="154"/>
                  </a:lnTo>
                  <a:lnTo>
                    <a:pt x="39" y="154"/>
                  </a:lnTo>
                  <a:lnTo>
                    <a:pt x="41" y="152"/>
                  </a:lnTo>
                  <a:lnTo>
                    <a:pt x="43" y="150"/>
                  </a:lnTo>
                  <a:lnTo>
                    <a:pt x="43" y="150"/>
                  </a:lnTo>
                  <a:close/>
                  <a:moveTo>
                    <a:pt x="238" y="229"/>
                  </a:moveTo>
                  <a:lnTo>
                    <a:pt x="238" y="229"/>
                  </a:lnTo>
                  <a:lnTo>
                    <a:pt x="235" y="228"/>
                  </a:lnTo>
                  <a:lnTo>
                    <a:pt x="232" y="229"/>
                  </a:lnTo>
                  <a:lnTo>
                    <a:pt x="230" y="232"/>
                  </a:lnTo>
                  <a:lnTo>
                    <a:pt x="230" y="232"/>
                  </a:lnTo>
                  <a:lnTo>
                    <a:pt x="228" y="234"/>
                  </a:lnTo>
                  <a:lnTo>
                    <a:pt x="230" y="237"/>
                  </a:lnTo>
                  <a:lnTo>
                    <a:pt x="249" y="263"/>
                  </a:lnTo>
                  <a:lnTo>
                    <a:pt x="249" y="263"/>
                  </a:lnTo>
                  <a:lnTo>
                    <a:pt x="251" y="265"/>
                  </a:lnTo>
                  <a:lnTo>
                    <a:pt x="252" y="265"/>
                  </a:lnTo>
                  <a:lnTo>
                    <a:pt x="252" y="265"/>
                  </a:lnTo>
                  <a:lnTo>
                    <a:pt x="253" y="265"/>
                  </a:lnTo>
                  <a:lnTo>
                    <a:pt x="256" y="263"/>
                  </a:lnTo>
                  <a:lnTo>
                    <a:pt x="264" y="255"/>
                  </a:lnTo>
                  <a:lnTo>
                    <a:pt x="264" y="255"/>
                  </a:lnTo>
                  <a:lnTo>
                    <a:pt x="265" y="254"/>
                  </a:lnTo>
                  <a:lnTo>
                    <a:pt x="265" y="251"/>
                  </a:lnTo>
                  <a:lnTo>
                    <a:pt x="265" y="251"/>
                  </a:lnTo>
                  <a:lnTo>
                    <a:pt x="265" y="250"/>
                  </a:lnTo>
                  <a:lnTo>
                    <a:pt x="264" y="249"/>
                  </a:lnTo>
                  <a:lnTo>
                    <a:pt x="238" y="229"/>
                  </a:lnTo>
                  <a:close/>
                  <a:moveTo>
                    <a:pt x="60" y="68"/>
                  </a:moveTo>
                  <a:lnTo>
                    <a:pt x="60" y="68"/>
                  </a:lnTo>
                  <a:lnTo>
                    <a:pt x="63" y="69"/>
                  </a:lnTo>
                  <a:lnTo>
                    <a:pt x="65" y="68"/>
                  </a:lnTo>
                  <a:lnTo>
                    <a:pt x="68" y="65"/>
                  </a:lnTo>
                  <a:lnTo>
                    <a:pt x="68" y="65"/>
                  </a:lnTo>
                  <a:lnTo>
                    <a:pt x="69" y="62"/>
                  </a:lnTo>
                  <a:lnTo>
                    <a:pt x="68" y="60"/>
                  </a:lnTo>
                  <a:lnTo>
                    <a:pt x="48" y="33"/>
                  </a:lnTo>
                  <a:lnTo>
                    <a:pt x="48" y="33"/>
                  </a:lnTo>
                  <a:lnTo>
                    <a:pt x="47" y="32"/>
                  </a:lnTo>
                  <a:lnTo>
                    <a:pt x="45" y="32"/>
                  </a:lnTo>
                  <a:lnTo>
                    <a:pt x="45" y="32"/>
                  </a:lnTo>
                  <a:lnTo>
                    <a:pt x="43" y="32"/>
                  </a:lnTo>
                  <a:lnTo>
                    <a:pt x="41" y="33"/>
                  </a:lnTo>
                  <a:lnTo>
                    <a:pt x="34" y="41"/>
                  </a:lnTo>
                  <a:lnTo>
                    <a:pt x="34" y="41"/>
                  </a:lnTo>
                  <a:lnTo>
                    <a:pt x="32" y="44"/>
                  </a:lnTo>
                  <a:lnTo>
                    <a:pt x="32" y="45"/>
                  </a:lnTo>
                  <a:lnTo>
                    <a:pt x="32" y="45"/>
                  </a:lnTo>
                  <a:lnTo>
                    <a:pt x="32" y="46"/>
                  </a:lnTo>
                  <a:lnTo>
                    <a:pt x="34" y="48"/>
                  </a:lnTo>
                  <a:lnTo>
                    <a:pt x="60" y="68"/>
                  </a:lnTo>
                  <a:close/>
                  <a:moveTo>
                    <a:pt x="65" y="229"/>
                  </a:moveTo>
                  <a:lnTo>
                    <a:pt x="65" y="229"/>
                  </a:lnTo>
                  <a:lnTo>
                    <a:pt x="63" y="228"/>
                  </a:lnTo>
                  <a:lnTo>
                    <a:pt x="60" y="229"/>
                  </a:lnTo>
                  <a:lnTo>
                    <a:pt x="34" y="249"/>
                  </a:lnTo>
                  <a:lnTo>
                    <a:pt x="34" y="249"/>
                  </a:lnTo>
                  <a:lnTo>
                    <a:pt x="32" y="250"/>
                  </a:lnTo>
                  <a:lnTo>
                    <a:pt x="32" y="251"/>
                  </a:lnTo>
                  <a:lnTo>
                    <a:pt x="32" y="251"/>
                  </a:lnTo>
                  <a:lnTo>
                    <a:pt x="32" y="254"/>
                  </a:lnTo>
                  <a:lnTo>
                    <a:pt x="34" y="255"/>
                  </a:lnTo>
                  <a:lnTo>
                    <a:pt x="41" y="263"/>
                  </a:lnTo>
                  <a:lnTo>
                    <a:pt x="41" y="263"/>
                  </a:lnTo>
                  <a:lnTo>
                    <a:pt x="44" y="265"/>
                  </a:lnTo>
                  <a:lnTo>
                    <a:pt x="45" y="265"/>
                  </a:lnTo>
                  <a:lnTo>
                    <a:pt x="45" y="265"/>
                  </a:lnTo>
                  <a:lnTo>
                    <a:pt x="47" y="265"/>
                  </a:lnTo>
                  <a:lnTo>
                    <a:pt x="48" y="263"/>
                  </a:lnTo>
                  <a:lnTo>
                    <a:pt x="68" y="237"/>
                  </a:lnTo>
                  <a:lnTo>
                    <a:pt x="68" y="237"/>
                  </a:lnTo>
                  <a:lnTo>
                    <a:pt x="69" y="234"/>
                  </a:lnTo>
                  <a:lnTo>
                    <a:pt x="68" y="232"/>
                  </a:lnTo>
                  <a:lnTo>
                    <a:pt x="65" y="229"/>
                  </a:lnTo>
                  <a:close/>
                  <a:moveTo>
                    <a:pt x="149" y="212"/>
                  </a:moveTo>
                  <a:lnTo>
                    <a:pt x="149" y="212"/>
                  </a:lnTo>
                  <a:lnTo>
                    <a:pt x="145" y="213"/>
                  </a:lnTo>
                  <a:lnTo>
                    <a:pt x="141" y="214"/>
                  </a:lnTo>
                  <a:lnTo>
                    <a:pt x="140" y="218"/>
                  </a:lnTo>
                  <a:lnTo>
                    <a:pt x="138" y="222"/>
                  </a:lnTo>
                  <a:lnTo>
                    <a:pt x="138" y="222"/>
                  </a:lnTo>
                  <a:lnTo>
                    <a:pt x="140" y="226"/>
                  </a:lnTo>
                  <a:lnTo>
                    <a:pt x="141" y="230"/>
                  </a:lnTo>
                  <a:lnTo>
                    <a:pt x="145" y="232"/>
                  </a:lnTo>
                  <a:lnTo>
                    <a:pt x="149" y="233"/>
                  </a:lnTo>
                  <a:lnTo>
                    <a:pt x="149" y="233"/>
                  </a:lnTo>
                  <a:lnTo>
                    <a:pt x="153" y="232"/>
                  </a:lnTo>
                  <a:lnTo>
                    <a:pt x="157" y="230"/>
                  </a:lnTo>
                  <a:lnTo>
                    <a:pt x="158" y="226"/>
                  </a:lnTo>
                  <a:lnTo>
                    <a:pt x="159" y="222"/>
                  </a:lnTo>
                  <a:lnTo>
                    <a:pt x="159" y="222"/>
                  </a:lnTo>
                  <a:lnTo>
                    <a:pt x="158" y="218"/>
                  </a:lnTo>
                  <a:lnTo>
                    <a:pt x="157" y="214"/>
                  </a:lnTo>
                  <a:lnTo>
                    <a:pt x="153" y="213"/>
                  </a:lnTo>
                  <a:lnTo>
                    <a:pt x="149" y="212"/>
                  </a:lnTo>
                  <a:lnTo>
                    <a:pt x="149" y="212"/>
                  </a:lnTo>
                  <a:close/>
                  <a:moveTo>
                    <a:pt x="159" y="116"/>
                  </a:moveTo>
                  <a:lnTo>
                    <a:pt x="138" y="116"/>
                  </a:lnTo>
                  <a:lnTo>
                    <a:pt x="138" y="116"/>
                  </a:lnTo>
                  <a:lnTo>
                    <a:pt x="134" y="118"/>
                  </a:lnTo>
                  <a:lnTo>
                    <a:pt x="134" y="118"/>
                  </a:lnTo>
                  <a:lnTo>
                    <a:pt x="134" y="119"/>
                  </a:lnTo>
                  <a:lnTo>
                    <a:pt x="133" y="122"/>
                  </a:lnTo>
                  <a:lnTo>
                    <a:pt x="141" y="197"/>
                  </a:lnTo>
                  <a:lnTo>
                    <a:pt x="141" y="197"/>
                  </a:lnTo>
                  <a:lnTo>
                    <a:pt x="143" y="200"/>
                  </a:lnTo>
                  <a:lnTo>
                    <a:pt x="146" y="201"/>
                  </a:lnTo>
                  <a:lnTo>
                    <a:pt x="151" y="201"/>
                  </a:lnTo>
                  <a:lnTo>
                    <a:pt x="151" y="201"/>
                  </a:lnTo>
                  <a:lnTo>
                    <a:pt x="154" y="200"/>
                  </a:lnTo>
                  <a:lnTo>
                    <a:pt x="157" y="197"/>
                  </a:lnTo>
                  <a:lnTo>
                    <a:pt x="165" y="122"/>
                  </a:lnTo>
                  <a:lnTo>
                    <a:pt x="165" y="122"/>
                  </a:lnTo>
                  <a:lnTo>
                    <a:pt x="163" y="119"/>
                  </a:lnTo>
                  <a:lnTo>
                    <a:pt x="163" y="118"/>
                  </a:lnTo>
                  <a:lnTo>
                    <a:pt x="163" y="118"/>
                  </a:lnTo>
                  <a:lnTo>
                    <a:pt x="159" y="116"/>
                  </a:lnTo>
                  <a:lnTo>
                    <a:pt x="159" y="116"/>
                  </a:lnTo>
                  <a:close/>
                  <a:moveTo>
                    <a:pt x="234" y="140"/>
                  </a:moveTo>
                  <a:lnTo>
                    <a:pt x="234" y="140"/>
                  </a:lnTo>
                  <a:lnTo>
                    <a:pt x="234" y="150"/>
                  </a:lnTo>
                  <a:lnTo>
                    <a:pt x="232" y="158"/>
                  </a:lnTo>
                  <a:lnTo>
                    <a:pt x="227" y="172"/>
                  </a:lnTo>
                  <a:lnTo>
                    <a:pt x="220" y="185"/>
                  </a:lnTo>
                  <a:lnTo>
                    <a:pt x="212" y="199"/>
                  </a:lnTo>
                  <a:lnTo>
                    <a:pt x="212" y="199"/>
                  </a:lnTo>
                  <a:lnTo>
                    <a:pt x="204" y="210"/>
                  </a:lnTo>
                  <a:lnTo>
                    <a:pt x="198" y="222"/>
                  </a:lnTo>
                  <a:lnTo>
                    <a:pt x="194" y="236"/>
                  </a:lnTo>
                  <a:lnTo>
                    <a:pt x="191" y="250"/>
                  </a:lnTo>
                  <a:lnTo>
                    <a:pt x="191" y="250"/>
                  </a:lnTo>
                  <a:lnTo>
                    <a:pt x="191" y="296"/>
                  </a:lnTo>
                  <a:lnTo>
                    <a:pt x="191" y="296"/>
                  </a:lnTo>
                  <a:lnTo>
                    <a:pt x="190" y="300"/>
                  </a:lnTo>
                  <a:lnTo>
                    <a:pt x="189" y="304"/>
                  </a:lnTo>
                  <a:lnTo>
                    <a:pt x="185" y="306"/>
                  </a:lnTo>
                  <a:lnTo>
                    <a:pt x="181" y="307"/>
                  </a:lnTo>
                  <a:lnTo>
                    <a:pt x="181" y="307"/>
                  </a:lnTo>
                  <a:lnTo>
                    <a:pt x="181" y="311"/>
                  </a:lnTo>
                  <a:lnTo>
                    <a:pt x="178" y="315"/>
                  </a:lnTo>
                  <a:lnTo>
                    <a:pt x="175" y="319"/>
                  </a:lnTo>
                  <a:lnTo>
                    <a:pt x="171" y="322"/>
                  </a:lnTo>
                  <a:lnTo>
                    <a:pt x="166" y="324"/>
                  </a:lnTo>
                  <a:lnTo>
                    <a:pt x="161" y="327"/>
                  </a:lnTo>
                  <a:lnTo>
                    <a:pt x="155" y="328"/>
                  </a:lnTo>
                  <a:lnTo>
                    <a:pt x="149" y="328"/>
                  </a:lnTo>
                  <a:lnTo>
                    <a:pt x="149" y="328"/>
                  </a:lnTo>
                  <a:lnTo>
                    <a:pt x="142" y="328"/>
                  </a:lnTo>
                  <a:lnTo>
                    <a:pt x="137" y="327"/>
                  </a:lnTo>
                  <a:lnTo>
                    <a:pt x="132" y="324"/>
                  </a:lnTo>
                  <a:lnTo>
                    <a:pt x="126" y="322"/>
                  </a:lnTo>
                  <a:lnTo>
                    <a:pt x="122" y="319"/>
                  </a:lnTo>
                  <a:lnTo>
                    <a:pt x="120" y="315"/>
                  </a:lnTo>
                  <a:lnTo>
                    <a:pt x="117" y="311"/>
                  </a:lnTo>
                  <a:lnTo>
                    <a:pt x="117" y="307"/>
                  </a:lnTo>
                  <a:lnTo>
                    <a:pt x="117" y="307"/>
                  </a:lnTo>
                  <a:lnTo>
                    <a:pt x="113" y="306"/>
                  </a:lnTo>
                  <a:lnTo>
                    <a:pt x="109" y="304"/>
                  </a:lnTo>
                  <a:lnTo>
                    <a:pt x="108" y="300"/>
                  </a:lnTo>
                  <a:lnTo>
                    <a:pt x="106" y="296"/>
                  </a:lnTo>
                  <a:lnTo>
                    <a:pt x="106" y="287"/>
                  </a:lnTo>
                  <a:lnTo>
                    <a:pt x="106" y="287"/>
                  </a:lnTo>
                  <a:lnTo>
                    <a:pt x="112" y="287"/>
                  </a:lnTo>
                  <a:lnTo>
                    <a:pt x="124" y="287"/>
                  </a:lnTo>
                  <a:lnTo>
                    <a:pt x="138" y="285"/>
                  </a:lnTo>
                  <a:lnTo>
                    <a:pt x="145" y="282"/>
                  </a:lnTo>
                  <a:lnTo>
                    <a:pt x="151" y="279"/>
                  </a:lnTo>
                  <a:lnTo>
                    <a:pt x="151" y="279"/>
                  </a:lnTo>
                  <a:lnTo>
                    <a:pt x="130" y="278"/>
                  </a:lnTo>
                  <a:lnTo>
                    <a:pt x="117" y="275"/>
                  </a:lnTo>
                  <a:lnTo>
                    <a:pt x="109" y="273"/>
                  </a:lnTo>
                  <a:lnTo>
                    <a:pt x="106" y="273"/>
                  </a:lnTo>
                  <a:lnTo>
                    <a:pt x="106" y="273"/>
                  </a:lnTo>
                  <a:lnTo>
                    <a:pt x="106" y="250"/>
                  </a:lnTo>
                  <a:lnTo>
                    <a:pt x="106" y="250"/>
                  </a:lnTo>
                  <a:lnTo>
                    <a:pt x="104" y="236"/>
                  </a:lnTo>
                  <a:lnTo>
                    <a:pt x="100" y="222"/>
                  </a:lnTo>
                  <a:lnTo>
                    <a:pt x="93" y="210"/>
                  </a:lnTo>
                  <a:lnTo>
                    <a:pt x="85" y="199"/>
                  </a:lnTo>
                  <a:lnTo>
                    <a:pt x="85" y="199"/>
                  </a:lnTo>
                  <a:lnTo>
                    <a:pt x="77" y="185"/>
                  </a:lnTo>
                  <a:lnTo>
                    <a:pt x="71" y="172"/>
                  </a:lnTo>
                  <a:lnTo>
                    <a:pt x="65" y="158"/>
                  </a:lnTo>
                  <a:lnTo>
                    <a:pt x="64" y="150"/>
                  </a:lnTo>
                  <a:lnTo>
                    <a:pt x="64" y="140"/>
                  </a:lnTo>
                  <a:lnTo>
                    <a:pt x="64" y="140"/>
                  </a:lnTo>
                  <a:lnTo>
                    <a:pt x="64" y="132"/>
                  </a:lnTo>
                  <a:lnTo>
                    <a:pt x="65" y="124"/>
                  </a:lnTo>
                  <a:lnTo>
                    <a:pt x="68" y="116"/>
                  </a:lnTo>
                  <a:lnTo>
                    <a:pt x="71" y="110"/>
                  </a:lnTo>
                  <a:lnTo>
                    <a:pt x="73" y="103"/>
                  </a:lnTo>
                  <a:lnTo>
                    <a:pt x="79" y="97"/>
                  </a:lnTo>
                  <a:lnTo>
                    <a:pt x="88" y="86"/>
                  </a:lnTo>
                  <a:lnTo>
                    <a:pt x="101" y="77"/>
                  </a:lnTo>
                  <a:lnTo>
                    <a:pt x="116" y="69"/>
                  </a:lnTo>
                  <a:lnTo>
                    <a:pt x="132" y="65"/>
                  </a:lnTo>
                  <a:lnTo>
                    <a:pt x="149" y="64"/>
                  </a:lnTo>
                  <a:lnTo>
                    <a:pt x="149" y="64"/>
                  </a:lnTo>
                  <a:lnTo>
                    <a:pt x="166" y="65"/>
                  </a:lnTo>
                  <a:lnTo>
                    <a:pt x="182" y="69"/>
                  </a:lnTo>
                  <a:lnTo>
                    <a:pt x="196" y="77"/>
                  </a:lnTo>
                  <a:lnTo>
                    <a:pt x="210" y="86"/>
                  </a:lnTo>
                  <a:lnTo>
                    <a:pt x="219" y="97"/>
                  </a:lnTo>
                  <a:lnTo>
                    <a:pt x="224" y="103"/>
                  </a:lnTo>
                  <a:lnTo>
                    <a:pt x="227" y="110"/>
                  </a:lnTo>
                  <a:lnTo>
                    <a:pt x="230" y="116"/>
                  </a:lnTo>
                  <a:lnTo>
                    <a:pt x="232" y="124"/>
                  </a:lnTo>
                  <a:lnTo>
                    <a:pt x="234" y="132"/>
                  </a:lnTo>
                  <a:lnTo>
                    <a:pt x="234" y="140"/>
                  </a:lnTo>
                  <a:lnTo>
                    <a:pt x="234" y="140"/>
                  </a:lnTo>
                  <a:close/>
                  <a:moveTo>
                    <a:pt x="215" y="140"/>
                  </a:moveTo>
                  <a:lnTo>
                    <a:pt x="215" y="140"/>
                  </a:lnTo>
                  <a:lnTo>
                    <a:pt x="214" y="128"/>
                  </a:lnTo>
                  <a:lnTo>
                    <a:pt x="210" y="118"/>
                  </a:lnTo>
                  <a:lnTo>
                    <a:pt x="203" y="107"/>
                  </a:lnTo>
                  <a:lnTo>
                    <a:pt x="195" y="99"/>
                  </a:lnTo>
                  <a:lnTo>
                    <a:pt x="186" y="93"/>
                  </a:lnTo>
                  <a:lnTo>
                    <a:pt x="175" y="87"/>
                  </a:lnTo>
                  <a:lnTo>
                    <a:pt x="162" y="83"/>
                  </a:lnTo>
                  <a:lnTo>
                    <a:pt x="149" y="82"/>
                  </a:lnTo>
                  <a:lnTo>
                    <a:pt x="149" y="82"/>
                  </a:lnTo>
                  <a:lnTo>
                    <a:pt x="136" y="83"/>
                  </a:lnTo>
                  <a:lnTo>
                    <a:pt x="122" y="87"/>
                  </a:lnTo>
                  <a:lnTo>
                    <a:pt x="112" y="93"/>
                  </a:lnTo>
                  <a:lnTo>
                    <a:pt x="102" y="99"/>
                  </a:lnTo>
                  <a:lnTo>
                    <a:pt x="94" y="107"/>
                  </a:lnTo>
                  <a:lnTo>
                    <a:pt x="88" y="118"/>
                  </a:lnTo>
                  <a:lnTo>
                    <a:pt x="84" y="128"/>
                  </a:lnTo>
                  <a:lnTo>
                    <a:pt x="83" y="140"/>
                  </a:lnTo>
                  <a:lnTo>
                    <a:pt x="83" y="140"/>
                  </a:lnTo>
                  <a:lnTo>
                    <a:pt x="84" y="147"/>
                  </a:lnTo>
                  <a:lnTo>
                    <a:pt x="85" y="154"/>
                  </a:lnTo>
                  <a:lnTo>
                    <a:pt x="89" y="165"/>
                  </a:lnTo>
                  <a:lnTo>
                    <a:pt x="94" y="177"/>
                  </a:lnTo>
                  <a:lnTo>
                    <a:pt x="102" y="189"/>
                  </a:lnTo>
                  <a:lnTo>
                    <a:pt x="102" y="189"/>
                  </a:lnTo>
                  <a:lnTo>
                    <a:pt x="109" y="201"/>
                  </a:lnTo>
                  <a:lnTo>
                    <a:pt x="117" y="214"/>
                  </a:lnTo>
                  <a:lnTo>
                    <a:pt x="122" y="230"/>
                  </a:lnTo>
                  <a:lnTo>
                    <a:pt x="124" y="240"/>
                  </a:lnTo>
                  <a:lnTo>
                    <a:pt x="125" y="248"/>
                  </a:lnTo>
                  <a:lnTo>
                    <a:pt x="125" y="248"/>
                  </a:lnTo>
                  <a:lnTo>
                    <a:pt x="125" y="249"/>
                  </a:lnTo>
                  <a:lnTo>
                    <a:pt x="125" y="249"/>
                  </a:lnTo>
                  <a:lnTo>
                    <a:pt x="125" y="254"/>
                  </a:lnTo>
                  <a:lnTo>
                    <a:pt x="125" y="254"/>
                  </a:lnTo>
                  <a:lnTo>
                    <a:pt x="125" y="254"/>
                  </a:lnTo>
                  <a:lnTo>
                    <a:pt x="125" y="254"/>
                  </a:lnTo>
                  <a:lnTo>
                    <a:pt x="132" y="255"/>
                  </a:lnTo>
                  <a:lnTo>
                    <a:pt x="140" y="257"/>
                  </a:lnTo>
                  <a:lnTo>
                    <a:pt x="149" y="257"/>
                  </a:lnTo>
                  <a:lnTo>
                    <a:pt x="149" y="257"/>
                  </a:lnTo>
                  <a:lnTo>
                    <a:pt x="158" y="257"/>
                  </a:lnTo>
                  <a:lnTo>
                    <a:pt x="166" y="255"/>
                  </a:lnTo>
                  <a:lnTo>
                    <a:pt x="173" y="254"/>
                  </a:lnTo>
                  <a:lnTo>
                    <a:pt x="173" y="254"/>
                  </a:lnTo>
                  <a:lnTo>
                    <a:pt x="173" y="254"/>
                  </a:lnTo>
                  <a:lnTo>
                    <a:pt x="173" y="254"/>
                  </a:lnTo>
                  <a:lnTo>
                    <a:pt x="173" y="249"/>
                  </a:lnTo>
                  <a:lnTo>
                    <a:pt x="173" y="249"/>
                  </a:lnTo>
                  <a:lnTo>
                    <a:pt x="173" y="248"/>
                  </a:lnTo>
                  <a:lnTo>
                    <a:pt x="173" y="248"/>
                  </a:lnTo>
                  <a:lnTo>
                    <a:pt x="174" y="240"/>
                  </a:lnTo>
                  <a:lnTo>
                    <a:pt x="175" y="230"/>
                  </a:lnTo>
                  <a:lnTo>
                    <a:pt x="181" y="214"/>
                  </a:lnTo>
                  <a:lnTo>
                    <a:pt x="189" y="201"/>
                  </a:lnTo>
                  <a:lnTo>
                    <a:pt x="196" y="188"/>
                  </a:lnTo>
                  <a:lnTo>
                    <a:pt x="196" y="188"/>
                  </a:lnTo>
                  <a:lnTo>
                    <a:pt x="203" y="177"/>
                  </a:lnTo>
                  <a:lnTo>
                    <a:pt x="208" y="165"/>
                  </a:lnTo>
                  <a:lnTo>
                    <a:pt x="212" y="154"/>
                  </a:lnTo>
                  <a:lnTo>
                    <a:pt x="215" y="140"/>
                  </a:lnTo>
                  <a:lnTo>
                    <a:pt x="215" y="14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47788" y="388207"/>
            <a:ext cx="49125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Ⅳ. </a:t>
            </a:r>
            <a:r>
              <a:rPr lang="ko-KR" altLang="en-US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내실 있는 위험성평가를 위해서는</a:t>
            </a:r>
            <a:r>
              <a:rPr lang="en-US" altLang="ko-KR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?</a:t>
            </a:r>
            <a:endParaRPr lang="en-US" altLang="ko-KR" spc="-7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/>
              <a:t>· </a:t>
            </a:r>
            <a:fld id="{E06FA517-99C4-4931-8AF6-A43C2876D6DD}" type="slidenum">
              <a:rPr lang="en-US" altLang="en-US"/>
              <a:pPr lvl="0">
                <a:defRPr/>
              </a:pPr>
              <a:t>44</a:t>
            </a:fld>
            <a:r>
              <a:rPr lang="ko-KR" altLang="en-US"/>
              <a:t> </a:t>
            </a:r>
            <a:r>
              <a:rPr lang="en-US" altLang="ko-KR"/>
              <a:t>· </a:t>
            </a:r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 rot="0">
            <a:off x="593058" y="968349"/>
            <a:ext cx="438912" cy="438912"/>
            <a:chOff x="524256" y="975360"/>
            <a:chExt cx="438912" cy="438912"/>
          </a:xfrm>
        </p:grpSpPr>
        <p:sp>
          <p:nvSpPr>
            <p:cNvPr id="5" name="사각형: 둥근 모서리 4"/>
            <p:cNvSpPr/>
            <p:nvPr/>
          </p:nvSpPr>
          <p:spPr>
            <a:xfrm>
              <a:off x="524256" y="975360"/>
              <a:ext cx="438912" cy="438912"/>
            </a:xfrm>
            <a:prstGeom prst="roundRect">
              <a:avLst>
                <a:gd name="adj" fmla="val 16667"/>
              </a:avLst>
            </a:prstGeom>
            <a:solidFill>
              <a:srgbClr val="f1767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9" name="이등변 삼각형 8"/>
            <p:cNvSpPr/>
            <p:nvPr/>
          </p:nvSpPr>
          <p:spPr>
            <a:xfrm rot="5400000">
              <a:off x="633862" y="1100118"/>
              <a:ext cx="219700" cy="1893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095768" y="907536"/>
            <a:ext cx="10575331" cy="646331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lvl="0">
              <a:defRPr/>
            </a:pPr>
            <a:r>
              <a:rPr kumimoji="1" lang="en-US" altLang="ko-KR" sz="3600" kern="0" spc="-150">
                <a:solidFill>
                  <a:srgbClr val="000066"/>
                </a:solidFill>
                <a:latin typeface="G마켓 산스 TTF Bold"/>
                <a:ea typeface="G마켓 산스 TTF Bold"/>
                <a:cs typeface="Arial"/>
              </a:rPr>
              <a:t>TBM, </a:t>
            </a:r>
            <a:r>
              <a:rPr kumimoji="1" lang="ko-KR" altLang="en-US" sz="3600" kern="0" spc="-150">
                <a:solidFill>
                  <a:srgbClr val="000066"/>
                </a:solidFill>
                <a:latin typeface="G마켓 산스 TTF Bold"/>
                <a:ea typeface="G마켓 산스 TTF Bold"/>
                <a:cs typeface="Arial"/>
              </a:rPr>
              <a:t>정기안전보건교육 등 활용 </a:t>
            </a:r>
            <a:r>
              <a:rPr kumimoji="1" lang="ko-KR" altLang="en-US" sz="3600" kern="0" spc="-150">
                <a:solidFill>
                  <a:srgbClr val="ed4d4d"/>
                </a:solidFill>
                <a:latin typeface="G마켓 산스 TTF Bold"/>
                <a:ea typeface="G마켓 산스 TTF Bold"/>
                <a:cs typeface="Arial"/>
              </a:rPr>
              <a:t>위험성평가 결과 공유</a:t>
            </a:r>
            <a:endParaRPr kumimoji="1" lang="ko-KR" altLang="en-US" sz="3600" kern="0" spc="-150">
              <a:solidFill>
                <a:srgbClr val="ed4d4d"/>
              </a:solidFill>
              <a:latin typeface="G마켓 산스 TTF Bold"/>
              <a:ea typeface="G마켓 산스 TTF Bold"/>
              <a:cs typeface="Arial"/>
            </a:endParaRPr>
          </a:p>
        </p:txBody>
      </p:sp>
      <p:grpSp>
        <p:nvGrpSpPr>
          <p:cNvPr id="7" name="그룹 6"/>
          <p:cNvGrpSpPr/>
          <p:nvPr/>
        </p:nvGrpSpPr>
        <p:grpSpPr>
          <a:xfrm rot="0">
            <a:off x="2019357" y="1598234"/>
            <a:ext cx="8534398" cy="646331"/>
            <a:chOff x="2019357" y="1730314"/>
            <a:chExt cx="8534398" cy="646331"/>
          </a:xfrm>
        </p:grpSpPr>
        <p:sp>
          <p:nvSpPr>
            <p:cNvPr id="8" name="TextBox 7"/>
            <p:cNvSpPr txBox="1"/>
            <p:nvPr/>
          </p:nvSpPr>
          <p:spPr>
            <a:xfrm>
              <a:off x="2771195" y="1819542"/>
              <a:ext cx="7782560" cy="4219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2700"/>
                </a:lnSpc>
                <a:defRPr/>
              </a:pPr>
              <a:r>
                <a:rPr lang="ko-KR" altLang="en-US" sz="2000">
                  <a:solidFill>
                    <a:srgbClr val="b1510f"/>
                  </a:solidFill>
                  <a:latin typeface="+mn-ea"/>
                  <a:cs typeface="함초롬돋움"/>
                </a:rPr>
                <a:t>에빙하우스의 망각곡선 </a:t>
              </a:r>
              <a:r>
                <a:rPr lang="ko-KR" altLang="en-US" sz="2000">
                  <a:solidFill>
                    <a:srgbClr val="b1510f"/>
                  </a:solidFill>
                  <a:latin typeface="+mj-ea"/>
                  <a:ea typeface="+mj-ea"/>
                  <a:cs typeface="함초롬돋움"/>
                </a:rPr>
                <a:t>“잊어버림</a:t>
              </a:r>
              <a:r>
                <a:rPr lang="en-US" altLang="ko-KR" sz="2000">
                  <a:solidFill>
                    <a:srgbClr val="b1510f"/>
                  </a:solidFill>
                  <a:latin typeface="+mj-ea"/>
                  <a:ea typeface="+mj-ea"/>
                  <a:cs typeface="함초롬돋움"/>
                </a:rPr>
                <a:t>(</a:t>
              </a:r>
              <a:r>
                <a:rPr lang="ko-KR" altLang="en-US" sz="2000">
                  <a:solidFill>
                    <a:srgbClr val="b1510f"/>
                  </a:solidFill>
                  <a:latin typeface="+mj-ea"/>
                  <a:ea typeface="+mj-ea"/>
                  <a:cs typeface="함초롬돋움"/>
                </a:rPr>
                <a:t>망각</a:t>
              </a:r>
              <a:r>
                <a:rPr lang="en-US" altLang="ko-KR" sz="2000">
                  <a:solidFill>
                    <a:srgbClr val="b1510f"/>
                  </a:solidFill>
                  <a:latin typeface="+mj-ea"/>
                  <a:ea typeface="+mj-ea"/>
                  <a:cs typeface="함초롬돋움"/>
                </a:rPr>
                <a:t>)</a:t>
              </a:r>
              <a:r>
                <a:rPr lang="ko-KR" altLang="en-US" sz="2000">
                  <a:solidFill>
                    <a:srgbClr val="b1510f"/>
                  </a:solidFill>
                  <a:latin typeface="+mj-ea"/>
                  <a:ea typeface="+mj-ea"/>
                  <a:cs typeface="함초롬돋움"/>
                </a:rPr>
                <a:t>은 당연한 생리 현상이다“</a:t>
              </a:r>
              <a:endParaRPr lang="ko-KR" altLang="en-US" sz="2000">
                <a:solidFill>
                  <a:srgbClr val="b1510f"/>
                </a:solidFill>
                <a:latin typeface="+mj-ea"/>
                <a:ea typeface="+mj-ea"/>
                <a:cs typeface="함초롬돋움"/>
              </a:endParaRPr>
            </a:p>
          </p:txBody>
        </p:sp>
        <p:sp>
          <p:nvSpPr>
            <p:cNvPr id="11" name="타원 10"/>
            <p:cNvSpPr/>
            <p:nvPr/>
          </p:nvSpPr>
          <p:spPr>
            <a:xfrm>
              <a:off x="2019357" y="1730314"/>
              <a:ext cx="646331" cy="64633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2" name="Freeform 33"/>
            <p:cNvSpPr>
              <a:spLocks noEditPoints="1"/>
            </p:cNvSpPr>
            <p:nvPr/>
          </p:nvSpPr>
          <p:spPr>
            <a:xfrm>
              <a:off x="2140184" y="1834148"/>
              <a:ext cx="397204" cy="438662"/>
            </a:xfrm>
            <a:custGeom>
              <a:avLst/>
              <a:gdLst>
                <a:gd name="T0" fmla="*/ 296 w 297"/>
                <a:gd name="T1" fmla="*/ 158 h 328"/>
                <a:gd name="T2" fmla="*/ 255 w 297"/>
                <a:gd name="T3" fmla="*/ 150 h 328"/>
                <a:gd name="T4" fmla="*/ 292 w 297"/>
                <a:gd name="T5" fmla="*/ 138 h 328"/>
                <a:gd name="T6" fmla="*/ 297 w 297"/>
                <a:gd name="T7" fmla="*/ 142 h 328"/>
                <a:gd name="T8" fmla="*/ 159 w 297"/>
                <a:gd name="T9" fmla="*/ 5 h 328"/>
                <a:gd name="T10" fmla="*/ 155 w 297"/>
                <a:gd name="T11" fmla="*/ 0 h 328"/>
                <a:gd name="T12" fmla="*/ 138 w 297"/>
                <a:gd name="T13" fmla="*/ 4 h 328"/>
                <a:gd name="T14" fmla="*/ 147 w 297"/>
                <a:gd name="T15" fmla="*/ 42 h 328"/>
                <a:gd name="T16" fmla="*/ 264 w 297"/>
                <a:gd name="T17" fmla="*/ 48 h 328"/>
                <a:gd name="T18" fmla="*/ 256 w 297"/>
                <a:gd name="T19" fmla="*/ 33 h 328"/>
                <a:gd name="T20" fmla="*/ 249 w 297"/>
                <a:gd name="T21" fmla="*/ 33 h 328"/>
                <a:gd name="T22" fmla="*/ 43 w 297"/>
                <a:gd name="T23" fmla="*/ 150 h 328"/>
                <a:gd name="T24" fmla="*/ 6 w 297"/>
                <a:gd name="T25" fmla="*/ 138 h 328"/>
                <a:gd name="T26" fmla="*/ 0 w 297"/>
                <a:gd name="T27" fmla="*/ 155 h 328"/>
                <a:gd name="T28" fmla="*/ 6 w 297"/>
                <a:gd name="T29" fmla="*/ 159 h 328"/>
                <a:gd name="T30" fmla="*/ 238 w 297"/>
                <a:gd name="T31" fmla="*/ 229 h 328"/>
                <a:gd name="T32" fmla="*/ 228 w 297"/>
                <a:gd name="T33" fmla="*/ 234 h 328"/>
                <a:gd name="T34" fmla="*/ 252 w 297"/>
                <a:gd name="T35" fmla="*/ 265 h 328"/>
                <a:gd name="T36" fmla="*/ 265 w 297"/>
                <a:gd name="T37" fmla="*/ 251 h 328"/>
                <a:gd name="T38" fmla="*/ 60 w 297"/>
                <a:gd name="T39" fmla="*/ 68 h 328"/>
                <a:gd name="T40" fmla="*/ 68 w 297"/>
                <a:gd name="T41" fmla="*/ 60 h 328"/>
                <a:gd name="T42" fmla="*/ 43 w 297"/>
                <a:gd name="T43" fmla="*/ 32 h 328"/>
                <a:gd name="T44" fmla="*/ 32 w 297"/>
                <a:gd name="T45" fmla="*/ 45 h 328"/>
                <a:gd name="T46" fmla="*/ 63 w 297"/>
                <a:gd name="T47" fmla="*/ 228 h 328"/>
                <a:gd name="T48" fmla="*/ 32 w 297"/>
                <a:gd name="T49" fmla="*/ 251 h 328"/>
                <a:gd name="T50" fmla="*/ 45 w 297"/>
                <a:gd name="T51" fmla="*/ 265 h 328"/>
                <a:gd name="T52" fmla="*/ 69 w 297"/>
                <a:gd name="T53" fmla="*/ 234 h 328"/>
                <a:gd name="T54" fmla="*/ 141 w 297"/>
                <a:gd name="T55" fmla="*/ 214 h 328"/>
                <a:gd name="T56" fmla="*/ 145 w 297"/>
                <a:gd name="T57" fmla="*/ 232 h 328"/>
                <a:gd name="T58" fmla="*/ 159 w 297"/>
                <a:gd name="T59" fmla="*/ 222 h 328"/>
                <a:gd name="T60" fmla="*/ 149 w 297"/>
                <a:gd name="T61" fmla="*/ 212 h 328"/>
                <a:gd name="T62" fmla="*/ 134 w 297"/>
                <a:gd name="T63" fmla="*/ 119 h 328"/>
                <a:gd name="T64" fmla="*/ 151 w 297"/>
                <a:gd name="T65" fmla="*/ 201 h 328"/>
                <a:gd name="T66" fmla="*/ 163 w 297"/>
                <a:gd name="T67" fmla="*/ 119 h 328"/>
                <a:gd name="T68" fmla="*/ 234 w 297"/>
                <a:gd name="T69" fmla="*/ 140 h 328"/>
                <a:gd name="T70" fmla="*/ 212 w 297"/>
                <a:gd name="T71" fmla="*/ 199 h 328"/>
                <a:gd name="T72" fmla="*/ 191 w 297"/>
                <a:gd name="T73" fmla="*/ 296 h 328"/>
                <a:gd name="T74" fmla="*/ 181 w 297"/>
                <a:gd name="T75" fmla="*/ 307 h 328"/>
                <a:gd name="T76" fmla="*/ 161 w 297"/>
                <a:gd name="T77" fmla="*/ 327 h 328"/>
                <a:gd name="T78" fmla="*/ 132 w 297"/>
                <a:gd name="T79" fmla="*/ 324 h 328"/>
                <a:gd name="T80" fmla="*/ 117 w 297"/>
                <a:gd name="T81" fmla="*/ 307 h 328"/>
                <a:gd name="T82" fmla="*/ 106 w 297"/>
                <a:gd name="T83" fmla="*/ 287 h 328"/>
                <a:gd name="T84" fmla="*/ 151 w 297"/>
                <a:gd name="T85" fmla="*/ 279 h 328"/>
                <a:gd name="T86" fmla="*/ 106 w 297"/>
                <a:gd name="T87" fmla="*/ 250 h 328"/>
                <a:gd name="T88" fmla="*/ 85 w 297"/>
                <a:gd name="T89" fmla="*/ 199 h 328"/>
                <a:gd name="T90" fmla="*/ 64 w 297"/>
                <a:gd name="T91" fmla="*/ 140 h 328"/>
                <a:gd name="T92" fmla="*/ 79 w 297"/>
                <a:gd name="T93" fmla="*/ 97 h 328"/>
                <a:gd name="T94" fmla="*/ 149 w 297"/>
                <a:gd name="T95" fmla="*/ 64 h 328"/>
                <a:gd name="T96" fmla="*/ 224 w 297"/>
                <a:gd name="T97" fmla="*/ 103 h 328"/>
                <a:gd name="T98" fmla="*/ 234 w 297"/>
                <a:gd name="T99" fmla="*/ 140 h 328"/>
                <a:gd name="T100" fmla="*/ 195 w 297"/>
                <a:gd name="T101" fmla="*/ 99 h 328"/>
                <a:gd name="T102" fmla="*/ 136 w 297"/>
                <a:gd name="T103" fmla="*/ 83 h 328"/>
                <a:gd name="T104" fmla="*/ 84 w 297"/>
                <a:gd name="T105" fmla="*/ 128 h 328"/>
                <a:gd name="T106" fmla="*/ 94 w 297"/>
                <a:gd name="T107" fmla="*/ 177 h 328"/>
                <a:gd name="T108" fmla="*/ 124 w 297"/>
                <a:gd name="T109" fmla="*/ 240 h 328"/>
                <a:gd name="T110" fmla="*/ 125 w 297"/>
                <a:gd name="T111" fmla="*/ 254 h 328"/>
                <a:gd name="T112" fmla="*/ 149 w 297"/>
                <a:gd name="T113" fmla="*/ 257 h 328"/>
                <a:gd name="T114" fmla="*/ 173 w 297"/>
                <a:gd name="T115" fmla="*/ 254 h 328"/>
                <a:gd name="T116" fmla="*/ 175 w 297"/>
                <a:gd name="T117" fmla="*/ 230 h 328"/>
                <a:gd name="T118" fmla="*/ 208 w 297"/>
                <a:gd name="T119" fmla="*/ 165 h 3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7" h="328">
                  <a:moveTo>
                    <a:pt x="297" y="142"/>
                  </a:moveTo>
                  <a:lnTo>
                    <a:pt x="297" y="155"/>
                  </a:lnTo>
                  <a:lnTo>
                    <a:pt x="297" y="155"/>
                  </a:lnTo>
                  <a:lnTo>
                    <a:pt x="297" y="156"/>
                  </a:lnTo>
                  <a:lnTo>
                    <a:pt x="296" y="158"/>
                  </a:lnTo>
                  <a:lnTo>
                    <a:pt x="296" y="158"/>
                  </a:lnTo>
                  <a:lnTo>
                    <a:pt x="293" y="159"/>
                  </a:lnTo>
                  <a:lnTo>
                    <a:pt x="292" y="159"/>
                  </a:lnTo>
                  <a:lnTo>
                    <a:pt x="259" y="154"/>
                  </a:lnTo>
                  <a:lnTo>
                    <a:pt x="259" y="154"/>
                  </a:lnTo>
                  <a:lnTo>
                    <a:pt x="256" y="152"/>
                  </a:lnTo>
                  <a:lnTo>
                    <a:pt x="255" y="150"/>
                  </a:lnTo>
                  <a:lnTo>
                    <a:pt x="255" y="147"/>
                  </a:lnTo>
                  <a:lnTo>
                    <a:pt x="255" y="147"/>
                  </a:lnTo>
                  <a:lnTo>
                    <a:pt x="256" y="144"/>
                  </a:lnTo>
                  <a:lnTo>
                    <a:pt x="259" y="142"/>
                  </a:lnTo>
                  <a:lnTo>
                    <a:pt x="292" y="138"/>
                  </a:lnTo>
                  <a:lnTo>
                    <a:pt x="292" y="138"/>
                  </a:lnTo>
                  <a:lnTo>
                    <a:pt x="293" y="138"/>
                  </a:lnTo>
                  <a:lnTo>
                    <a:pt x="296" y="139"/>
                  </a:lnTo>
                  <a:lnTo>
                    <a:pt x="296" y="139"/>
                  </a:lnTo>
                  <a:lnTo>
                    <a:pt x="297" y="140"/>
                  </a:lnTo>
                  <a:lnTo>
                    <a:pt x="297" y="142"/>
                  </a:lnTo>
                  <a:lnTo>
                    <a:pt x="297" y="142"/>
                  </a:lnTo>
                  <a:close/>
                  <a:moveTo>
                    <a:pt x="147" y="42"/>
                  </a:moveTo>
                  <a:lnTo>
                    <a:pt x="150" y="42"/>
                  </a:lnTo>
                  <a:lnTo>
                    <a:pt x="150" y="42"/>
                  </a:lnTo>
                  <a:lnTo>
                    <a:pt x="153" y="41"/>
                  </a:lnTo>
                  <a:lnTo>
                    <a:pt x="154" y="38"/>
                  </a:lnTo>
                  <a:lnTo>
                    <a:pt x="159" y="5"/>
                  </a:lnTo>
                  <a:lnTo>
                    <a:pt x="159" y="5"/>
                  </a:lnTo>
                  <a:lnTo>
                    <a:pt x="159" y="4"/>
                  </a:lnTo>
                  <a:lnTo>
                    <a:pt x="158" y="1"/>
                  </a:lnTo>
                  <a:lnTo>
                    <a:pt x="158" y="1"/>
                  </a:lnTo>
                  <a:lnTo>
                    <a:pt x="157" y="0"/>
                  </a:lnTo>
                  <a:lnTo>
                    <a:pt x="155" y="0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41" y="0"/>
                  </a:lnTo>
                  <a:lnTo>
                    <a:pt x="140" y="1"/>
                  </a:lnTo>
                  <a:lnTo>
                    <a:pt x="140" y="1"/>
                  </a:lnTo>
                  <a:lnTo>
                    <a:pt x="138" y="4"/>
                  </a:lnTo>
                  <a:lnTo>
                    <a:pt x="138" y="5"/>
                  </a:lnTo>
                  <a:lnTo>
                    <a:pt x="142" y="38"/>
                  </a:lnTo>
                  <a:lnTo>
                    <a:pt x="142" y="38"/>
                  </a:lnTo>
                  <a:lnTo>
                    <a:pt x="145" y="41"/>
                  </a:lnTo>
                  <a:lnTo>
                    <a:pt x="147" y="42"/>
                  </a:lnTo>
                  <a:lnTo>
                    <a:pt x="147" y="42"/>
                  </a:lnTo>
                  <a:close/>
                  <a:moveTo>
                    <a:pt x="232" y="68"/>
                  </a:moveTo>
                  <a:lnTo>
                    <a:pt x="232" y="68"/>
                  </a:lnTo>
                  <a:lnTo>
                    <a:pt x="235" y="69"/>
                  </a:lnTo>
                  <a:lnTo>
                    <a:pt x="238" y="68"/>
                  </a:lnTo>
                  <a:lnTo>
                    <a:pt x="264" y="48"/>
                  </a:lnTo>
                  <a:lnTo>
                    <a:pt x="264" y="48"/>
                  </a:lnTo>
                  <a:lnTo>
                    <a:pt x="265" y="46"/>
                  </a:lnTo>
                  <a:lnTo>
                    <a:pt x="265" y="45"/>
                  </a:lnTo>
                  <a:lnTo>
                    <a:pt x="265" y="45"/>
                  </a:lnTo>
                  <a:lnTo>
                    <a:pt x="265" y="44"/>
                  </a:lnTo>
                  <a:lnTo>
                    <a:pt x="264" y="41"/>
                  </a:lnTo>
                  <a:lnTo>
                    <a:pt x="256" y="33"/>
                  </a:lnTo>
                  <a:lnTo>
                    <a:pt x="256" y="33"/>
                  </a:lnTo>
                  <a:lnTo>
                    <a:pt x="255" y="32"/>
                  </a:lnTo>
                  <a:lnTo>
                    <a:pt x="252" y="32"/>
                  </a:lnTo>
                  <a:lnTo>
                    <a:pt x="252" y="32"/>
                  </a:lnTo>
                  <a:lnTo>
                    <a:pt x="251" y="32"/>
                  </a:lnTo>
                  <a:lnTo>
                    <a:pt x="249" y="33"/>
                  </a:lnTo>
                  <a:lnTo>
                    <a:pt x="230" y="60"/>
                  </a:lnTo>
                  <a:lnTo>
                    <a:pt x="230" y="60"/>
                  </a:lnTo>
                  <a:lnTo>
                    <a:pt x="228" y="62"/>
                  </a:lnTo>
                  <a:lnTo>
                    <a:pt x="230" y="65"/>
                  </a:lnTo>
                  <a:lnTo>
                    <a:pt x="232" y="68"/>
                  </a:lnTo>
                  <a:close/>
                  <a:moveTo>
                    <a:pt x="43" y="150"/>
                  </a:moveTo>
                  <a:lnTo>
                    <a:pt x="43" y="147"/>
                  </a:lnTo>
                  <a:lnTo>
                    <a:pt x="43" y="147"/>
                  </a:lnTo>
                  <a:lnTo>
                    <a:pt x="41" y="144"/>
                  </a:lnTo>
                  <a:lnTo>
                    <a:pt x="39" y="142"/>
                  </a:lnTo>
                  <a:lnTo>
                    <a:pt x="6" y="138"/>
                  </a:lnTo>
                  <a:lnTo>
                    <a:pt x="6" y="138"/>
                  </a:lnTo>
                  <a:lnTo>
                    <a:pt x="4" y="138"/>
                  </a:lnTo>
                  <a:lnTo>
                    <a:pt x="2" y="139"/>
                  </a:lnTo>
                  <a:lnTo>
                    <a:pt x="2" y="139"/>
                  </a:lnTo>
                  <a:lnTo>
                    <a:pt x="0" y="140"/>
                  </a:lnTo>
                  <a:lnTo>
                    <a:pt x="0" y="142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6"/>
                  </a:lnTo>
                  <a:lnTo>
                    <a:pt x="2" y="158"/>
                  </a:lnTo>
                  <a:lnTo>
                    <a:pt x="2" y="158"/>
                  </a:lnTo>
                  <a:lnTo>
                    <a:pt x="4" y="159"/>
                  </a:lnTo>
                  <a:lnTo>
                    <a:pt x="6" y="159"/>
                  </a:lnTo>
                  <a:lnTo>
                    <a:pt x="39" y="154"/>
                  </a:lnTo>
                  <a:lnTo>
                    <a:pt x="39" y="154"/>
                  </a:lnTo>
                  <a:lnTo>
                    <a:pt x="41" y="152"/>
                  </a:lnTo>
                  <a:lnTo>
                    <a:pt x="43" y="150"/>
                  </a:lnTo>
                  <a:lnTo>
                    <a:pt x="43" y="150"/>
                  </a:lnTo>
                  <a:close/>
                  <a:moveTo>
                    <a:pt x="238" y="229"/>
                  </a:moveTo>
                  <a:lnTo>
                    <a:pt x="238" y="229"/>
                  </a:lnTo>
                  <a:lnTo>
                    <a:pt x="235" y="228"/>
                  </a:lnTo>
                  <a:lnTo>
                    <a:pt x="232" y="229"/>
                  </a:lnTo>
                  <a:lnTo>
                    <a:pt x="230" y="232"/>
                  </a:lnTo>
                  <a:lnTo>
                    <a:pt x="230" y="232"/>
                  </a:lnTo>
                  <a:lnTo>
                    <a:pt x="228" y="234"/>
                  </a:lnTo>
                  <a:lnTo>
                    <a:pt x="230" y="237"/>
                  </a:lnTo>
                  <a:lnTo>
                    <a:pt x="249" y="263"/>
                  </a:lnTo>
                  <a:lnTo>
                    <a:pt x="249" y="263"/>
                  </a:lnTo>
                  <a:lnTo>
                    <a:pt x="251" y="265"/>
                  </a:lnTo>
                  <a:lnTo>
                    <a:pt x="252" y="265"/>
                  </a:lnTo>
                  <a:lnTo>
                    <a:pt x="252" y="265"/>
                  </a:lnTo>
                  <a:lnTo>
                    <a:pt x="253" y="265"/>
                  </a:lnTo>
                  <a:lnTo>
                    <a:pt x="256" y="263"/>
                  </a:lnTo>
                  <a:lnTo>
                    <a:pt x="264" y="255"/>
                  </a:lnTo>
                  <a:lnTo>
                    <a:pt x="264" y="255"/>
                  </a:lnTo>
                  <a:lnTo>
                    <a:pt x="265" y="254"/>
                  </a:lnTo>
                  <a:lnTo>
                    <a:pt x="265" y="251"/>
                  </a:lnTo>
                  <a:lnTo>
                    <a:pt x="265" y="251"/>
                  </a:lnTo>
                  <a:lnTo>
                    <a:pt x="265" y="250"/>
                  </a:lnTo>
                  <a:lnTo>
                    <a:pt x="264" y="249"/>
                  </a:lnTo>
                  <a:lnTo>
                    <a:pt x="238" y="229"/>
                  </a:lnTo>
                  <a:close/>
                  <a:moveTo>
                    <a:pt x="60" y="68"/>
                  </a:moveTo>
                  <a:lnTo>
                    <a:pt x="60" y="68"/>
                  </a:lnTo>
                  <a:lnTo>
                    <a:pt x="63" y="69"/>
                  </a:lnTo>
                  <a:lnTo>
                    <a:pt x="65" y="68"/>
                  </a:lnTo>
                  <a:lnTo>
                    <a:pt x="68" y="65"/>
                  </a:lnTo>
                  <a:lnTo>
                    <a:pt x="68" y="65"/>
                  </a:lnTo>
                  <a:lnTo>
                    <a:pt x="69" y="62"/>
                  </a:lnTo>
                  <a:lnTo>
                    <a:pt x="68" y="60"/>
                  </a:lnTo>
                  <a:lnTo>
                    <a:pt x="48" y="33"/>
                  </a:lnTo>
                  <a:lnTo>
                    <a:pt x="48" y="33"/>
                  </a:lnTo>
                  <a:lnTo>
                    <a:pt x="47" y="32"/>
                  </a:lnTo>
                  <a:lnTo>
                    <a:pt x="45" y="32"/>
                  </a:lnTo>
                  <a:lnTo>
                    <a:pt x="45" y="32"/>
                  </a:lnTo>
                  <a:lnTo>
                    <a:pt x="43" y="32"/>
                  </a:lnTo>
                  <a:lnTo>
                    <a:pt x="41" y="33"/>
                  </a:lnTo>
                  <a:lnTo>
                    <a:pt x="34" y="41"/>
                  </a:lnTo>
                  <a:lnTo>
                    <a:pt x="34" y="41"/>
                  </a:lnTo>
                  <a:lnTo>
                    <a:pt x="32" y="44"/>
                  </a:lnTo>
                  <a:lnTo>
                    <a:pt x="32" y="45"/>
                  </a:lnTo>
                  <a:lnTo>
                    <a:pt x="32" y="45"/>
                  </a:lnTo>
                  <a:lnTo>
                    <a:pt x="32" y="46"/>
                  </a:lnTo>
                  <a:lnTo>
                    <a:pt x="34" y="48"/>
                  </a:lnTo>
                  <a:lnTo>
                    <a:pt x="60" y="68"/>
                  </a:lnTo>
                  <a:close/>
                  <a:moveTo>
                    <a:pt x="65" y="229"/>
                  </a:moveTo>
                  <a:lnTo>
                    <a:pt x="65" y="229"/>
                  </a:lnTo>
                  <a:lnTo>
                    <a:pt x="63" y="228"/>
                  </a:lnTo>
                  <a:lnTo>
                    <a:pt x="60" y="229"/>
                  </a:lnTo>
                  <a:lnTo>
                    <a:pt x="34" y="249"/>
                  </a:lnTo>
                  <a:lnTo>
                    <a:pt x="34" y="249"/>
                  </a:lnTo>
                  <a:lnTo>
                    <a:pt x="32" y="250"/>
                  </a:lnTo>
                  <a:lnTo>
                    <a:pt x="32" y="251"/>
                  </a:lnTo>
                  <a:lnTo>
                    <a:pt x="32" y="251"/>
                  </a:lnTo>
                  <a:lnTo>
                    <a:pt x="32" y="254"/>
                  </a:lnTo>
                  <a:lnTo>
                    <a:pt x="34" y="255"/>
                  </a:lnTo>
                  <a:lnTo>
                    <a:pt x="41" y="263"/>
                  </a:lnTo>
                  <a:lnTo>
                    <a:pt x="41" y="263"/>
                  </a:lnTo>
                  <a:lnTo>
                    <a:pt x="44" y="265"/>
                  </a:lnTo>
                  <a:lnTo>
                    <a:pt x="45" y="265"/>
                  </a:lnTo>
                  <a:lnTo>
                    <a:pt x="45" y="265"/>
                  </a:lnTo>
                  <a:lnTo>
                    <a:pt x="47" y="265"/>
                  </a:lnTo>
                  <a:lnTo>
                    <a:pt x="48" y="263"/>
                  </a:lnTo>
                  <a:lnTo>
                    <a:pt x="68" y="237"/>
                  </a:lnTo>
                  <a:lnTo>
                    <a:pt x="68" y="237"/>
                  </a:lnTo>
                  <a:lnTo>
                    <a:pt x="69" y="234"/>
                  </a:lnTo>
                  <a:lnTo>
                    <a:pt x="68" y="232"/>
                  </a:lnTo>
                  <a:lnTo>
                    <a:pt x="65" y="229"/>
                  </a:lnTo>
                  <a:close/>
                  <a:moveTo>
                    <a:pt x="149" y="212"/>
                  </a:moveTo>
                  <a:lnTo>
                    <a:pt x="149" y="212"/>
                  </a:lnTo>
                  <a:lnTo>
                    <a:pt x="145" y="213"/>
                  </a:lnTo>
                  <a:lnTo>
                    <a:pt x="141" y="214"/>
                  </a:lnTo>
                  <a:lnTo>
                    <a:pt x="140" y="218"/>
                  </a:lnTo>
                  <a:lnTo>
                    <a:pt x="138" y="222"/>
                  </a:lnTo>
                  <a:lnTo>
                    <a:pt x="138" y="222"/>
                  </a:lnTo>
                  <a:lnTo>
                    <a:pt x="140" y="226"/>
                  </a:lnTo>
                  <a:lnTo>
                    <a:pt x="141" y="230"/>
                  </a:lnTo>
                  <a:lnTo>
                    <a:pt x="145" y="232"/>
                  </a:lnTo>
                  <a:lnTo>
                    <a:pt x="149" y="233"/>
                  </a:lnTo>
                  <a:lnTo>
                    <a:pt x="149" y="233"/>
                  </a:lnTo>
                  <a:lnTo>
                    <a:pt x="153" y="232"/>
                  </a:lnTo>
                  <a:lnTo>
                    <a:pt x="157" y="230"/>
                  </a:lnTo>
                  <a:lnTo>
                    <a:pt x="158" y="226"/>
                  </a:lnTo>
                  <a:lnTo>
                    <a:pt x="159" y="222"/>
                  </a:lnTo>
                  <a:lnTo>
                    <a:pt x="159" y="222"/>
                  </a:lnTo>
                  <a:lnTo>
                    <a:pt x="158" y="218"/>
                  </a:lnTo>
                  <a:lnTo>
                    <a:pt x="157" y="214"/>
                  </a:lnTo>
                  <a:lnTo>
                    <a:pt x="153" y="213"/>
                  </a:lnTo>
                  <a:lnTo>
                    <a:pt x="149" y="212"/>
                  </a:lnTo>
                  <a:lnTo>
                    <a:pt x="149" y="212"/>
                  </a:lnTo>
                  <a:close/>
                  <a:moveTo>
                    <a:pt x="159" y="116"/>
                  </a:moveTo>
                  <a:lnTo>
                    <a:pt x="138" y="116"/>
                  </a:lnTo>
                  <a:lnTo>
                    <a:pt x="138" y="116"/>
                  </a:lnTo>
                  <a:lnTo>
                    <a:pt x="134" y="118"/>
                  </a:lnTo>
                  <a:lnTo>
                    <a:pt x="134" y="118"/>
                  </a:lnTo>
                  <a:lnTo>
                    <a:pt x="134" y="119"/>
                  </a:lnTo>
                  <a:lnTo>
                    <a:pt x="133" y="122"/>
                  </a:lnTo>
                  <a:lnTo>
                    <a:pt x="141" y="197"/>
                  </a:lnTo>
                  <a:lnTo>
                    <a:pt x="141" y="197"/>
                  </a:lnTo>
                  <a:lnTo>
                    <a:pt x="143" y="200"/>
                  </a:lnTo>
                  <a:lnTo>
                    <a:pt x="146" y="201"/>
                  </a:lnTo>
                  <a:lnTo>
                    <a:pt x="151" y="201"/>
                  </a:lnTo>
                  <a:lnTo>
                    <a:pt x="151" y="201"/>
                  </a:lnTo>
                  <a:lnTo>
                    <a:pt x="154" y="200"/>
                  </a:lnTo>
                  <a:lnTo>
                    <a:pt x="157" y="197"/>
                  </a:lnTo>
                  <a:lnTo>
                    <a:pt x="165" y="122"/>
                  </a:lnTo>
                  <a:lnTo>
                    <a:pt x="165" y="122"/>
                  </a:lnTo>
                  <a:lnTo>
                    <a:pt x="163" y="119"/>
                  </a:lnTo>
                  <a:lnTo>
                    <a:pt x="163" y="118"/>
                  </a:lnTo>
                  <a:lnTo>
                    <a:pt x="163" y="118"/>
                  </a:lnTo>
                  <a:lnTo>
                    <a:pt x="159" y="116"/>
                  </a:lnTo>
                  <a:lnTo>
                    <a:pt x="159" y="116"/>
                  </a:lnTo>
                  <a:close/>
                  <a:moveTo>
                    <a:pt x="234" y="140"/>
                  </a:moveTo>
                  <a:lnTo>
                    <a:pt x="234" y="140"/>
                  </a:lnTo>
                  <a:lnTo>
                    <a:pt x="234" y="150"/>
                  </a:lnTo>
                  <a:lnTo>
                    <a:pt x="232" y="158"/>
                  </a:lnTo>
                  <a:lnTo>
                    <a:pt x="227" y="172"/>
                  </a:lnTo>
                  <a:lnTo>
                    <a:pt x="220" y="185"/>
                  </a:lnTo>
                  <a:lnTo>
                    <a:pt x="212" y="199"/>
                  </a:lnTo>
                  <a:lnTo>
                    <a:pt x="212" y="199"/>
                  </a:lnTo>
                  <a:lnTo>
                    <a:pt x="204" y="210"/>
                  </a:lnTo>
                  <a:lnTo>
                    <a:pt x="198" y="222"/>
                  </a:lnTo>
                  <a:lnTo>
                    <a:pt x="194" y="236"/>
                  </a:lnTo>
                  <a:lnTo>
                    <a:pt x="191" y="250"/>
                  </a:lnTo>
                  <a:lnTo>
                    <a:pt x="191" y="250"/>
                  </a:lnTo>
                  <a:lnTo>
                    <a:pt x="191" y="296"/>
                  </a:lnTo>
                  <a:lnTo>
                    <a:pt x="191" y="296"/>
                  </a:lnTo>
                  <a:lnTo>
                    <a:pt x="190" y="300"/>
                  </a:lnTo>
                  <a:lnTo>
                    <a:pt x="189" y="304"/>
                  </a:lnTo>
                  <a:lnTo>
                    <a:pt x="185" y="306"/>
                  </a:lnTo>
                  <a:lnTo>
                    <a:pt x="181" y="307"/>
                  </a:lnTo>
                  <a:lnTo>
                    <a:pt x="181" y="307"/>
                  </a:lnTo>
                  <a:lnTo>
                    <a:pt x="181" y="311"/>
                  </a:lnTo>
                  <a:lnTo>
                    <a:pt x="178" y="315"/>
                  </a:lnTo>
                  <a:lnTo>
                    <a:pt x="175" y="319"/>
                  </a:lnTo>
                  <a:lnTo>
                    <a:pt x="171" y="322"/>
                  </a:lnTo>
                  <a:lnTo>
                    <a:pt x="166" y="324"/>
                  </a:lnTo>
                  <a:lnTo>
                    <a:pt x="161" y="327"/>
                  </a:lnTo>
                  <a:lnTo>
                    <a:pt x="155" y="328"/>
                  </a:lnTo>
                  <a:lnTo>
                    <a:pt x="149" y="328"/>
                  </a:lnTo>
                  <a:lnTo>
                    <a:pt x="149" y="328"/>
                  </a:lnTo>
                  <a:lnTo>
                    <a:pt x="142" y="328"/>
                  </a:lnTo>
                  <a:lnTo>
                    <a:pt x="137" y="327"/>
                  </a:lnTo>
                  <a:lnTo>
                    <a:pt x="132" y="324"/>
                  </a:lnTo>
                  <a:lnTo>
                    <a:pt x="126" y="322"/>
                  </a:lnTo>
                  <a:lnTo>
                    <a:pt x="122" y="319"/>
                  </a:lnTo>
                  <a:lnTo>
                    <a:pt x="120" y="315"/>
                  </a:lnTo>
                  <a:lnTo>
                    <a:pt x="117" y="311"/>
                  </a:lnTo>
                  <a:lnTo>
                    <a:pt x="117" y="307"/>
                  </a:lnTo>
                  <a:lnTo>
                    <a:pt x="117" y="307"/>
                  </a:lnTo>
                  <a:lnTo>
                    <a:pt x="113" y="306"/>
                  </a:lnTo>
                  <a:lnTo>
                    <a:pt x="109" y="304"/>
                  </a:lnTo>
                  <a:lnTo>
                    <a:pt x="108" y="300"/>
                  </a:lnTo>
                  <a:lnTo>
                    <a:pt x="106" y="296"/>
                  </a:lnTo>
                  <a:lnTo>
                    <a:pt x="106" y="287"/>
                  </a:lnTo>
                  <a:lnTo>
                    <a:pt x="106" y="287"/>
                  </a:lnTo>
                  <a:lnTo>
                    <a:pt x="112" y="287"/>
                  </a:lnTo>
                  <a:lnTo>
                    <a:pt x="124" y="287"/>
                  </a:lnTo>
                  <a:lnTo>
                    <a:pt x="138" y="285"/>
                  </a:lnTo>
                  <a:lnTo>
                    <a:pt x="145" y="282"/>
                  </a:lnTo>
                  <a:lnTo>
                    <a:pt x="151" y="279"/>
                  </a:lnTo>
                  <a:lnTo>
                    <a:pt x="151" y="279"/>
                  </a:lnTo>
                  <a:lnTo>
                    <a:pt x="130" y="278"/>
                  </a:lnTo>
                  <a:lnTo>
                    <a:pt x="117" y="275"/>
                  </a:lnTo>
                  <a:lnTo>
                    <a:pt x="109" y="273"/>
                  </a:lnTo>
                  <a:lnTo>
                    <a:pt x="106" y="273"/>
                  </a:lnTo>
                  <a:lnTo>
                    <a:pt x="106" y="273"/>
                  </a:lnTo>
                  <a:lnTo>
                    <a:pt x="106" y="250"/>
                  </a:lnTo>
                  <a:lnTo>
                    <a:pt x="106" y="250"/>
                  </a:lnTo>
                  <a:lnTo>
                    <a:pt x="104" y="236"/>
                  </a:lnTo>
                  <a:lnTo>
                    <a:pt x="100" y="222"/>
                  </a:lnTo>
                  <a:lnTo>
                    <a:pt x="93" y="210"/>
                  </a:lnTo>
                  <a:lnTo>
                    <a:pt x="85" y="199"/>
                  </a:lnTo>
                  <a:lnTo>
                    <a:pt x="85" y="199"/>
                  </a:lnTo>
                  <a:lnTo>
                    <a:pt x="77" y="185"/>
                  </a:lnTo>
                  <a:lnTo>
                    <a:pt x="71" y="172"/>
                  </a:lnTo>
                  <a:lnTo>
                    <a:pt x="65" y="158"/>
                  </a:lnTo>
                  <a:lnTo>
                    <a:pt x="64" y="150"/>
                  </a:lnTo>
                  <a:lnTo>
                    <a:pt x="64" y="140"/>
                  </a:lnTo>
                  <a:lnTo>
                    <a:pt x="64" y="140"/>
                  </a:lnTo>
                  <a:lnTo>
                    <a:pt x="64" y="132"/>
                  </a:lnTo>
                  <a:lnTo>
                    <a:pt x="65" y="124"/>
                  </a:lnTo>
                  <a:lnTo>
                    <a:pt x="68" y="116"/>
                  </a:lnTo>
                  <a:lnTo>
                    <a:pt x="71" y="110"/>
                  </a:lnTo>
                  <a:lnTo>
                    <a:pt x="73" y="103"/>
                  </a:lnTo>
                  <a:lnTo>
                    <a:pt x="79" y="97"/>
                  </a:lnTo>
                  <a:lnTo>
                    <a:pt x="88" y="86"/>
                  </a:lnTo>
                  <a:lnTo>
                    <a:pt x="101" y="77"/>
                  </a:lnTo>
                  <a:lnTo>
                    <a:pt x="116" y="69"/>
                  </a:lnTo>
                  <a:lnTo>
                    <a:pt x="132" y="65"/>
                  </a:lnTo>
                  <a:lnTo>
                    <a:pt x="149" y="64"/>
                  </a:lnTo>
                  <a:lnTo>
                    <a:pt x="149" y="64"/>
                  </a:lnTo>
                  <a:lnTo>
                    <a:pt x="166" y="65"/>
                  </a:lnTo>
                  <a:lnTo>
                    <a:pt x="182" y="69"/>
                  </a:lnTo>
                  <a:lnTo>
                    <a:pt x="196" y="77"/>
                  </a:lnTo>
                  <a:lnTo>
                    <a:pt x="210" y="86"/>
                  </a:lnTo>
                  <a:lnTo>
                    <a:pt x="219" y="97"/>
                  </a:lnTo>
                  <a:lnTo>
                    <a:pt x="224" y="103"/>
                  </a:lnTo>
                  <a:lnTo>
                    <a:pt x="227" y="110"/>
                  </a:lnTo>
                  <a:lnTo>
                    <a:pt x="230" y="116"/>
                  </a:lnTo>
                  <a:lnTo>
                    <a:pt x="232" y="124"/>
                  </a:lnTo>
                  <a:lnTo>
                    <a:pt x="234" y="132"/>
                  </a:lnTo>
                  <a:lnTo>
                    <a:pt x="234" y="140"/>
                  </a:lnTo>
                  <a:lnTo>
                    <a:pt x="234" y="140"/>
                  </a:lnTo>
                  <a:close/>
                  <a:moveTo>
                    <a:pt x="215" y="140"/>
                  </a:moveTo>
                  <a:lnTo>
                    <a:pt x="215" y="140"/>
                  </a:lnTo>
                  <a:lnTo>
                    <a:pt x="214" y="128"/>
                  </a:lnTo>
                  <a:lnTo>
                    <a:pt x="210" y="118"/>
                  </a:lnTo>
                  <a:lnTo>
                    <a:pt x="203" y="107"/>
                  </a:lnTo>
                  <a:lnTo>
                    <a:pt x="195" y="99"/>
                  </a:lnTo>
                  <a:lnTo>
                    <a:pt x="186" y="93"/>
                  </a:lnTo>
                  <a:lnTo>
                    <a:pt x="175" y="87"/>
                  </a:lnTo>
                  <a:lnTo>
                    <a:pt x="162" y="83"/>
                  </a:lnTo>
                  <a:lnTo>
                    <a:pt x="149" y="82"/>
                  </a:lnTo>
                  <a:lnTo>
                    <a:pt x="149" y="82"/>
                  </a:lnTo>
                  <a:lnTo>
                    <a:pt x="136" y="83"/>
                  </a:lnTo>
                  <a:lnTo>
                    <a:pt x="122" y="87"/>
                  </a:lnTo>
                  <a:lnTo>
                    <a:pt x="112" y="93"/>
                  </a:lnTo>
                  <a:lnTo>
                    <a:pt x="102" y="99"/>
                  </a:lnTo>
                  <a:lnTo>
                    <a:pt x="94" y="107"/>
                  </a:lnTo>
                  <a:lnTo>
                    <a:pt x="88" y="118"/>
                  </a:lnTo>
                  <a:lnTo>
                    <a:pt x="84" y="128"/>
                  </a:lnTo>
                  <a:lnTo>
                    <a:pt x="83" y="140"/>
                  </a:lnTo>
                  <a:lnTo>
                    <a:pt x="83" y="140"/>
                  </a:lnTo>
                  <a:lnTo>
                    <a:pt x="84" y="147"/>
                  </a:lnTo>
                  <a:lnTo>
                    <a:pt x="85" y="154"/>
                  </a:lnTo>
                  <a:lnTo>
                    <a:pt x="89" y="165"/>
                  </a:lnTo>
                  <a:lnTo>
                    <a:pt x="94" y="177"/>
                  </a:lnTo>
                  <a:lnTo>
                    <a:pt x="102" y="189"/>
                  </a:lnTo>
                  <a:lnTo>
                    <a:pt x="102" y="189"/>
                  </a:lnTo>
                  <a:lnTo>
                    <a:pt x="109" y="201"/>
                  </a:lnTo>
                  <a:lnTo>
                    <a:pt x="117" y="214"/>
                  </a:lnTo>
                  <a:lnTo>
                    <a:pt x="122" y="230"/>
                  </a:lnTo>
                  <a:lnTo>
                    <a:pt x="124" y="240"/>
                  </a:lnTo>
                  <a:lnTo>
                    <a:pt x="125" y="248"/>
                  </a:lnTo>
                  <a:lnTo>
                    <a:pt x="125" y="248"/>
                  </a:lnTo>
                  <a:lnTo>
                    <a:pt x="125" y="249"/>
                  </a:lnTo>
                  <a:lnTo>
                    <a:pt x="125" y="249"/>
                  </a:lnTo>
                  <a:lnTo>
                    <a:pt x="125" y="254"/>
                  </a:lnTo>
                  <a:lnTo>
                    <a:pt x="125" y="254"/>
                  </a:lnTo>
                  <a:lnTo>
                    <a:pt x="125" y="254"/>
                  </a:lnTo>
                  <a:lnTo>
                    <a:pt x="125" y="254"/>
                  </a:lnTo>
                  <a:lnTo>
                    <a:pt x="132" y="255"/>
                  </a:lnTo>
                  <a:lnTo>
                    <a:pt x="140" y="257"/>
                  </a:lnTo>
                  <a:lnTo>
                    <a:pt x="149" y="257"/>
                  </a:lnTo>
                  <a:lnTo>
                    <a:pt x="149" y="257"/>
                  </a:lnTo>
                  <a:lnTo>
                    <a:pt x="158" y="257"/>
                  </a:lnTo>
                  <a:lnTo>
                    <a:pt x="166" y="255"/>
                  </a:lnTo>
                  <a:lnTo>
                    <a:pt x="173" y="254"/>
                  </a:lnTo>
                  <a:lnTo>
                    <a:pt x="173" y="254"/>
                  </a:lnTo>
                  <a:lnTo>
                    <a:pt x="173" y="254"/>
                  </a:lnTo>
                  <a:lnTo>
                    <a:pt x="173" y="254"/>
                  </a:lnTo>
                  <a:lnTo>
                    <a:pt x="173" y="249"/>
                  </a:lnTo>
                  <a:lnTo>
                    <a:pt x="173" y="249"/>
                  </a:lnTo>
                  <a:lnTo>
                    <a:pt x="173" y="248"/>
                  </a:lnTo>
                  <a:lnTo>
                    <a:pt x="173" y="248"/>
                  </a:lnTo>
                  <a:lnTo>
                    <a:pt x="174" y="240"/>
                  </a:lnTo>
                  <a:lnTo>
                    <a:pt x="175" y="230"/>
                  </a:lnTo>
                  <a:lnTo>
                    <a:pt x="181" y="214"/>
                  </a:lnTo>
                  <a:lnTo>
                    <a:pt x="189" y="201"/>
                  </a:lnTo>
                  <a:lnTo>
                    <a:pt x="196" y="188"/>
                  </a:lnTo>
                  <a:lnTo>
                    <a:pt x="196" y="188"/>
                  </a:lnTo>
                  <a:lnTo>
                    <a:pt x="203" y="177"/>
                  </a:lnTo>
                  <a:lnTo>
                    <a:pt x="208" y="165"/>
                  </a:lnTo>
                  <a:lnTo>
                    <a:pt x="212" y="154"/>
                  </a:lnTo>
                  <a:lnTo>
                    <a:pt x="215" y="140"/>
                  </a:lnTo>
                  <a:lnTo>
                    <a:pt x="215" y="14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/>
            </a:p>
          </p:txBody>
        </p:sp>
      </p:grpSp>
      <p:sp>
        <p:nvSpPr>
          <p:cNvPr id="26" name="사각형: 둥근 모서리 25"/>
          <p:cNvSpPr/>
          <p:nvPr/>
        </p:nvSpPr>
        <p:spPr>
          <a:xfrm>
            <a:off x="1189736" y="3549672"/>
            <a:ext cx="9866872" cy="961738"/>
          </a:xfrm>
          <a:prstGeom prst="roundRect">
            <a:avLst>
              <a:gd name="adj" fmla="val 62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7" name="사각형: 둥근 모서리 26"/>
          <p:cNvSpPr/>
          <p:nvPr/>
        </p:nvSpPr>
        <p:spPr>
          <a:xfrm>
            <a:off x="1189736" y="4693278"/>
            <a:ext cx="9866872" cy="619691"/>
          </a:xfrm>
          <a:prstGeom prst="roundRect">
            <a:avLst>
              <a:gd name="adj" fmla="val 62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3" name="사각형: 둥근 모서리 12"/>
          <p:cNvSpPr/>
          <p:nvPr/>
        </p:nvSpPr>
        <p:spPr>
          <a:xfrm>
            <a:off x="1162564" y="2467262"/>
            <a:ext cx="9866872" cy="961738"/>
          </a:xfrm>
          <a:prstGeom prst="roundRect">
            <a:avLst>
              <a:gd name="adj" fmla="val 62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861552" y="2404302"/>
            <a:ext cx="8958836" cy="975168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>
              <a:lnSpc>
                <a:spcPts val="3500"/>
              </a:lnSpc>
              <a:spcBef>
                <a:spcPts val="0"/>
              </a:spcBef>
              <a:defRPr/>
            </a:pPr>
            <a:r>
              <a:rPr lang="ko-KR" altLang="en-US" sz="2400" spc="-100">
                <a:solidFill>
                  <a:srgbClr val="000066"/>
                </a:solidFill>
                <a:latin typeface="+mj-ea"/>
                <a:ea typeface="+mj-ea"/>
              </a:rPr>
              <a:t>위험요인 발굴</a:t>
            </a:r>
            <a:r>
              <a:rPr lang="en-US" altLang="ko-KR" sz="2400" spc="-100">
                <a:solidFill>
                  <a:srgbClr val="000066"/>
                </a:solidFill>
                <a:latin typeface="+mj-ea"/>
                <a:ea typeface="+mj-ea"/>
              </a:rPr>
              <a:t>·</a:t>
            </a:r>
            <a:r>
              <a:rPr lang="ko-KR" altLang="en-US" sz="2400" spc="-100">
                <a:solidFill>
                  <a:srgbClr val="000066"/>
                </a:solidFill>
                <a:latin typeface="+mj-ea"/>
                <a:ea typeface="+mj-ea"/>
              </a:rPr>
              <a:t>개선 대책 수립에도 불구</a:t>
            </a:r>
            <a:r>
              <a:rPr lang="en-US" altLang="ko-KR" sz="2400" spc="-100">
                <a:solidFill>
                  <a:srgbClr val="000066"/>
                </a:solidFill>
                <a:latin typeface="+mj-ea"/>
                <a:ea typeface="+mj-ea"/>
              </a:rPr>
              <a:t>, </a:t>
            </a:r>
            <a:r>
              <a:rPr lang="ko-KR" altLang="en-US" sz="2400" spc="-100">
                <a:solidFill>
                  <a:srgbClr val="ed4d4d"/>
                </a:solidFill>
                <a:latin typeface="+mj-ea"/>
                <a:ea typeface="+mj-ea"/>
              </a:rPr>
              <a:t>현장 작업자에게 전달</a:t>
            </a:r>
            <a:r>
              <a:rPr lang="en-US" altLang="ko-KR" sz="2400" spc="-100">
                <a:solidFill>
                  <a:srgbClr val="ed4d4d"/>
                </a:solidFill>
                <a:latin typeface="+mj-ea"/>
                <a:ea typeface="+mj-ea"/>
              </a:rPr>
              <a:t>·</a:t>
            </a:r>
            <a:r>
              <a:rPr lang="ko-KR" altLang="en-US" sz="2400" spc="-100">
                <a:solidFill>
                  <a:srgbClr val="ed4d4d"/>
                </a:solidFill>
                <a:latin typeface="+mj-ea"/>
                <a:ea typeface="+mj-ea"/>
              </a:rPr>
              <a:t>공유  </a:t>
            </a:r>
            <a:r>
              <a:rPr lang="ko-KR" altLang="en-US" sz="2400" spc="-100">
                <a:solidFill>
                  <a:srgbClr val="000066"/>
                </a:solidFill>
                <a:latin typeface="+mj-ea"/>
                <a:ea typeface="+mj-ea"/>
              </a:rPr>
              <a:t>되지 않는다면 </a:t>
            </a:r>
            <a:r>
              <a:rPr lang="ko-KR" altLang="en-US" sz="2400">
                <a:solidFill>
                  <a:srgbClr val="ed4d4d"/>
                </a:solidFill>
                <a:latin typeface="+mj-ea"/>
                <a:ea typeface="+mj-ea"/>
              </a:rPr>
              <a:t>산업재해 예방 효과</a:t>
            </a:r>
            <a:r>
              <a:rPr lang="ko-KR" altLang="en-US" sz="2400">
                <a:solidFill>
                  <a:srgbClr val="000066"/>
                </a:solidFill>
                <a:latin typeface="+mj-ea"/>
                <a:ea typeface="+mj-ea"/>
              </a:rPr>
              <a:t>를 기대할 수 없음</a:t>
            </a:r>
            <a:endParaRPr lang="ko-KR" altLang="en-US" sz="2400">
              <a:solidFill>
                <a:srgbClr val="000066"/>
              </a:solidFill>
              <a:latin typeface="+mj-ea"/>
              <a:ea typeface="+mj-ea"/>
            </a:endParaRPr>
          </a:p>
        </p:txBody>
      </p:sp>
      <p:grpSp>
        <p:nvGrpSpPr>
          <p:cNvPr id="15" name="그룹 14"/>
          <p:cNvGrpSpPr/>
          <p:nvPr/>
        </p:nvGrpSpPr>
        <p:grpSpPr>
          <a:xfrm rot="0">
            <a:off x="1520128" y="2573309"/>
            <a:ext cx="285154" cy="269980"/>
            <a:chOff x="346869" y="1820387"/>
            <a:chExt cx="617538" cy="584675"/>
          </a:xfrm>
          <a:solidFill>
            <a:srgbClr val="000000"/>
          </a:solidFill>
        </p:grpSpPr>
        <p:sp>
          <p:nvSpPr>
            <p:cNvPr id="16" name="Freeform 74"/>
            <p:cNvSpPr/>
            <p:nvPr/>
          </p:nvSpPr>
          <p:spPr>
            <a:xfrm flipH="1">
              <a:off x="346869" y="1868487"/>
              <a:ext cx="536575" cy="536575"/>
            </a:xfrm>
            <a:custGeom>
              <a:avLst/>
              <a:gdLst>
                <a:gd name="T0" fmla="*/ 167 w 676"/>
                <a:gd name="T1" fmla="*/ 0 h 676"/>
                <a:gd name="T2" fmla="*/ 158 w 676"/>
                <a:gd name="T3" fmla="*/ 0 h 676"/>
                <a:gd name="T4" fmla="*/ 508 w 676"/>
                <a:gd name="T5" fmla="*/ 73 h 676"/>
                <a:gd name="T6" fmla="*/ 527 w 676"/>
                <a:gd name="T7" fmla="*/ 74 h 676"/>
                <a:gd name="T8" fmla="*/ 562 w 676"/>
                <a:gd name="T9" fmla="*/ 89 h 676"/>
                <a:gd name="T10" fmla="*/ 586 w 676"/>
                <a:gd name="T11" fmla="*/ 114 h 676"/>
                <a:gd name="T12" fmla="*/ 601 w 676"/>
                <a:gd name="T13" fmla="*/ 149 h 676"/>
                <a:gd name="T14" fmla="*/ 603 w 676"/>
                <a:gd name="T15" fmla="*/ 508 h 676"/>
                <a:gd name="T16" fmla="*/ 601 w 676"/>
                <a:gd name="T17" fmla="*/ 527 h 676"/>
                <a:gd name="T18" fmla="*/ 586 w 676"/>
                <a:gd name="T19" fmla="*/ 560 h 676"/>
                <a:gd name="T20" fmla="*/ 562 w 676"/>
                <a:gd name="T21" fmla="*/ 587 h 676"/>
                <a:gd name="T22" fmla="*/ 527 w 676"/>
                <a:gd name="T23" fmla="*/ 601 h 676"/>
                <a:gd name="T24" fmla="*/ 167 w 676"/>
                <a:gd name="T25" fmla="*/ 603 h 676"/>
                <a:gd name="T26" fmla="*/ 149 w 676"/>
                <a:gd name="T27" fmla="*/ 601 h 676"/>
                <a:gd name="T28" fmla="*/ 115 w 676"/>
                <a:gd name="T29" fmla="*/ 587 h 676"/>
                <a:gd name="T30" fmla="*/ 89 w 676"/>
                <a:gd name="T31" fmla="*/ 560 h 676"/>
                <a:gd name="T32" fmla="*/ 76 w 676"/>
                <a:gd name="T33" fmla="*/ 527 h 676"/>
                <a:gd name="T34" fmla="*/ 74 w 676"/>
                <a:gd name="T35" fmla="*/ 408 h 676"/>
                <a:gd name="T36" fmla="*/ 0 w 676"/>
                <a:gd name="T37" fmla="*/ 508 h 676"/>
                <a:gd name="T38" fmla="*/ 2 w 676"/>
                <a:gd name="T39" fmla="*/ 525 h 676"/>
                <a:gd name="T40" fmla="*/ 7 w 676"/>
                <a:gd name="T41" fmla="*/ 557 h 676"/>
                <a:gd name="T42" fmla="*/ 20 w 676"/>
                <a:gd name="T43" fmla="*/ 588 h 676"/>
                <a:gd name="T44" fmla="*/ 39 w 676"/>
                <a:gd name="T45" fmla="*/ 614 h 676"/>
                <a:gd name="T46" fmla="*/ 61 w 676"/>
                <a:gd name="T47" fmla="*/ 637 h 676"/>
                <a:gd name="T48" fmla="*/ 89 w 676"/>
                <a:gd name="T49" fmla="*/ 655 h 676"/>
                <a:gd name="T50" fmla="*/ 119 w 676"/>
                <a:gd name="T51" fmla="*/ 668 h 676"/>
                <a:gd name="T52" fmla="*/ 151 w 676"/>
                <a:gd name="T53" fmla="*/ 674 h 676"/>
                <a:gd name="T54" fmla="*/ 508 w 676"/>
                <a:gd name="T55" fmla="*/ 676 h 676"/>
                <a:gd name="T56" fmla="*/ 525 w 676"/>
                <a:gd name="T57" fmla="*/ 674 h 676"/>
                <a:gd name="T58" fmla="*/ 558 w 676"/>
                <a:gd name="T59" fmla="*/ 668 h 676"/>
                <a:gd name="T60" fmla="*/ 588 w 676"/>
                <a:gd name="T61" fmla="*/ 655 h 676"/>
                <a:gd name="T62" fmla="*/ 616 w 676"/>
                <a:gd name="T63" fmla="*/ 637 h 676"/>
                <a:gd name="T64" fmla="*/ 638 w 676"/>
                <a:gd name="T65" fmla="*/ 614 h 676"/>
                <a:gd name="T66" fmla="*/ 655 w 676"/>
                <a:gd name="T67" fmla="*/ 588 h 676"/>
                <a:gd name="T68" fmla="*/ 668 w 676"/>
                <a:gd name="T69" fmla="*/ 557 h 676"/>
                <a:gd name="T70" fmla="*/ 676 w 676"/>
                <a:gd name="T71" fmla="*/ 525 h 676"/>
                <a:gd name="T72" fmla="*/ 676 w 676"/>
                <a:gd name="T73" fmla="*/ 168 h 676"/>
                <a:gd name="T74" fmla="*/ 676 w 676"/>
                <a:gd name="T75" fmla="*/ 151 h 676"/>
                <a:gd name="T76" fmla="*/ 668 w 676"/>
                <a:gd name="T77" fmla="*/ 117 h 676"/>
                <a:gd name="T78" fmla="*/ 655 w 676"/>
                <a:gd name="T79" fmla="*/ 87 h 676"/>
                <a:gd name="T80" fmla="*/ 638 w 676"/>
                <a:gd name="T81" fmla="*/ 61 h 676"/>
                <a:gd name="T82" fmla="*/ 616 w 676"/>
                <a:gd name="T83" fmla="*/ 37 h 676"/>
                <a:gd name="T84" fmla="*/ 588 w 676"/>
                <a:gd name="T85" fmla="*/ 20 h 676"/>
                <a:gd name="T86" fmla="*/ 558 w 676"/>
                <a:gd name="T87" fmla="*/ 7 h 676"/>
                <a:gd name="T88" fmla="*/ 525 w 676"/>
                <a:gd name="T89" fmla="*/ 0 h 676"/>
                <a:gd name="T90" fmla="*/ 508 w 676"/>
                <a:gd name="T91" fmla="*/ 0 h 6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76" h="676">
                  <a:moveTo>
                    <a:pt x="508" y="0"/>
                  </a:moveTo>
                  <a:lnTo>
                    <a:pt x="167" y="0"/>
                  </a:lnTo>
                  <a:lnTo>
                    <a:pt x="167" y="0"/>
                  </a:lnTo>
                  <a:lnTo>
                    <a:pt x="158" y="0"/>
                  </a:lnTo>
                  <a:lnTo>
                    <a:pt x="197" y="73"/>
                  </a:lnTo>
                  <a:lnTo>
                    <a:pt x="508" y="73"/>
                  </a:lnTo>
                  <a:lnTo>
                    <a:pt x="508" y="73"/>
                  </a:lnTo>
                  <a:lnTo>
                    <a:pt x="527" y="74"/>
                  </a:lnTo>
                  <a:lnTo>
                    <a:pt x="545" y="80"/>
                  </a:lnTo>
                  <a:lnTo>
                    <a:pt x="562" y="89"/>
                  </a:lnTo>
                  <a:lnTo>
                    <a:pt x="575" y="101"/>
                  </a:lnTo>
                  <a:lnTo>
                    <a:pt x="586" y="114"/>
                  </a:lnTo>
                  <a:lnTo>
                    <a:pt x="596" y="130"/>
                  </a:lnTo>
                  <a:lnTo>
                    <a:pt x="601" y="149"/>
                  </a:lnTo>
                  <a:lnTo>
                    <a:pt x="603" y="168"/>
                  </a:lnTo>
                  <a:lnTo>
                    <a:pt x="603" y="508"/>
                  </a:lnTo>
                  <a:lnTo>
                    <a:pt x="603" y="508"/>
                  </a:lnTo>
                  <a:lnTo>
                    <a:pt x="601" y="527"/>
                  </a:lnTo>
                  <a:lnTo>
                    <a:pt x="596" y="544"/>
                  </a:lnTo>
                  <a:lnTo>
                    <a:pt x="586" y="560"/>
                  </a:lnTo>
                  <a:lnTo>
                    <a:pt x="575" y="575"/>
                  </a:lnTo>
                  <a:lnTo>
                    <a:pt x="562" y="587"/>
                  </a:lnTo>
                  <a:lnTo>
                    <a:pt x="545" y="596"/>
                  </a:lnTo>
                  <a:lnTo>
                    <a:pt x="527" y="601"/>
                  </a:lnTo>
                  <a:lnTo>
                    <a:pt x="508" y="603"/>
                  </a:lnTo>
                  <a:lnTo>
                    <a:pt x="167" y="603"/>
                  </a:lnTo>
                  <a:lnTo>
                    <a:pt x="167" y="603"/>
                  </a:lnTo>
                  <a:lnTo>
                    <a:pt x="149" y="601"/>
                  </a:lnTo>
                  <a:lnTo>
                    <a:pt x="132" y="596"/>
                  </a:lnTo>
                  <a:lnTo>
                    <a:pt x="115" y="587"/>
                  </a:lnTo>
                  <a:lnTo>
                    <a:pt x="100" y="575"/>
                  </a:lnTo>
                  <a:lnTo>
                    <a:pt x="89" y="560"/>
                  </a:lnTo>
                  <a:lnTo>
                    <a:pt x="82" y="544"/>
                  </a:lnTo>
                  <a:lnTo>
                    <a:pt x="76" y="527"/>
                  </a:lnTo>
                  <a:lnTo>
                    <a:pt x="74" y="508"/>
                  </a:lnTo>
                  <a:lnTo>
                    <a:pt x="74" y="408"/>
                  </a:lnTo>
                  <a:lnTo>
                    <a:pt x="0" y="330"/>
                  </a:lnTo>
                  <a:lnTo>
                    <a:pt x="0" y="508"/>
                  </a:lnTo>
                  <a:lnTo>
                    <a:pt x="0" y="508"/>
                  </a:lnTo>
                  <a:lnTo>
                    <a:pt x="2" y="525"/>
                  </a:lnTo>
                  <a:lnTo>
                    <a:pt x="3" y="542"/>
                  </a:lnTo>
                  <a:lnTo>
                    <a:pt x="7" y="557"/>
                  </a:lnTo>
                  <a:lnTo>
                    <a:pt x="13" y="573"/>
                  </a:lnTo>
                  <a:lnTo>
                    <a:pt x="20" y="588"/>
                  </a:lnTo>
                  <a:lnTo>
                    <a:pt x="30" y="601"/>
                  </a:lnTo>
                  <a:lnTo>
                    <a:pt x="39" y="614"/>
                  </a:lnTo>
                  <a:lnTo>
                    <a:pt x="50" y="626"/>
                  </a:lnTo>
                  <a:lnTo>
                    <a:pt x="61" y="637"/>
                  </a:lnTo>
                  <a:lnTo>
                    <a:pt x="74" y="646"/>
                  </a:lnTo>
                  <a:lnTo>
                    <a:pt x="89" y="655"/>
                  </a:lnTo>
                  <a:lnTo>
                    <a:pt x="102" y="663"/>
                  </a:lnTo>
                  <a:lnTo>
                    <a:pt x="119" y="668"/>
                  </a:lnTo>
                  <a:lnTo>
                    <a:pt x="134" y="672"/>
                  </a:lnTo>
                  <a:lnTo>
                    <a:pt x="151" y="674"/>
                  </a:lnTo>
                  <a:lnTo>
                    <a:pt x="167" y="676"/>
                  </a:lnTo>
                  <a:lnTo>
                    <a:pt x="508" y="676"/>
                  </a:lnTo>
                  <a:lnTo>
                    <a:pt x="508" y="676"/>
                  </a:lnTo>
                  <a:lnTo>
                    <a:pt x="525" y="674"/>
                  </a:lnTo>
                  <a:lnTo>
                    <a:pt x="542" y="672"/>
                  </a:lnTo>
                  <a:lnTo>
                    <a:pt x="558" y="668"/>
                  </a:lnTo>
                  <a:lnTo>
                    <a:pt x="573" y="663"/>
                  </a:lnTo>
                  <a:lnTo>
                    <a:pt x="588" y="655"/>
                  </a:lnTo>
                  <a:lnTo>
                    <a:pt x="603" y="646"/>
                  </a:lnTo>
                  <a:lnTo>
                    <a:pt x="616" y="637"/>
                  </a:lnTo>
                  <a:lnTo>
                    <a:pt x="627" y="626"/>
                  </a:lnTo>
                  <a:lnTo>
                    <a:pt x="638" y="614"/>
                  </a:lnTo>
                  <a:lnTo>
                    <a:pt x="648" y="601"/>
                  </a:lnTo>
                  <a:lnTo>
                    <a:pt x="655" y="588"/>
                  </a:lnTo>
                  <a:lnTo>
                    <a:pt x="663" y="573"/>
                  </a:lnTo>
                  <a:lnTo>
                    <a:pt x="668" y="557"/>
                  </a:lnTo>
                  <a:lnTo>
                    <a:pt x="674" y="542"/>
                  </a:lnTo>
                  <a:lnTo>
                    <a:pt x="676" y="525"/>
                  </a:lnTo>
                  <a:lnTo>
                    <a:pt x="676" y="508"/>
                  </a:lnTo>
                  <a:lnTo>
                    <a:pt x="676" y="168"/>
                  </a:lnTo>
                  <a:lnTo>
                    <a:pt x="676" y="168"/>
                  </a:lnTo>
                  <a:lnTo>
                    <a:pt x="676" y="151"/>
                  </a:lnTo>
                  <a:lnTo>
                    <a:pt x="674" y="134"/>
                  </a:lnTo>
                  <a:lnTo>
                    <a:pt x="668" y="117"/>
                  </a:lnTo>
                  <a:lnTo>
                    <a:pt x="663" y="102"/>
                  </a:lnTo>
                  <a:lnTo>
                    <a:pt x="655" y="87"/>
                  </a:lnTo>
                  <a:lnTo>
                    <a:pt x="648" y="74"/>
                  </a:lnTo>
                  <a:lnTo>
                    <a:pt x="638" y="61"/>
                  </a:lnTo>
                  <a:lnTo>
                    <a:pt x="627" y="48"/>
                  </a:lnTo>
                  <a:lnTo>
                    <a:pt x="616" y="37"/>
                  </a:lnTo>
                  <a:lnTo>
                    <a:pt x="603" y="28"/>
                  </a:lnTo>
                  <a:lnTo>
                    <a:pt x="588" y="20"/>
                  </a:lnTo>
                  <a:lnTo>
                    <a:pt x="573" y="13"/>
                  </a:lnTo>
                  <a:lnTo>
                    <a:pt x="558" y="7"/>
                  </a:lnTo>
                  <a:lnTo>
                    <a:pt x="542" y="4"/>
                  </a:lnTo>
                  <a:lnTo>
                    <a:pt x="525" y="0"/>
                  </a:lnTo>
                  <a:lnTo>
                    <a:pt x="508" y="0"/>
                  </a:lnTo>
                  <a:lnTo>
                    <a:pt x="50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>
                <a:latin typeface="KoPub돋움체 Medium"/>
                <a:ea typeface="KoPub돋움체 Medium"/>
              </a:endParaRPr>
            </a:p>
          </p:txBody>
        </p:sp>
        <p:sp>
          <p:nvSpPr>
            <p:cNvPr id="17" name="Freeform 33"/>
            <p:cNvSpPr/>
            <p:nvPr/>
          </p:nvSpPr>
          <p:spPr>
            <a:xfrm>
              <a:off x="434181" y="1820387"/>
              <a:ext cx="530226" cy="447675"/>
            </a:xfrm>
            <a:custGeom>
              <a:avLst/>
              <a:gdLst>
                <a:gd name="T0" fmla="*/ 666 w 668"/>
                <a:gd name="T1" fmla="*/ 13 h 564"/>
                <a:gd name="T2" fmla="*/ 657 w 668"/>
                <a:gd name="T3" fmla="*/ 4 h 564"/>
                <a:gd name="T4" fmla="*/ 640 w 668"/>
                <a:gd name="T5" fmla="*/ 0 h 564"/>
                <a:gd name="T6" fmla="*/ 631 w 668"/>
                <a:gd name="T7" fmla="*/ 0 h 564"/>
                <a:gd name="T8" fmla="*/ 597 w 668"/>
                <a:gd name="T9" fmla="*/ 9 h 564"/>
                <a:gd name="T10" fmla="*/ 577 w 668"/>
                <a:gd name="T11" fmla="*/ 22 h 564"/>
                <a:gd name="T12" fmla="*/ 556 w 668"/>
                <a:gd name="T13" fmla="*/ 39 h 564"/>
                <a:gd name="T14" fmla="*/ 493 w 668"/>
                <a:gd name="T15" fmla="*/ 114 h 564"/>
                <a:gd name="T16" fmla="*/ 445 w 668"/>
                <a:gd name="T17" fmla="*/ 179 h 564"/>
                <a:gd name="T18" fmla="*/ 305 w 668"/>
                <a:gd name="T19" fmla="*/ 386 h 564"/>
                <a:gd name="T20" fmla="*/ 286 w 668"/>
                <a:gd name="T21" fmla="*/ 413 h 564"/>
                <a:gd name="T22" fmla="*/ 251 w 668"/>
                <a:gd name="T23" fmla="*/ 363 h 564"/>
                <a:gd name="T24" fmla="*/ 208 w 668"/>
                <a:gd name="T25" fmla="*/ 315 h 564"/>
                <a:gd name="T26" fmla="*/ 171 w 668"/>
                <a:gd name="T27" fmla="*/ 287 h 564"/>
                <a:gd name="T28" fmla="*/ 143 w 668"/>
                <a:gd name="T29" fmla="*/ 272 h 564"/>
                <a:gd name="T30" fmla="*/ 113 w 668"/>
                <a:gd name="T31" fmla="*/ 265 h 564"/>
                <a:gd name="T32" fmla="*/ 98 w 668"/>
                <a:gd name="T33" fmla="*/ 261 h 564"/>
                <a:gd name="T34" fmla="*/ 65 w 668"/>
                <a:gd name="T35" fmla="*/ 266 h 564"/>
                <a:gd name="T36" fmla="*/ 33 w 668"/>
                <a:gd name="T37" fmla="*/ 281 h 564"/>
                <a:gd name="T38" fmla="*/ 9 w 668"/>
                <a:gd name="T39" fmla="*/ 304 h 564"/>
                <a:gd name="T40" fmla="*/ 0 w 668"/>
                <a:gd name="T41" fmla="*/ 324 h 564"/>
                <a:gd name="T42" fmla="*/ 0 w 668"/>
                <a:gd name="T43" fmla="*/ 332 h 564"/>
                <a:gd name="T44" fmla="*/ 11 w 668"/>
                <a:gd name="T45" fmla="*/ 343 h 564"/>
                <a:gd name="T46" fmla="*/ 20 w 668"/>
                <a:gd name="T47" fmla="*/ 345 h 564"/>
                <a:gd name="T48" fmla="*/ 54 w 668"/>
                <a:gd name="T49" fmla="*/ 354 h 564"/>
                <a:gd name="T50" fmla="*/ 85 w 668"/>
                <a:gd name="T51" fmla="*/ 374 h 564"/>
                <a:gd name="T52" fmla="*/ 115 w 668"/>
                <a:gd name="T53" fmla="*/ 402 h 564"/>
                <a:gd name="T54" fmla="*/ 165 w 668"/>
                <a:gd name="T55" fmla="*/ 467 h 564"/>
                <a:gd name="T56" fmla="*/ 218 w 668"/>
                <a:gd name="T57" fmla="*/ 553 h 564"/>
                <a:gd name="T58" fmla="*/ 219 w 668"/>
                <a:gd name="T59" fmla="*/ 557 h 564"/>
                <a:gd name="T60" fmla="*/ 232 w 668"/>
                <a:gd name="T61" fmla="*/ 564 h 564"/>
                <a:gd name="T62" fmla="*/ 242 w 668"/>
                <a:gd name="T63" fmla="*/ 564 h 564"/>
                <a:gd name="T64" fmla="*/ 266 w 668"/>
                <a:gd name="T65" fmla="*/ 561 h 564"/>
                <a:gd name="T66" fmla="*/ 294 w 668"/>
                <a:gd name="T67" fmla="*/ 549 h 564"/>
                <a:gd name="T68" fmla="*/ 318 w 668"/>
                <a:gd name="T69" fmla="*/ 533 h 564"/>
                <a:gd name="T70" fmla="*/ 333 w 668"/>
                <a:gd name="T71" fmla="*/ 516 h 564"/>
                <a:gd name="T72" fmla="*/ 350 w 668"/>
                <a:gd name="T73" fmla="*/ 482 h 564"/>
                <a:gd name="T74" fmla="*/ 415 w 668"/>
                <a:gd name="T75" fmla="*/ 378 h 564"/>
                <a:gd name="T76" fmla="*/ 506 w 668"/>
                <a:gd name="T77" fmla="*/ 240 h 564"/>
                <a:gd name="T78" fmla="*/ 607 w 668"/>
                <a:gd name="T79" fmla="*/ 104 h 564"/>
                <a:gd name="T80" fmla="*/ 657 w 668"/>
                <a:gd name="T81" fmla="*/ 45 h 564"/>
                <a:gd name="T82" fmla="*/ 666 w 668"/>
                <a:gd name="T83" fmla="*/ 28 h 564"/>
                <a:gd name="T84" fmla="*/ 666 w 668"/>
                <a:gd name="T85" fmla="*/ 13 h 5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68" h="564">
                  <a:moveTo>
                    <a:pt x="666" y="13"/>
                  </a:moveTo>
                  <a:lnTo>
                    <a:pt x="666" y="13"/>
                  </a:lnTo>
                  <a:lnTo>
                    <a:pt x="663" y="9"/>
                  </a:lnTo>
                  <a:lnTo>
                    <a:pt x="657" y="4"/>
                  </a:lnTo>
                  <a:lnTo>
                    <a:pt x="650" y="2"/>
                  </a:lnTo>
                  <a:lnTo>
                    <a:pt x="640" y="0"/>
                  </a:lnTo>
                  <a:lnTo>
                    <a:pt x="640" y="0"/>
                  </a:lnTo>
                  <a:lnTo>
                    <a:pt x="631" y="0"/>
                  </a:lnTo>
                  <a:lnTo>
                    <a:pt x="620" y="2"/>
                  </a:lnTo>
                  <a:lnTo>
                    <a:pt x="597" y="9"/>
                  </a:lnTo>
                  <a:lnTo>
                    <a:pt x="586" y="15"/>
                  </a:lnTo>
                  <a:lnTo>
                    <a:pt x="577" y="22"/>
                  </a:lnTo>
                  <a:lnTo>
                    <a:pt x="566" y="30"/>
                  </a:lnTo>
                  <a:lnTo>
                    <a:pt x="556" y="39"/>
                  </a:lnTo>
                  <a:lnTo>
                    <a:pt x="556" y="39"/>
                  </a:lnTo>
                  <a:lnTo>
                    <a:pt x="493" y="114"/>
                  </a:lnTo>
                  <a:lnTo>
                    <a:pt x="469" y="145"/>
                  </a:lnTo>
                  <a:lnTo>
                    <a:pt x="445" y="179"/>
                  </a:lnTo>
                  <a:lnTo>
                    <a:pt x="387" y="259"/>
                  </a:lnTo>
                  <a:lnTo>
                    <a:pt x="305" y="386"/>
                  </a:lnTo>
                  <a:lnTo>
                    <a:pt x="286" y="413"/>
                  </a:lnTo>
                  <a:lnTo>
                    <a:pt x="286" y="413"/>
                  </a:lnTo>
                  <a:lnTo>
                    <a:pt x="270" y="387"/>
                  </a:lnTo>
                  <a:lnTo>
                    <a:pt x="251" y="363"/>
                  </a:lnTo>
                  <a:lnTo>
                    <a:pt x="231" y="339"/>
                  </a:lnTo>
                  <a:lnTo>
                    <a:pt x="208" y="315"/>
                  </a:lnTo>
                  <a:lnTo>
                    <a:pt x="184" y="296"/>
                  </a:lnTo>
                  <a:lnTo>
                    <a:pt x="171" y="287"/>
                  </a:lnTo>
                  <a:lnTo>
                    <a:pt x="156" y="279"/>
                  </a:lnTo>
                  <a:lnTo>
                    <a:pt x="143" y="272"/>
                  </a:lnTo>
                  <a:lnTo>
                    <a:pt x="128" y="268"/>
                  </a:lnTo>
                  <a:lnTo>
                    <a:pt x="113" y="265"/>
                  </a:lnTo>
                  <a:lnTo>
                    <a:pt x="98" y="261"/>
                  </a:lnTo>
                  <a:lnTo>
                    <a:pt x="98" y="261"/>
                  </a:lnTo>
                  <a:lnTo>
                    <a:pt x="82" y="263"/>
                  </a:lnTo>
                  <a:lnTo>
                    <a:pt x="65" y="266"/>
                  </a:lnTo>
                  <a:lnTo>
                    <a:pt x="48" y="274"/>
                  </a:lnTo>
                  <a:lnTo>
                    <a:pt x="33" y="281"/>
                  </a:lnTo>
                  <a:lnTo>
                    <a:pt x="20" y="292"/>
                  </a:lnTo>
                  <a:lnTo>
                    <a:pt x="9" y="304"/>
                  </a:lnTo>
                  <a:lnTo>
                    <a:pt x="2" y="315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0" y="332"/>
                  </a:lnTo>
                  <a:lnTo>
                    <a:pt x="3" y="337"/>
                  </a:lnTo>
                  <a:lnTo>
                    <a:pt x="11" y="343"/>
                  </a:lnTo>
                  <a:lnTo>
                    <a:pt x="20" y="345"/>
                  </a:lnTo>
                  <a:lnTo>
                    <a:pt x="20" y="345"/>
                  </a:lnTo>
                  <a:lnTo>
                    <a:pt x="37" y="348"/>
                  </a:lnTo>
                  <a:lnTo>
                    <a:pt x="54" y="354"/>
                  </a:lnTo>
                  <a:lnTo>
                    <a:pt x="69" y="363"/>
                  </a:lnTo>
                  <a:lnTo>
                    <a:pt x="85" y="374"/>
                  </a:lnTo>
                  <a:lnTo>
                    <a:pt x="100" y="387"/>
                  </a:lnTo>
                  <a:lnTo>
                    <a:pt x="115" y="402"/>
                  </a:lnTo>
                  <a:lnTo>
                    <a:pt x="141" y="434"/>
                  </a:lnTo>
                  <a:lnTo>
                    <a:pt x="165" y="467"/>
                  </a:lnTo>
                  <a:lnTo>
                    <a:pt x="188" y="501"/>
                  </a:lnTo>
                  <a:lnTo>
                    <a:pt x="218" y="553"/>
                  </a:lnTo>
                  <a:lnTo>
                    <a:pt x="218" y="553"/>
                  </a:lnTo>
                  <a:lnTo>
                    <a:pt x="219" y="557"/>
                  </a:lnTo>
                  <a:lnTo>
                    <a:pt x="225" y="561"/>
                  </a:lnTo>
                  <a:lnTo>
                    <a:pt x="232" y="564"/>
                  </a:lnTo>
                  <a:lnTo>
                    <a:pt x="242" y="564"/>
                  </a:lnTo>
                  <a:lnTo>
                    <a:pt x="242" y="564"/>
                  </a:lnTo>
                  <a:lnTo>
                    <a:pt x="253" y="564"/>
                  </a:lnTo>
                  <a:lnTo>
                    <a:pt x="266" y="561"/>
                  </a:lnTo>
                  <a:lnTo>
                    <a:pt x="279" y="555"/>
                  </a:lnTo>
                  <a:lnTo>
                    <a:pt x="294" y="549"/>
                  </a:lnTo>
                  <a:lnTo>
                    <a:pt x="305" y="542"/>
                  </a:lnTo>
                  <a:lnTo>
                    <a:pt x="318" y="533"/>
                  </a:lnTo>
                  <a:lnTo>
                    <a:pt x="326" y="523"/>
                  </a:lnTo>
                  <a:lnTo>
                    <a:pt x="333" y="516"/>
                  </a:lnTo>
                  <a:lnTo>
                    <a:pt x="333" y="516"/>
                  </a:lnTo>
                  <a:lnTo>
                    <a:pt x="350" y="482"/>
                  </a:lnTo>
                  <a:lnTo>
                    <a:pt x="378" y="436"/>
                  </a:lnTo>
                  <a:lnTo>
                    <a:pt x="415" y="378"/>
                  </a:lnTo>
                  <a:lnTo>
                    <a:pt x="458" y="311"/>
                  </a:lnTo>
                  <a:lnTo>
                    <a:pt x="506" y="240"/>
                  </a:lnTo>
                  <a:lnTo>
                    <a:pt x="556" y="171"/>
                  </a:lnTo>
                  <a:lnTo>
                    <a:pt x="607" y="104"/>
                  </a:lnTo>
                  <a:lnTo>
                    <a:pt x="657" y="45"/>
                  </a:lnTo>
                  <a:lnTo>
                    <a:pt x="657" y="45"/>
                  </a:lnTo>
                  <a:lnTo>
                    <a:pt x="663" y="35"/>
                  </a:lnTo>
                  <a:lnTo>
                    <a:pt x="666" y="28"/>
                  </a:lnTo>
                  <a:lnTo>
                    <a:pt x="668" y="21"/>
                  </a:lnTo>
                  <a:lnTo>
                    <a:pt x="666" y="13"/>
                  </a:lnTo>
                  <a:lnTo>
                    <a:pt x="666" y="13"/>
                  </a:lnTo>
                  <a:close/>
                </a:path>
              </a:pathLst>
            </a:custGeom>
            <a:solidFill>
              <a:srgbClr val="ed4d4d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>
                <a:latin typeface="KoPub돋움체 Medium"/>
                <a:ea typeface="KoPub돋움체 Medium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861552" y="3539543"/>
            <a:ext cx="8958836" cy="961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  <a:defRPr/>
            </a:pPr>
            <a:r>
              <a:rPr lang="ko-KR" altLang="en-US" sz="2400">
                <a:solidFill>
                  <a:srgbClr val="000066"/>
                </a:solidFill>
                <a:latin typeface="+mj-ea"/>
                <a:ea typeface="+mj-ea"/>
              </a:rPr>
              <a:t>일정 시간 내 계속 반복하는 것이 망각을 없애는데 효과적이며</a:t>
            </a:r>
            <a:r>
              <a:rPr lang="en-US" altLang="ko-KR" sz="2400">
                <a:solidFill>
                  <a:srgbClr val="000066"/>
                </a:solidFill>
                <a:latin typeface="+mj-ea"/>
                <a:ea typeface="+mj-ea"/>
              </a:rPr>
              <a:t>,</a:t>
            </a:r>
            <a:br>
              <a:rPr lang="en-US" altLang="ko-KR" sz="2400">
                <a:solidFill>
                  <a:srgbClr val="000066"/>
                </a:solidFill>
                <a:latin typeface="+mj-ea"/>
                <a:ea typeface="+mj-ea"/>
              </a:rPr>
            </a:br>
            <a:r>
              <a:rPr lang="en-US" altLang="ko-KR" sz="2400">
                <a:solidFill>
                  <a:srgbClr val="ed4d4d"/>
                </a:solidFill>
                <a:latin typeface="+mj-ea"/>
                <a:ea typeface="+mj-ea"/>
              </a:rPr>
              <a:t>TBM</a:t>
            </a:r>
            <a:r>
              <a:rPr lang="ko-KR" altLang="en-US" sz="2400">
                <a:solidFill>
                  <a:srgbClr val="ed4d4d"/>
                </a:solidFill>
                <a:latin typeface="+mj-ea"/>
                <a:ea typeface="+mj-ea"/>
              </a:rPr>
              <a:t>을 통해 안전 작업 방법을 반복 확인</a:t>
            </a:r>
            <a:r>
              <a:rPr lang="ko-KR" altLang="en-US" sz="2400">
                <a:solidFill>
                  <a:srgbClr val="000066"/>
                </a:solidFill>
                <a:latin typeface="+mj-ea"/>
                <a:ea typeface="+mj-ea"/>
              </a:rPr>
              <a:t>하면 사고 예방 가능</a:t>
            </a:r>
            <a:endParaRPr lang="ko-KR" altLang="en-US" sz="2400">
              <a:solidFill>
                <a:srgbClr val="000066"/>
              </a:solidFill>
              <a:latin typeface="+mj-ea"/>
              <a:ea typeface="+mj-ea"/>
            </a:endParaRPr>
          </a:p>
        </p:txBody>
      </p:sp>
      <p:grpSp>
        <p:nvGrpSpPr>
          <p:cNvPr id="19" name="그룹 18"/>
          <p:cNvGrpSpPr/>
          <p:nvPr/>
        </p:nvGrpSpPr>
        <p:grpSpPr>
          <a:xfrm rot="0">
            <a:off x="1520128" y="3708550"/>
            <a:ext cx="285154" cy="269980"/>
            <a:chOff x="346869" y="1820387"/>
            <a:chExt cx="617538" cy="584675"/>
          </a:xfrm>
          <a:solidFill>
            <a:srgbClr val="000000"/>
          </a:solidFill>
        </p:grpSpPr>
        <p:sp>
          <p:nvSpPr>
            <p:cNvPr id="20" name="Freeform 74"/>
            <p:cNvSpPr/>
            <p:nvPr/>
          </p:nvSpPr>
          <p:spPr>
            <a:xfrm flipH="1">
              <a:off x="346869" y="1868487"/>
              <a:ext cx="536575" cy="536575"/>
            </a:xfrm>
            <a:custGeom>
              <a:avLst/>
              <a:gdLst>
                <a:gd name="T0" fmla="*/ 167 w 676"/>
                <a:gd name="T1" fmla="*/ 0 h 676"/>
                <a:gd name="T2" fmla="*/ 158 w 676"/>
                <a:gd name="T3" fmla="*/ 0 h 676"/>
                <a:gd name="T4" fmla="*/ 508 w 676"/>
                <a:gd name="T5" fmla="*/ 73 h 676"/>
                <a:gd name="T6" fmla="*/ 527 w 676"/>
                <a:gd name="T7" fmla="*/ 74 h 676"/>
                <a:gd name="T8" fmla="*/ 562 w 676"/>
                <a:gd name="T9" fmla="*/ 89 h 676"/>
                <a:gd name="T10" fmla="*/ 586 w 676"/>
                <a:gd name="T11" fmla="*/ 114 h 676"/>
                <a:gd name="T12" fmla="*/ 601 w 676"/>
                <a:gd name="T13" fmla="*/ 149 h 676"/>
                <a:gd name="T14" fmla="*/ 603 w 676"/>
                <a:gd name="T15" fmla="*/ 508 h 676"/>
                <a:gd name="T16" fmla="*/ 601 w 676"/>
                <a:gd name="T17" fmla="*/ 527 h 676"/>
                <a:gd name="T18" fmla="*/ 586 w 676"/>
                <a:gd name="T19" fmla="*/ 560 h 676"/>
                <a:gd name="T20" fmla="*/ 562 w 676"/>
                <a:gd name="T21" fmla="*/ 587 h 676"/>
                <a:gd name="T22" fmla="*/ 527 w 676"/>
                <a:gd name="T23" fmla="*/ 601 h 676"/>
                <a:gd name="T24" fmla="*/ 167 w 676"/>
                <a:gd name="T25" fmla="*/ 603 h 676"/>
                <a:gd name="T26" fmla="*/ 149 w 676"/>
                <a:gd name="T27" fmla="*/ 601 h 676"/>
                <a:gd name="T28" fmla="*/ 115 w 676"/>
                <a:gd name="T29" fmla="*/ 587 h 676"/>
                <a:gd name="T30" fmla="*/ 89 w 676"/>
                <a:gd name="T31" fmla="*/ 560 h 676"/>
                <a:gd name="T32" fmla="*/ 76 w 676"/>
                <a:gd name="T33" fmla="*/ 527 h 676"/>
                <a:gd name="T34" fmla="*/ 74 w 676"/>
                <a:gd name="T35" fmla="*/ 408 h 676"/>
                <a:gd name="T36" fmla="*/ 0 w 676"/>
                <a:gd name="T37" fmla="*/ 508 h 676"/>
                <a:gd name="T38" fmla="*/ 2 w 676"/>
                <a:gd name="T39" fmla="*/ 525 h 676"/>
                <a:gd name="T40" fmla="*/ 7 w 676"/>
                <a:gd name="T41" fmla="*/ 557 h 676"/>
                <a:gd name="T42" fmla="*/ 20 w 676"/>
                <a:gd name="T43" fmla="*/ 588 h 676"/>
                <a:gd name="T44" fmla="*/ 39 w 676"/>
                <a:gd name="T45" fmla="*/ 614 h 676"/>
                <a:gd name="T46" fmla="*/ 61 w 676"/>
                <a:gd name="T47" fmla="*/ 637 h 676"/>
                <a:gd name="T48" fmla="*/ 89 w 676"/>
                <a:gd name="T49" fmla="*/ 655 h 676"/>
                <a:gd name="T50" fmla="*/ 119 w 676"/>
                <a:gd name="T51" fmla="*/ 668 h 676"/>
                <a:gd name="T52" fmla="*/ 151 w 676"/>
                <a:gd name="T53" fmla="*/ 674 h 676"/>
                <a:gd name="T54" fmla="*/ 508 w 676"/>
                <a:gd name="T55" fmla="*/ 676 h 676"/>
                <a:gd name="T56" fmla="*/ 525 w 676"/>
                <a:gd name="T57" fmla="*/ 674 h 676"/>
                <a:gd name="T58" fmla="*/ 558 w 676"/>
                <a:gd name="T59" fmla="*/ 668 h 676"/>
                <a:gd name="T60" fmla="*/ 588 w 676"/>
                <a:gd name="T61" fmla="*/ 655 h 676"/>
                <a:gd name="T62" fmla="*/ 616 w 676"/>
                <a:gd name="T63" fmla="*/ 637 h 676"/>
                <a:gd name="T64" fmla="*/ 638 w 676"/>
                <a:gd name="T65" fmla="*/ 614 h 676"/>
                <a:gd name="T66" fmla="*/ 655 w 676"/>
                <a:gd name="T67" fmla="*/ 588 h 676"/>
                <a:gd name="T68" fmla="*/ 668 w 676"/>
                <a:gd name="T69" fmla="*/ 557 h 676"/>
                <a:gd name="T70" fmla="*/ 676 w 676"/>
                <a:gd name="T71" fmla="*/ 525 h 676"/>
                <a:gd name="T72" fmla="*/ 676 w 676"/>
                <a:gd name="T73" fmla="*/ 168 h 676"/>
                <a:gd name="T74" fmla="*/ 676 w 676"/>
                <a:gd name="T75" fmla="*/ 151 h 676"/>
                <a:gd name="T76" fmla="*/ 668 w 676"/>
                <a:gd name="T77" fmla="*/ 117 h 676"/>
                <a:gd name="T78" fmla="*/ 655 w 676"/>
                <a:gd name="T79" fmla="*/ 87 h 676"/>
                <a:gd name="T80" fmla="*/ 638 w 676"/>
                <a:gd name="T81" fmla="*/ 61 h 676"/>
                <a:gd name="T82" fmla="*/ 616 w 676"/>
                <a:gd name="T83" fmla="*/ 37 h 676"/>
                <a:gd name="T84" fmla="*/ 588 w 676"/>
                <a:gd name="T85" fmla="*/ 20 h 676"/>
                <a:gd name="T86" fmla="*/ 558 w 676"/>
                <a:gd name="T87" fmla="*/ 7 h 676"/>
                <a:gd name="T88" fmla="*/ 525 w 676"/>
                <a:gd name="T89" fmla="*/ 0 h 676"/>
                <a:gd name="T90" fmla="*/ 508 w 676"/>
                <a:gd name="T91" fmla="*/ 0 h 6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76" h="676">
                  <a:moveTo>
                    <a:pt x="508" y="0"/>
                  </a:moveTo>
                  <a:lnTo>
                    <a:pt x="167" y="0"/>
                  </a:lnTo>
                  <a:lnTo>
                    <a:pt x="167" y="0"/>
                  </a:lnTo>
                  <a:lnTo>
                    <a:pt x="158" y="0"/>
                  </a:lnTo>
                  <a:lnTo>
                    <a:pt x="197" y="73"/>
                  </a:lnTo>
                  <a:lnTo>
                    <a:pt x="508" y="73"/>
                  </a:lnTo>
                  <a:lnTo>
                    <a:pt x="508" y="73"/>
                  </a:lnTo>
                  <a:lnTo>
                    <a:pt x="527" y="74"/>
                  </a:lnTo>
                  <a:lnTo>
                    <a:pt x="545" y="80"/>
                  </a:lnTo>
                  <a:lnTo>
                    <a:pt x="562" y="89"/>
                  </a:lnTo>
                  <a:lnTo>
                    <a:pt x="575" y="101"/>
                  </a:lnTo>
                  <a:lnTo>
                    <a:pt x="586" y="114"/>
                  </a:lnTo>
                  <a:lnTo>
                    <a:pt x="596" y="130"/>
                  </a:lnTo>
                  <a:lnTo>
                    <a:pt x="601" y="149"/>
                  </a:lnTo>
                  <a:lnTo>
                    <a:pt x="603" y="168"/>
                  </a:lnTo>
                  <a:lnTo>
                    <a:pt x="603" y="508"/>
                  </a:lnTo>
                  <a:lnTo>
                    <a:pt x="603" y="508"/>
                  </a:lnTo>
                  <a:lnTo>
                    <a:pt x="601" y="527"/>
                  </a:lnTo>
                  <a:lnTo>
                    <a:pt x="596" y="544"/>
                  </a:lnTo>
                  <a:lnTo>
                    <a:pt x="586" y="560"/>
                  </a:lnTo>
                  <a:lnTo>
                    <a:pt x="575" y="575"/>
                  </a:lnTo>
                  <a:lnTo>
                    <a:pt x="562" y="587"/>
                  </a:lnTo>
                  <a:lnTo>
                    <a:pt x="545" y="596"/>
                  </a:lnTo>
                  <a:lnTo>
                    <a:pt x="527" y="601"/>
                  </a:lnTo>
                  <a:lnTo>
                    <a:pt x="508" y="603"/>
                  </a:lnTo>
                  <a:lnTo>
                    <a:pt x="167" y="603"/>
                  </a:lnTo>
                  <a:lnTo>
                    <a:pt x="167" y="603"/>
                  </a:lnTo>
                  <a:lnTo>
                    <a:pt x="149" y="601"/>
                  </a:lnTo>
                  <a:lnTo>
                    <a:pt x="132" y="596"/>
                  </a:lnTo>
                  <a:lnTo>
                    <a:pt x="115" y="587"/>
                  </a:lnTo>
                  <a:lnTo>
                    <a:pt x="100" y="575"/>
                  </a:lnTo>
                  <a:lnTo>
                    <a:pt x="89" y="560"/>
                  </a:lnTo>
                  <a:lnTo>
                    <a:pt x="82" y="544"/>
                  </a:lnTo>
                  <a:lnTo>
                    <a:pt x="76" y="527"/>
                  </a:lnTo>
                  <a:lnTo>
                    <a:pt x="74" y="508"/>
                  </a:lnTo>
                  <a:lnTo>
                    <a:pt x="74" y="408"/>
                  </a:lnTo>
                  <a:lnTo>
                    <a:pt x="0" y="330"/>
                  </a:lnTo>
                  <a:lnTo>
                    <a:pt x="0" y="508"/>
                  </a:lnTo>
                  <a:lnTo>
                    <a:pt x="0" y="508"/>
                  </a:lnTo>
                  <a:lnTo>
                    <a:pt x="2" y="525"/>
                  </a:lnTo>
                  <a:lnTo>
                    <a:pt x="3" y="542"/>
                  </a:lnTo>
                  <a:lnTo>
                    <a:pt x="7" y="557"/>
                  </a:lnTo>
                  <a:lnTo>
                    <a:pt x="13" y="573"/>
                  </a:lnTo>
                  <a:lnTo>
                    <a:pt x="20" y="588"/>
                  </a:lnTo>
                  <a:lnTo>
                    <a:pt x="30" y="601"/>
                  </a:lnTo>
                  <a:lnTo>
                    <a:pt x="39" y="614"/>
                  </a:lnTo>
                  <a:lnTo>
                    <a:pt x="50" y="626"/>
                  </a:lnTo>
                  <a:lnTo>
                    <a:pt x="61" y="637"/>
                  </a:lnTo>
                  <a:lnTo>
                    <a:pt x="74" y="646"/>
                  </a:lnTo>
                  <a:lnTo>
                    <a:pt x="89" y="655"/>
                  </a:lnTo>
                  <a:lnTo>
                    <a:pt x="102" y="663"/>
                  </a:lnTo>
                  <a:lnTo>
                    <a:pt x="119" y="668"/>
                  </a:lnTo>
                  <a:lnTo>
                    <a:pt x="134" y="672"/>
                  </a:lnTo>
                  <a:lnTo>
                    <a:pt x="151" y="674"/>
                  </a:lnTo>
                  <a:lnTo>
                    <a:pt x="167" y="676"/>
                  </a:lnTo>
                  <a:lnTo>
                    <a:pt x="508" y="676"/>
                  </a:lnTo>
                  <a:lnTo>
                    <a:pt x="508" y="676"/>
                  </a:lnTo>
                  <a:lnTo>
                    <a:pt x="525" y="674"/>
                  </a:lnTo>
                  <a:lnTo>
                    <a:pt x="542" y="672"/>
                  </a:lnTo>
                  <a:lnTo>
                    <a:pt x="558" y="668"/>
                  </a:lnTo>
                  <a:lnTo>
                    <a:pt x="573" y="663"/>
                  </a:lnTo>
                  <a:lnTo>
                    <a:pt x="588" y="655"/>
                  </a:lnTo>
                  <a:lnTo>
                    <a:pt x="603" y="646"/>
                  </a:lnTo>
                  <a:lnTo>
                    <a:pt x="616" y="637"/>
                  </a:lnTo>
                  <a:lnTo>
                    <a:pt x="627" y="626"/>
                  </a:lnTo>
                  <a:lnTo>
                    <a:pt x="638" y="614"/>
                  </a:lnTo>
                  <a:lnTo>
                    <a:pt x="648" y="601"/>
                  </a:lnTo>
                  <a:lnTo>
                    <a:pt x="655" y="588"/>
                  </a:lnTo>
                  <a:lnTo>
                    <a:pt x="663" y="573"/>
                  </a:lnTo>
                  <a:lnTo>
                    <a:pt x="668" y="557"/>
                  </a:lnTo>
                  <a:lnTo>
                    <a:pt x="674" y="542"/>
                  </a:lnTo>
                  <a:lnTo>
                    <a:pt x="676" y="525"/>
                  </a:lnTo>
                  <a:lnTo>
                    <a:pt x="676" y="508"/>
                  </a:lnTo>
                  <a:lnTo>
                    <a:pt x="676" y="168"/>
                  </a:lnTo>
                  <a:lnTo>
                    <a:pt x="676" y="168"/>
                  </a:lnTo>
                  <a:lnTo>
                    <a:pt x="676" y="151"/>
                  </a:lnTo>
                  <a:lnTo>
                    <a:pt x="674" y="134"/>
                  </a:lnTo>
                  <a:lnTo>
                    <a:pt x="668" y="117"/>
                  </a:lnTo>
                  <a:lnTo>
                    <a:pt x="663" y="102"/>
                  </a:lnTo>
                  <a:lnTo>
                    <a:pt x="655" y="87"/>
                  </a:lnTo>
                  <a:lnTo>
                    <a:pt x="648" y="74"/>
                  </a:lnTo>
                  <a:lnTo>
                    <a:pt x="638" y="61"/>
                  </a:lnTo>
                  <a:lnTo>
                    <a:pt x="627" y="48"/>
                  </a:lnTo>
                  <a:lnTo>
                    <a:pt x="616" y="37"/>
                  </a:lnTo>
                  <a:lnTo>
                    <a:pt x="603" y="28"/>
                  </a:lnTo>
                  <a:lnTo>
                    <a:pt x="588" y="20"/>
                  </a:lnTo>
                  <a:lnTo>
                    <a:pt x="573" y="13"/>
                  </a:lnTo>
                  <a:lnTo>
                    <a:pt x="558" y="7"/>
                  </a:lnTo>
                  <a:lnTo>
                    <a:pt x="542" y="4"/>
                  </a:lnTo>
                  <a:lnTo>
                    <a:pt x="525" y="0"/>
                  </a:lnTo>
                  <a:lnTo>
                    <a:pt x="508" y="0"/>
                  </a:lnTo>
                  <a:lnTo>
                    <a:pt x="50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>
                <a:latin typeface="KoPub돋움체 Medium"/>
                <a:ea typeface="KoPub돋움체 Medium"/>
              </a:endParaRPr>
            </a:p>
          </p:txBody>
        </p:sp>
        <p:sp>
          <p:nvSpPr>
            <p:cNvPr id="21" name="Freeform 33"/>
            <p:cNvSpPr/>
            <p:nvPr/>
          </p:nvSpPr>
          <p:spPr>
            <a:xfrm>
              <a:off x="434181" y="1820387"/>
              <a:ext cx="530226" cy="447675"/>
            </a:xfrm>
            <a:custGeom>
              <a:avLst/>
              <a:gdLst>
                <a:gd name="T0" fmla="*/ 666 w 668"/>
                <a:gd name="T1" fmla="*/ 13 h 564"/>
                <a:gd name="T2" fmla="*/ 657 w 668"/>
                <a:gd name="T3" fmla="*/ 4 h 564"/>
                <a:gd name="T4" fmla="*/ 640 w 668"/>
                <a:gd name="T5" fmla="*/ 0 h 564"/>
                <a:gd name="T6" fmla="*/ 631 w 668"/>
                <a:gd name="T7" fmla="*/ 0 h 564"/>
                <a:gd name="T8" fmla="*/ 597 w 668"/>
                <a:gd name="T9" fmla="*/ 9 h 564"/>
                <a:gd name="T10" fmla="*/ 577 w 668"/>
                <a:gd name="T11" fmla="*/ 22 h 564"/>
                <a:gd name="T12" fmla="*/ 556 w 668"/>
                <a:gd name="T13" fmla="*/ 39 h 564"/>
                <a:gd name="T14" fmla="*/ 493 w 668"/>
                <a:gd name="T15" fmla="*/ 114 h 564"/>
                <a:gd name="T16" fmla="*/ 445 w 668"/>
                <a:gd name="T17" fmla="*/ 179 h 564"/>
                <a:gd name="T18" fmla="*/ 305 w 668"/>
                <a:gd name="T19" fmla="*/ 386 h 564"/>
                <a:gd name="T20" fmla="*/ 286 w 668"/>
                <a:gd name="T21" fmla="*/ 413 h 564"/>
                <a:gd name="T22" fmla="*/ 251 w 668"/>
                <a:gd name="T23" fmla="*/ 363 h 564"/>
                <a:gd name="T24" fmla="*/ 208 w 668"/>
                <a:gd name="T25" fmla="*/ 315 h 564"/>
                <a:gd name="T26" fmla="*/ 171 w 668"/>
                <a:gd name="T27" fmla="*/ 287 h 564"/>
                <a:gd name="T28" fmla="*/ 143 w 668"/>
                <a:gd name="T29" fmla="*/ 272 h 564"/>
                <a:gd name="T30" fmla="*/ 113 w 668"/>
                <a:gd name="T31" fmla="*/ 265 h 564"/>
                <a:gd name="T32" fmla="*/ 98 w 668"/>
                <a:gd name="T33" fmla="*/ 261 h 564"/>
                <a:gd name="T34" fmla="*/ 65 w 668"/>
                <a:gd name="T35" fmla="*/ 266 h 564"/>
                <a:gd name="T36" fmla="*/ 33 w 668"/>
                <a:gd name="T37" fmla="*/ 281 h 564"/>
                <a:gd name="T38" fmla="*/ 9 w 668"/>
                <a:gd name="T39" fmla="*/ 304 h 564"/>
                <a:gd name="T40" fmla="*/ 0 w 668"/>
                <a:gd name="T41" fmla="*/ 324 h 564"/>
                <a:gd name="T42" fmla="*/ 0 w 668"/>
                <a:gd name="T43" fmla="*/ 332 h 564"/>
                <a:gd name="T44" fmla="*/ 11 w 668"/>
                <a:gd name="T45" fmla="*/ 343 h 564"/>
                <a:gd name="T46" fmla="*/ 20 w 668"/>
                <a:gd name="T47" fmla="*/ 345 h 564"/>
                <a:gd name="T48" fmla="*/ 54 w 668"/>
                <a:gd name="T49" fmla="*/ 354 h 564"/>
                <a:gd name="T50" fmla="*/ 85 w 668"/>
                <a:gd name="T51" fmla="*/ 374 h 564"/>
                <a:gd name="T52" fmla="*/ 115 w 668"/>
                <a:gd name="T53" fmla="*/ 402 h 564"/>
                <a:gd name="T54" fmla="*/ 165 w 668"/>
                <a:gd name="T55" fmla="*/ 467 h 564"/>
                <a:gd name="T56" fmla="*/ 218 w 668"/>
                <a:gd name="T57" fmla="*/ 553 h 564"/>
                <a:gd name="T58" fmla="*/ 219 w 668"/>
                <a:gd name="T59" fmla="*/ 557 h 564"/>
                <a:gd name="T60" fmla="*/ 232 w 668"/>
                <a:gd name="T61" fmla="*/ 564 h 564"/>
                <a:gd name="T62" fmla="*/ 242 w 668"/>
                <a:gd name="T63" fmla="*/ 564 h 564"/>
                <a:gd name="T64" fmla="*/ 266 w 668"/>
                <a:gd name="T65" fmla="*/ 561 h 564"/>
                <a:gd name="T66" fmla="*/ 294 w 668"/>
                <a:gd name="T67" fmla="*/ 549 h 564"/>
                <a:gd name="T68" fmla="*/ 318 w 668"/>
                <a:gd name="T69" fmla="*/ 533 h 564"/>
                <a:gd name="T70" fmla="*/ 333 w 668"/>
                <a:gd name="T71" fmla="*/ 516 h 564"/>
                <a:gd name="T72" fmla="*/ 350 w 668"/>
                <a:gd name="T73" fmla="*/ 482 h 564"/>
                <a:gd name="T74" fmla="*/ 415 w 668"/>
                <a:gd name="T75" fmla="*/ 378 h 564"/>
                <a:gd name="T76" fmla="*/ 506 w 668"/>
                <a:gd name="T77" fmla="*/ 240 h 564"/>
                <a:gd name="T78" fmla="*/ 607 w 668"/>
                <a:gd name="T79" fmla="*/ 104 h 564"/>
                <a:gd name="T80" fmla="*/ 657 w 668"/>
                <a:gd name="T81" fmla="*/ 45 h 564"/>
                <a:gd name="T82" fmla="*/ 666 w 668"/>
                <a:gd name="T83" fmla="*/ 28 h 564"/>
                <a:gd name="T84" fmla="*/ 666 w 668"/>
                <a:gd name="T85" fmla="*/ 13 h 5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68" h="564">
                  <a:moveTo>
                    <a:pt x="666" y="13"/>
                  </a:moveTo>
                  <a:lnTo>
                    <a:pt x="666" y="13"/>
                  </a:lnTo>
                  <a:lnTo>
                    <a:pt x="663" y="9"/>
                  </a:lnTo>
                  <a:lnTo>
                    <a:pt x="657" y="4"/>
                  </a:lnTo>
                  <a:lnTo>
                    <a:pt x="650" y="2"/>
                  </a:lnTo>
                  <a:lnTo>
                    <a:pt x="640" y="0"/>
                  </a:lnTo>
                  <a:lnTo>
                    <a:pt x="640" y="0"/>
                  </a:lnTo>
                  <a:lnTo>
                    <a:pt x="631" y="0"/>
                  </a:lnTo>
                  <a:lnTo>
                    <a:pt x="620" y="2"/>
                  </a:lnTo>
                  <a:lnTo>
                    <a:pt x="597" y="9"/>
                  </a:lnTo>
                  <a:lnTo>
                    <a:pt x="586" y="15"/>
                  </a:lnTo>
                  <a:lnTo>
                    <a:pt x="577" y="22"/>
                  </a:lnTo>
                  <a:lnTo>
                    <a:pt x="566" y="30"/>
                  </a:lnTo>
                  <a:lnTo>
                    <a:pt x="556" y="39"/>
                  </a:lnTo>
                  <a:lnTo>
                    <a:pt x="556" y="39"/>
                  </a:lnTo>
                  <a:lnTo>
                    <a:pt x="493" y="114"/>
                  </a:lnTo>
                  <a:lnTo>
                    <a:pt x="469" y="145"/>
                  </a:lnTo>
                  <a:lnTo>
                    <a:pt x="445" y="179"/>
                  </a:lnTo>
                  <a:lnTo>
                    <a:pt x="387" y="259"/>
                  </a:lnTo>
                  <a:lnTo>
                    <a:pt x="305" y="386"/>
                  </a:lnTo>
                  <a:lnTo>
                    <a:pt x="286" y="413"/>
                  </a:lnTo>
                  <a:lnTo>
                    <a:pt x="286" y="413"/>
                  </a:lnTo>
                  <a:lnTo>
                    <a:pt x="270" y="387"/>
                  </a:lnTo>
                  <a:lnTo>
                    <a:pt x="251" y="363"/>
                  </a:lnTo>
                  <a:lnTo>
                    <a:pt x="231" y="339"/>
                  </a:lnTo>
                  <a:lnTo>
                    <a:pt x="208" y="315"/>
                  </a:lnTo>
                  <a:lnTo>
                    <a:pt x="184" y="296"/>
                  </a:lnTo>
                  <a:lnTo>
                    <a:pt x="171" y="287"/>
                  </a:lnTo>
                  <a:lnTo>
                    <a:pt x="156" y="279"/>
                  </a:lnTo>
                  <a:lnTo>
                    <a:pt x="143" y="272"/>
                  </a:lnTo>
                  <a:lnTo>
                    <a:pt x="128" y="268"/>
                  </a:lnTo>
                  <a:lnTo>
                    <a:pt x="113" y="265"/>
                  </a:lnTo>
                  <a:lnTo>
                    <a:pt x="98" y="261"/>
                  </a:lnTo>
                  <a:lnTo>
                    <a:pt x="98" y="261"/>
                  </a:lnTo>
                  <a:lnTo>
                    <a:pt x="82" y="263"/>
                  </a:lnTo>
                  <a:lnTo>
                    <a:pt x="65" y="266"/>
                  </a:lnTo>
                  <a:lnTo>
                    <a:pt x="48" y="274"/>
                  </a:lnTo>
                  <a:lnTo>
                    <a:pt x="33" y="281"/>
                  </a:lnTo>
                  <a:lnTo>
                    <a:pt x="20" y="292"/>
                  </a:lnTo>
                  <a:lnTo>
                    <a:pt x="9" y="304"/>
                  </a:lnTo>
                  <a:lnTo>
                    <a:pt x="2" y="315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0" y="332"/>
                  </a:lnTo>
                  <a:lnTo>
                    <a:pt x="3" y="337"/>
                  </a:lnTo>
                  <a:lnTo>
                    <a:pt x="11" y="343"/>
                  </a:lnTo>
                  <a:lnTo>
                    <a:pt x="20" y="345"/>
                  </a:lnTo>
                  <a:lnTo>
                    <a:pt x="20" y="345"/>
                  </a:lnTo>
                  <a:lnTo>
                    <a:pt x="37" y="348"/>
                  </a:lnTo>
                  <a:lnTo>
                    <a:pt x="54" y="354"/>
                  </a:lnTo>
                  <a:lnTo>
                    <a:pt x="69" y="363"/>
                  </a:lnTo>
                  <a:lnTo>
                    <a:pt x="85" y="374"/>
                  </a:lnTo>
                  <a:lnTo>
                    <a:pt x="100" y="387"/>
                  </a:lnTo>
                  <a:lnTo>
                    <a:pt x="115" y="402"/>
                  </a:lnTo>
                  <a:lnTo>
                    <a:pt x="141" y="434"/>
                  </a:lnTo>
                  <a:lnTo>
                    <a:pt x="165" y="467"/>
                  </a:lnTo>
                  <a:lnTo>
                    <a:pt x="188" y="501"/>
                  </a:lnTo>
                  <a:lnTo>
                    <a:pt x="218" y="553"/>
                  </a:lnTo>
                  <a:lnTo>
                    <a:pt x="218" y="553"/>
                  </a:lnTo>
                  <a:lnTo>
                    <a:pt x="219" y="557"/>
                  </a:lnTo>
                  <a:lnTo>
                    <a:pt x="225" y="561"/>
                  </a:lnTo>
                  <a:lnTo>
                    <a:pt x="232" y="564"/>
                  </a:lnTo>
                  <a:lnTo>
                    <a:pt x="242" y="564"/>
                  </a:lnTo>
                  <a:lnTo>
                    <a:pt x="242" y="564"/>
                  </a:lnTo>
                  <a:lnTo>
                    <a:pt x="253" y="564"/>
                  </a:lnTo>
                  <a:lnTo>
                    <a:pt x="266" y="561"/>
                  </a:lnTo>
                  <a:lnTo>
                    <a:pt x="279" y="555"/>
                  </a:lnTo>
                  <a:lnTo>
                    <a:pt x="294" y="549"/>
                  </a:lnTo>
                  <a:lnTo>
                    <a:pt x="305" y="542"/>
                  </a:lnTo>
                  <a:lnTo>
                    <a:pt x="318" y="533"/>
                  </a:lnTo>
                  <a:lnTo>
                    <a:pt x="326" y="523"/>
                  </a:lnTo>
                  <a:lnTo>
                    <a:pt x="333" y="516"/>
                  </a:lnTo>
                  <a:lnTo>
                    <a:pt x="333" y="516"/>
                  </a:lnTo>
                  <a:lnTo>
                    <a:pt x="350" y="482"/>
                  </a:lnTo>
                  <a:lnTo>
                    <a:pt x="378" y="436"/>
                  </a:lnTo>
                  <a:lnTo>
                    <a:pt x="415" y="378"/>
                  </a:lnTo>
                  <a:lnTo>
                    <a:pt x="458" y="311"/>
                  </a:lnTo>
                  <a:lnTo>
                    <a:pt x="506" y="240"/>
                  </a:lnTo>
                  <a:lnTo>
                    <a:pt x="556" y="171"/>
                  </a:lnTo>
                  <a:lnTo>
                    <a:pt x="607" y="104"/>
                  </a:lnTo>
                  <a:lnTo>
                    <a:pt x="657" y="45"/>
                  </a:lnTo>
                  <a:lnTo>
                    <a:pt x="657" y="45"/>
                  </a:lnTo>
                  <a:lnTo>
                    <a:pt x="663" y="35"/>
                  </a:lnTo>
                  <a:lnTo>
                    <a:pt x="666" y="28"/>
                  </a:lnTo>
                  <a:lnTo>
                    <a:pt x="668" y="21"/>
                  </a:lnTo>
                  <a:lnTo>
                    <a:pt x="666" y="13"/>
                  </a:lnTo>
                  <a:lnTo>
                    <a:pt x="666" y="13"/>
                  </a:lnTo>
                  <a:close/>
                </a:path>
              </a:pathLst>
            </a:custGeom>
            <a:solidFill>
              <a:srgbClr val="ed4d4d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>
                <a:latin typeface="KoPub돋움체 Medium"/>
                <a:ea typeface="KoPub돋움체 Medium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861552" y="4772291"/>
            <a:ext cx="8958836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lvl="0">
              <a:defRPr/>
            </a:pPr>
            <a:r>
              <a:rPr lang="en-US" altLang="ko-KR" sz="2400">
                <a:solidFill>
                  <a:srgbClr val="ed4d4d"/>
                </a:solidFill>
                <a:latin typeface="+mj-ea"/>
                <a:ea typeface="+mj-ea"/>
              </a:rPr>
              <a:t>TBM </a:t>
            </a:r>
            <a:r>
              <a:rPr lang="ko-KR" altLang="en-US" sz="2400">
                <a:solidFill>
                  <a:srgbClr val="ed4d4d"/>
                </a:solidFill>
                <a:latin typeface="+mj-ea"/>
                <a:ea typeface="+mj-ea"/>
              </a:rPr>
              <a:t>실시 전</a:t>
            </a:r>
            <a:r>
              <a:rPr lang="ko-KR" altLang="en-US" sz="2400">
                <a:solidFill>
                  <a:srgbClr val="000066"/>
                </a:solidFill>
                <a:latin typeface="+mj-ea"/>
                <a:ea typeface="+mj-ea"/>
              </a:rPr>
              <a:t> 그 날의 </a:t>
            </a:r>
            <a:r>
              <a:rPr lang="ko-KR" altLang="en-US" sz="2400">
                <a:solidFill>
                  <a:srgbClr val="ed4d4d"/>
                </a:solidFill>
                <a:latin typeface="+mj-ea"/>
                <a:ea typeface="+mj-ea"/>
              </a:rPr>
              <a:t>“핵심 안전수칙”</a:t>
            </a:r>
            <a:r>
              <a:rPr lang="ko-KR" altLang="en-US" sz="2400">
                <a:solidFill>
                  <a:srgbClr val="000066"/>
                </a:solidFill>
                <a:latin typeface="+mj-ea"/>
                <a:ea typeface="+mj-ea"/>
              </a:rPr>
              <a:t>을 사전에 꼼꼼히 준비</a:t>
            </a:r>
            <a:endParaRPr lang="ko-KR" altLang="en-US" sz="2400">
              <a:solidFill>
                <a:srgbClr val="000066"/>
              </a:solidFill>
              <a:latin typeface="+mj-ea"/>
              <a:ea typeface="+mj-ea"/>
            </a:endParaRPr>
          </a:p>
        </p:txBody>
      </p:sp>
      <p:grpSp>
        <p:nvGrpSpPr>
          <p:cNvPr id="23" name="그룹 22"/>
          <p:cNvGrpSpPr/>
          <p:nvPr/>
        </p:nvGrpSpPr>
        <p:grpSpPr>
          <a:xfrm rot="0">
            <a:off x="1520128" y="4868133"/>
            <a:ext cx="285154" cy="269980"/>
            <a:chOff x="346869" y="1820387"/>
            <a:chExt cx="617538" cy="584675"/>
          </a:xfrm>
          <a:solidFill>
            <a:srgbClr val="000000"/>
          </a:solidFill>
        </p:grpSpPr>
        <p:sp>
          <p:nvSpPr>
            <p:cNvPr id="24" name="Freeform 74"/>
            <p:cNvSpPr/>
            <p:nvPr/>
          </p:nvSpPr>
          <p:spPr>
            <a:xfrm flipH="1">
              <a:off x="346869" y="1868487"/>
              <a:ext cx="536575" cy="536575"/>
            </a:xfrm>
            <a:custGeom>
              <a:avLst/>
              <a:gdLst>
                <a:gd name="T0" fmla="*/ 167 w 676"/>
                <a:gd name="T1" fmla="*/ 0 h 676"/>
                <a:gd name="T2" fmla="*/ 158 w 676"/>
                <a:gd name="T3" fmla="*/ 0 h 676"/>
                <a:gd name="T4" fmla="*/ 508 w 676"/>
                <a:gd name="T5" fmla="*/ 73 h 676"/>
                <a:gd name="T6" fmla="*/ 527 w 676"/>
                <a:gd name="T7" fmla="*/ 74 h 676"/>
                <a:gd name="T8" fmla="*/ 562 w 676"/>
                <a:gd name="T9" fmla="*/ 89 h 676"/>
                <a:gd name="T10" fmla="*/ 586 w 676"/>
                <a:gd name="T11" fmla="*/ 114 h 676"/>
                <a:gd name="T12" fmla="*/ 601 w 676"/>
                <a:gd name="T13" fmla="*/ 149 h 676"/>
                <a:gd name="T14" fmla="*/ 603 w 676"/>
                <a:gd name="T15" fmla="*/ 508 h 676"/>
                <a:gd name="T16" fmla="*/ 601 w 676"/>
                <a:gd name="T17" fmla="*/ 527 h 676"/>
                <a:gd name="T18" fmla="*/ 586 w 676"/>
                <a:gd name="T19" fmla="*/ 560 h 676"/>
                <a:gd name="T20" fmla="*/ 562 w 676"/>
                <a:gd name="T21" fmla="*/ 587 h 676"/>
                <a:gd name="T22" fmla="*/ 527 w 676"/>
                <a:gd name="T23" fmla="*/ 601 h 676"/>
                <a:gd name="T24" fmla="*/ 167 w 676"/>
                <a:gd name="T25" fmla="*/ 603 h 676"/>
                <a:gd name="T26" fmla="*/ 149 w 676"/>
                <a:gd name="T27" fmla="*/ 601 h 676"/>
                <a:gd name="T28" fmla="*/ 115 w 676"/>
                <a:gd name="T29" fmla="*/ 587 h 676"/>
                <a:gd name="T30" fmla="*/ 89 w 676"/>
                <a:gd name="T31" fmla="*/ 560 h 676"/>
                <a:gd name="T32" fmla="*/ 76 w 676"/>
                <a:gd name="T33" fmla="*/ 527 h 676"/>
                <a:gd name="T34" fmla="*/ 74 w 676"/>
                <a:gd name="T35" fmla="*/ 408 h 676"/>
                <a:gd name="T36" fmla="*/ 0 w 676"/>
                <a:gd name="T37" fmla="*/ 508 h 676"/>
                <a:gd name="T38" fmla="*/ 2 w 676"/>
                <a:gd name="T39" fmla="*/ 525 h 676"/>
                <a:gd name="T40" fmla="*/ 7 w 676"/>
                <a:gd name="T41" fmla="*/ 557 h 676"/>
                <a:gd name="T42" fmla="*/ 20 w 676"/>
                <a:gd name="T43" fmla="*/ 588 h 676"/>
                <a:gd name="T44" fmla="*/ 39 w 676"/>
                <a:gd name="T45" fmla="*/ 614 h 676"/>
                <a:gd name="T46" fmla="*/ 61 w 676"/>
                <a:gd name="T47" fmla="*/ 637 h 676"/>
                <a:gd name="T48" fmla="*/ 89 w 676"/>
                <a:gd name="T49" fmla="*/ 655 h 676"/>
                <a:gd name="T50" fmla="*/ 119 w 676"/>
                <a:gd name="T51" fmla="*/ 668 h 676"/>
                <a:gd name="T52" fmla="*/ 151 w 676"/>
                <a:gd name="T53" fmla="*/ 674 h 676"/>
                <a:gd name="T54" fmla="*/ 508 w 676"/>
                <a:gd name="T55" fmla="*/ 676 h 676"/>
                <a:gd name="T56" fmla="*/ 525 w 676"/>
                <a:gd name="T57" fmla="*/ 674 h 676"/>
                <a:gd name="T58" fmla="*/ 558 w 676"/>
                <a:gd name="T59" fmla="*/ 668 h 676"/>
                <a:gd name="T60" fmla="*/ 588 w 676"/>
                <a:gd name="T61" fmla="*/ 655 h 676"/>
                <a:gd name="T62" fmla="*/ 616 w 676"/>
                <a:gd name="T63" fmla="*/ 637 h 676"/>
                <a:gd name="T64" fmla="*/ 638 w 676"/>
                <a:gd name="T65" fmla="*/ 614 h 676"/>
                <a:gd name="T66" fmla="*/ 655 w 676"/>
                <a:gd name="T67" fmla="*/ 588 h 676"/>
                <a:gd name="T68" fmla="*/ 668 w 676"/>
                <a:gd name="T69" fmla="*/ 557 h 676"/>
                <a:gd name="T70" fmla="*/ 676 w 676"/>
                <a:gd name="T71" fmla="*/ 525 h 676"/>
                <a:gd name="T72" fmla="*/ 676 w 676"/>
                <a:gd name="T73" fmla="*/ 168 h 676"/>
                <a:gd name="T74" fmla="*/ 676 w 676"/>
                <a:gd name="T75" fmla="*/ 151 h 676"/>
                <a:gd name="T76" fmla="*/ 668 w 676"/>
                <a:gd name="T77" fmla="*/ 117 h 676"/>
                <a:gd name="T78" fmla="*/ 655 w 676"/>
                <a:gd name="T79" fmla="*/ 87 h 676"/>
                <a:gd name="T80" fmla="*/ 638 w 676"/>
                <a:gd name="T81" fmla="*/ 61 h 676"/>
                <a:gd name="T82" fmla="*/ 616 w 676"/>
                <a:gd name="T83" fmla="*/ 37 h 676"/>
                <a:gd name="T84" fmla="*/ 588 w 676"/>
                <a:gd name="T85" fmla="*/ 20 h 676"/>
                <a:gd name="T86" fmla="*/ 558 w 676"/>
                <a:gd name="T87" fmla="*/ 7 h 676"/>
                <a:gd name="T88" fmla="*/ 525 w 676"/>
                <a:gd name="T89" fmla="*/ 0 h 676"/>
                <a:gd name="T90" fmla="*/ 508 w 676"/>
                <a:gd name="T91" fmla="*/ 0 h 6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76" h="676">
                  <a:moveTo>
                    <a:pt x="508" y="0"/>
                  </a:moveTo>
                  <a:lnTo>
                    <a:pt x="167" y="0"/>
                  </a:lnTo>
                  <a:lnTo>
                    <a:pt x="167" y="0"/>
                  </a:lnTo>
                  <a:lnTo>
                    <a:pt x="158" y="0"/>
                  </a:lnTo>
                  <a:lnTo>
                    <a:pt x="197" y="73"/>
                  </a:lnTo>
                  <a:lnTo>
                    <a:pt x="508" y="73"/>
                  </a:lnTo>
                  <a:lnTo>
                    <a:pt x="508" y="73"/>
                  </a:lnTo>
                  <a:lnTo>
                    <a:pt x="527" y="74"/>
                  </a:lnTo>
                  <a:lnTo>
                    <a:pt x="545" y="80"/>
                  </a:lnTo>
                  <a:lnTo>
                    <a:pt x="562" y="89"/>
                  </a:lnTo>
                  <a:lnTo>
                    <a:pt x="575" y="101"/>
                  </a:lnTo>
                  <a:lnTo>
                    <a:pt x="586" y="114"/>
                  </a:lnTo>
                  <a:lnTo>
                    <a:pt x="596" y="130"/>
                  </a:lnTo>
                  <a:lnTo>
                    <a:pt x="601" y="149"/>
                  </a:lnTo>
                  <a:lnTo>
                    <a:pt x="603" y="168"/>
                  </a:lnTo>
                  <a:lnTo>
                    <a:pt x="603" y="508"/>
                  </a:lnTo>
                  <a:lnTo>
                    <a:pt x="603" y="508"/>
                  </a:lnTo>
                  <a:lnTo>
                    <a:pt x="601" y="527"/>
                  </a:lnTo>
                  <a:lnTo>
                    <a:pt x="596" y="544"/>
                  </a:lnTo>
                  <a:lnTo>
                    <a:pt x="586" y="560"/>
                  </a:lnTo>
                  <a:lnTo>
                    <a:pt x="575" y="575"/>
                  </a:lnTo>
                  <a:lnTo>
                    <a:pt x="562" y="587"/>
                  </a:lnTo>
                  <a:lnTo>
                    <a:pt x="545" y="596"/>
                  </a:lnTo>
                  <a:lnTo>
                    <a:pt x="527" y="601"/>
                  </a:lnTo>
                  <a:lnTo>
                    <a:pt x="508" y="603"/>
                  </a:lnTo>
                  <a:lnTo>
                    <a:pt x="167" y="603"/>
                  </a:lnTo>
                  <a:lnTo>
                    <a:pt x="167" y="603"/>
                  </a:lnTo>
                  <a:lnTo>
                    <a:pt x="149" y="601"/>
                  </a:lnTo>
                  <a:lnTo>
                    <a:pt x="132" y="596"/>
                  </a:lnTo>
                  <a:lnTo>
                    <a:pt x="115" y="587"/>
                  </a:lnTo>
                  <a:lnTo>
                    <a:pt x="100" y="575"/>
                  </a:lnTo>
                  <a:lnTo>
                    <a:pt x="89" y="560"/>
                  </a:lnTo>
                  <a:lnTo>
                    <a:pt x="82" y="544"/>
                  </a:lnTo>
                  <a:lnTo>
                    <a:pt x="76" y="527"/>
                  </a:lnTo>
                  <a:lnTo>
                    <a:pt x="74" y="508"/>
                  </a:lnTo>
                  <a:lnTo>
                    <a:pt x="74" y="408"/>
                  </a:lnTo>
                  <a:lnTo>
                    <a:pt x="0" y="330"/>
                  </a:lnTo>
                  <a:lnTo>
                    <a:pt x="0" y="508"/>
                  </a:lnTo>
                  <a:lnTo>
                    <a:pt x="0" y="508"/>
                  </a:lnTo>
                  <a:lnTo>
                    <a:pt x="2" y="525"/>
                  </a:lnTo>
                  <a:lnTo>
                    <a:pt x="3" y="542"/>
                  </a:lnTo>
                  <a:lnTo>
                    <a:pt x="7" y="557"/>
                  </a:lnTo>
                  <a:lnTo>
                    <a:pt x="13" y="573"/>
                  </a:lnTo>
                  <a:lnTo>
                    <a:pt x="20" y="588"/>
                  </a:lnTo>
                  <a:lnTo>
                    <a:pt x="30" y="601"/>
                  </a:lnTo>
                  <a:lnTo>
                    <a:pt x="39" y="614"/>
                  </a:lnTo>
                  <a:lnTo>
                    <a:pt x="50" y="626"/>
                  </a:lnTo>
                  <a:lnTo>
                    <a:pt x="61" y="637"/>
                  </a:lnTo>
                  <a:lnTo>
                    <a:pt x="74" y="646"/>
                  </a:lnTo>
                  <a:lnTo>
                    <a:pt x="89" y="655"/>
                  </a:lnTo>
                  <a:lnTo>
                    <a:pt x="102" y="663"/>
                  </a:lnTo>
                  <a:lnTo>
                    <a:pt x="119" y="668"/>
                  </a:lnTo>
                  <a:lnTo>
                    <a:pt x="134" y="672"/>
                  </a:lnTo>
                  <a:lnTo>
                    <a:pt x="151" y="674"/>
                  </a:lnTo>
                  <a:lnTo>
                    <a:pt x="167" y="676"/>
                  </a:lnTo>
                  <a:lnTo>
                    <a:pt x="508" y="676"/>
                  </a:lnTo>
                  <a:lnTo>
                    <a:pt x="508" y="676"/>
                  </a:lnTo>
                  <a:lnTo>
                    <a:pt x="525" y="674"/>
                  </a:lnTo>
                  <a:lnTo>
                    <a:pt x="542" y="672"/>
                  </a:lnTo>
                  <a:lnTo>
                    <a:pt x="558" y="668"/>
                  </a:lnTo>
                  <a:lnTo>
                    <a:pt x="573" y="663"/>
                  </a:lnTo>
                  <a:lnTo>
                    <a:pt x="588" y="655"/>
                  </a:lnTo>
                  <a:lnTo>
                    <a:pt x="603" y="646"/>
                  </a:lnTo>
                  <a:lnTo>
                    <a:pt x="616" y="637"/>
                  </a:lnTo>
                  <a:lnTo>
                    <a:pt x="627" y="626"/>
                  </a:lnTo>
                  <a:lnTo>
                    <a:pt x="638" y="614"/>
                  </a:lnTo>
                  <a:lnTo>
                    <a:pt x="648" y="601"/>
                  </a:lnTo>
                  <a:lnTo>
                    <a:pt x="655" y="588"/>
                  </a:lnTo>
                  <a:lnTo>
                    <a:pt x="663" y="573"/>
                  </a:lnTo>
                  <a:lnTo>
                    <a:pt x="668" y="557"/>
                  </a:lnTo>
                  <a:lnTo>
                    <a:pt x="674" y="542"/>
                  </a:lnTo>
                  <a:lnTo>
                    <a:pt x="676" y="525"/>
                  </a:lnTo>
                  <a:lnTo>
                    <a:pt x="676" y="508"/>
                  </a:lnTo>
                  <a:lnTo>
                    <a:pt x="676" y="168"/>
                  </a:lnTo>
                  <a:lnTo>
                    <a:pt x="676" y="168"/>
                  </a:lnTo>
                  <a:lnTo>
                    <a:pt x="676" y="151"/>
                  </a:lnTo>
                  <a:lnTo>
                    <a:pt x="674" y="134"/>
                  </a:lnTo>
                  <a:lnTo>
                    <a:pt x="668" y="117"/>
                  </a:lnTo>
                  <a:lnTo>
                    <a:pt x="663" y="102"/>
                  </a:lnTo>
                  <a:lnTo>
                    <a:pt x="655" y="87"/>
                  </a:lnTo>
                  <a:lnTo>
                    <a:pt x="648" y="74"/>
                  </a:lnTo>
                  <a:lnTo>
                    <a:pt x="638" y="61"/>
                  </a:lnTo>
                  <a:lnTo>
                    <a:pt x="627" y="48"/>
                  </a:lnTo>
                  <a:lnTo>
                    <a:pt x="616" y="37"/>
                  </a:lnTo>
                  <a:lnTo>
                    <a:pt x="603" y="28"/>
                  </a:lnTo>
                  <a:lnTo>
                    <a:pt x="588" y="20"/>
                  </a:lnTo>
                  <a:lnTo>
                    <a:pt x="573" y="13"/>
                  </a:lnTo>
                  <a:lnTo>
                    <a:pt x="558" y="7"/>
                  </a:lnTo>
                  <a:lnTo>
                    <a:pt x="542" y="4"/>
                  </a:lnTo>
                  <a:lnTo>
                    <a:pt x="525" y="0"/>
                  </a:lnTo>
                  <a:lnTo>
                    <a:pt x="508" y="0"/>
                  </a:lnTo>
                  <a:lnTo>
                    <a:pt x="50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>
                <a:latin typeface="KoPub돋움체 Medium"/>
                <a:ea typeface="KoPub돋움체 Medium"/>
              </a:endParaRPr>
            </a:p>
          </p:txBody>
        </p:sp>
        <p:sp>
          <p:nvSpPr>
            <p:cNvPr id="25" name="Freeform 33"/>
            <p:cNvSpPr/>
            <p:nvPr/>
          </p:nvSpPr>
          <p:spPr>
            <a:xfrm>
              <a:off x="434181" y="1820387"/>
              <a:ext cx="530226" cy="447675"/>
            </a:xfrm>
            <a:custGeom>
              <a:avLst/>
              <a:gdLst>
                <a:gd name="T0" fmla="*/ 666 w 668"/>
                <a:gd name="T1" fmla="*/ 13 h 564"/>
                <a:gd name="T2" fmla="*/ 657 w 668"/>
                <a:gd name="T3" fmla="*/ 4 h 564"/>
                <a:gd name="T4" fmla="*/ 640 w 668"/>
                <a:gd name="T5" fmla="*/ 0 h 564"/>
                <a:gd name="T6" fmla="*/ 631 w 668"/>
                <a:gd name="T7" fmla="*/ 0 h 564"/>
                <a:gd name="T8" fmla="*/ 597 w 668"/>
                <a:gd name="T9" fmla="*/ 9 h 564"/>
                <a:gd name="T10" fmla="*/ 577 w 668"/>
                <a:gd name="T11" fmla="*/ 22 h 564"/>
                <a:gd name="T12" fmla="*/ 556 w 668"/>
                <a:gd name="T13" fmla="*/ 39 h 564"/>
                <a:gd name="T14" fmla="*/ 493 w 668"/>
                <a:gd name="T15" fmla="*/ 114 h 564"/>
                <a:gd name="T16" fmla="*/ 445 w 668"/>
                <a:gd name="T17" fmla="*/ 179 h 564"/>
                <a:gd name="T18" fmla="*/ 305 w 668"/>
                <a:gd name="T19" fmla="*/ 386 h 564"/>
                <a:gd name="T20" fmla="*/ 286 w 668"/>
                <a:gd name="T21" fmla="*/ 413 h 564"/>
                <a:gd name="T22" fmla="*/ 251 w 668"/>
                <a:gd name="T23" fmla="*/ 363 h 564"/>
                <a:gd name="T24" fmla="*/ 208 w 668"/>
                <a:gd name="T25" fmla="*/ 315 h 564"/>
                <a:gd name="T26" fmla="*/ 171 w 668"/>
                <a:gd name="T27" fmla="*/ 287 h 564"/>
                <a:gd name="T28" fmla="*/ 143 w 668"/>
                <a:gd name="T29" fmla="*/ 272 h 564"/>
                <a:gd name="T30" fmla="*/ 113 w 668"/>
                <a:gd name="T31" fmla="*/ 265 h 564"/>
                <a:gd name="T32" fmla="*/ 98 w 668"/>
                <a:gd name="T33" fmla="*/ 261 h 564"/>
                <a:gd name="T34" fmla="*/ 65 w 668"/>
                <a:gd name="T35" fmla="*/ 266 h 564"/>
                <a:gd name="T36" fmla="*/ 33 w 668"/>
                <a:gd name="T37" fmla="*/ 281 h 564"/>
                <a:gd name="T38" fmla="*/ 9 w 668"/>
                <a:gd name="T39" fmla="*/ 304 h 564"/>
                <a:gd name="T40" fmla="*/ 0 w 668"/>
                <a:gd name="T41" fmla="*/ 324 h 564"/>
                <a:gd name="T42" fmla="*/ 0 w 668"/>
                <a:gd name="T43" fmla="*/ 332 h 564"/>
                <a:gd name="T44" fmla="*/ 11 w 668"/>
                <a:gd name="T45" fmla="*/ 343 h 564"/>
                <a:gd name="T46" fmla="*/ 20 w 668"/>
                <a:gd name="T47" fmla="*/ 345 h 564"/>
                <a:gd name="T48" fmla="*/ 54 w 668"/>
                <a:gd name="T49" fmla="*/ 354 h 564"/>
                <a:gd name="T50" fmla="*/ 85 w 668"/>
                <a:gd name="T51" fmla="*/ 374 h 564"/>
                <a:gd name="T52" fmla="*/ 115 w 668"/>
                <a:gd name="T53" fmla="*/ 402 h 564"/>
                <a:gd name="T54" fmla="*/ 165 w 668"/>
                <a:gd name="T55" fmla="*/ 467 h 564"/>
                <a:gd name="T56" fmla="*/ 218 w 668"/>
                <a:gd name="T57" fmla="*/ 553 h 564"/>
                <a:gd name="T58" fmla="*/ 219 w 668"/>
                <a:gd name="T59" fmla="*/ 557 h 564"/>
                <a:gd name="T60" fmla="*/ 232 w 668"/>
                <a:gd name="T61" fmla="*/ 564 h 564"/>
                <a:gd name="T62" fmla="*/ 242 w 668"/>
                <a:gd name="T63" fmla="*/ 564 h 564"/>
                <a:gd name="T64" fmla="*/ 266 w 668"/>
                <a:gd name="T65" fmla="*/ 561 h 564"/>
                <a:gd name="T66" fmla="*/ 294 w 668"/>
                <a:gd name="T67" fmla="*/ 549 h 564"/>
                <a:gd name="T68" fmla="*/ 318 w 668"/>
                <a:gd name="T69" fmla="*/ 533 h 564"/>
                <a:gd name="T70" fmla="*/ 333 w 668"/>
                <a:gd name="T71" fmla="*/ 516 h 564"/>
                <a:gd name="T72" fmla="*/ 350 w 668"/>
                <a:gd name="T73" fmla="*/ 482 h 564"/>
                <a:gd name="T74" fmla="*/ 415 w 668"/>
                <a:gd name="T75" fmla="*/ 378 h 564"/>
                <a:gd name="T76" fmla="*/ 506 w 668"/>
                <a:gd name="T77" fmla="*/ 240 h 564"/>
                <a:gd name="T78" fmla="*/ 607 w 668"/>
                <a:gd name="T79" fmla="*/ 104 h 564"/>
                <a:gd name="T80" fmla="*/ 657 w 668"/>
                <a:gd name="T81" fmla="*/ 45 h 564"/>
                <a:gd name="T82" fmla="*/ 666 w 668"/>
                <a:gd name="T83" fmla="*/ 28 h 564"/>
                <a:gd name="T84" fmla="*/ 666 w 668"/>
                <a:gd name="T85" fmla="*/ 13 h 5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68" h="564">
                  <a:moveTo>
                    <a:pt x="666" y="13"/>
                  </a:moveTo>
                  <a:lnTo>
                    <a:pt x="666" y="13"/>
                  </a:lnTo>
                  <a:lnTo>
                    <a:pt x="663" y="9"/>
                  </a:lnTo>
                  <a:lnTo>
                    <a:pt x="657" y="4"/>
                  </a:lnTo>
                  <a:lnTo>
                    <a:pt x="650" y="2"/>
                  </a:lnTo>
                  <a:lnTo>
                    <a:pt x="640" y="0"/>
                  </a:lnTo>
                  <a:lnTo>
                    <a:pt x="640" y="0"/>
                  </a:lnTo>
                  <a:lnTo>
                    <a:pt x="631" y="0"/>
                  </a:lnTo>
                  <a:lnTo>
                    <a:pt x="620" y="2"/>
                  </a:lnTo>
                  <a:lnTo>
                    <a:pt x="597" y="9"/>
                  </a:lnTo>
                  <a:lnTo>
                    <a:pt x="586" y="15"/>
                  </a:lnTo>
                  <a:lnTo>
                    <a:pt x="577" y="22"/>
                  </a:lnTo>
                  <a:lnTo>
                    <a:pt x="566" y="30"/>
                  </a:lnTo>
                  <a:lnTo>
                    <a:pt x="556" y="39"/>
                  </a:lnTo>
                  <a:lnTo>
                    <a:pt x="556" y="39"/>
                  </a:lnTo>
                  <a:lnTo>
                    <a:pt x="493" y="114"/>
                  </a:lnTo>
                  <a:lnTo>
                    <a:pt x="469" y="145"/>
                  </a:lnTo>
                  <a:lnTo>
                    <a:pt x="445" y="179"/>
                  </a:lnTo>
                  <a:lnTo>
                    <a:pt x="387" y="259"/>
                  </a:lnTo>
                  <a:lnTo>
                    <a:pt x="305" y="386"/>
                  </a:lnTo>
                  <a:lnTo>
                    <a:pt x="286" y="413"/>
                  </a:lnTo>
                  <a:lnTo>
                    <a:pt x="286" y="413"/>
                  </a:lnTo>
                  <a:lnTo>
                    <a:pt x="270" y="387"/>
                  </a:lnTo>
                  <a:lnTo>
                    <a:pt x="251" y="363"/>
                  </a:lnTo>
                  <a:lnTo>
                    <a:pt x="231" y="339"/>
                  </a:lnTo>
                  <a:lnTo>
                    <a:pt x="208" y="315"/>
                  </a:lnTo>
                  <a:lnTo>
                    <a:pt x="184" y="296"/>
                  </a:lnTo>
                  <a:lnTo>
                    <a:pt x="171" y="287"/>
                  </a:lnTo>
                  <a:lnTo>
                    <a:pt x="156" y="279"/>
                  </a:lnTo>
                  <a:lnTo>
                    <a:pt x="143" y="272"/>
                  </a:lnTo>
                  <a:lnTo>
                    <a:pt x="128" y="268"/>
                  </a:lnTo>
                  <a:lnTo>
                    <a:pt x="113" y="265"/>
                  </a:lnTo>
                  <a:lnTo>
                    <a:pt x="98" y="261"/>
                  </a:lnTo>
                  <a:lnTo>
                    <a:pt x="98" y="261"/>
                  </a:lnTo>
                  <a:lnTo>
                    <a:pt x="82" y="263"/>
                  </a:lnTo>
                  <a:lnTo>
                    <a:pt x="65" y="266"/>
                  </a:lnTo>
                  <a:lnTo>
                    <a:pt x="48" y="274"/>
                  </a:lnTo>
                  <a:lnTo>
                    <a:pt x="33" y="281"/>
                  </a:lnTo>
                  <a:lnTo>
                    <a:pt x="20" y="292"/>
                  </a:lnTo>
                  <a:lnTo>
                    <a:pt x="9" y="304"/>
                  </a:lnTo>
                  <a:lnTo>
                    <a:pt x="2" y="315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0" y="332"/>
                  </a:lnTo>
                  <a:lnTo>
                    <a:pt x="3" y="337"/>
                  </a:lnTo>
                  <a:lnTo>
                    <a:pt x="11" y="343"/>
                  </a:lnTo>
                  <a:lnTo>
                    <a:pt x="20" y="345"/>
                  </a:lnTo>
                  <a:lnTo>
                    <a:pt x="20" y="345"/>
                  </a:lnTo>
                  <a:lnTo>
                    <a:pt x="37" y="348"/>
                  </a:lnTo>
                  <a:lnTo>
                    <a:pt x="54" y="354"/>
                  </a:lnTo>
                  <a:lnTo>
                    <a:pt x="69" y="363"/>
                  </a:lnTo>
                  <a:lnTo>
                    <a:pt x="85" y="374"/>
                  </a:lnTo>
                  <a:lnTo>
                    <a:pt x="100" y="387"/>
                  </a:lnTo>
                  <a:lnTo>
                    <a:pt x="115" y="402"/>
                  </a:lnTo>
                  <a:lnTo>
                    <a:pt x="141" y="434"/>
                  </a:lnTo>
                  <a:lnTo>
                    <a:pt x="165" y="467"/>
                  </a:lnTo>
                  <a:lnTo>
                    <a:pt x="188" y="501"/>
                  </a:lnTo>
                  <a:lnTo>
                    <a:pt x="218" y="553"/>
                  </a:lnTo>
                  <a:lnTo>
                    <a:pt x="218" y="553"/>
                  </a:lnTo>
                  <a:lnTo>
                    <a:pt x="219" y="557"/>
                  </a:lnTo>
                  <a:lnTo>
                    <a:pt x="225" y="561"/>
                  </a:lnTo>
                  <a:lnTo>
                    <a:pt x="232" y="564"/>
                  </a:lnTo>
                  <a:lnTo>
                    <a:pt x="242" y="564"/>
                  </a:lnTo>
                  <a:lnTo>
                    <a:pt x="242" y="564"/>
                  </a:lnTo>
                  <a:lnTo>
                    <a:pt x="253" y="564"/>
                  </a:lnTo>
                  <a:lnTo>
                    <a:pt x="266" y="561"/>
                  </a:lnTo>
                  <a:lnTo>
                    <a:pt x="279" y="555"/>
                  </a:lnTo>
                  <a:lnTo>
                    <a:pt x="294" y="549"/>
                  </a:lnTo>
                  <a:lnTo>
                    <a:pt x="305" y="542"/>
                  </a:lnTo>
                  <a:lnTo>
                    <a:pt x="318" y="533"/>
                  </a:lnTo>
                  <a:lnTo>
                    <a:pt x="326" y="523"/>
                  </a:lnTo>
                  <a:lnTo>
                    <a:pt x="333" y="516"/>
                  </a:lnTo>
                  <a:lnTo>
                    <a:pt x="333" y="516"/>
                  </a:lnTo>
                  <a:lnTo>
                    <a:pt x="350" y="482"/>
                  </a:lnTo>
                  <a:lnTo>
                    <a:pt x="378" y="436"/>
                  </a:lnTo>
                  <a:lnTo>
                    <a:pt x="415" y="378"/>
                  </a:lnTo>
                  <a:lnTo>
                    <a:pt x="458" y="311"/>
                  </a:lnTo>
                  <a:lnTo>
                    <a:pt x="506" y="240"/>
                  </a:lnTo>
                  <a:lnTo>
                    <a:pt x="556" y="171"/>
                  </a:lnTo>
                  <a:lnTo>
                    <a:pt x="607" y="104"/>
                  </a:lnTo>
                  <a:lnTo>
                    <a:pt x="657" y="45"/>
                  </a:lnTo>
                  <a:lnTo>
                    <a:pt x="657" y="45"/>
                  </a:lnTo>
                  <a:lnTo>
                    <a:pt x="663" y="35"/>
                  </a:lnTo>
                  <a:lnTo>
                    <a:pt x="666" y="28"/>
                  </a:lnTo>
                  <a:lnTo>
                    <a:pt x="668" y="21"/>
                  </a:lnTo>
                  <a:lnTo>
                    <a:pt x="666" y="13"/>
                  </a:lnTo>
                  <a:lnTo>
                    <a:pt x="666" y="13"/>
                  </a:lnTo>
                  <a:close/>
                </a:path>
              </a:pathLst>
            </a:custGeom>
            <a:solidFill>
              <a:srgbClr val="ed4d4d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>
                <a:latin typeface="KoPub돋움체 Medium"/>
                <a:ea typeface="KoPub돋움체 Medium"/>
              </a:endParaRPr>
            </a:p>
          </p:txBody>
        </p:sp>
      </p:grpSp>
      <p:sp>
        <p:nvSpPr>
          <p:cNvPr id="29" name="사각형: 둥근 모서리 28"/>
          <p:cNvSpPr/>
          <p:nvPr/>
        </p:nvSpPr>
        <p:spPr>
          <a:xfrm>
            <a:off x="1204976" y="5614599"/>
            <a:ext cx="9866872" cy="754878"/>
          </a:xfrm>
          <a:prstGeom prst="roundRect">
            <a:avLst>
              <a:gd name="adj" fmla="val 6269"/>
            </a:avLst>
          </a:prstGeom>
          <a:solidFill>
            <a:srgbClr val="7db6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1904852" y="5686826"/>
            <a:ext cx="840616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000">
                <a:solidFill>
                  <a:schemeClr val="bg1"/>
                </a:solidFill>
                <a:latin typeface="+mj-ea"/>
                <a:ea typeface="+mj-ea"/>
              </a:rPr>
              <a:t>매일 </a:t>
            </a:r>
            <a:r>
              <a:rPr lang="en-US" altLang="ko-KR" sz="2000">
                <a:solidFill>
                  <a:schemeClr val="bg1"/>
                </a:solidFill>
                <a:latin typeface="+mj-ea"/>
                <a:ea typeface="+mj-ea"/>
              </a:rPr>
              <a:t>TBM</a:t>
            </a:r>
            <a:r>
              <a:rPr lang="ko-KR" altLang="en-US" sz="2000">
                <a:solidFill>
                  <a:schemeClr val="bg1"/>
                </a:solidFill>
                <a:latin typeface="+mj-ea"/>
                <a:ea typeface="+mj-ea"/>
              </a:rPr>
              <a:t> 실시 회사는 매월 실시한 회사 대비 총기록 재해율</a:t>
            </a:r>
            <a:r>
              <a:rPr lang="en-US" altLang="ko-KR" sz="2000">
                <a:solidFill>
                  <a:schemeClr val="bg1"/>
                </a:solidFill>
                <a:latin typeface="+mj-ea"/>
                <a:ea typeface="+mj-ea"/>
              </a:rPr>
              <a:t>(TRIR)</a:t>
            </a:r>
            <a:r>
              <a:rPr lang="ko-KR" altLang="en-US" sz="2000">
                <a:solidFill>
                  <a:schemeClr val="bg1"/>
                </a:solidFill>
                <a:latin typeface="+mj-ea"/>
                <a:ea typeface="+mj-ea"/>
              </a:rPr>
              <a:t>이 </a:t>
            </a:r>
            <a:r>
              <a:rPr lang="en-US" altLang="ko-KR" sz="2000">
                <a:solidFill>
                  <a:schemeClr val="bg1"/>
                </a:solidFill>
                <a:latin typeface="+mj-ea"/>
                <a:ea typeface="+mj-ea"/>
              </a:rPr>
              <a:t>82%</a:t>
            </a:r>
            <a:r>
              <a:rPr lang="ko-KR" altLang="en-US" sz="2000">
                <a:solidFill>
                  <a:schemeClr val="bg1"/>
                </a:solidFill>
                <a:latin typeface="+mj-ea"/>
                <a:ea typeface="+mj-ea"/>
              </a:rPr>
              <a:t> 낮음</a:t>
            </a:r>
            <a:r>
              <a:rPr lang="en-US" altLang="ko-KR" sz="1400">
                <a:solidFill>
                  <a:schemeClr val="bg1"/>
                </a:solidFill>
                <a:latin typeface="+mn-ea"/>
              </a:rPr>
              <a:t>('20</a:t>
            </a:r>
            <a:r>
              <a:rPr lang="ko-KR" altLang="en-US" sz="1400">
                <a:solidFill>
                  <a:schemeClr val="bg1"/>
                </a:solidFill>
                <a:latin typeface="+mn-ea"/>
              </a:rPr>
              <a:t>년 미국 건설업협회 안전성과 보고서 </a:t>
            </a:r>
            <a:r>
              <a:rPr lang="en-US" altLang="ko-KR" sz="1400">
                <a:solidFill>
                  <a:schemeClr val="bg1"/>
                </a:solidFill>
                <a:latin typeface="+mn-ea"/>
              </a:rPr>
              <a:t>)</a:t>
            </a:r>
            <a:endParaRPr lang="ko-KR" altLang="en-US" sz="140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35" name="그림 34"/>
          <p:cNvPicPr>
            <a:picLocks noChangeAspect="1"/>
          </p:cNvPicPr>
          <p:nvPr/>
        </p:nvPicPr>
        <p:blipFill rotWithShape="1">
          <a:blip r:embed="rId3"/>
          <a:srcRect b="21040"/>
          <a:stretch>
            <a:fillRect/>
          </a:stretch>
        </p:blipFill>
        <p:spPr>
          <a:xfrm>
            <a:off x="593058" y="5412029"/>
            <a:ext cx="1692293" cy="14459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7788" y="388207"/>
            <a:ext cx="49125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Ⅳ. </a:t>
            </a:r>
            <a:r>
              <a:rPr lang="ko-KR" altLang="en-US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내실 있는 위험성평가를 위해서는</a:t>
            </a:r>
            <a:r>
              <a:rPr lang="en-US" altLang="ko-KR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?</a:t>
            </a:r>
            <a:endParaRPr lang="en-US" altLang="ko-KR" spc="-7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/>
              <a:t>· </a:t>
            </a:r>
            <a:fld id="{E06FA517-99C4-4931-8AF6-A43C2876D6DD}" type="slidenum">
              <a:rPr lang="en-US" altLang="en-US"/>
              <a:pPr lvl="0">
                <a:defRPr/>
              </a:pPr>
              <a:t>45</a:t>
            </a:fld>
            <a:r>
              <a:rPr lang="ko-KR" altLang="en-US"/>
              <a:t> </a:t>
            </a:r>
            <a:r>
              <a:rPr lang="en-US" altLang="ko-KR"/>
              <a:t>· </a:t>
            </a:r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그룹 40"/>
          <p:cNvGrpSpPr/>
          <p:nvPr/>
        </p:nvGrpSpPr>
        <p:grpSpPr>
          <a:xfrm rot="0">
            <a:off x="1050048" y="2458588"/>
            <a:ext cx="2556262" cy="2428372"/>
            <a:chOff x="885825" y="2303463"/>
            <a:chExt cx="2665413" cy="2532062"/>
          </a:xfrm>
        </p:grpSpPr>
        <p:sp>
          <p:nvSpPr>
            <p:cNvPr id="39" name="Freeform 5"/>
            <p:cNvSpPr/>
            <p:nvPr/>
          </p:nvSpPr>
          <p:spPr>
            <a:xfrm>
              <a:off x="1968500" y="2303463"/>
              <a:ext cx="1582738" cy="2532062"/>
            </a:xfrm>
            <a:custGeom>
              <a:avLst/>
              <a:gdLst>
                <a:gd name="T0" fmla="*/ 97 w 485"/>
                <a:gd name="T1" fmla="*/ 0 h 776"/>
                <a:gd name="T2" fmla="*/ 485 w 485"/>
                <a:gd name="T3" fmla="*/ 388 h 776"/>
                <a:gd name="T4" fmla="*/ 97 w 485"/>
                <a:gd name="T5" fmla="*/ 776 h 776"/>
                <a:gd name="T6" fmla="*/ 0 w 485"/>
                <a:gd name="T7" fmla="*/ 763 h 776"/>
                <a:gd name="T8" fmla="*/ 97 w 485"/>
                <a:gd name="T9" fmla="*/ 388 h 776"/>
                <a:gd name="T10" fmla="*/ 97 w 485"/>
                <a:gd name="T11" fmla="*/ 0 h 7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5" h="776">
                  <a:moveTo>
                    <a:pt x="97" y="0"/>
                  </a:moveTo>
                  <a:cubicBezTo>
                    <a:pt x="311" y="0"/>
                    <a:pt x="485" y="173"/>
                    <a:pt x="485" y="388"/>
                  </a:cubicBezTo>
                  <a:cubicBezTo>
                    <a:pt x="485" y="602"/>
                    <a:pt x="311" y="776"/>
                    <a:pt x="97" y="776"/>
                  </a:cubicBezTo>
                  <a:cubicBezTo>
                    <a:pt x="64" y="776"/>
                    <a:pt x="32" y="771"/>
                    <a:pt x="0" y="763"/>
                  </a:cubicBezTo>
                  <a:quadBezTo>
                    <a:pt x="97" y="388"/>
                    <a:pt x="97" y="388"/>
                  </a:quadBezTo>
                  <a:quadBezTo>
                    <a:pt x="97" y="0"/>
                    <a:pt x="97" y="0"/>
                  </a:quadBezTo>
                  <a:close/>
                </a:path>
              </a:pathLst>
            </a:custGeom>
            <a:solidFill>
              <a:srgbClr val="7db638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/>
            </a:p>
          </p:txBody>
        </p:sp>
        <p:sp>
          <p:nvSpPr>
            <p:cNvPr id="40" name="Freeform 6"/>
            <p:cNvSpPr/>
            <p:nvPr/>
          </p:nvSpPr>
          <p:spPr>
            <a:xfrm>
              <a:off x="885825" y="2303463"/>
              <a:ext cx="1398588" cy="2489200"/>
            </a:xfrm>
            <a:custGeom>
              <a:avLst/>
              <a:gdLst>
                <a:gd name="T0" fmla="*/ 332 w 429"/>
                <a:gd name="T1" fmla="*/ 763 h 763"/>
                <a:gd name="T2" fmla="*/ 53 w 429"/>
                <a:gd name="T3" fmla="*/ 291 h 763"/>
                <a:gd name="T4" fmla="*/ 429 w 429"/>
                <a:gd name="T5" fmla="*/ 0 h 763"/>
                <a:gd name="T6" fmla="*/ 429 w 429"/>
                <a:gd name="T7" fmla="*/ 388 h 763"/>
                <a:gd name="T8" fmla="*/ 332 w 429"/>
                <a:gd name="T9" fmla="*/ 763 h 7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9" h="763">
                  <a:moveTo>
                    <a:pt x="332" y="763"/>
                  </a:moveTo>
                  <a:cubicBezTo>
                    <a:pt x="125" y="710"/>
                    <a:pt x="0" y="499"/>
                    <a:pt x="53" y="291"/>
                  </a:cubicBezTo>
                  <a:cubicBezTo>
                    <a:pt x="97" y="120"/>
                    <a:pt x="252" y="0"/>
                    <a:pt x="429" y="0"/>
                  </a:cubicBezTo>
                  <a:quadBezTo>
                    <a:pt x="429" y="388"/>
                    <a:pt x="429" y="388"/>
                  </a:quadBezTo>
                  <a:quadBezTo>
                    <a:pt x="332" y="763"/>
                    <a:pt x="332" y="763"/>
                  </a:quad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/>
            </a:p>
          </p:txBody>
        </p:sp>
        <p:sp>
          <p:nvSpPr>
            <p:cNvPr id="36" name="타원 35"/>
            <p:cNvSpPr/>
            <p:nvPr/>
          </p:nvSpPr>
          <p:spPr>
            <a:xfrm>
              <a:off x="1449327" y="2735276"/>
              <a:ext cx="1672306" cy="16723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22" name="사각형: 둥근 모서리 21"/>
          <p:cNvSpPr/>
          <p:nvPr/>
        </p:nvSpPr>
        <p:spPr>
          <a:xfrm>
            <a:off x="3942080" y="2004625"/>
            <a:ext cx="7769860" cy="1558911"/>
          </a:xfrm>
          <a:prstGeom prst="roundRect">
            <a:avLst>
              <a:gd name="adj" fmla="val 62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9" name="사각형: 둥근 모서리 28"/>
          <p:cNvSpPr/>
          <p:nvPr/>
        </p:nvSpPr>
        <p:spPr>
          <a:xfrm>
            <a:off x="3942080" y="3751914"/>
            <a:ext cx="7769860" cy="949824"/>
          </a:xfrm>
          <a:prstGeom prst="roundRect">
            <a:avLst>
              <a:gd name="adj" fmla="val 62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8" name="사각형: 둥근 모서리 17"/>
          <p:cNvSpPr/>
          <p:nvPr/>
        </p:nvSpPr>
        <p:spPr>
          <a:xfrm>
            <a:off x="1163320" y="5558460"/>
            <a:ext cx="9906000" cy="78400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41275">
            <a:solidFill>
              <a:srgbClr val="d1361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KoPub돋움체 Bold"/>
              <a:ea typeface="KoPub돋움체 Bold"/>
            </a:endParaRPr>
          </a:p>
        </p:txBody>
      </p:sp>
      <p:grpSp>
        <p:nvGrpSpPr>
          <p:cNvPr id="3" name="그룹 2"/>
          <p:cNvGrpSpPr/>
          <p:nvPr/>
        </p:nvGrpSpPr>
        <p:grpSpPr>
          <a:xfrm rot="0">
            <a:off x="593058" y="968349"/>
            <a:ext cx="438912" cy="438912"/>
            <a:chOff x="524256" y="975360"/>
            <a:chExt cx="438912" cy="438912"/>
          </a:xfrm>
        </p:grpSpPr>
        <p:sp>
          <p:nvSpPr>
            <p:cNvPr id="4" name="사각형: 둥근 모서리 3"/>
            <p:cNvSpPr/>
            <p:nvPr/>
          </p:nvSpPr>
          <p:spPr>
            <a:xfrm>
              <a:off x="524256" y="975360"/>
              <a:ext cx="438912" cy="438912"/>
            </a:xfrm>
            <a:prstGeom prst="roundRect">
              <a:avLst>
                <a:gd name="adj" fmla="val 16667"/>
              </a:avLst>
            </a:prstGeom>
            <a:solidFill>
              <a:srgbClr val="f1767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8" name="이등변 삼각형 7"/>
            <p:cNvSpPr/>
            <p:nvPr/>
          </p:nvSpPr>
          <p:spPr>
            <a:xfrm rot="5400000">
              <a:off x="633862" y="1100118"/>
              <a:ext cx="219700" cy="1893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095768" y="907536"/>
            <a:ext cx="9014006" cy="646331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lvl="0">
              <a:defRPr/>
            </a:pPr>
            <a:r>
              <a:rPr kumimoji="1" lang="ko-KR" altLang="en-US" sz="3600" kern="0" spc="-150">
                <a:solidFill>
                  <a:srgbClr val="ed4d4d"/>
                </a:solidFill>
                <a:latin typeface="G마켓 산스 TTF Bold"/>
                <a:ea typeface="G마켓 산스 TTF Bold"/>
                <a:cs typeface="Arial"/>
              </a:rPr>
              <a:t>임시∙수시∙비정형작업</a:t>
            </a:r>
            <a:r>
              <a:rPr kumimoji="1" lang="ko-KR" altLang="en-US" sz="3600" kern="0" spc="-150">
                <a:solidFill>
                  <a:srgbClr val="000066"/>
                </a:solidFill>
                <a:latin typeface="G마켓 산스 TTF Bold"/>
                <a:ea typeface="G마켓 산스 TTF Bold"/>
                <a:cs typeface="Arial"/>
              </a:rPr>
              <a:t> 작업</a:t>
            </a:r>
            <a:r>
              <a:rPr kumimoji="1" lang="en-US" altLang="ko-KR" sz="3600" kern="0" spc="-150">
                <a:solidFill>
                  <a:srgbClr val="000066"/>
                </a:solidFill>
                <a:latin typeface="G마켓 산스 TTF Bold"/>
                <a:ea typeface="G마켓 산스 TTF Bold"/>
                <a:cs typeface="Arial"/>
              </a:rPr>
              <a:t> </a:t>
            </a:r>
            <a:r>
              <a:rPr kumimoji="1" lang="ko-KR" altLang="en-US" sz="3600" kern="0" spc="-150">
                <a:solidFill>
                  <a:srgbClr val="000066"/>
                </a:solidFill>
                <a:latin typeface="G마켓 산스 TTF Bold"/>
                <a:ea typeface="G마켓 산스 TTF Bold"/>
                <a:cs typeface="Arial"/>
              </a:rPr>
              <a:t>전 위험성평가 실시</a:t>
            </a:r>
            <a:endParaRPr kumimoji="1" lang="ko-KR" altLang="en-US" sz="3600" kern="0" spc="-150">
              <a:solidFill>
                <a:srgbClr val="000066"/>
              </a:solidFill>
              <a:latin typeface="G마켓 산스 TTF Bold"/>
              <a:ea typeface="G마켓 산스 TTF Bold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2784" y="5664423"/>
            <a:ext cx="91270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ko-KR" altLang="en-US" sz="3200" kern="0" spc="-150">
                <a:solidFill>
                  <a:srgbClr val="000066"/>
                </a:solidFill>
                <a:latin typeface="G마켓 산스 TTF Bold"/>
                <a:ea typeface="G마켓 산스 TTF Bold"/>
                <a:cs typeface="Arial"/>
              </a:rPr>
              <a:t>임시∙수시∙비정형작업</a:t>
            </a:r>
            <a:r>
              <a:rPr kumimoji="1" lang="en-US" altLang="ko-KR" sz="3200" kern="0" spc="-150">
                <a:solidFill>
                  <a:srgbClr val="000066"/>
                </a:solidFill>
                <a:latin typeface="G마켓 산스 TTF Bold"/>
                <a:ea typeface="G마켓 산스 TTF Bold"/>
                <a:cs typeface="Arial"/>
              </a:rPr>
              <a:t>, </a:t>
            </a:r>
            <a:r>
              <a:rPr kumimoji="1" lang="ko-KR" altLang="en-US" sz="3200" kern="0" spc="-150">
                <a:solidFill>
                  <a:srgbClr val="ed4d4d"/>
                </a:solidFill>
                <a:latin typeface="G마켓 산스 TTF Bold"/>
                <a:ea typeface="G마켓 산스 TTF Bold"/>
                <a:cs typeface="Arial"/>
              </a:rPr>
              <a:t>작업 전 위험성평가 실시</a:t>
            </a:r>
            <a:endParaRPr kumimoji="1" lang="en-US" altLang="ko-KR" sz="3200" kern="0" spc="-150">
              <a:solidFill>
                <a:srgbClr val="ed4d4d"/>
              </a:solidFill>
              <a:latin typeface="G마켓 산스 TTF Bold"/>
              <a:ea typeface="G마켓 산스 TTF Bold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35517" y="2129455"/>
            <a:ext cx="6994484" cy="1340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  <a:defRPr/>
            </a:pPr>
            <a:r>
              <a:rPr lang="ko-KR" altLang="en-US" sz="2400">
                <a:solidFill>
                  <a:srgbClr val="000066"/>
                </a:solidFill>
                <a:latin typeface="+mj-ea"/>
                <a:ea typeface="+mj-ea"/>
              </a:rPr>
              <a:t>임시∙수시∙비정형작업은 작업에 익숙하지 않거나</a:t>
            </a:r>
            <a:r>
              <a:rPr lang="en-US" altLang="ko-KR" sz="2400">
                <a:solidFill>
                  <a:srgbClr val="000066"/>
                </a:solidFill>
                <a:latin typeface="+mj-ea"/>
                <a:ea typeface="+mj-ea"/>
              </a:rPr>
              <a:t>, </a:t>
            </a:r>
            <a:br>
              <a:rPr lang="en-US" altLang="ko-KR" sz="2400">
                <a:solidFill>
                  <a:srgbClr val="000066"/>
                </a:solidFill>
                <a:latin typeface="+mj-ea"/>
                <a:ea typeface="+mj-ea"/>
              </a:rPr>
            </a:br>
            <a:r>
              <a:rPr lang="ko-KR" altLang="en-US" sz="2400">
                <a:solidFill>
                  <a:srgbClr val="000066"/>
                </a:solidFill>
                <a:latin typeface="+mj-ea"/>
                <a:ea typeface="+mj-ea"/>
              </a:rPr>
              <a:t>사업장 환경에</a:t>
            </a:r>
            <a:r>
              <a:rPr lang="en-US" altLang="ko-KR" sz="2400">
                <a:solidFill>
                  <a:srgbClr val="000066"/>
                </a:solidFill>
                <a:latin typeface="+mj-ea"/>
                <a:ea typeface="+mj-ea"/>
              </a:rPr>
              <a:t> </a:t>
            </a:r>
            <a:r>
              <a:rPr lang="ko-KR" altLang="en-US" sz="2400">
                <a:solidFill>
                  <a:srgbClr val="000066"/>
                </a:solidFill>
                <a:latin typeface="+mj-ea"/>
                <a:ea typeface="+mj-ea"/>
              </a:rPr>
              <a:t>익숙하지 않은 근로자가 작업</a:t>
            </a:r>
            <a:br>
              <a:rPr lang="en-US" altLang="ko-KR" sz="2400">
                <a:solidFill>
                  <a:srgbClr val="000066"/>
                </a:solidFill>
                <a:latin typeface="+mj-ea"/>
                <a:ea typeface="+mj-ea"/>
              </a:rPr>
            </a:br>
            <a:r>
              <a:rPr lang="en-US" altLang="ko-KR" sz="2400">
                <a:solidFill>
                  <a:srgbClr val="000066"/>
                </a:solidFill>
                <a:latin typeface="+mj-ea"/>
                <a:ea typeface="+mj-ea"/>
              </a:rPr>
              <a:t>     </a:t>
            </a:r>
            <a:r>
              <a:rPr lang="ko-KR" altLang="en-US" sz="2400">
                <a:solidFill>
                  <a:srgbClr val="ed4d4d"/>
                </a:solidFill>
                <a:latin typeface="+mj-ea"/>
                <a:ea typeface="+mj-ea"/>
              </a:rPr>
              <a:t>산재 발생 확률 높음</a:t>
            </a:r>
            <a:endParaRPr lang="en-US" altLang="ko-KR" sz="2400">
              <a:solidFill>
                <a:srgbClr val="ed4d4d"/>
              </a:solidFill>
              <a:latin typeface="+mj-ea"/>
              <a:ea typeface="+mj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35518" y="3932116"/>
            <a:ext cx="6994484" cy="504629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>
              <a:lnSpc>
                <a:spcPts val="3300"/>
              </a:lnSpc>
              <a:spcBef>
                <a:spcPts val="0"/>
              </a:spcBef>
              <a:defRPr/>
            </a:pPr>
            <a:r>
              <a:rPr lang="ko-KR" altLang="en-US" sz="2400" spc="-200">
                <a:solidFill>
                  <a:srgbClr val="000066"/>
                </a:solidFill>
                <a:latin typeface="+mj-ea"/>
                <a:ea typeface="+mj-ea"/>
              </a:rPr>
              <a:t>비정형작업 시간이 짧음을 고려하면 훨씬 위험도가 높음</a:t>
            </a:r>
            <a:endParaRPr lang="en-US" altLang="ko-KR" sz="2400" spc="-200">
              <a:solidFill>
                <a:srgbClr val="000066"/>
              </a:solidFill>
              <a:latin typeface="+mj-ea"/>
              <a:ea typeface="+mj-ea"/>
            </a:endParaRPr>
          </a:p>
        </p:txBody>
      </p:sp>
      <p:sp>
        <p:nvSpPr>
          <p:cNvPr id="17" name="화살표: 아래쪽 16"/>
          <p:cNvSpPr/>
          <p:nvPr/>
        </p:nvSpPr>
        <p:spPr>
          <a:xfrm>
            <a:off x="5682428" y="4706751"/>
            <a:ext cx="867783" cy="665801"/>
          </a:xfrm>
          <a:prstGeom prst="downArrow">
            <a:avLst>
              <a:gd name="adj1" fmla="val 54471"/>
              <a:gd name="adj2" fmla="val 36472"/>
            </a:avLst>
          </a:prstGeom>
          <a:gradFill>
            <a:gsLst>
              <a:gs pos="10000">
                <a:srgbClr val="c2cbd8">
                  <a:alpha val="0"/>
                </a:srgbClr>
              </a:gs>
              <a:gs pos="80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KoPub돋움체 Bold"/>
              <a:ea typeface="KoPub돋움체 Bold"/>
            </a:endParaRPr>
          </a:p>
        </p:txBody>
      </p:sp>
      <p:grpSp>
        <p:nvGrpSpPr>
          <p:cNvPr id="19" name="그룹 18"/>
          <p:cNvGrpSpPr/>
          <p:nvPr/>
        </p:nvGrpSpPr>
        <p:grpSpPr>
          <a:xfrm rot="0">
            <a:off x="5682428" y="4770183"/>
            <a:ext cx="867783" cy="708332"/>
            <a:chOff x="5662108" y="3816274"/>
            <a:chExt cx="867783" cy="708332"/>
          </a:xfrm>
        </p:grpSpPr>
        <p:sp>
          <p:nvSpPr>
            <p:cNvPr id="20" name="화살표: 아래쪽 19"/>
            <p:cNvSpPr/>
            <p:nvPr/>
          </p:nvSpPr>
          <p:spPr>
            <a:xfrm>
              <a:off x="5662108" y="3858805"/>
              <a:ext cx="867783" cy="665801"/>
            </a:xfrm>
            <a:prstGeom prst="downArrow">
              <a:avLst>
                <a:gd name="adj1" fmla="val 54471"/>
                <a:gd name="adj2" fmla="val 36472"/>
              </a:avLst>
            </a:prstGeom>
            <a:gradFill>
              <a:gsLst>
                <a:gs pos="10000">
                  <a:srgbClr val="c2cbd8">
                    <a:alpha val="0"/>
                  </a:srgbClr>
                </a:gs>
                <a:gs pos="80000">
                  <a:srgbClr val="c2cbd8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KoPub돋움체 Bold"/>
                <a:ea typeface="KoPub돋움체 Bold"/>
              </a:endParaRPr>
            </a:p>
          </p:txBody>
        </p:sp>
        <p:sp>
          <p:nvSpPr>
            <p:cNvPr id="21" name="화살표: 아래쪽 20"/>
            <p:cNvSpPr/>
            <p:nvPr/>
          </p:nvSpPr>
          <p:spPr>
            <a:xfrm>
              <a:off x="5662108" y="3816274"/>
              <a:ext cx="867783" cy="665801"/>
            </a:xfrm>
            <a:prstGeom prst="downArrow">
              <a:avLst>
                <a:gd name="adj1" fmla="val 54471"/>
                <a:gd name="adj2" fmla="val 36472"/>
              </a:avLst>
            </a:prstGeom>
            <a:gradFill>
              <a:gsLst>
                <a:gs pos="10000">
                  <a:srgbClr val="01a7bf">
                    <a:alpha val="0"/>
                  </a:srgbClr>
                </a:gs>
                <a:gs pos="51000">
                  <a:srgbClr val="01a7bf"/>
                </a:gs>
                <a:gs pos="100000">
                  <a:srgbClr val="01a7bf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KoPub돋움체 Bold"/>
                <a:ea typeface="KoPub돋움체 Bold"/>
              </a:endParaRPr>
            </a:p>
          </p:txBody>
        </p:sp>
      </p:grpSp>
      <p:grpSp>
        <p:nvGrpSpPr>
          <p:cNvPr id="23" name="그룹 22"/>
          <p:cNvGrpSpPr/>
          <p:nvPr/>
        </p:nvGrpSpPr>
        <p:grpSpPr>
          <a:xfrm rot="0">
            <a:off x="4165602" y="2254451"/>
            <a:ext cx="285154" cy="269980"/>
            <a:chOff x="346869" y="1820387"/>
            <a:chExt cx="617538" cy="584675"/>
          </a:xfrm>
          <a:solidFill>
            <a:srgbClr val="000000"/>
          </a:solidFill>
        </p:grpSpPr>
        <p:sp>
          <p:nvSpPr>
            <p:cNvPr id="24" name="Freeform 74"/>
            <p:cNvSpPr/>
            <p:nvPr/>
          </p:nvSpPr>
          <p:spPr>
            <a:xfrm flipH="1">
              <a:off x="346869" y="1868487"/>
              <a:ext cx="536575" cy="536575"/>
            </a:xfrm>
            <a:custGeom>
              <a:avLst/>
              <a:gdLst>
                <a:gd name="T0" fmla="*/ 167 w 676"/>
                <a:gd name="T1" fmla="*/ 0 h 676"/>
                <a:gd name="T2" fmla="*/ 158 w 676"/>
                <a:gd name="T3" fmla="*/ 0 h 676"/>
                <a:gd name="T4" fmla="*/ 508 w 676"/>
                <a:gd name="T5" fmla="*/ 73 h 676"/>
                <a:gd name="T6" fmla="*/ 527 w 676"/>
                <a:gd name="T7" fmla="*/ 74 h 676"/>
                <a:gd name="T8" fmla="*/ 562 w 676"/>
                <a:gd name="T9" fmla="*/ 89 h 676"/>
                <a:gd name="T10" fmla="*/ 586 w 676"/>
                <a:gd name="T11" fmla="*/ 114 h 676"/>
                <a:gd name="T12" fmla="*/ 601 w 676"/>
                <a:gd name="T13" fmla="*/ 149 h 676"/>
                <a:gd name="T14" fmla="*/ 603 w 676"/>
                <a:gd name="T15" fmla="*/ 508 h 676"/>
                <a:gd name="T16" fmla="*/ 601 w 676"/>
                <a:gd name="T17" fmla="*/ 527 h 676"/>
                <a:gd name="T18" fmla="*/ 586 w 676"/>
                <a:gd name="T19" fmla="*/ 560 h 676"/>
                <a:gd name="T20" fmla="*/ 562 w 676"/>
                <a:gd name="T21" fmla="*/ 587 h 676"/>
                <a:gd name="T22" fmla="*/ 527 w 676"/>
                <a:gd name="T23" fmla="*/ 601 h 676"/>
                <a:gd name="T24" fmla="*/ 167 w 676"/>
                <a:gd name="T25" fmla="*/ 603 h 676"/>
                <a:gd name="T26" fmla="*/ 149 w 676"/>
                <a:gd name="T27" fmla="*/ 601 h 676"/>
                <a:gd name="T28" fmla="*/ 115 w 676"/>
                <a:gd name="T29" fmla="*/ 587 h 676"/>
                <a:gd name="T30" fmla="*/ 89 w 676"/>
                <a:gd name="T31" fmla="*/ 560 h 676"/>
                <a:gd name="T32" fmla="*/ 76 w 676"/>
                <a:gd name="T33" fmla="*/ 527 h 676"/>
                <a:gd name="T34" fmla="*/ 74 w 676"/>
                <a:gd name="T35" fmla="*/ 408 h 676"/>
                <a:gd name="T36" fmla="*/ 0 w 676"/>
                <a:gd name="T37" fmla="*/ 508 h 676"/>
                <a:gd name="T38" fmla="*/ 2 w 676"/>
                <a:gd name="T39" fmla="*/ 525 h 676"/>
                <a:gd name="T40" fmla="*/ 7 w 676"/>
                <a:gd name="T41" fmla="*/ 557 h 676"/>
                <a:gd name="T42" fmla="*/ 20 w 676"/>
                <a:gd name="T43" fmla="*/ 588 h 676"/>
                <a:gd name="T44" fmla="*/ 39 w 676"/>
                <a:gd name="T45" fmla="*/ 614 h 676"/>
                <a:gd name="T46" fmla="*/ 61 w 676"/>
                <a:gd name="T47" fmla="*/ 637 h 676"/>
                <a:gd name="T48" fmla="*/ 89 w 676"/>
                <a:gd name="T49" fmla="*/ 655 h 676"/>
                <a:gd name="T50" fmla="*/ 119 w 676"/>
                <a:gd name="T51" fmla="*/ 668 h 676"/>
                <a:gd name="T52" fmla="*/ 151 w 676"/>
                <a:gd name="T53" fmla="*/ 674 h 676"/>
                <a:gd name="T54" fmla="*/ 508 w 676"/>
                <a:gd name="T55" fmla="*/ 676 h 676"/>
                <a:gd name="T56" fmla="*/ 525 w 676"/>
                <a:gd name="T57" fmla="*/ 674 h 676"/>
                <a:gd name="T58" fmla="*/ 558 w 676"/>
                <a:gd name="T59" fmla="*/ 668 h 676"/>
                <a:gd name="T60" fmla="*/ 588 w 676"/>
                <a:gd name="T61" fmla="*/ 655 h 676"/>
                <a:gd name="T62" fmla="*/ 616 w 676"/>
                <a:gd name="T63" fmla="*/ 637 h 676"/>
                <a:gd name="T64" fmla="*/ 638 w 676"/>
                <a:gd name="T65" fmla="*/ 614 h 676"/>
                <a:gd name="T66" fmla="*/ 655 w 676"/>
                <a:gd name="T67" fmla="*/ 588 h 676"/>
                <a:gd name="T68" fmla="*/ 668 w 676"/>
                <a:gd name="T69" fmla="*/ 557 h 676"/>
                <a:gd name="T70" fmla="*/ 676 w 676"/>
                <a:gd name="T71" fmla="*/ 525 h 676"/>
                <a:gd name="T72" fmla="*/ 676 w 676"/>
                <a:gd name="T73" fmla="*/ 168 h 676"/>
                <a:gd name="T74" fmla="*/ 676 w 676"/>
                <a:gd name="T75" fmla="*/ 151 h 676"/>
                <a:gd name="T76" fmla="*/ 668 w 676"/>
                <a:gd name="T77" fmla="*/ 117 h 676"/>
                <a:gd name="T78" fmla="*/ 655 w 676"/>
                <a:gd name="T79" fmla="*/ 87 h 676"/>
                <a:gd name="T80" fmla="*/ 638 w 676"/>
                <a:gd name="T81" fmla="*/ 61 h 676"/>
                <a:gd name="T82" fmla="*/ 616 w 676"/>
                <a:gd name="T83" fmla="*/ 37 h 676"/>
                <a:gd name="T84" fmla="*/ 588 w 676"/>
                <a:gd name="T85" fmla="*/ 20 h 676"/>
                <a:gd name="T86" fmla="*/ 558 w 676"/>
                <a:gd name="T87" fmla="*/ 7 h 676"/>
                <a:gd name="T88" fmla="*/ 525 w 676"/>
                <a:gd name="T89" fmla="*/ 0 h 676"/>
                <a:gd name="T90" fmla="*/ 508 w 676"/>
                <a:gd name="T91" fmla="*/ 0 h 6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76" h="676">
                  <a:moveTo>
                    <a:pt x="508" y="0"/>
                  </a:moveTo>
                  <a:lnTo>
                    <a:pt x="167" y="0"/>
                  </a:lnTo>
                  <a:lnTo>
                    <a:pt x="167" y="0"/>
                  </a:lnTo>
                  <a:lnTo>
                    <a:pt x="158" y="0"/>
                  </a:lnTo>
                  <a:lnTo>
                    <a:pt x="197" y="73"/>
                  </a:lnTo>
                  <a:lnTo>
                    <a:pt x="508" y="73"/>
                  </a:lnTo>
                  <a:lnTo>
                    <a:pt x="508" y="73"/>
                  </a:lnTo>
                  <a:lnTo>
                    <a:pt x="527" y="74"/>
                  </a:lnTo>
                  <a:lnTo>
                    <a:pt x="545" y="80"/>
                  </a:lnTo>
                  <a:lnTo>
                    <a:pt x="562" y="89"/>
                  </a:lnTo>
                  <a:lnTo>
                    <a:pt x="575" y="101"/>
                  </a:lnTo>
                  <a:lnTo>
                    <a:pt x="586" y="114"/>
                  </a:lnTo>
                  <a:lnTo>
                    <a:pt x="596" y="130"/>
                  </a:lnTo>
                  <a:lnTo>
                    <a:pt x="601" y="149"/>
                  </a:lnTo>
                  <a:lnTo>
                    <a:pt x="603" y="168"/>
                  </a:lnTo>
                  <a:lnTo>
                    <a:pt x="603" y="508"/>
                  </a:lnTo>
                  <a:lnTo>
                    <a:pt x="603" y="508"/>
                  </a:lnTo>
                  <a:lnTo>
                    <a:pt x="601" y="527"/>
                  </a:lnTo>
                  <a:lnTo>
                    <a:pt x="596" y="544"/>
                  </a:lnTo>
                  <a:lnTo>
                    <a:pt x="586" y="560"/>
                  </a:lnTo>
                  <a:lnTo>
                    <a:pt x="575" y="575"/>
                  </a:lnTo>
                  <a:lnTo>
                    <a:pt x="562" y="587"/>
                  </a:lnTo>
                  <a:lnTo>
                    <a:pt x="545" y="596"/>
                  </a:lnTo>
                  <a:lnTo>
                    <a:pt x="527" y="601"/>
                  </a:lnTo>
                  <a:lnTo>
                    <a:pt x="508" y="603"/>
                  </a:lnTo>
                  <a:lnTo>
                    <a:pt x="167" y="603"/>
                  </a:lnTo>
                  <a:lnTo>
                    <a:pt x="167" y="603"/>
                  </a:lnTo>
                  <a:lnTo>
                    <a:pt x="149" y="601"/>
                  </a:lnTo>
                  <a:lnTo>
                    <a:pt x="132" y="596"/>
                  </a:lnTo>
                  <a:lnTo>
                    <a:pt x="115" y="587"/>
                  </a:lnTo>
                  <a:lnTo>
                    <a:pt x="100" y="575"/>
                  </a:lnTo>
                  <a:lnTo>
                    <a:pt x="89" y="560"/>
                  </a:lnTo>
                  <a:lnTo>
                    <a:pt x="82" y="544"/>
                  </a:lnTo>
                  <a:lnTo>
                    <a:pt x="76" y="527"/>
                  </a:lnTo>
                  <a:lnTo>
                    <a:pt x="74" y="508"/>
                  </a:lnTo>
                  <a:lnTo>
                    <a:pt x="74" y="408"/>
                  </a:lnTo>
                  <a:lnTo>
                    <a:pt x="0" y="330"/>
                  </a:lnTo>
                  <a:lnTo>
                    <a:pt x="0" y="508"/>
                  </a:lnTo>
                  <a:lnTo>
                    <a:pt x="0" y="508"/>
                  </a:lnTo>
                  <a:lnTo>
                    <a:pt x="2" y="525"/>
                  </a:lnTo>
                  <a:lnTo>
                    <a:pt x="3" y="542"/>
                  </a:lnTo>
                  <a:lnTo>
                    <a:pt x="7" y="557"/>
                  </a:lnTo>
                  <a:lnTo>
                    <a:pt x="13" y="573"/>
                  </a:lnTo>
                  <a:lnTo>
                    <a:pt x="20" y="588"/>
                  </a:lnTo>
                  <a:lnTo>
                    <a:pt x="30" y="601"/>
                  </a:lnTo>
                  <a:lnTo>
                    <a:pt x="39" y="614"/>
                  </a:lnTo>
                  <a:lnTo>
                    <a:pt x="50" y="626"/>
                  </a:lnTo>
                  <a:lnTo>
                    <a:pt x="61" y="637"/>
                  </a:lnTo>
                  <a:lnTo>
                    <a:pt x="74" y="646"/>
                  </a:lnTo>
                  <a:lnTo>
                    <a:pt x="89" y="655"/>
                  </a:lnTo>
                  <a:lnTo>
                    <a:pt x="102" y="663"/>
                  </a:lnTo>
                  <a:lnTo>
                    <a:pt x="119" y="668"/>
                  </a:lnTo>
                  <a:lnTo>
                    <a:pt x="134" y="672"/>
                  </a:lnTo>
                  <a:lnTo>
                    <a:pt x="151" y="674"/>
                  </a:lnTo>
                  <a:lnTo>
                    <a:pt x="167" y="676"/>
                  </a:lnTo>
                  <a:lnTo>
                    <a:pt x="508" y="676"/>
                  </a:lnTo>
                  <a:lnTo>
                    <a:pt x="508" y="676"/>
                  </a:lnTo>
                  <a:lnTo>
                    <a:pt x="525" y="674"/>
                  </a:lnTo>
                  <a:lnTo>
                    <a:pt x="542" y="672"/>
                  </a:lnTo>
                  <a:lnTo>
                    <a:pt x="558" y="668"/>
                  </a:lnTo>
                  <a:lnTo>
                    <a:pt x="573" y="663"/>
                  </a:lnTo>
                  <a:lnTo>
                    <a:pt x="588" y="655"/>
                  </a:lnTo>
                  <a:lnTo>
                    <a:pt x="603" y="646"/>
                  </a:lnTo>
                  <a:lnTo>
                    <a:pt x="616" y="637"/>
                  </a:lnTo>
                  <a:lnTo>
                    <a:pt x="627" y="626"/>
                  </a:lnTo>
                  <a:lnTo>
                    <a:pt x="638" y="614"/>
                  </a:lnTo>
                  <a:lnTo>
                    <a:pt x="648" y="601"/>
                  </a:lnTo>
                  <a:lnTo>
                    <a:pt x="655" y="588"/>
                  </a:lnTo>
                  <a:lnTo>
                    <a:pt x="663" y="573"/>
                  </a:lnTo>
                  <a:lnTo>
                    <a:pt x="668" y="557"/>
                  </a:lnTo>
                  <a:lnTo>
                    <a:pt x="674" y="542"/>
                  </a:lnTo>
                  <a:lnTo>
                    <a:pt x="676" y="525"/>
                  </a:lnTo>
                  <a:lnTo>
                    <a:pt x="676" y="508"/>
                  </a:lnTo>
                  <a:lnTo>
                    <a:pt x="676" y="168"/>
                  </a:lnTo>
                  <a:lnTo>
                    <a:pt x="676" y="168"/>
                  </a:lnTo>
                  <a:lnTo>
                    <a:pt x="676" y="151"/>
                  </a:lnTo>
                  <a:lnTo>
                    <a:pt x="674" y="134"/>
                  </a:lnTo>
                  <a:lnTo>
                    <a:pt x="668" y="117"/>
                  </a:lnTo>
                  <a:lnTo>
                    <a:pt x="663" y="102"/>
                  </a:lnTo>
                  <a:lnTo>
                    <a:pt x="655" y="87"/>
                  </a:lnTo>
                  <a:lnTo>
                    <a:pt x="648" y="74"/>
                  </a:lnTo>
                  <a:lnTo>
                    <a:pt x="638" y="61"/>
                  </a:lnTo>
                  <a:lnTo>
                    <a:pt x="627" y="48"/>
                  </a:lnTo>
                  <a:lnTo>
                    <a:pt x="616" y="37"/>
                  </a:lnTo>
                  <a:lnTo>
                    <a:pt x="603" y="28"/>
                  </a:lnTo>
                  <a:lnTo>
                    <a:pt x="588" y="20"/>
                  </a:lnTo>
                  <a:lnTo>
                    <a:pt x="573" y="13"/>
                  </a:lnTo>
                  <a:lnTo>
                    <a:pt x="558" y="7"/>
                  </a:lnTo>
                  <a:lnTo>
                    <a:pt x="542" y="4"/>
                  </a:lnTo>
                  <a:lnTo>
                    <a:pt x="525" y="0"/>
                  </a:lnTo>
                  <a:lnTo>
                    <a:pt x="508" y="0"/>
                  </a:lnTo>
                  <a:lnTo>
                    <a:pt x="50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>
                <a:latin typeface="KoPub돋움체 Medium"/>
                <a:ea typeface="KoPub돋움체 Medium"/>
              </a:endParaRPr>
            </a:p>
          </p:txBody>
        </p:sp>
        <p:sp>
          <p:nvSpPr>
            <p:cNvPr id="25" name="Freeform 33"/>
            <p:cNvSpPr/>
            <p:nvPr/>
          </p:nvSpPr>
          <p:spPr>
            <a:xfrm>
              <a:off x="434181" y="1820387"/>
              <a:ext cx="530226" cy="447675"/>
            </a:xfrm>
            <a:custGeom>
              <a:avLst/>
              <a:gdLst>
                <a:gd name="T0" fmla="*/ 666 w 668"/>
                <a:gd name="T1" fmla="*/ 13 h 564"/>
                <a:gd name="T2" fmla="*/ 657 w 668"/>
                <a:gd name="T3" fmla="*/ 4 h 564"/>
                <a:gd name="T4" fmla="*/ 640 w 668"/>
                <a:gd name="T5" fmla="*/ 0 h 564"/>
                <a:gd name="T6" fmla="*/ 631 w 668"/>
                <a:gd name="T7" fmla="*/ 0 h 564"/>
                <a:gd name="T8" fmla="*/ 597 w 668"/>
                <a:gd name="T9" fmla="*/ 9 h 564"/>
                <a:gd name="T10" fmla="*/ 577 w 668"/>
                <a:gd name="T11" fmla="*/ 22 h 564"/>
                <a:gd name="T12" fmla="*/ 556 w 668"/>
                <a:gd name="T13" fmla="*/ 39 h 564"/>
                <a:gd name="T14" fmla="*/ 493 w 668"/>
                <a:gd name="T15" fmla="*/ 114 h 564"/>
                <a:gd name="T16" fmla="*/ 445 w 668"/>
                <a:gd name="T17" fmla="*/ 179 h 564"/>
                <a:gd name="T18" fmla="*/ 305 w 668"/>
                <a:gd name="T19" fmla="*/ 386 h 564"/>
                <a:gd name="T20" fmla="*/ 286 w 668"/>
                <a:gd name="T21" fmla="*/ 413 h 564"/>
                <a:gd name="T22" fmla="*/ 251 w 668"/>
                <a:gd name="T23" fmla="*/ 363 h 564"/>
                <a:gd name="T24" fmla="*/ 208 w 668"/>
                <a:gd name="T25" fmla="*/ 315 h 564"/>
                <a:gd name="T26" fmla="*/ 171 w 668"/>
                <a:gd name="T27" fmla="*/ 287 h 564"/>
                <a:gd name="T28" fmla="*/ 143 w 668"/>
                <a:gd name="T29" fmla="*/ 272 h 564"/>
                <a:gd name="T30" fmla="*/ 113 w 668"/>
                <a:gd name="T31" fmla="*/ 265 h 564"/>
                <a:gd name="T32" fmla="*/ 98 w 668"/>
                <a:gd name="T33" fmla="*/ 261 h 564"/>
                <a:gd name="T34" fmla="*/ 65 w 668"/>
                <a:gd name="T35" fmla="*/ 266 h 564"/>
                <a:gd name="T36" fmla="*/ 33 w 668"/>
                <a:gd name="T37" fmla="*/ 281 h 564"/>
                <a:gd name="T38" fmla="*/ 9 w 668"/>
                <a:gd name="T39" fmla="*/ 304 h 564"/>
                <a:gd name="T40" fmla="*/ 0 w 668"/>
                <a:gd name="T41" fmla="*/ 324 h 564"/>
                <a:gd name="T42" fmla="*/ 0 w 668"/>
                <a:gd name="T43" fmla="*/ 332 h 564"/>
                <a:gd name="T44" fmla="*/ 11 w 668"/>
                <a:gd name="T45" fmla="*/ 343 h 564"/>
                <a:gd name="T46" fmla="*/ 20 w 668"/>
                <a:gd name="T47" fmla="*/ 345 h 564"/>
                <a:gd name="T48" fmla="*/ 54 w 668"/>
                <a:gd name="T49" fmla="*/ 354 h 564"/>
                <a:gd name="T50" fmla="*/ 85 w 668"/>
                <a:gd name="T51" fmla="*/ 374 h 564"/>
                <a:gd name="T52" fmla="*/ 115 w 668"/>
                <a:gd name="T53" fmla="*/ 402 h 564"/>
                <a:gd name="T54" fmla="*/ 165 w 668"/>
                <a:gd name="T55" fmla="*/ 467 h 564"/>
                <a:gd name="T56" fmla="*/ 218 w 668"/>
                <a:gd name="T57" fmla="*/ 553 h 564"/>
                <a:gd name="T58" fmla="*/ 219 w 668"/>
                <a:gd name="T59" fmla="*/ 557 h 564"/>
                <a:gd name="T60" fmla="*/ 232 w 668"/>
                <a:gd name="T61" fmla="*/ 564 h 564"/>
                <a:gd name="T62" fmla="*/ 242 w 668"/>
                <a:gd name="T63" fmla="*/ 564 h 564"/>
                <a:gd name="T64" fmla="*/ 266 w 668"/>
                <a:gd name="T65" fmla="*/ 561 h 564"/>
                <a:gd name="T66" fmla="*/ 294 w 668"/>
                <a:gd name="T67" fmla="*/ 549 h 564"/>
                <a:gd name="T68" fmla="*/ 318 w 668"/>
                <a:gd name="T69" fmla="*/ 533 h 564"/>
                <a:gd name="T70" fmla="*/ 333 w 668"/>
                <a:gd name="T71" fmla="*/ 516 h 564"/>
                <a:gd name="T72" fmla="*/ 350 w 668"/>
                <a:gd name="T73" fmla="*/ 482 h 564"/>
                <a:gd name="T74" fmla="*/ 415 w 668"/>
                <a:gd name="T75" fmla="*/ 378 h 564"/>
                <a:gd name="T76" fmla="*/ 506 w 668"/>
                <a:gd name="T77" fmla="*/ 240 h 564"/>
                <a:gd name="T78" fmla="*/ 607 w 668"/>
                <a:gd name="T79" fmla="*/ 104 h 564"/>
                <a:gd name="T80" fmla="*/ 657 w 668"/>
                <a:gd name="T81" fmla="*/ 45 h 564"/>
                <a:gd name="T82" fmla="*/ 666 w 668"/>
                <a:gd name="T83" fmla="*/ 28 h 564"/>
                <a:gd name="T84" fmla="*/ 666 w 668"/>
                <a:gd name="T85" fmla="*/ 13 h 5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68" h="564">
                  <a:moveTo>
                    <a:pt x="666" y="13"/>
                  </a:moveTo>
                  <a:lnTo>
                    <a:pt x="666" y="13"/>
                  </a:lnTo>
                  <a:lnTo>
                    <a:pt x="663" y="9"/>
                  </a:lnTo>
                  <a:lnTo>
                    <a:pt x="657" y="4"/>
                  </a:lnTo>
                  <a:lnTo>
                    <a:pt x="650" y="2"/>
                  </a:lnTo>
                  <a:lnTo>
                    <a:pt x="640" y="0"/>
                  </a:lnTo>
                  <a:lnTo>
                    <a:pt x="640" y="0"/>
                  </a:lnTo>
                  <a:lnTo>
                    <a:pt x="631" y="0"/>
                  </a:lnTo>
                  <a:lnTo>
                    <a:pt x="620" y="2"/>
                  </a:lnTo>
                  <a:lnTo>
                    <a:pt x="597" y="9"/>
                  </a:lnTo>
                  <a:lnTo>
                    <a:pt x="586" y="15"/>
                  </a:lnTo>
                  <a:lnTo>
                    <a:pt x="577" y="22"/>
                  </a:lnTo>
                  <a:lnTo>
                    <a:pt x="566" y="30"/>
                  </a:lnTo>
                  <a:lnTo>
                    <a:pt x="556" y="39"/>
                  </a:lnTo>
                  <a:lnTo>
                    <a:pt x="556" y="39"/>
                  </a:lnTo>
                  <a:lnTo>
                    <a:pt x="493" y="114"/>
                  </a:lnTo>
                  <a:lnTo>
                    <a:pt x="469" y="145"/>
                  </a:lnTo>
                  <a:lnTo>
                    <a:pt x="445" y="179"/>
                  </a:lnTo>
                  <a:lnTo>
                    <a:pt x="387" y="259"/>
                  </a:lnTo>
                  <a:lnTo>
                    <a:pt x="305" y="386"/>
                  </a:lnTo>
                  <a:lnTo>
                    <a:pt x="286" y="413"/>
                  </a:lnTo>
                  <a:lnTo>
                    <a:pt x="286" y="413"/>
                  </a:lnTo>
                  <a:lnTo>
                    <a:pt x="270" y="387"/>
                  </a:lnTo>
                  <a:lnTo>
                    <a:pt x="251" y="363"/>
                  </a:lnTo>
                  <a:lnTo>
                    <a:pt x="231" y="339"/>
                  </a:lnTo>
                  <a:lnTo>
                    <a:pt x="208" y="315"/>
                  </a:lnTo>
                  <a:lnTo>
                    <a:pt x="184" y="296"/>
                  </a:lnTo>
                  <a:lnTo>
                    <a:pt x="171" y="287"/>
                  </a:lnTo>
                  <a:lnTo>
                    <a:pt x="156" y="279"/>
                  </a:lnTo>
                  <a:lnTo>
                    <a:pt x="143" y="272"/>
                  </a:lnTo>
                  <a:lnTo>
                    <a:pt x="128" y="268"/>
                  </a:lnTo>
                  <a:lnTo>
                    <a:pt x="113" y="265"/>
                  </a:lnTo>
                  <a:lnTo>
                    <a:pt x="98" y="261"/>
                  </a:lnTo>
                  <a:lnTo>
                    <a:pt x="98" y="261"/>
                  </a:lnTo>
                  <a:lnTo>
                    <a:pt x="82" y="263"/>
                  </a:lnTo>
                  <a:lnTo>
                    <a:pt x="65" y="266"/>
                  </a:lnTo>
                  <a:lnTo>
                    <a:pt x="48" y="274"/>
                  </a:lnTo>
                  <a:lnTo>
                    <a:pt x="33" y="281"/>
                  </a:lnTo>
                  <a:lnTo>
                    <a:pt x="20" y="292"/>
                  </a:lnTo>
                  <a:lnTo>
                    <a:pt x="9" y="304"/>
                  </a:lnTo>
                  <a:lnTo>
                    <a:pt x="2" y="315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0" y="332"/>
                  </a:lnTo>
                  <a:lnTo>
                    <a:pt x="3" y="337"/>
                  </a:lnTo>
                  <a:lnTo>
                    <a:pt x="11" y="343"/>
                  </a:lnTo>
                  <a:lnTo>
                    <a:pt x="20" y="345"/>
                  </a:lnTo>
                  <a:lnTo>
                    <a:pt x="20" y="345"/>
                  </a:lnTo>
                  <a:lnTo>
                    <a:pt x="37" y="348"/>
                  </a:lnTo>
                  <a:lnTo>
                    <a:pt x="54" y="354"/>
                  </a:lnTo>
                  <a:lnTo>
                    <a:pt x="69" y="363"/>
                  </a:lnTo>
                  <a:lnTo>
                    <a:pt x="85" y="374"/>
                  </a:lnTo>
                  <a:lnTo>
                    <a:pt x="100" y="387"/>
                  </a:lnTo>
                  <a:lnTo>
                    <a:pt x="115" y="402"/>
                  </a:lnTo>
                  <a:lnTo>
                    <a:pt x="141" y="434"/>
                  </a:lnTo>
                  <a:lnTo>
                    <a:pt x="165" y="467"/>
                  </a:lnTo>
                  <a:lnTo>
                    <a:pt x="188" y="501"/>
                  </a:lnTo>
                  <a:lnTo>
                    <a:pt x="218" y="553"/>
                  </a:lnTo>
                  <a:lnTo>
                    <a:pt x="218" y="553"/>
                  </a:lnTo>
                  <a:lnTo>
                    <a:pt x="219" y="557"/>
                  </a:lnTo>
                  <a:lnTo>
                    <a:pt x="225" y="561"/>
                  </a:lnTo>
                  <a:lnTo>
                    <a:pt x="232" y="564"/>
                  </a:lnTo>
                  <a:lnTo>
                    <a:pt x="242" y="564"/>
                  </a:lnTo>
                  <a:lnTo>
                    <a:pt x="242" y="564"/>
                  </a:lnTo>
                  <a:lnTo>
                    <a:pt x="253" y="564"/>
                  </a:lnTo>
                  <a:lnTo>
                    <a:pt x="266" y="561"/>
                  </a:lnTo>
                  <a:lnTo>
                    <a:pt x="279" y="555"/>
                  </a:lnTo>
                  <a:lnTo>
                    <a:pt x="294" y="549"/>
                  </a:lnTo>
                  <a:lnTo>
                    <a:pt x="305" y="542"/>
                  </a:lnTo>
                  <a:lnTo>
                    <a:pt x="318" y="533"/>
                  </a:lnTo>
                  <a:lnTo>
                    <a:pt x="326" y="523"/>
                  </a:lnTo>
                  <a:lnTo>
                    <a:pt x="333" y="516"/>
                  </a:lnTo>
                  <a:lnTo>
                    <a:pt x="333" y="516"/>
                  </a:lnTo>
                  <a:lnTo>
                    <a:pt x="350" y="482"/>
                  </a:lnTo>
                  <a:lnTo>
                    <a:pt x="378" y="436"/>
                  </a:lnTo>
                  <a:lnTo>
                    <a:pt x="415" y="378"/>
                  </a:lnTo>
                  <a:lnTo>
                    <a:pt x="458" y="311"/>
                  </a:lnTo>
                  <a:lnTo>
                    <a:pt x="506" y="240"/>
                  </a:lnTo>
                  <a:lnTo>
                    <a:pt x="556" y="171"/>
                  </a:lnTo>
                  <a:lnTo>
                    <a:pt x="607" y="104"/>
                  </a:lnTo>
                  <a:lnTo>
                    <a:pt x="657" y="45"/>
                  </a:lnTo>
                  <a:lnTo>
                    <a:pt x="657" y="45"/>
                  </a:lnTo>
                  <a:lnTo>
                    <a:pt x="663" y="35"/>
                  </a:lnTo>
                  <a:lnTo>
                    <a:pt x="666" y="28"/>
                  </a:lnTo>
                  <a:lnTo>
                    <a:pt x="668" y="21"/>
                  </a:lnTo>
                  <a:lnTo>
                    <a:pt x="666" y="13"/>
                  </a:lnTo>
                  <a:lnTo>
                    <a:pt x="666" y="13"/>
                  </a:lnTo>
                  <a:close/>
                </a:path>
              </a:pathLst>
            </a:custGeom>
            <a:solidFill>
              <a:srgbClr val="ed4d4d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>
                <a:latin typeface="KoPub돋움체 Medium"/>
                <a:ea typeface="KoPub돋움체 Medium"/>
              </a:endParaRPr>
            </a:p>
          </p:txBody>
        </p:sp>
      </p:grpSp>
      <p:grpSp>
        <p:nvGrpSpPr>
          <p:cNvPr id="30" name="그룹 29"/>
          <p:cNvGrpSpPr/>
          <p:nvPr/>
        </p:nvGrpSpPr>
        <p:grpSpPr>
          <a:xfrm rot="0">
            <a:off x="4165602" y="4055558"/>
            <a:ext cx="285154" cy="269980"/>
            <a:chOff x="346869" y="1820387"/>
            <a:chExt cx="617538" cy="584675"/>
          </a:xfrm>
          <a:solidFill>
            <a:srgbClr val="000000"/>
          </a:solidFill>
        </p:grpSpPr>
        <p:sp>
          <p:nvSpPr>
            <p:cNvPr id="31" name="Freeform 74"/>
            <p:cNvSpPr/>
            <p:nvPr/>
          </p:nvSpPr>
          <p:spPr>
            <a:xfrm flipH="1">
              <a:off x="346869" y="1868487"/>
              <a:ext cx="536575" cy="536575"/>
            </a:xfrm>
            <a:custGeom>
              <a:avLst/>
              <a:gdLst>
                <a:gd name="T0" fmla="*/ 167 w 676"/>
                <a:gd name="T1" fmla="*/ 0 h 676"/>
                <a:gd name="T2" fmla="*/ 158 w 676"/>
                <a:gd name="T3" fmla="*/ 0 h 676"/>
                <a:gd name="T4" fmla="*/ 508 w 676"/>
                <a:gd name="T5" fmla="*/ 73 h 676"/>
                <a:gd name="T6" fmla="*/ 527 w 676"/>
                <a:gd name="T7" fmla="*/ 74 h 676"/>
                <a:gd name="T8" fmla="*/ 562 w 676"/>
                <a:gd name="T9" fmla="*/ 89 h 676"/>
                <a:gd name="T10" fmla="*/ 586 w 676"/>
                <a:gd name="T11" fmla="*/ 114 h 676"/>
                <a:gd name="T12" fmla="*/ 601 w 676"/>
                <a:gd name="T13" fmla="*/ 149 h 676"/>
                <a:gd name="T14" fmla="*/ 603 w 676"/>
                <a:gd name="T15" fmla="*/ 508 h 676"/>
                <a:gd name="T16" fmla="*/ 601 w 676"/>
                <a:gd name="T17" fmla="*/ 527 h 676"/>
                <a:gd name="T18" fmla="*/ 586 w 676"/>
                <a:gd name="T19" fmla="*/ 560 h 676"/>
                <a:gd name="T20" fmla="*/ 562 w 676"/>
                <a:gd name="T21" fmla="*/ 587 h 676"/>
                <a:gd name="T22" fmla="*/ 527 w 676"/>
                <a:gd name="T23" fmla="*/ 601 h 676"/>
                <a:gd name="T24" fmla="*/ 167 w 676"/>
                <a:gd name="T25" fmla="*/ 603 h 676"/>
                <a:gd name="T26" fmla="*/ 149 w 676"/>
                <a:gd name="T27" fmla="*/ 601 h 676"/>
                <a:gd name="T28" fmla="*/ 115 w 676"/>
                <a:gd name="T29" fmla="*/ 587 h 676"/>
                <a:gd name="T30" fmla="*/ 89 w 676"/>
                <a:gd name="T31" fmla="*/ 560 h 676"/>
                <a:gd name="T32" fmla="*/ 76 w 676"/>
                <a:gd name="T33" fmla="*/ 527 h 676"/>
                <a:gd name="T34" fmla="*/ 74 w 676"/>
                <a:gd name="T35" fmla="*/ 408 h 676"/>
                <a:gd name="T36" fmla="*/ 0 w 676"/>
                <a:gd name="T37" fmla="*/ 508 h 676"/>
                <a:gd name="T38" fmla="*/ 2 w 676"/>
                <a:gd name="T39" fmla="*/ 525 h 676"/>
                <a:gd name="T40" fmla="*/ 7 w 676"/>
                <a:gd name="T41" fmla="*/ 557 h 676"/>
                <a:gd name="T42" fmla="*/ 20 w 676"/>
                <a:gd name="T43" fmla="*/ 588 h 676"/>
                <a:gd name="T44" fmla="*/ 39 w 676"/>
                <a:gd name="T45" fmla="*/ 614 h 676"/>
                <a:gd name="T46" fmla="*/ 61 w 676"/>
                <a:gd name="T47" fmla="*/ 637 h 676"/>
                <a:gd name="T48" fmla="*/ 89 w 676"/>
                <a:gd name="T49" fmla="*/ 655 h 676"/>
                <a:gd name="T50" fmla="*/ 119 w 676"/>
                <a:gd name="T51" fmla="*/ 668 h 676"/>
                <a:gd name="T52" fmla="*/ 151 w 676"/>
                <a:gd name="T53" fmla="*/ 674 h 676"/>
                <a:gd name="T54" fmla="*/ 508 w 676"/>
                <a:gd name="T55" fmla="*/ 676 h 676"/>
                <a:gd name="T56" fmla="*/ 525 w 676"/>
                <a:gd name="T57" fmla="*/ 674 h 676"/>
                <a:gd name="T58" fmla="*/ 558 w 676"/>
                <a:gd name="T59" fmla="*/ 668 h 676"/>
                <a:gd name="T60" fmla="*/ 588 w 676"/>
                <a:gd name="T61" fmla="*/ 655 h 676"/>
                <a:gd name="T62" fmla="*/ 616 w 676"/>
                <a:gd name="T63" fmla="*/ 637 h 676"/>
                <a:gd name="T64" fmla="*/ 638 w 676"/>
                <a:gd name="T65" fmla="*/ 614 h 676"/>
                <a:gd name="T66" fmla="*/ 655 w 676"/>
                <a:gd name="T67" fmla="*/ 588 h 676"/>
                <a:gd name="T68" fmla="*/ 668 w 676"/>
                <a:gd name="T69" fmla="*/ 557 h 676"/>
                <a:gd name="T70" fmla="*/ 676 w 676"/>
                <a:gd name="T71" fmla="*/ 525 h 676"/>
                <a:gd name="T72" fmla="*/ 676 w 676"/>
                <a:gd name="T73" fmla="*/ 168 h 676"/>
                <a:gd name="T74" fmla="*/ 676 w 676"/>
                <a:gd name="T75" fmla="*/ 151 h 676"/>
                <a:gd name="T76" fmla="*/ 668 w 676"/>
                <a:gd name="T77" fmla="*/ 117 h 676"/>
                <a:gd name="T78" fmla="*/ 655 w 676"/>
                <a:gd name="T79" fmla="*/ 87 h 676"/>
                <a:gd name="T80" fmla="*/ 638 w 676"/>
                <a:gd name="T81" fmla="*/ 61 h 676"/>
                <a:gd name="T82" fmla="*/ 616 w 676"/>
                <a:gd name="T83" fmla="*/ 37 h 676"/>
                <a:gd name="T84" fmla="*/ 588 w 676"/>
                <a:gd name="T85" fmla="*/ 20 h 676"/>
                <a:gd name="T86" fmla="*/ 558 w 676"/>
                <a:gd name="T87" fmla="*/ 7 h 676"/>
                <a:gd name="T88" fmla="*/ 525 w 676"/>
                <a:gd name="T89" fmla="*/ 0 h 676"/>
                <a:gd name="T90" fmla="*/ 508 w 676"/>
                <a:gd name="T91" fmla="*/ 0 h 6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76" h="676">
                  <a:moveTo>
                    <a:pt x="508" y="0"/>
                  </a:moveTo>
                  <a:lnTo>
                    <a:pt x="167" y="0"/>
                  </a:lnTo>
                  <a:lnTo>
                    <a:pt x="167" y="0"/>
                  </a:lnTo>
                  <a:lnTo>
                    <a:pt x="158" y="0"/>
                  </a:lnTo>
                  <a:lnTo>
                    <a:pt x="197" y="73"/>
                  </a:lnTo>
                  <a:lnTo>
                    <a:pt x="508" y="73"/>
                  </a:lnTo>
                  <a:lnTo>
                    <a:pt x="508" y="73"/>
                  </a:lnTo>
                  <a:lnTo>
                    <a:pt x="527" y="74"/>
                  </a:lnTo>
                  <a:lnTo>
                    <a:pt x="545" y="80"/>
                  </a:lnTo>
                  <a:lnTo>
                    <a:pt x="562" y="89"/>
                  </a:lnTo>
                  <a:lnTo>
                    <a:pt x="575" y="101"/>
                  </a:lnTo>
                  <a:lnTo>
                    <a:pt x="586" y="114"/>
                  </a:lnTo>
                  <a:lnTo>
                    <a:pt x="596" y="130"/>
                  </a:lnTo>
                  <a:lnTo>
                    <a:pt x="601" y="149"/>
                  </a:lnTo>
                  <a:lnTo>
                    <a:pt x="603" y="168"/>
                  </a:lnTo>
                  <a:lnTo>
                    <a:pt x="603" y="508"/>
                  </a:lnTo>
                  <a:lnTo>
                    <a:pt x="603" y="508"/>
                  </a:lnTo>
                  <a:lnTo>
                    <a:pt x="601" y="527"/>
                  </a:lnTo>
                  <a:lnTo>
                    <a:pt x="596" y="544"/>
                  </a:lnTo>
                  <a:lnTo>
                    <a:pt x="586" y="560"/>
                  </a:lnTo>
                  <a:lnTo>
                    <a:pt x="575" y="575"/>
                  </a:lnTo>
                  <a:lnTo>
                    <a:pt x="562" y="587"/>
                  </a:lnTo>
                  <a:lnTo>
                    <a:pt x="545" y="596"/>
                  </a:lnTo>
                  <a:lnTo>
                    <a:pt x="527" y="601"/>
                  </a:lnTo>
                  <a:lnTo>
                    <a:pt x="508" y="603"/>
                  </a:lnTo>
                  <a:lnTo>
                    <a:pt x="167" y="603"/>
                  </a:lnTo>
                  <a:lnTo>
                    <a:pt x="167" y="603"/>
                  </a:lnTo>
                  <a:lnTo>
                    <a:pt x="149" y="601"/>
                  </a:lnTo>
                  <a:lnTo>
                    <a:pt x="132" y="596"/>
                  </a:lnTo>
                  <a:lnTo>
                    <a:pt x="115" y="587"/>
                  </a:lnTo>
                  <a:lnTo>
                    <a:pt x="100" y="575"/>
                  </a:lnTo>
                  <a:lnTo>
                    <a:pt x="89" y="560"/>
                  </a:lnTo>
                  <a:lnTo>
                    <a:pt x="82" y="544"/>
                  </a:lnTo>
                  <a:lnTo>
                    <a:pt x="76" y="527"/>
                  </a:lnTo>
                  <a:lnTo>
                    <a:pt x="74" y="508"/>
                  </a:lnTo>
                  <a:lnTo>
                    <a:pt x="74" y="408"/>
                  </a:lnTo>
                  <a:lnTo>
                    <a:pt x="0" y="330"/>
                  </a:lnTo>
                  <a:lnTo>
                    <a:pt x="0" y="508"/>
                  </a:lnTo>
                  <a:lnTo>
                    <a:pt x="0" y="508"/>
                  </a:lnTo>
                  <a:lnTo>
                    <a:pt x="2" y="525"/>
                  </a:lnTo>
                  <a:lnTo>
                    <a:pt x="3" y="542"/>
                  </a:lnTo>
                  <a:lnTo>
                    <a:pt x="7" y="557"/>
                  </a:lnTo>
                  <a:lnTo>
                    <a:pt x="13" y="573"/>
                  </a:lnTo>
                  <a:lnTo>
                    <a:pt x="20" y="588"/>
                  </a:lnTo>
                  <a:lnTo>
                    <a:pt x="30" y="601"/>
                  </a:lnTo>
                  <a:lnTo>
                    <a:pt x="39" y="614"/>
                  </a:lnTo>
                  <a:lnTo>
                    <a:pt x="50" y="626"/>
                  </a:lnTo>
                  <a:lnTo>
                    <a:pt x="61" y="637"/>
                  </a:lnTo>
                  <a:lnTo>
                    <a:pt x="74" y="646"/>
                  </a:lnTo>
                  <a:lnTo>
                    <a:pt x="89" y="655"/>
                  </a:lnTo>
                  <a:lnTo>
                    <a:pt x="102" y="663"/>
                  </a:lnTo>
                  <a:lnTo>
                    <a:pt x="119" y="668"/>
                  </a:lnTo>
                  <a:lnTo>
                    <a:pt x="134" y="672"/>
                  </a:lnTo>
                  <a:lnTo>
                    <a:pt x="151" y="674"/>
                  </a:lnTo>
                  <a:lnTo>
                    <a:pt x="167" y="676"/>
                  </a:lnTo>
                  <a:lnTo>
                    <a:pt x="508" y="676"/>
                  </a:lnTo>
                  <a:lnTo>
                    <a:pt x="508" y="676"/>
                  </a:lnTo>
                  <a:lnTo>
                    <a:pt x="525" y="674"/>
                  </a:lnTo>
                  <a:lnTo>
                    <a:pt x="542" y="672"/>
                  </a:lnTo>
                  <a:lnTo>
                    <a:pt x="558" y="668"/>
                  </a:lnTo>
                  <a:lnTo>
                    <a:pt x="573" y="663"/>
                  </a:lnTo>
                  <a:lnTo>
                    <a:pt x="588" y="655"/>
                  </a:lnTo>
                  <a:lnTo>
                    <a:pt x="603" y="646"/>
                  </a:lnTo>
                  <a:lnTo>
                    <a:pt x="616" y="637"/>
                  </a:lnTo>
                  <a:lnTo>
                    <a:pt x="627" y="626"/>
                  </a:lnTo>
                  <a:lnTo>
                    <a:pt x="638" y="614"/>
                  </a:lnTo>
                  <a:lnTo>
                    <a:pt x="648" y="601"/>
                  </a:lnTo>
                  <a:lnTo>
                    <a:pt x="655" y="588"/>
                  </a:lnTo>
                  <a:lnTo>
                    <a:pt x="663" y="573"/>
                  </a:lnTo>
                  <a:lnTo>
                    <a:pt x="668" y="557"/>
                  </a:lnTo>
                  <a:lnTo>
                    <a:pt x="674" y="542"/>
                  </a:lnTo>
                  <a:lnTo>
                    <a:pt x="676" y="525"/>
                  </a:lnTo>
                  <a:lnTo>
                    <a:pt x="676" y="508"/>
                  </a:lnTo>
                  <a:lnTo>
                    <a:pt x="676" y="168"/>
                  </a:lnTo>
                  <a:lnTo>
                    <a:pt x="676" y="168"/>
                  </a:lnTo>
                  <a:lnTo>
                    <a:pt x="676" y="151"/>
                  </a:lnTo>
                  <a:lnTo>
                    <a:pt x="674" y="134"/>
                  </a:lnTo>
                  <a:lnTo>
                    <a:pt x="668" y="117"/>
                  </a:lnTo>
                  <a:lnTo>
                    <a:pt x="663" y="102"/>
                  </a:lnTo>
                  <a:lnTo>
                    <a:pt x="655" y="87"/>
                  </a:lnTo>
                  <a:lnTo>
                    <a:pt x="648" y="74"/>
                  </a:lnTo>
                  <a:lnTo>
                    <a:pt x="638" y="61"/>
                  </a:lnTo>
                  <a:lnTo>
                    <a:pt x="627" y="48"/>
                  </a:lnTo>
                  <a:lnTo>
                    <a:pt x="616" y="37"/>
                  </a:lnTo>
                  <a:lnTo>
                    <a:pt x="603" y="28"/>
                  </a:lnTo>
                  <a:lnTo>
                    <a:pt x="588" y="20"/>
                  </a:lnTo>
                  <a:lnTo>
                    <a:pt x="573" y="13"/>
                  </a:lnTo>
                  <a:lnTo>
                    <a:pt x="558" y="7"/>
                  </a:lnTo>
                  <a:lnTo>
                    <a:pt x="542" y="4"/>
                  </a:lnTo>
                  <a:lnTo>
                    <a:pt x="525" y="0"/>
                  </a:lnTo>
                  <a:lnTo>
                    <a:pt x="508" y="0"/>
                  </a:lnTo>
                  <a:lnTo>
                    <a:pt x="50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>
                <a:latin typeface="KoPub돋움체 Medium"/>
                <a:ea typeface="KoPub돋움체 Medium"/>
              </a:endParaRPr>
            </a:p>
          </p:txBody>
        </p:sp>
        <p:sp>
          <p:nvSpPr>
            <p:cNvPr id="32" name="Freeform 33"/>
            <p:cNvSpPr/>
            <p:nvPr/>
          </p:nvSpPr>
          <p:spPr>
            <a:xfrm>
              <a:off x="434181" y="1820387"/>
              <a:ext cx="530226" cy="447675"/>
            </a:xfrm>
            <a:custGeom>
              <a:avLst/>
              <a:gdLst>
                <a:gd name="T0" fmla="*/ 666 w 668"/>
                <a:gd name="T1" fmla="*/ 13 h 564"/>
                <a:gd name="T2" fmla="*/ 657 w 668"/>
                <a:gd name="T3" fmla="*/ 4 h 564"/>
                <a:gd name="T4" fmla="*/ 640 w 668"/>
                <a:gd name="T5" fmla="*/ 0 h 564"/>
                <a:gd name="T6" fmla="*/ 631 w 668"/>
                <a:gd name="T7" fmla="*/ 0 h 564"/>
                <a:gd name="T8" fmla="*/ 597 w 668"/>
                <a:gd name="T9" fmla="*/ 9 h 564"/>
                <a:gd name="T10" fmla="*/ 577 w 668"/>
                <a:gd name="T11" fmla="*/ 22 h 564"/>
                <a:gd name="T12" fmla="*/ 556 w 668"/>
                <a:gd name="T13" fmla="*/ 39 h 564"/>
                <a:gd name="T14" fmla="*/ 493 w 668"/>
                <a:gd name="T15" fmla="*/ 114 h 564"/>
                <a:gd name="T16" fmla="*/ 445 w 668"/>
                <a:gd name="T17" fmla="*/ 179 h 564"/>
                <a:gd name="T18" fmla="*/ 305 w 668"/>
                <a:gd name="T19" fmla="*/ 386 h 564"/>
                <a:gd name="T20" fmla="*/ 286 w 668"/>
                <a:gd name="T21" fmla="*/ 413 h 564"/>
                <a:gd name="T22" fmla="*/ 251 w 668"/>
                <a:gd name="T23" fmla="*/ 363 h 564"/>
                <a:gd name="T24" fmla="*/ 208 w 668"/>
                <a:gd name="T25" fmla="*/ 315 h 564"/>
                <a:gd name="T26" fmla="*/ 171 w 668"/>
                <a:gd name="T27" fmla="*/ 287 h 564"/>
                <a:gd name="T28" fmla="*/ 143 w 668"/>
                <a:gd name="T29" fmla="*/ 272 h 564"/>
                <a:gd name="T30" fmla="*/ 113 w 668"/>
                <a:gd name="T31" fmla="*/ 265 h 564"/>
                <a:gd name="T32" fmla="*/ 98 w 668"/>
                <a:gd name="T33" fmla="*/ 261 h 564"/>
                <a:gd name="T34" fmla="*/ 65 w 668"/>
                <a:gd name="T35" fmla="*/ 266 h 564"/>
                <a:gd name="T36" fmla="*/ 33 w 668"/>
                <a:gd name="T37" fmla="*/ 281 h 564"/>
                <a:gd name="T38" fmla="*/ 9 w 668"/>
                <a:gd name="T39" fmla="*/ 304 h 564"/>
                <a:gd name="T40" fmla="*/ 0 w 668"/>
                <a:gd name="T41" fmla="*/ 324 h 564"/>
                <a:gd name="T42" fmla="*/ 0 w 668"/>
                <a:gd name="T43" fmla="*/ 332 h 564"/>
                <a:gd name="T44" fmla="*/ 11 w 668"/>
                <a:gd name="T45" fmla="*/ 343 h 564"/>
                <a:gd name="T46" fmla="*/ 20 w 668"/>
                <a:gd name="T47" fmla="*/ 345 h 564"/>
                <a:gd name="T48" fmla="*/ 54 w 668"/>
                <a:gd name="T49" fmla="*/ 354 h 564"/>
                <a:gd name="T50" fmla="*/ 85 w 668"/>
                <a:gd name="T51" fmla="*/ 374 h 564"/>
                <a:gd name="T52" fmla="*/ 115 w 668"/>
                <a:gd name="T53" fmla="*/ 402 h 564"/>
                <a:gd name="T54" fmla="*/ 165 w 668"/>
                <a:gd name="T55" fmla="*/ 467 h 564"/>
                <a:gd name="T56" fmla="*/ 218 w 668"/>
                <a:gd name="T57" fmla="*/ 553 h 564"/>
                <a:gd name="T58" fmla="*/ 219 w 668"/>
                <a:gd name="T59" fmla="*/ 557 h 564"/>
                <a:gd name="T60" fmla="*/ 232 w 668"/>
                <a:gd name="T61" fmla="*/ 564 h 564"/>
                <a:gd name="T62" fmla="*/ 242 w 668"/>
                <a:gd name="T63" fmla="*/ 564 h 564"/>
                <a:gd name="T64" fmla="*/ 266 w 668"/>
                <a:gd name="T65" fmla="*/ 561 h 564"/>
                <a:gd name="T66" fmla="*/ 294 w 668"/>
                <a:gd name="T67" fmla="*/ 549 h 564"/>
                <a:gd name="T68" fmla="*/ 318 w 668"/>
                <a:gd name="T69" fmla="*/ 533 h 564"/>
                <a:gd name="T70" fmla="*/ 333 w 668"/>
                <a:gd name="T71" fmla="*/ 516 h 564"/>
                <a:gd name="T72" fmla="*/ 350 w 668"/>
                <a:gd name="T73" fmla="*/ 482 h 564"/>
                <a:gd name="T74" fmla="*/ 415 w 668"/>
                <a:gd name="T75" fmla="*/ 378 h 564"/>
                <a:gd name="T76" fmla="*/ 506 w 668"/>
                <a:gd name="T77" fmla="*/ 240 h 564"/>
                <a:gd name="T78" fmla="*/ 607 w 668"/>
                <a:gd name="T79" fmla="*/ 104 h 564"/>
                <a:gd name="T80" fmla="*/ 657 w 668"/>
                <a:gd name="T81" fmla="*/ 45 h 564"/>
                <a:gd name="T82" fmla="*/ 666 w 668"/>
                <a:gd name="T83" fmla="*/ 28 h 564"/>
                <a:gd name="T84" fmla="*/ 666 w 668"/>
                <a:gd name="T85" fmla="*/ 13 h 5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68" h="564">
                  <a:moveTo>
                    <a:pt x="666" y="13"/>
                  </a:moveTo>
                  <a:lnTo>
                    <a:pt x="666" y="13"/>
                  </a:lnTo>
                  <a:lnTo>
                    <a:pt x="663" y="9"/>
                  </a:lnTo>
                  <a:lnTo>
                    <a:pt x="657" y="4"/>
                  </a:lnTo>
                  <a:lnTo>
                    <a:pt x="650" y="2"/>
                  </a:lnTo>
                  <a:lnTo>
                    <a:pt x="640" y="0"/>
                  </a:lnTo>
                  <a:lnTo>
                    <a:pt x="640" y="0"/>
                  </a:lnTo>
                  <a:lnTo>
                    <a:pt x="631" y="0"/>
                  </a:lnTo>
                  <a:lnTo>
                    <a:pt x="620" y="2"/>
                  </a:lnTo>
                  <a:lnTo>
                    <a:pt x="597" y="9"/>
                  </a:lnTo>
                  <a:lnTo>
                    <a:pt x="586" y="15"/>
                  </a:lnTo>
                  <a:lnTo>
                    <a:pt x="577" y="22"/>
                  </a:lnTo>
                  <a:lnTo>
                    <a:pt x="566" y="30"/>
                  </a:lnTo>
                  <a:lnTo>
                    <a:pt x="556" y="39"/>
                  </a:lnTo>
                  <a:lnTo>
                    <a:pt x="556" y="39"/>
                  </a:lnTo>
                  <a:lnTo>
                    <a:pt x="493" y="114"/>
                  </a:lnTo>
                  <a:lnTo>
                    <a:pt x="469" y="145"/>
                  </a:lnTo>
                  <a:lnTo>
                    <a:pt x="445" y="179"/>
                  </a:lnTo>
                  <a:lnTo>
                    <a:pt x="387" y="259"/>
                  </a:lnTo>
                  <a:lnTo>
                    <a:pt x="305" y="386"/>
                  </a:lnTo>
                  <a:lnTo>
                    <a:pt x="286" y="413"/>
                  </a:lnTo>
                  <a:lnTo>
                    <a:pt x="286" y="413"/>
                  </a:lnTo>
                  <a:lnTo>
                    <a:pt x="270" y="387"/>
                  </a:lnTo>
                  <a:lnTo>
                    <a:pt x="251" y="363"/>
                  </a:lnTo>
                  <a:lnTo>
                    <a:pt x="231" y="339"/>
                  </a:lnTo>
                  <a:lnTo>
                    <a:pt x="208" y="315"/>
                  </a:lnTo>
                  <a:lnTo>
                    <a:pt x="184" y="296"/>
                  </a:lnTo>
                  <a:lnTo>
                    <a:pt x="171" y="287"/>
                  </a:lnTo>
                  <a:lnTo>
                    <a:pt x="156" y="279"/>
                  </a:lnTo>
                  <a:lnTo>
                    <a:pt x="143" y="272"/>
                  </a:lnTo>
                  <a:lnTo>
                    <a:pt x="128" y="268"/>
                  </a:lnTo>
                  <a:lnTo>
                    <a:pt x="113" y="265"/>
                  </a:lnTo>
                  <a:lnTo>
                    <a:pt x="98" y="261"/>
                  </a:lnTo>
                  <a:lnTo>
                    <a:pt x="98" y="261"/>
                  </a:lnTo>
                  <a:lnTo>
                    <a:pt x="82" y="263"/>
                  </a:lnTo>
                  <a:lnTo>
                    <a:pt x="65" y="266"/>
                  </a:lnTo>
                  <a:lnTo>
                    <a:pt x="48" y="274"/>
                  </a:lnTo>
                  <a:lnTo>
                    <a:pt x="33" y="281"/>
                  </a:lnTo>
                  <a:lnTo>
                    <a:pt x="20" y="292"/>
                  </a:lnTo>
                  <a:lnTo>
                    <a:pt x="9" y="304"/>
                  </a:lnTo>
                  <a:lnTo>
                    <a:pt x="2" y="315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0" y="332"/>
                  </a:lnTo>
                  <a:lnTo>
                    <a:pt x="3" y="337"/>
                  </a:lnTo>
                  <a:lnTo>
                    <a:pt x="11" y="343"/>
                  </a:lnTo>
                  <a:lnTo>
                    <a:pt x="20" y="345"/>
                  </a:lnTo>
                  <a:lnTo>
                    <a:pt x="20" y="345"/>
                  </a:lnTo>
                  <a:lnTo>
                    <a:pt x="37" y="348"/>
                  </a:lnTo>
                  <a:lnTo>
                    <a:pt x="54" y="354"/>
                  </a:lnTo>
                  <a:lnTo>
                    <a:pt x="69" y="363"/>
                  </a:lnTo>
                  <a:lnTo>
                    <a:pt x="85" y="374"/>
                  </a:lnTo>
                  <a:lnTo>
                    <a:pt x="100" y="387"/>
                  </a:lnTo>
                  <a:lnTo>
                    <a:pt x="115" y="402"/>
                  </a:lnTo>
                  <a:lnTo>
                    <a:pt x="141" y="434"/>
                  </a:lnTo>
                  <a:lnTo>
                    <a:pt x="165" y="467"/>
                  </a:lnTo>
                  <a:lnTo>
                    <a:pt x="188" y="501"/>
                  </a:lnTo>
                  <a:lnTo>
                    <a:pt x="218" y="553"/>
                  </a:lnTo>
                  <a:lnTo>
                    <a:pt x="218" y="553"/>
                  </a:lnTo>
                  <a:lnTo>
                    <a:pt x="219" y="557"/>
                  </a:lnTo>
                  <a:lnTo>
                    <a:pt x="225" y="561"/>
                  </a:lnTo>
                  <a:lnTo>
                    <a:pt x="232" y="564"/>
                  </a:lnTo>
                  <a:lnTo>
                    <a:pt x="242" y="564"/>
                  </a:lnTo>
                  <a:lnTo>
                    <a:pt x="242" y="564"/>
                  </a:lnTo>
                  <a:lnTo>
                    <a:pt x="253" y="564"/>
                  </a:lnTo>
                  <a:lnTo>
                    <a:pt x="266" y="561"/>
                  </a:lnTo>
                  <a:lnTo>
                    <a:pt x="279" y="555"/>
                  </a:lnTo>
                  <a:lnTo>
                    <a:pt x="294" y="549"/>
                  </a:lnTo>
                  <a:lnTo>
                    <a:pt x="305" y="542"/>
                  </a:lnTo>
                  <a:lnTo>
                    <a:pt x="318" y="533"/>
                  </a:lnTo>
                  <a:lnTo>
                    <a:pt x="326" y="523"/>
                  </a:lnTo>
                  <a:lnTo>
                    <a:pt x="333" y="516"/>
                  </a:lnTo>
                  <a:lnTo>
                    <a:pt x="333" y="516"/>
                  </a:lnTo>
                  <a:lnTo>
                    <a:pt x="350" y="482"/>
                  </a:lnTo>
                  <a:lnTo>
                    <a:pt x="378" y="436"/>
                  </a:lnTo>
                  <a:lnTo>
                    <a:pt x="415" y="378"/>
                  </a:lnTo>
                  <a:lnTo>
                    <a:pt x="458" y="311"/>
                  </a:lnTo>
                  <a:lnTo>
                    <a:pt x="506" y="240"/>
                  </a:lnTo>
                  <a:lnTo>
                    <a:pt x="556" y="171"/>
                  </a:lnTo>
                  <a:lnTo>
                    <a:pt x="607" y="104"/>
                  </a:lnTo>
                  <a:lnTo>
                    <a:pt x="657" y="45"/>
                  </a:lnTo>
                  <a:lnTo>
                    <a:pt x="657" y="45"/>
                  </a:lnTo>
                  <a:lnTo>
                    <a:pt x="663" y="35"/>
                  </a:lnTo>
                  <a:lnTo>
                    <a:pt x="666" y="28"/>
                  </a:lnTo>
                  <a:lnTo>
                    <a:pt x="668" y="21"/>
                  </a:lnTo>
                  <a:lnTo>
                    <a:pt x="666" y="13"/>
                  </a:lnTo>
                  <a:lnTo>
                    <a:pt x="666" y="13"/>
                  </a:lnTo>
                  <a:close/>
                </a:path>
              </a:pathLst>
            </a:custGeom>
            <a:solidFill>
              <a:srgbClr val="ed4d4d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>
                <a:latin typeface="KoPub돋움체 Medium"/>
                <a:ea typeface="KoPub돋움체 Medium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753450" y="3697615"/>
            <a:ext cx="11950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3200">
                <a:solidFill>
                  <a:srgbClr val="ed4d4d"/>
                </a:solidFill>
                <a:latin typeface="+mj-ea"/>
                <a:ea typeface="+mj-ea"/>
              </a:rPr>
              <a:t> </a:t>
            </a:r>
            <a:r>
              <a:rPr lang="en-US" altLang="ko-KR" sz="3200">
                <a:solidFill>
                  <a:srgbClr val="ed4d4d"/>
                </a:solidFill>
                <a:latin typeface="+mj-ea"/>
                <a:ea typeface="+mj-ea"/>
              </a:rPr>
              <a:t>54</a:t>
            </a:r>
            <a:r>
              <a:rPr lang="en-US" altLang="ko-KR" sz="2400">
                <a:solidFill>
                  <a:srgbClr val="ed4d4d"/>
                </a:solidFill>
                <a:latin typeface="+mj-ea"/>
                <a:ea typeface="+mj-ea"/>
              </a:rPr>
              <a:t>%</a:t>
            </a:r>
            <a:endParaRPr lang="ko-KR" altLang="en-US" sz="2400">
              <a:solidFill>
                <a:srgbClr val="ed4d4d"/>
              </a:solidFill>
              <a:latin typeface="+mj-ea"/>
              <a:ea typeface="+mj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2719" y="3043644"/>
            <a:ext cx="27565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000">
                <a:solidFill>
                  <a:srgbClr val="000066"/>
                </a:solidFill>
                <a:latin typeface="+mj-ea"/>
                <a:ea typeface="+mj-ea"/>
              </a:rPr>
              <a:t> 비정형 </a:t>
            </a:r>
            <a:br>
              <a:rPr lang="en-US" altLang="ko-KR" sz="2000">
                <a:solidFill>
                  <a:srgbClr val="000066"/>
                </a:solidFill>
                <a:latin typeface="+mj-ea"/>
                <a:ea typeface="+mj-ea"/>
              </a:rPr>
            </a:br>
            <a:r>
              <a:rPr lang="ko-KR" altLang="en-US" sz="2000">
                <a:solidFill>
                  <a:srgbClr val="000066"/>
                </a:solidFill>
                <a:latin typeface="+mj-ea"/>
                <a:ea typeface="+mj-ea"/>
              </a:rPr>
              <a:t>작업 중 사고</a:t>
            </a:r>
            <a:endParaRPr lang="ko-KR" altLang="en-US" sz="2000">
              <a:solidFill>
                <a:srgbClr val="000066"/>
              </a:solidFill>
              <a:latin typeface="+mj-ea"/>
              <a:ea typeface="+mj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2719" y="1859103"/>
            <a:ext cx="27565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600">
                <a:solidFill>
                  <a:srgbClr val="000066"/>
                </a:solidFill>
                <a:latin typeface="+mn-ea"/>
              </a:rPr>
              <a:t> ’</a:t>
            </a:r>
            <a:r>
              <a:rPr lang="en-US" altLang="ko-KR" sz="1600">
                <a:solidFill>
                  <a:srgbClr val="000066"/>
                </a:solidFill>
                <a:latin typeface="+mn-ea"/>
              </a:rPr>
              <a:t>16~’19</a:t>
            </a:r>
            <a:r>
              <a:rPr lang="ko-KR" altLang="en-US" sz="1600">
                <a:solidFill>
                  <a:srgbClr val="000066"/>
                </a:solidFill>
                <a:latin typeface="+mn-ea"/>
              </a:rPr>
              <a:t>년 제조업 </a:t>
            </a:r>
            <a:br>
              <a:rPr lang="en-US" altLang="ko-KR" sz="1600">
                <a:solidFill>
                  <a:srgbClr val="000066"/>
                </a:solidFill>
                <a:latin typeface="+mn-ea"/>
              </a:rPr>
            </a:br>
            <a:r>
              <a:rPr lang="ko-KR" altLang="en-US" sz="1600">
                <a:solidFill>
                  <a:srgbClr val="000066"/>
                </a:solidFill>
                <a:latin typeface="+mn-ea"/>
              </a:rPr>
              <a:t>끼임 사망사고</a:t>
            </a:r>
            <a:r>
              <a:rPr lang="en-US" altLang="ko-KR" sz="1600">
                <a:solidFill>
                  <a:srgbClr val="000066"/>
                </a:solidFill>
                <a:latin typeface="+mn-ea"/>
              </a:rPr>
              <a:t>(272</a:t>
            </a:r>
            <a:r>
              <a:rPr lang="ko-KR" altLang="en-US" sz="1600">
                <a:solidFill>
                  <a:srgbClr val="000066"/>
                </a:solidFill>
                <a:latin typeface="+mn-ea"/>
              </a:rPr>
              <a:t>건</a:t>
            </a:r>
            <a:r>
              <a:rPr lang="en-US" altLang="ko-KR" sz="1600">
                <a:solidFill>
                  <a:srgbClr val="000066"/>
                </a:solidFill>
                <a:latin typeface="+mn-ea"/>
              </a:rPr>
              <a:t>) </a:t>
            </a:r>
            <a:r>
              <a:rPr lang="ko-KR" altLang="en-US" sz="1600">
                <a:solidFill>
                  <a:srgbClr val="000066"/>
                </a:solidFill>
                <a:latin typeface="+mn-ea"/>
              </a:rPr>
              <a:t>중</a:t>
            </a:r>
            <a:endParaRPr lang="ko-KR" altLang="en-US" sz="1600">
              <a:solidFill>
                <a:srgbClr val="000066"/>
              </a:solidFill>
              <a:latin typeface="+mn-ea"/>
            </a:endParaRPr>
          </a:p>
        </p:txBody>
      </p:sp>
      <p:sp>
        <p:nvSpPr>
          <p:cNvPr id="42" name="화살표: 오른쪽 41"/>
          <p:cNvSpPr/>
          <p:nvPr/>
        </p:nvSpPr>
        <p:spPr>
          <a:xfrm>
            <a:off x="4515417" y="3095753"/>
            <a:ext cx="395623" cy="304800"/>
          </a:xfrm>
          <a:prstGeom prst="rightArrow">
            <a:avLst>
              <a:gd name="adj1" fmla="val 51667"/>
              <a:gd name="adj2" fmla="val 38333"/>
            </a:avLst>
          </a:prstGeom>
          <a:gradFill>
            <a:gsLst>
              <a:gs pos="3000">
                <a:schemeClr val="accent1">
                  <a:lumMod val="5000"/>
                  <a:lumOff val="95000"/>
                  <a:alpha val="0"/>
                </a:schemeClr>
              </a:gs>
              <a:gs pos="42000">
                <a:srgbClr val="7db63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47788" y="388207"/>
            <a:ext cx="49125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Ⅳ. </a:t>
            </a:r>
            <a:r>
              <a:rPr lang="ko-KR" altLang="en-US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내실 있는 위험성평가를 위해서는</a:t>
            </a:r>
            <a:r>
              <a:rPr lang="en-US" altLang="ko-KR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?</a:t>
            </a:r>
            <a:endParaRPr lang="en-US" altLang="ko-KR" spc="-7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/>
              <a:t>· </a:t>
            </a:r>
            <a:fld id="{E06FA517-99C4-4931-8AF6-A43C2876D6DD}" type="slidenum">
              <a:rPr lang="en-US" altLang="en-US"/>
              <a:pPr lvl="0">
                <a:defRPr/>
              </a:pPr>
              <a:t>46</a:t>
            </a:fld>
            <a:r>
              <a:rPr lang="ko-KR" altLang="en-US"/>
              <a:t> </a:t>
            </a:r>
            <a:r>
              <a:rPr lang="en-US" altLang="ko-KR"/>
              <a:t>· </a:t>
            </a:r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531665-B6F0-E698-9153-EC4A7A1DD45D}"/>
              </a:ext>
            </a:extLst>
          </p:cNvPr>
          <p:cNvSpPr txBox="1"/>
          <p:nvPr/>
        </p:nvSpPr>
        <p:spPr>
          <a:xfrm>
            <a:off x="5857946" y="1356197"/>
            <a:ext cx="795411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ko-KR" sz="6600">
                <a:solidFill>
                  <a:schemeClr val="bg1"/>
                </a:solidFill>
                <a:latin typeface="Times New Roman" panose="02020603050405020304" pitchFamily="18" charset="0"/>
                <a:ea typeface="a옛날사진관4"/>
                <a:cs typeface="Times New Roman" panose="02020603050405020304" pitchFamily="18" charset="0"/>
              </a:rPr>
              <a:t>Ⅴ</a:t>
            </a:r>
            <a:endParaRPr lang="ko-KR" altLang="en-US" sz="6600" dirty="0">
              <a:solidFill>
                <a:schemeClr val="bg1"/>
              </a:solidFill>
              <a:latin typeface="Times New Roman" panose="02020603050405020304" pitchFamily="18" charset="0"/>
              <a:ea typeface="a옛날사진관4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6384F5-EBA0-C3A6-5DF1-6D4E0714C2C0}"/>
              </a:ext>
            </a:extLst>
          </p:cNvPr>
          <p:cNvSpPr txBox="1"/>
          <p:nvPr/>
        </p:nvSpPr>
        <p:spPr>
          <a:xfrm>
            <a:off x="6895730" y="2464193"/>
            <a:ext cx="3421129" cy="23083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kumimoji="1" lang="ko-KR" altLang="en-US" sz="4800" kern="0" spc="-150">
                <a:solidFill>
                  <a:srgbClr val="000066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Arial" panose="020B0604020202020204" pitchFamily="34" charset="0"/>
              </a:rPr>
              <a:t>위험성평가</a:t>
            </a:r>
            <a:r>
              <a:rPr kumimoji="1" lang="en-US" altLang="ko-KR" sz="4800" kern="0" spc="-150">
                <a:solidFill>
                  <a:srgbClr val="000066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Arial" panose="020B0604020202020204" pitchFamily="34" charset="0"/>
              </a:rPr>
              <a:t>,</a:t>
            </a:r>
            <a:br>
              <a:rPr kumimoji="1" lang="en-US" altLang="ko-KR" sz="4800" kern="0" spc="-150">
                <a:solidFill>
                  <a:srgbClr val="000066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Arial" panose="020B0604020202020204" pitchFamily="34" charset="0"/>
              </a:rPr>
            </a:br>
            <a:r>
              <a:rPr kumimoji="1" lang="ko-KR" altLang="en-US" sz="4800" kern="0" spc="-150">
                <a:solidFill>
                  <a:srgbClr val="000066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Arial" panose="020B0604020202020204" pitchFamily="34" charset="0"/>
              </a:rPr>
              <a:t>도움이</a:t>
            </a:r>
            <a:br>
              <a:rPr kumimoji="1" lang="en-US" altLang="ko-KR" sz="4800" kern="0" spc="-150">
                <a:solidFill>
                  <a:srgbClr val="000066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Arial" panose="020B0604020202020204" pitchFamily="34" charset="0"/>
              </a:rPr>
            </a:br>
            <a:r>
              <a:rPr kumimoji="1" lang="ko-KR" altLang="en-US" sz="4800" kern="0" spc="-150">
                <a:solidFill>
                  <a:srgbClr val="000066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Arial" panose="020B0604020202020204" pitchFamily="34" charset="0"/>
              </a:rPr>
              <a:t>필요하다면</a:t>
            </a:r>
            <a:r>
              <a:rPr kumimoji="1" lang="en-US" altLang="ko-KR" sz="4800" kern="0" spc="-150">
                <a:solidFill>
                  <a:srgbClr val="000066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54100759"/>
      </p:ext>
    </p:extLst>
  </p:cSld>
  <p:clrMapOvr>
    <a:masterClrMapping/>
  </p:clrMapOvr>
</p:sld>
</file>

<file path=ppt/slides/slide4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사각형: 둥근 모서리 30"/>
          <p:cNvSpPr/>
          <p:nvPr/>
        </p:nvSpPr>
        <p:spPr>
          <a:xfrm>
            <a:off x="6216618" y="1577340"/>
            <a:ext cx="5167662" cy="4711038"/>
          </a:xfrm>
          <a:prstGeom prst="roundRect">
            <a:avLst>
              <a:gd name="adj" fmla="val 173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375114" y="2378220"/>
            <a:ext cx="4862544" cy="3723618"/>
          </a:xfrm>
          <a:prstGeom prst="rect">
            <a:avLst/>
          </a:prstGeom>
        </p:spPr>
      </p:pic>
      <p:sp>
        <p:nvSpPr>
          <p:cNvPr id="33" name="사각형: 둥근 모서리 32"/>
          <p:cNvSpPr/>
          <p:nvPr/>
        </p:nvSpPr>
        <p:spPr>
          <a:xfrm>
            <a:off x="6375114" y="1777624"/>
            <a:ext cx="4826485" cy="467708"/>
          </a:xfrm>
          <a:prstGeom prst="roundRect">
            <a:avLst>
              <a:gd name="adj" fmla="val 16667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" name="사각형: 둥근 모서리 1"/>
          <p:cNvSpPr/>
          <p:nvPr/>
        </p:nvSpPr>
        <p:spPr>
          <a:xfrm>
            <a:off x="600678" y="1577340"/>
            <a:ext cx="5167662" cy="3521961"/>
          </a:xfrm>
          <a:prstGeom prst="roundRect">
            <a:avLst>
              <a:gd name="adj" fmla="val 173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 rot="0">
            <a:off x="1396840" y="1724506"/>
            <a:ext cx="3779901" cy="3227629"/>
            <a:chOff x="538375" y="2058600"/>
            <a:chExt cx="3779901" cy="3227629"/>
          </a:xfrm>
        </p:grpSpPr>
        <p:pic>
          <p:nvPicPr>
            <p:cNvPr id="5" name="Picture 1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538375" y="2058600"/>
              <a:ext cx="1259967" cy="1619885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7" name="Picture 3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1798342" y="2058600"/>
              <a:ext cx="1259967" cy="1619885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8" name="Picture 5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3058309" y="2058601"/>
              <a:ext cx="1259967" cy="1611700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9" name="Picture 7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538375" y="3666344"/>
              <a:ext cx="1259967" cy="1619885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1798342" y="3657668"/>
              <a:ext cx="1259967" cy="1619885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3058309" y="3666344"/>
              <a:ext cx="1259967" cy="1619885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p:sp>
        <p:nvSpPr>
          <p:cNvPr id="4" name="TextBox 3"/>
          <p:cNvSpPr txBox="1"/>
          <p:nvPr/>
        </p:nvSpPr>
        <p:spPr>
          <a:xfrm>
            <a:off x="247788" y="388207"/>
            <a:ext cx="49125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Ⅴ. </a:t>
            </a:r>
            <a:r>
              <a:rPr lang="ko-KR" altLang="en-US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위험성평가</a:t>
            </a:r>
            <a:r>
              <a:rPr lang="en-US" altLang="ko-KR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도움이 필요하다면</a:t>
            </a:r>
            <a:r>
              <a:rPr lang="en-US" altLang="ko-KR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?</a:t>
            </a:r>
            <a:endParaRPr lang="en-US" altLang="ko-KR" spc="-7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2" name="그룹 11"/>
          <p:cNvGrpSpPr/>
          <p:nvPr/>
        </p:nvGrpSpPr>
        <p:grpSpPr>
          <a:xfrm rot="0">
            <a:off x="593058" y="968349"/>
            <a:ext cx="438912" cy="438912"/>
            <a:chOff x="524256" y="975360"/>
            <a:chExt cx="438912" cy="438912"/>
          </a:xfrm>
        </p:grpSpPr>
        <p:sp>
          <p:nvSpPr>
            <p:cNvPr id="16" name="사각형: 둥근 모서리 15"/>
            <p:cNvSpPr/>
            <p:nvPr/>
          </p:nvSpPr>
          <p:spPr>
            <a:xfrm>
              <a:off x="524256" y="975360"/>
              <a:ext cx="438912" cy="438912"/>
            </a:xfrm>
            <a:prstGeom prst="roundRect">
              <a:avLst>
                <a:gd name="adj" fmla="val 16667"/>
              </a:avLst>
            </a:prstGeom>
            <a:solidFill>
              <a:srgbClr val="f1767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7" name="이등변 삼각형 16"/>
            <p:cNvSpPr/>
            <p:nvPr/>
          </p:nvSpPr>
          <p:spPr>
            <a:xfrm rot="5400000">
              <a:off x="633862" y="1100118"/>
              <a:ext cx="219700" cy="1893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095768" y="917942"/>
            <a:ext cx="3693640" cy="646331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lvl="0">
              <a:defRPr/>
            </a:pPr>
            <a:r>
              <a:rPr kumimoji="1" lang="ko-KR" altLang="en-US" sz="3600" kern="0" spc="-150">
                <a:solidFill>
                  <a:srgbClr val="000066"/>
                </a:solidFill>
                <a:latin typeface="G마켓 산스 TTF Bold"/>
                <a:ea typeface="G마켓 산스 TTF Bold"/>
                <a:cs typeface="Arial"/>
              </a:rPr>
              <a:t>위험성평가 안내서</a:t>
            </a:r>
            <a:endParaRPr kumimoji="1" lang="ko-KR" altLang="en-US" sz="3600" kern="0" spc="-150">
              <a:solidFill>
                <a:srgbClr val="ed4d4d"/>
              </a:solidFill>
              <a:latin typeface="G마켓 산스 TTF Bold"/>
              <a:ea typeface="G마켓 산스 TTF Bold"/>
              <a:cs typeface="Arial"/>
            </a:endParaRPr>
          </a:p>
        </p:txBody>
      </p:sp>
      <p:grpSp>
        <p:nvGrpSpPr>
          <p:cNvPr id="19" name="그룹 18"/>
          <p:cNvGrpSpPr/>
          <p:nvPr/>
        </p:nvGrpSpPr>
        <p:grpSpPr>
          <a:xfrm rot="0">
            <a:off x="6216618" y="968349"/>
            <a:ext cx="438912" cy="438912"/>
            <a:chOff x="524256" y="975360"/>
            <a:chExt cx="438912" cy="438912"/>
          </a:xfrm>
        </p:grpSpPr>
        <p:sp>
          <p:nvSpPr>
            <p:cNvPr id="20" name="사각형: 둥근 모서리 19"/>
            <p:cNvSpPr/>
            <p:nvPr/>
          </p:nvSpPr>
          <p:spPr>
            <a:xfrm>
              <a:off x="524256" y="975360"/>
              <a:ext cx="438912" cy="438912"/>
            </a:xfrm>
            <a:prstGeom prst="roundRect">
              <a:avLst>
                <a:gd name="adj" fmla="val 16667"/>
              </a:avLst>
            </a:prstGeom>
            <a:solidFill>
              <a:srgbClr val="f1767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21" name="이등변 삼각형 20"/>
            <p:cNvSpPr/>
            <p:nvPr/>
          </p:nvSpPr>
          <p:spPr>
            <a:xfrm rot="5400000">
              <a:off x="633862" y="1100118"/>
              <a:ext cx="219700" cy="1893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719328" y="917942"/>
            <a:ext cx="4543231" cy="646331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lvl="0">
              <a:defRPr/>
            </a:pPr>
            <a:r>
              <a:rPr kumimoji="1" lang="ko-KR" altLang="en-US" sz="3600" kern="0" spc="-150">
                <a:solidFill>
                  <a:srgbClr val="000066"/>
                </a:solidFill>
                <a:latin typeface="G마켓 산스 TTF Bold"/>
                <a:ea typeface="G마켓 산스 TTF Bold"/>
                <a:cs typeface="Arial"/>
              </a:rPr>
              <a:t>위험성평가 지원시스템</a:t>
            </a:r>
            <a:endParaRPr kumimoji="1" lang="en-US" altLang="ko-KR" sz="2000" kern="0" spc="-150">
              <a:solidFill>
                <a:srgbClr val="000066"/>
              </a:solidFill>
              <a:latin typeface="G마켓 산스 TTF Medium"/>
              <a:ea typeface="G마켓 산스 TTF Medium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2396" y="5072337"/>
            <a:ext cx="5502942" cy="1345608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>
              <a:lnSpc>
                <a:spcPts val="3300"/>
              </a:lnSpc>
              <a:defRPr/>
            </a:pPr>
            <a:r>
              <a:rPr lang="ko-KR" altLang="en-US" sz="1900">
                <a:solidFill>
                  <a:srgbClr val="000066"/>
                </a:solidFill>
                <a:latin typeface="+mj-ea"/>
                <a:ea typeface="+mj-ea"/>
              </a:rPr>
              <a:t>고용노동부 누리집 ⇒ 정책자료 ⇒ 정책자료실</a:t>
            </a:r>
            <a:endParaRPr lang="ko-KR" altLang="en-US" sz="1900">
              <a:solidFill>
                <a:srgbClr val="000066"/>
              </a:solidFill>
              <a:latin typeface="+mj-ea"/>
              <a:ea typeface="+mj-ea"/>
            </a:endParaRPr>
          </a:p>
          <a:p>
            <a:pPr>
              <a:lnSpc>
                <a:spcPts val="3300"/>
              </a:lnSpc>
              <a:defRPr/>
            </a:pPr>
            <a:r>
              <a:rPr lang="ko-KR" altLang="en-US" sz="1900">
                <a:solidFill>
                  <a:srgbClr val="000066"/>
                </a:solidFill>
                <a:latin typeface="+mj-ea"/>
                <a:ea typeface="+mj-ea"/>
              </a:rPr>
              <a:t>안전보건공단 누리집 ⇒ 자료마당 ⇒ 통합자료실</a:t>
            </a:r>
            <a:endParaRPr lang="ko-KR" altLang="en-US" sz="1900">
              <a:solidFill>
                <a:srgbClr val="000066"/>
              </a:solidFill>
              <a:latin typeface="+mj-ea"/>
              <a:ea typeface="+mj-ea"/>
            </a:endParaRPr>
          </a:p>
          <a:p>
            <a:pPr>
              <a:lnSpc>
                <a:spcPts val="3300"/>
              </a:lnSpc>
              <a:spcBef>
                <a:spcPts val="0"/>
              </a:spcBef>
              <a:defRPr/>
            </a:pPr>
            <a:r>
              <a:rPr lang="ko-KR" altLang="en-US" sz="1900" spc="-100">
                <a:solidFill>
                  <a:srgbClr val="000066"/>
                </a:solidFill>
                <a:latin typeface="+mj-ea"/>
                <a:ea typeface="+mj-ea"/>
              </a:rPr>
              <a:t>위험성평가 지원시스템 </a:t>
            </a:r>
            <a:r>
              <a:rPr lang="ko-KR" altLang="en-US" sz="1900" spc="-100">
                <a:solidFill>
                  <a:srgbClr val="000066"/>
                </a:solidFill>
                <a:ea typeface="+mj-ea"/>
              </a:rPr>
              <a:t>⇒</a:t>
            </a:r>
            <a:r>
              <a:rPr lang="ko-KR" altLang="en-US" sz="1900" spc="-100">
                <a:solidFill>
                  <a:srgbClr val="000066"/>
                </a:solidFill>
                <a:latin typeface="+mj-ea"/>
                <a:ea typeface="+mj-ea"/>
              </a:rPr>
              <a:t> 위험성평가지원 </a:t>
            </a:r>
            <a:r>
              <a:rPr lang="ko-KR" altLang="en-US" sz="1900" spc="-100">
                <a:solidFill>
                  <a:srgbClr val="000066"/>
                </a:solidFill>
                <a:ea typeface="+mj-ea"/>
              </a:rPr>
              <a:t>⇒</a:t>
            </a:r>
            <a:r>
              <a:rPr lang="ko-KR" altLang="en-US" sz="1900" spc="-100">
                <a:solidFill>
                  <a:srgbClr val="000066"/>
                </a:solidFill>
                <a:latin typeface="+mj-ea"/>
                <a:ea typeface="+mj-ea"/>
              </a:rPr>
              <a:t>자료실</a:t>
            </a:r>
            <a:endParaRPr lang="ko-KR" altLang="en-US" sz="1900" spc="-100">
              <a:solidFill>
                <a:srgbClr val="000066"/>
              </a:solidFill>
              <a:latin typeface="+mj-ea"/>
              <a:ea typeface="+mj-ea"/>
            </a:endParaRPr>
          </a:p>
        </p:txBody>
      </p:sp>
      <p:grpSp>
        <p:nvGrpSpPr>
          <p:cNvPr id="6" name="그룹 5"/>
          <p:cNvGrpSpPr/>
          <p:nvPr/>
        </p:nvGrpSpPr>
        <p:grpSpPr>
          <a:xfrm rot="0">
            <a:off x="692375" y="5267816"/>
            <a:ext cx="197024" cy="186540"/>
            <a:chOff x="346869" y="1820387"/>
            <a:chExt cx="617538" cy="584675"/>
          </a:xfrm>
          <a:solidFill>
            <a:srgbClr val="000000"/>
          </a:solidFill>
        </p:grpSpPr>
        <p:sp>
          <p:nvSpPr>
            <p:cNvPr id="14" name="Freeform 74"/>
            <p:cNvSpPr/>
            <p:nvPr/>
          </p:nvSpPr>
          <p:spPr>
            <a:xfrm flipH="1">
              <a:off x="346869" y="1868487"/>
              <a:ext cx="536575" cy="536575"/>
            </a:xfrm>
            <a:custGeom>
              <a:avLst/>
              <a:gdLst>
                <a:gd name="T0" fmla="*/ 167 w 676"/>
                <a:gd name="T1" fmla="*/ 0 h 676"/>
                <a:gd name="T2" fmla="*/ 158 w 676"/>
                <a:gd name="T3" fmla="*/ 0 h 676"/>
                <a:gd name="T4" fmla="*/ 508 w 676"/>
                <a:gd name="T5" fmla="*/ 73 h 676"/>
                <a:gd name="T6" fmla="*/ 527 w 676"/>
                <a:gd name="T7" fmla="*/ 74 h 676"/>
                <a:gd name="T8" fmla="*/ 562 w 676"/>
                <a:gd name="T9" fmla="*/ 89 h 676"/>
                <a:gd name="T10" fmla="*/ 586 w 676"/>
                <a:gd name="T11" fmla="*/ 114 h 676"/>
                <a:gd name="T12" fmla="*/ 601 w 676"/>
                <a:gd name="T13" fmla="*/ 149 h 676"/>
                <a:gd name="T14" fmla="*/ 603 w 676"/>
                <a:gd name="T15" fmla="*/ 508 h 676"/>
                <a:gd name="T16" fmla="*/ 601 w 676"/>
                <a:gd name="T17" fmla="*/ 527 h 676"/>
                <a:gd name="T18" fmla="*/ 586 w 676"/>
                <a:gd name="T19" fmla="*/ 560 h 676"/>
                <a:gd name="T20" fmla="*/ 562 w 676"/>
                <a:gd name="T21" fmla="*/ 587 h 676"/>
                <a:gd name="T22" fmla="*/ 527 w 676"/>
                <a:gd name="T23" fmla="*/ 601 h 676"/>
                <a:gd name="T24" fmla="*/ 167 w 676"/>
                <a:gd name="T25" fmla="*/ 603 h 676"/>
                <a:gd name="T26" fmla="*/ 149 w 676"/>
                <a:gd name="T27" fmla="*/ 601 h 676"/>
                <a:gd name="T28" fmla="*/ 115 w 676"/>
                <a:gd name="T29" fmla="*/ 587 h 676"/>
                <a:gd name="T30" fmla="*/ 89 w 676"/>
                <a:gd name="T31" fmla="*/ 560 h 676"/>
                <a:gd name="T32" fmla="*/ 76 w 676"/>
                <a:gd name="T33" fmla="*/ 527 h 676"/>
                <a:gd name="T34" fmla="*/ 74 w 676"/>
                <a:gd name="T35" fmla="*/ 408 h 676"/>
                <a:gd name="T36" fmla="*/ 0 w 676"/>
                <a:gd name="T37" fmla="*/ 508 h 676"/>
                <a:gd name="T38" fmla="*/ 2 w 676"/>
                <a:gd name="T39" fmla="*/ 525 h 676"/>
                <a:gd name="T40" fmla="*/ 7 w 676"/>
                <a:gd name="T41" fmla="*/ 557 h 676"/>
                <a:gd name="T42" fmla="*/ 20 w 676"/>
                <a:gd name="T43" fmla="*/ 588 h 676"/>
                <a:gd name="T44" fmla="*/ 39 w 676"/>
                <a:gd name="T45" fmla="*/ 614 h 676"/>
                <a:gd name="T46" fmla="*/ 61 w 676"/>
                <a:gd name="T47" fmla="*/ 637 h 676"/>
                <a:gd name="T48" fmla="*/ 89 w 676"/>
                <a:gd name="T49" fmla="*/ 655 h 676"/>
                <a:gd name="T50" fmla="*/ 119 w 676"/>
                <a:gd name="T51" fmla="*/ 668 h 676"/>
                <a:gd name="T52" fmla="*/ 151 w 676"/>
                <a:gd name="T53" fmla="*/ 674 h 676"/>
                <a:gd name="T54" fmla="*/ 508 w 676"/>
                <a:gd name="T55" fmla="*/ 676 h 676"/>
                <a:gd name="T56" fmla="*/ 525 w 676"/>
                <a:gd name="T57" fmla="*/ 674 h 676"/>
                <a:gd name="T58" fmla="*/ 558 w 676"/>
                <a:gd name="T59" fmla="*/ 668 h 676"/>
                <a:gd name="T60" fmla="*/ 588 w 676"/>
                <a:gd name="T61" fmla="*/ 655 h 676"/>
                <a:gd name="T62" fmla="*/ 616 w 676"/>
                <a:gd name="T63" fmla="*/ 637 h 676"/>
                <a:gd name="T64" fmla="*/ 638 w 676"/>
                <a:gd name="T65" fmla="*/ 614 h 676"/>
                <a:gd name="T66" fmla="*/ 655 w 676"/>
                <a:gd name="T67" fmla="*/ 588 h 676"/>
                <a:gd name="T68" fmla="*/ 668 w 676"/>
                <a:gd name="T69" fmla="*/ 557 h 676"/>
                <a:gd name="T70" fmla="*/ 676 w 676"/>
                <a:gd name="T71" fmla="*/ 525 h 676"/>
                <a:gd name="T72" fmla="*/ 676 w 676"/>
                <a:gd name="T73" fmla="*/ 168 h 676"/>
                <a:gd name="T74" fmla="*/ 676 w 676"/>
                <a:gd name="T75" fmla="*/ 151 h 676"/>
                <a:gd name="T76" fmla="*/ 668 w 676"/>
                <a:gd name="T77" fmla="*/ 117 h 676"/>
                <a:gd name="T78" fmla="*/ 655 w 676"/>
                <a:gd name="T79" fmla="*/ 87 h 676"/>
                <a:gd name="T80" fmla="*/ 638 w 676"/>
                <a:gd name="T81" fmla="*/ 61 h 676"/>
                <a:gd name="T82" fmla="*/ 616 w 676"/>
                <a:gd name="T83" fmla="*/ 37 h 676"/>
                <a:gd name="T84" fmla="*/ 588 w 676"/>
                <a:gd name="T85" fmla="*/ 20 h 676"/>
                <a:gd name="T86" fmla="*/ 558 w 676"/>
                <a:gd name="T87" fmla="*/ 7 h 676"/>
                <a:gd name="T88" fmla="*/ 525 w 676"/>
                <a:gd name="T89" fmla="*/ 0 h 676"/>
                <a:gd name="T90" fmla="*/ 508 w 676"/>
                <a:gd name="T91" fmla="*/ 0 h 6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76" h="676">
                  <a:moveTo>
                    <a:pt x="508" y="0"/>
                  </a:moveTo>
                  <a:lnTo>
                    <a:pt x="167" y="0"/>
                  </a:lnTo>
                  <a:lnTo>
                    <a:pt x="167" y="0"/>
                  </a:lnTo>
                  <a:lnTo>
                    <a:pt x="158" y="0"/>
                  </a:lnTo>
                  <a:lnTo>
                    <a:pt x="197" y="73"/>
                  </a:lnTo>
                  <a:lnTo>
                    <a:pt x="508" y="73"/>
                  </a:lnTo>
                  <a:lnTo>
                    <a:pt x="508" y="73"/>
                  </a:lnTo>
                  <a:lnTo>
                    <a:pt x="527" y="74"/>
                  </a:lnTo>
                  <a:lnTo>
                    <a:pt x="545" y="80"/>
                  </a:lnTo>
                  <a:lnTo>
                    <a:pt x="562" y="89"/>
                  </a:lnTo>
                  <a:lnTo>
                    <a:pt x="575" y="101"/>
                  </a:lnTo>
                  <a:lnTo>
                    <a:pt x="586" y="114"/>
                  </a:lnTo>
                  <a:lnTo>
                    <a:pt x="596" y="130"/>
                  </a:lnTo>
                  <a:lnTo>
                    <a:pt x="601" y="149"/>
                  </a:lnTo>
                  <a:lnTo>
                    <a:pt x="603" y="168"/>
                  </a:lnTo>
                  <a:lnTo>
                    <a:pt x="603" y="508"/>
                  </a:lnTo>
                  <a:lnTo>
                    <a:pt x="603" y="508"/>
                  </a:lnTo>
                  <a:lnTo>
                    <a:pt x="601" y="527"/>
                  </a:lnTo>
                  <a:lnTo>
                    <a:pt x="596" y="544"/>
                  </a:lnTo>
                  <a:lnTo>
                    <a:pt x="586" y="560"/>
                  </a:lnTo>
                  <a:lnTo>
                    <a:pt x="575" y="575"/>
                  </a:lnTo>
                  <a:lnTo>
                    <a:pt x="562" y="587"/>
                  </a:lnTo>
                  <a:lnTo>
                    <a:pt x="545" y="596"/>
                  </a:lnTo>
                  <a:lnTo>
                    <a:pt x="527" y="601"/>
                  </a:lnTo>
                  <a:lnTo>
                    <a:pt x="508" y="603"/>
                  </a:lnTo>
                  <a:lnTo>
                    <a:pt x="167" y="603"/>
                  </a:lnTo>
                  <a:lnTo>
                    <a:pt x="167" y="603"/>
                  </a:lnTo>
                  <a:lnTo>
                    <a:pt x="149" y="601"/>
                  </a:lnTo>
                  <a:lnTo>
                    <a:pt x="132" y="596"/>
                  </a:lnTo>
                  <a:lnTo>
                    <a:pt x="115" y="587"/>
                  </a:lnTo>
                  <a:lnTo>
                    <a:pt x="100" y="575"/>
                  </a:lnTo>
                  <a:lnTo>
                    <a:pt x="89" y="560"/>
                  </a:lnTo>
                  <a:lnTo>
                    <a:pt x="82" y="544"/>
                  </a:lnTo>
                  <a:lnTo>
                    <a:pt x="76" y="527"/>
                  </a:lnTo>
                  <a:lnTo>
                    <a:pt x="74" y="508"/>
                  </a:lnTo>
                  <a:lnTo>
                    <a:pt x="74" y="408"/>
                  </a:lnTo>
                  <a:lnTo>
                    <a:pt x="0" y="330"/>
                  </a:lnTo>
                  <a:lnTo>
                    <a:pt x="0" y="508"/>
                  </a:lnTo>
                  <a:lnTo>
                    <a:pt x="0" y="508"/>
                  </a:lnTo>
                  <a:lnTo>
                    <a:pt x="2" y="525"/>
                  </a:lnTo>
                  <a:lnTo>
                    <a:pt x="3" y="542"/>
                  </a:lnTo>
                  <a:lnTo>
                    <a:pt x="7" y="557"/>
                  </a:lnTo>
                  <a:lnTo>
                    <a:pt x="13" y="573"/>
                  </a:lnTo>
                  <a:lnTo>
                    <a:pt x="20" y="588"/>
                  </a:lnTo>
                  <a:lnTo>
                    <a:pt x="30" y="601"/>
                  </a:lnTo>
                  <a:lnTo>
                    <a:pt x="39" y="614"/>
                  </a:lnTo>
                  <a:lnTo>
                    <a:pt x="50" y="626"/>
                  </a:lnTo>
                  <a:lnTo>
                    <a:pt x="61" y="637"/>
                  </a:lnTo>
                  <a:lnTo>
                    <a:pt x="74" y="646"/>
                  </a:lnTo>
                  <a:lnTo>
                    <a:pt x="89" y="655"/>
                  </a:lnTo>
                  <a:lnTo>
                    <a:pt x="102" y="663"/>
                  </a:lnTo>
                  <a:lnTo>
                    <a:pt x="119" y="668"/>
                  </a:lnTo>
                  <a:lnTo>
                    <a:pt x="134" y="672"/>
                  </a:lnTo>
                  <a:lnTo>
                    <a:pt x="151" y="674"/>
                  </a:lnTo>
                  <a:lnTo>
                    <a:pt x="167" y="676"/>
                  </a:lnTo>
                  <a:lnTo>
                    <a:pt x="508" y="676"/>
                  </a:lnTo>
                  <a:lnTo>
                    <a:pt x="508" y="676"/>
                  </a:lnTo>
                  <a:lnTo>
                    <a:pt x="525" y="674"/>
                  </a:lnTo>
                  <a:lnTo>
                    <a:pt x="542" y="672"/>
                  </a:lnTo>
                  <a:lnTo>
                    <a:pt x="558" y="668"/>
                  </a:lnTo>
                  <a:lnTo>
                    <a:pt x="573" y="663"/>
                  </a:lnTo>
                  <a:lnTo>
                    <a:pt x="588" y="655"/>
                  </a:lnTo>
                  <a:lnTo>
                    <a:pt x="603" y="646"/>
                  </a:lnTo>
                  <a:lnTo>
                    <a:pt x="616" y="637"/>
                  </a:lnTo>
                  <a:lnTo>
                    <a:pt x="627" y="626"/>
                  </a:lnTo>
                  <a:lnTo>
                    <a:pt x="638" y="614"/>
                  </a:lnTo>
                  <a:lnTo>
                    <a:pt x="648" y="601"/>
                  </a:lnTo>
                  <a:lnTo>
                    <a:pt x="655" y="588"/>
                  </a:lnTo>
                  <a:lnTo>
                    <a:pt x="663" y="573"/>
                  </a:lnTo>
                  <a:lnTo>
                    <a:pt x="668" y="557"/>
                  </a:lnTo>
                  <a:lnTo>
                    <a:pt x="674" y="542"/>
                  </a:lnTo>
                  <a:lnTo>
                    <a:pt x="676" y="525"/>
                  </a:lnTo>
                  <a:lnTo>
                    <a:pt x="676" y="508"/>
                  </a:lnTo>
                  <a:lnTo>
                    <a:pt x="676" y="168"/>
                  </a:lnTo>
                  <a:lnTo>
                    <a:pt x="676" y="168"/>
                  </a:lnTo>
                  <a:lnTo>
                    <a:pt x="676" y="151"/>
                  </a:lnTo>
                  <a:lnTo>
                    <a:pt x="674" y="134"/>
                  </a:lnTo>
                  <a:lnTo>
                    <a:pt x="668" y="117"/>
                  </a:lnTo>
                  <a:lnTo>
                    <a:pt x="663" y="102"/>
                  </a:lnTo>
                  <a:lnTo>
                    <a:pt x="655" y="87"/>
                  </a:lnTo>
                  <a:lnTo>
                    <a:pt x="648" y="74"/>
                  </a:lnTo>
                  <a:lnTo>
                    <a:pt x="638" y="61"/>
                  </a:lnTo>
                  <a:lnTo>
                    <a:pt x="627" y="48"/>
                  </a:lnTo>
                  <a:lnTo>
                    <a:pt x="616" y="37"/>
                  </a:lnTo>
                  <a:lnTo>
                    <a:pt x="603" y="28"/>
                  </a:lnTo>
                  <a:lnTo>
                    <a:pt x="588" y="20"/>
                  </a:lnTo>
                  <a:lnTo>
                    <a:pt x="573" y="13"/>
                  </a:lnTo>
                  <a:lnTo>
                    <a:pt x="558" y="7"/>
                  </a:lnTo>
                  <a:lnTo>
                    <a:pt x="542" y="4"/>
                  </a:lnTo>
                  <a:lnTo>
                    <a:pt x="525" y="0"/>
                  </a:lnTo>
                  <a:lnTo>
                    <a:pt x="508" y="0"/>
                  </a:lnTo>
                  <a:lnTo>
                    <a:pt x="50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>
                <a:latin typeface="KoPub돋움체 Medium"/>
                <a:ea typeface="KoPub돋움체 Medium"/>
              </a:endParaRPr>
            </a:p>
          </p:txBody>
        </p:sp>
        <p:sp>
          <p:nvSpPr>
            <p:cNvPr id="23" name="Freeform 33"/>
            <p:cNvSpPr/>
            <p:nvPr/>
          </p:nvSpPr>
          <p:spPr>
            <a:xfrm>
              <a:off x="434181" y="1820387"/>
              <a:ext cx="530226" cy="447675"/>
            </a:xfrm>
            <a:custGeom>
              <a:avLst/>
              <a:gdLst>
                <a:gd name="T0" fmla="*/ 666 w 668"/>
                <a:gd name="T1" fmla="*/ 13 h 564"/>
                <a:gd name="T2" fmla="*/ 657 w 668"/>
                <a:gd name="T3" fmla="*/ 4 h 564"/>
                <a:gd name="T4" fmla="*/ 640 w 668"/>
                <a:gd name="T5" fmla="*/ 0 h 564"/>
                <a:gd name="T6" fmla="*/ 631 w 668"/>
                <a:gd name="T7" fmla="*/ 0 h 564"/>
                <a:gd name="T8" fmla="*/ 597 w 668"/>
                <a:gd name="T9" fmla="*/ 9 h 564"/>
                <a:gd name="T10" fmla="*/ 577 w 668"/>
                <a:gd name="T11" fmla="*/ 22 h 564"/>
                <a:gd name="T12" fmla="*/ 556 w 668"/>
                <a:gd name="T13" fmla="*/ 39 h 564"/>
                <a:gd name="T14" fmla="*/ 493 w 668"/>
                <a:gd name="T15" fmla="*/ 114 h 564"/>
                <a:gd name="T16" fmla="*/ 445 w 668"/>
                <a:gd name="T17" fmla="*/ 179 h 564"/>
                <a:gd name="T18" fmla="*/ 305 w 668"/>
                <a:gd name="T19" fmla="*/ 386 h 564"/>
                <a:gd name="T20" fmla="*/ 286 w 668"/>
                <a:gd name="T21" fmla="*/ 413 h 564"/>
                <a:gd name="T22" fmla="*/ 251 w 668"/>
                <a:gd name="T23" fmla="*/ 363 h 564"/>
                <a:gd name="T24" fmla="*/ 208 w 668"/>
                <a:gd name="T25" fmla="*/ 315 h 564"/>
                <a:gd name="T26" fmla="*/ 171 w 668"/>
                <a:gd name="T27" fmla="*/ 287 h 564"/>
                <a:gd name="T28" fmla="*/ 143 w 668"/>
                <a:gd name="T29" fmla="*/ 272 h 564"/>
                <a:gd name="T30" fmla="*/ 113 w 668"/>
                <a:gd name="T31" fmla="*/ 265 h 564"/>
                <a:gd name="T32" fmla="*/ 98 w 668"/>
                <a:gd name="T33" fmla="*/ 261 h 564"/>
                <a:gd name="T34" fmla="*/ 65 w 668"/>
                <a:gd name="T35" fmla="*/ 266 h 564"/>
                <a:gd name="T36" fmla="*/ 33 w 668"/>
                <a:gd name="T37" fmla="*/ 281 h 564"/>
                <a:gd name="T38" fmla="*/ 9 w 668"/>
                <a:gd name="T39" fmla="*/ 304 h 564"/>
                <a:gd name="T40" fmla="*/ 0 w 668"/>
                <a:gd name="T41" fmla="*/ 324 h 564"/>
                <a:gd name="T42" fmla="*/ 0 w 668"/>
                <a:gd name="T43" fmla="*/ 332 h 564"/>
                <a:gd name="T44" fmla="*/ 11 w 668"/>
                <a:gd name="T45" fmla="*/ 343 h 564"/>
                <a:gd name="T46" fmla="*/ 20 w 668"/>
                <a:gd name="T47" fmla="*/ 345 h 564"/>
                <a:gd name="T48" fmla="*/ 54 w 668"/>
                <a:gd name="T49" fmla="*/ 354 h 564"/>
                <a:gd name="T50" fmla="*/ 85 w 668"/>
                <a:gd name="T51" fmla="*/ 374 h 564"/>
                <a:gd name="T52" fmla="*/ 115 w 668"/>
                <a:gd name="T53" fmla="*/ 402 h 564"/>
                <a:gd name="T54" fmla="*/ 165 w 668"/>
                <a:gd name="T55" fmla="*/ 467 h 564"/>
                <a:gd name="T56" fmla="*/ 218 w 668"/>
                <a:gd name="T57" fmla="*/ 553 h 564"/>
                <a:gd name="T58" fmla="*/ 219 w 668"/>
                <a:gd name="T59" fmla="*/ 557 h 564"/>
                <a:gd name="T60" fmla="*/ 232 w 668"/>
                <a:gd name="T61" fmla="*/ 564 h 564"/>
                <a:gd name="T62" fmla="*/ 242 w 668"/>
                <a:gd name="T63" fmla="*/ 564 h 564"/>
                <a:gd name="T64" fmla="*/ 266 w 668"/>
                <a:gd name="T65" fmla="*/ 561 h 564"/>
                <a:gd name="T66" fmla="*/ 294 w 668"/>
                <a:gd name="T67" fmla="*/ 549 h 564"/>
                <a:gd name="T68" fmla="*/ 318 w 668"/>
                <a:gd name="T69" fmla="*/ 533 h 564"/>
                <a:gd name="T70" fmla="*/ 333 w 668"/>
                <a:gd name="T71" fmla="*/ 516 h 564"/>
                <a:gd name="T72" fmla="*/ 350 w 668"/>
                <a:gd name="T73" fmla="*/ 482 h 564"/>
                <a:gd name="T74" fmla="*/ 415 w 668"/>
                <a:gd name="T75" fmla="*/ 378 h 564"/>
                <a:gd name="T76" fmla="*/ 506 w 668"/>
                <a:gd name="T77" fmla="*/ 240 h 564"/>
                <a:gd name="T78" fmla="*/ 607 w 668"/>
                <a:gd name="T79" fmla="*/ 104 h 564"/>
                <a:gd name="T80" fmla="*/ 657 w 668"/>
                <a:gd name="T81" fmla="*/ 45 h 564"/>
                <a:gd name="T82" fmla="*/ 666 w 668"/>
                <a:gd name="T83" fmla="*/ 28 h 564"/>
                <a:gd name="T84" fmla="*/ 666 w 668"/>
                <a:gd name="T85" fmla="*/ 13 h 5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68" h="564">
                  <a:moveTo>
                    <a:pt x="666" y="13"/>
                  </a:moveTo>
                  <a:lnTo>
                    <a:pt x="666" y="13"/>
                  </a:lnTo>
                  <a:lnTo>
                    <a:pt x="663" y="9"/>
                  </a:lnTo>
                  <a:lnTo>
                    <a:pt x="657" y="4"/>
                  </a:lnTo>
                  <a:lnTo>
                    <a:pt x="650" y="2"/>
                  </a:lnTo>
                  <a:lnTo>
                    <a:pt x="640" y="0"/>
                  </a:lnTo>
                  <a:lnTo>
                    <a:pt x="640" y="0"/>
                  </a:lnTo>
                  <a:lnTo>
                    <a:pt x="631" y="0"/>
                  </a:lnTo>
                  <a:lnTo>
                    <a:pt x="620" y="2"/>
                  </a:lnTo>
                  <a:lnTo>
                    <a:pt x="597" y="9"/>
                  </a:lnTo>
                  <a:lnTo>
                    <a:pt x="586" y="15"/>
                  </a:lnTo>
                  <a:lnTo>
                    <a:pt x="577" y="22"/>
                  </a:lnTo>
                  <a:lnTo>
                    <a:pt x="566" y="30"/>
                  </a:lnTo>
                  <a:lnTo>
                    <a:pt x="556" y="39"/>
                  </a:lnTo>
                  <a:lnTo>
                    <a:pt x="556" y="39"/>
                  </a:lnTo>
                  <a:lnTo>
                    <a:pt x="493" y="114"/>
                  </a:lnTo>
                  <a:lnTo>
                    <a:pt x="469" y="145"/>
                  </a:lnTo>
                  <a:lnTo>
                    <a:pt x="445" y="179"/>
                  </a:lnTo>
                  <a:lnTo>
                    <a:pt x="387" y="259"/>
                  </a:lnTo>
                  <a:lnTo>
                    <a:pt x="305" y="386"/>
                  </a:lnTo>
                  <a:lnTo>
                    <a:pt x="286" y="413"/>
                  </a:lnTo>
                  <a:lnTo>
                    <a:pt x="286" y="413"/>
                  </a:lnTo>
                  <a:lnTo>
                    <a:pt x="270" y="387"/>
                  </a:lnTo>
                  <a:lnTo>
                    <a:pt x="251" y="363"/>
                  </a:lnTo>
                  <a:lnTo>
                    <a:pt x="231" y="339"/>
                  </a:lnTo>
                  <a:lnTo>
                    <a:pt x="208" y="315"/>
                  </a:lnTo>
                  <a:lnTo>
                    <a:pt x="184" y="296"/>
                  </a:lnTo>
                  <a:lnTo>
                    <a:pt x="171" y="287"/>
                  </a:lnTo>
                  <a:lnTo>
                    <a:pt x="156" y="279"/>
                  </a:lnTo>
                  <a:lnTo>
                    <a:pt x="143" y="272"/>
                  </a:lnTo>
                  <a:lnTo>
                    <a:pt x="128" y="268"/>
                  </a:lnTo>
                  <a:lnTo>
                    <a:pt x="113" y="265"/>
                  </a:lnTo>
                  <a:lnTo>
                    <a:pt x="98" y="261"/>
                  </a:lnTo>
                  <a:lnTo>
                    <a:pt x="98" y="261"/>
                  </a:lnTo>
                  <a:lnTo>
                    <a:pt x="82" y="263"/>
                  </a:lnTo>
                  <a:lnTo>
                    <a:pt x="65" y="266"/>
                  </a:lnTo>
                  <a:lnTo>
                    <a:pt x="48" y="274"/>
                  </a:lnTo>
                  <a:lnTo>
                    <a:pt x="33" y="281"/>
                  </a:lnTo>
                  <a:lnTo>
                    <a:pt x="20" y="292"/>
                  </a:lnTo>
                  <a:lnTo>
                    <a:pt x="9" y="304"/>
                  </a:lnTo>
                  <a:lnTo>
                    <a:pt x="2" y="315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0" y="332"/>
                  </a:lnTo>
                  <a:lnTo>
                    <a:pt x="3" y="337"/>
                  </a:lnTo>
                  <a:lnTo>
                    <a:pt x="11" y="343"/>
                  </a:lnTo>
                  <a:lnTo>
                    <a:pt x="20" y="345"/>
                  </a:lnTo>
                  <a:lnTo>
                    <a:pt x="20" y="345"/>
                  </a:lnTo>
                  <a:lnTo>
                    <a:pt x="37" y="348"/>
                  </a:lnTo>
                  <a:lnTo>
                    <a:pt x="54" y="354"/>
                  </a:lnTo>
                  <a:lnTo>
                    <a:pt x="69" y="363"/>
                  </a:lnTo>
                  <a:lnTo>
                    <a:pt x="85" y="374"/>
                  </a:lnTo>
                  <a:lnTo>
                    <a:pt x="100" y="387"/>
                  </a:lnTo>
                  <a:lnTo>
                    <a:pt x="115" y="402"/>
                  </a:lnTo>
                  <a:lnTo>
                    <a:pt x="141" y="434"/>
                  </a:lnTo>
                  <a:lnTo>
                    <a:pt x="165" y="467"/>
                  </a:lnTo>
                  <a:lnTo>
                    <a:pt x="188" y="501"/>
                  </a:lnTo>
                  <a:lnTo>
                    <a:pt x="218" y="553"/>
                  </a:lnTo>
                  <a:lnTo>
                    <a:pt x="218" y="553"/>
                  </a:lnTo>
                  <a:lnTo>
                    <a:pt x="219" y="557"/>
                  </a:lnTo>
                  <a:lnTo>
                    <a:pt x="225" y="561"/>
                  </a:lnTo>
                  <a:lnTo>
                    <a:pt x="232" y="564"/>
                  </a:lnTo>
                  <a:lnTo>
                    <a:pt x="242" y="564"/>
                  </a:lnTo>
                  <a:lnTo>
                    <a:pt x="242" y="564"/>
                  </a:lnTo>
                  <a:lnTo>
                    <a:pt x="253" y="564"/>
                  </a:lnTo>
                  <a:lnTo>
                    <a:pt x="266" y="561"/>
                  </a:lnTo>
                  <a:lnTo>
                    <a:pt x="279" y="555"/>
                  </a:lnTo>
                  <a:lnTo>
                    <a:pt x="294" y="549"/>
                  </a:lnTo>
                  <a:lnTo>
                    <a:pt x="305" y="542"/>
                  </a:lnTo>
                  <a:lnTo>
                    <a:pt x="318" y="533"/>
                  </a:lnTo>
                  <a:lnTo>
                    <a:pt x="326" y="523"/>
                  </a:lnTo>
                  <a:lnTo>
                    <a:pt x="333" y="516"/>
                  </a:lnTo>
                  <a:lnTo>
                    <a:pt x="333" y="516"/>
                  </a:lnTo>
                  <a:lnTo>
                    <a:pt x="350" y="482"/>
                  </a:lnTo>
                  <a:lnTo>
                    <a:pt x="378" y="436"/>
                  </a:lnTo>
                  <a:lnTo>
                    <a:pt x="415" y="378"/>
                  </a:lnTo>
                  <a:lnTo>
                    <a:pt x="458" y="311"/>
                  </a:lnTo>
                  <a:lnTo>
                    <a:pt x="506" y="240"/>
                  </a:lnTo>
                  <a:lnTo>
                    <a:pt x="556" y="171"/>
                  </a:lnTo>
                  <a:lnTo>
                    <a:pt x="607" y="104"/>
                  </a:lnTo>
                  <a:lnTo>
                    <a:pt x="657" y="45"/>
                  </a:lnTo>
                  <a:lnTo>
                    <a:pt x="657" y="45"/>
                  </a:lnTo>
                  <a:lnTo>
                    <a:pt x="663" y="35"/>
                  </a:lnTo>
                  <a:lnTo>
                    <a:pt x="666" y="28"/>
                  </a:lnTo>
                  <a:lnTo>
                    <a:pt x="668" y="21"/>
                  </a:lnTo>
                  <a:lnTo>
                    <a:pt x="666" y="13"/>
                  </a:lnTo>
                  <a:lnTo>
                    <a:pt x="666" y="13"/>
                  </a:lnTo>
                  <a:close/>
                </a:path>
              </a:pathLst>
            </a:custGeom>
            <a:solidFill>
              <a:srgbClr val="ed4d4d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>
                <a:latin typeface="KoPub돋움체 Medium"/>
                <a:ea typeface="KoPub돋움체 Medium"/>
              </a:endParaRPr>
            </a:p>
          </p:txBody>
        </p:sp>
      </p:grpSp>
      <p:grpSp>
        <p:nvGrpSpPr>
          <p:cNvPr id="24" name="그룹 23"/>
          <p:cNvGrpSpPr/>
          <p:nvPr/>
        </p:nvGrpSpPr>
        <p:grpSpPr>
          <a:xfrm rot="0">
            <a:off x="692375" y="5687818"/>
            <a:ext cx="197024" cy="186540"/>
            <a:chOff x="346869" y="1820387"/>
            <a:chExt cx="617538" cy="584675"/>
          </a:xfrm>
          <a:solidFill>
            <a:srgbClr val="000000"/>
          </a:solidFill>
        </p:grpSpPr>
        <p:sp>
          <p:nvSpPr>
            <p:cNvPr id="25" name="Freeform 74"/>
            <p:cNvSpPr/>
            <p:nvPr/>
          </p:nvSpPr>
          <p:spPr>
            <a:xfrm flipH="1">
              <a:off x="346869" y="1868487"/>
              <a:ext cx="536575" cy="536575"/>
            </a:xfrm>
            <a:custGeom>
              <a:avLst/>
              <a:gdLst>
                <a:gd name="T0" fmla="*/ 167 w 676"/>
                <a:gd name="T1" fmla="*/ 0 h 676"/>
                <a:gd name="T2" fmla="*/ 158 w 676"/>
                <a:gd name="T3" fmla="*/ 0 h 676"/>
                <a:gd name="T4" fmla="*/ 508 w 676"/>
                <a:gd name="T5" fmla="*/ 73 h 676"/>
                <a:gd name="T6" fmla="*/ 527 w 676"/>
                <a:gd name="T7" fmla="*/ 74 h 676"/>
                <a:gd name="T8" fmla="*/ 562 w 676"/>
                <a:gd name="T9" fmla="*/ 89 h 676"/>
                <a:gd name="T10" fmla="*/ 586 w 676"/>
                <a:gd name="T11" fmla="*/ 114 h 676"/>
                <a:gd name="T12" fmla="*/ 601 w 676"/>
                <a:gd name="T13" fmla="*/ 149 h 676"/>
                <a:gd name="T14" fmla="*/ 603 w 676"/>
                <a:gd name="T15" fmla="*/ 508 h 676"/>
                <a:gd name="T16" fmla="*/ 601 w 676"/>
                <a:gd name="T17" fmla="*/ 527 h 676"/>
                <a:gd name="T18" fmla="*/ 586 w 676"/>
                <a:gd name="T19" fmla="*/ 560 h 676"/>
                <a:gd name="T20" fmla="*/ 562 w 676"/>
                <a:gd name="T21" fmla="*/ 587 h 676"/>
                <a:gd name="T22" fmla="*/ 527 w 676"/>
                <a:gd name="T23" fmla="*/ 601 h 676"/>
                <a:gd name="T24" fmla="*/ 167 w 676"/>
                <a:gd name="T25" fmla="*/ 603 h 676"/>
                <a:gd name="T26" fmla="*/ 149 w 676"/>
                <a:gd name="T27" fmla="*/ 601 h 676"/>
                <a:gd name="T28" fmla="*/ 115 w 676"/>
                <a:gd name="T29" fmla="*/ 587 h 676"/>
                <a:gd name="T30" fmla="*/ 89 w 676"/>
                <a:gd name="T31" fmla="*/ 560 h 676"/>
                <a:gd name="T32" fmla="*/ 76 w 676"/>
                <a:gd name="T33" fmla="*/ 527 h 676"/>
                <a:gd name="T34" fmla="*/ 74 w 676"/>
                <a:gd name="T35" fmla="*/ 408 h 676"/>
                <a:gd name="T36" fmla="*/ 0 w 676"/>
                <a:gd name="T37" fmla="*/ 508 h 676"/>
                <a:gd name="T38" fmla="*/ 2 w 676"/>
                <a:gd name="T39" fmla="*/ 525 h 676"/>
                <a:gd name="T40" fmla="*/ 7 w 676"/>
                <a:gd name="T41" fmla="*/ 557 h 676"/>
                <a:gd name="T42" fmla="*/ 20 w 676"/>
                <a:gd name="T43" fmla="*/ 588 h 676"/>
                <a:gd name="T44" fmla="*/ 39 w 676"/>
                <a:gd name="T45" fmla="*/ 614 h 676"/>
                <a:gd name="T46" fmla="*/ 61 w 676"/>
                <a:gd name="T47" fmla="*/ 637 h 676"/>
                <a:gd name="T48" fmla="*/ 89 w 676"/>
                <a:gd name="T49" fmla="*/ 655 h 676"/>
                <a:gd name="T50" fmla="*/ 119 w 676"/>
                <a:gd name="T51" fmla="*/ 668 h 676"/>
                <a:gd name="T52" fmla="*/ 151 w 676"/>
                <a:gd name="T53" fmla="*/ 674 h 676"/>
                <a:gd name="T54" fmla="*/ 508 w 676"/>
                <a:gd name="T55" fmla="*/ 676 h 676"/>
                <a:gd name="T56" fmla="*/ 525 w 676"/>
                <a:gd name="T57" fmla="*/ 674 h 676"/>
                <a:gd name="T58" fmla="*/ 558 w 676"/>
                <a:gd name="T59" fmla="*/ 668 h 676"/>
                <a:gd name="T60" fmla="*/ 588 w 676"/>
                <a:gd name="T61" fmla="*/ 655 h 676"/>
                <a:gd name="T62" fmla="*/ 616 w 676"/>
                <a:gd name="T63" fmla="*/ 637 h 676"/>
                <a:gd name="T64" fmla="*/ 638 w 676"/>
                <a:gd name="T65" fmla="*/ 614 h 676"/>
                <a:gd name="T66" fmla="*/ 655 w 676"/>
                <a:gd name="T67" fmla="*/ 588 h 676"/>
                <a:gd name="T68" fmla="*/ 668 w 676"/>
                <a:gd name="T69" fmla="*/ 557 h 676"/>
                <a:gd name="T70" fmla="*/ 676 w 676"/>
                <a:gd name="T71" fmla="*/ 525 h 676"/>
                <a:gd name="T72" fmla="*/ 676 w 676"/>
                <a:gd name="T73" fmla="*/ 168 h 676"/>
                <a:gd name="T74" fmla="*/ 676 w 676"/>
                <a:gd name="T75" fmla="*/ 151 h 676"/>
                <a:gd name="T76" fmla="*/ 668 w 676"/>
                <a:gd name="T77" fmla="*/ 117 h 676"/>
                <a:gd name="T78" fmla="*/ 655 w 676"/>
                <a:gd name="T79" fmla="*/ 87 h 676"/>
                <a:gd name="T80" fmla="*/ 638 w 676"/>
                <a:gd name="T81" fmla="*/ 61 h 676"/>
                <a:gd name="T82" fmla="*/ 616 w 676"/>
                <a:gd name="T83" fmla="*/ 37 h 676"/>
                <a:gd name="T84" fmla="*/ 588 w 676"/>
                <a:gd name="T85" fmla="*/ 20 h 676"/>
                <a:gd name="T86" fmla="*/ 558 w 676"/>
                <a:gd name="T87" fmla="*/ 7 h 676"/>
                <a:gd name="T88" fmla="*/ 525 w 676"/>
                <a:gd name="T89" fmla="*/ 0 h 676"/>
                <a:gd name="T90" fmla="*/ 508 w 676"/>
                <a:gd name="T91" fmla="*/ 0 h 6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76" h="676">
                  <a:moveTo>
                    <a:pt x="508" y="0"/>
                  </a:moveTo>
                  <a:lnTo>
                    <a:pt x="167" y="0"/>
                  </a:lnTo>
                  <a:lnTo>
                    <a:pt x="167" y="0"/>
                  </a:lnTo>
                  <a:lnTo>
                    <a:pt x="158" y="0"/>
                  </a:lnTo>
                  <a:lnTo>
                    <a:pt x="197" y="73"/>
                  </a:lnTo>
                  <a:lnTo>
                    <a:pt x="508" y="73"/>
                  </a:lnTo>
                  <a:lnTo>
                    <a:pt x="508" y="73"/>
                  </a:lnTo>
                  <a:lnTo>
                    <a:pt x="527" y="74"/>
                  </a:lnTo>
                  <a:lnTo>
                    <a:pt x="545" y="80"/>
                  </a:lnTo>
                  <a:lnTo>
                    <a:pt x="562" y="89"/>
                  </a:lnTo>
                  <a:lnTo>
                    <a:pt x="575" y="101"/>
                  </a:lnTo>
                  <a:lnTo>
                    <a:pt x="586" y="114"/>
                  </a:lnTo>
                  <a:lnTo>
                    <a:pt x="596" y="130"/>
                  </a:lnTo>
                  <a:lnTo>
                    <a:pt x="601" y="149"/>
                  </a:lnTo>
                  <a:lnTo>
                    <a:pt x="603" y="168"/>
                  </a:lnTo>
                  <a:lnTo>
                    <a:pt x="603" y="508"/>
                  </a:lnTo>
                  <a:lnTo>
                    <a:pt x="603" y="508"/>
                  </a:lnTo>
                  <a:lnTo>
                    <a:pt x="601" y="527"/>
                  </a:lnTo>
                  <a:lnTo>
                    <a:pt x="596" y="544"/>
                  </a:lnTo>
                  <a:lnTo>
                    <a:pt x="586" y="560"/>
                  </a:lnTo>
                  <a:lnTo>
                    <a:pt x="575" y="575"/>
                  </a:lnTo>
                  <a:lnTo>
                    <a:pt x="562" y="587"/>
                  </a:lnTo>
                  <a:lnTo>
                    <a:pt x="545" y="596"/>
                  </a:lnTo>
                  <a:lnTo>
                    <a:pt x="527" y="601"/>
                  </a:lnTo>
                  <a:lnTo>
                    <a:pt x="508" y="603"/>
                  </a:lnTo>
                  <a:lnTo>
                    <a:pt x="167" y="603"/>
                  </a:lnTo>
                  <a:lnTo>
                    <a:pt x="167" y="603"/>
                  </a:lnTo>
                  <a:lnTo>
                    <a:pt x="149" y="601"/>
                  </a:lnTo>
                  <a:lnTo>
                    <a:pt x="132" y="596"/>
                  </a:lnTo>
                  <a:lnTo>
                    <a:pt x="115" y="587"/>
                  </a:lnTo>
                  <a:lnTo>
                    <a:pt x="100" y="575"/>
                  </a:lnTo>
                  <a:lnTo>
                    <a:pt x="89" y="560"/>
                  </a:lnTo>
                  <a:lnTo>
                    <a:pt x="82" y="544"/>
                  </a:lnTo>
                  <a:lnTo>
                    <a:pt x="76" y="527"/>
                  </a:lnTo>
                  <a:lnTo>
                    <a:pt x="74" y="508"/>
                  </a:lnTo>
                  <a:lnTo>
                    <a:pt x="74" y="408"/>
                  </a:lnTo>
                  <a:lnTo>
                    <a:pt x="0" y="330"/>
                  </a:lnTo>
                  <a:lnTo>
                    <a:pt x="0" y="508"/>
                  </a:lnTo>
                  <a:lnTo>
                    <a:pt x="0" y="508"/>
                  </a:lnTo>
                  <a:lnTo>
                    <a:pt x="2" y="525"/>
                  </a:lnTo>
                  <a:lnTo>
                    <a:pt x="3" y="542"/>
                  </a:lnTo>
                  <a:lnTo>
                    <a:pt x="7" y="557"/>
                  </a:lnTo>
                  <a:lnTo>
                    <a:pt x="13" y="573"/>
                  </a:lnTo>
                  <a:lnTo>
                    <a:pt x="20" y="588"/>
                  </a:lnTo>
                  <a:lnTo>
                    <a:pt x="30" y="601"/>
                  </a:lnTo>
                  <a:lnTo>
                    <a:pt x="39" y="614"/>
                  </a:lnTo>
                  <a:lnTo>
                    <a:pt x="50" y="626"/>
                  </a:lnTo>
                  <a:lnTo>
                    <a:pt x="61" y="637"/>
                  </a:lnTo>
                  <a:lnTo>
                    <a:pt x="74" y="646"/>
                  </a:lnTo>
                  <a:lnTo>
                    <a:pt x="89" y="655"/>
                  </a:lnTo>
                  <a:lnTo>
                    <a:pt x="102" y="663"/>
                  </a:lnTo>
                  <a:lnTo>
                    <a:pt x="119" y="668"/>
                  </a:lnTo>
                  <a:lnTo>
                    <a:pt x="134" y="672"/>
                  </a:lnTo>
                  <a:lnTo>
                    <a:pt x="151" y="674"/>
                  </a:lnTo>
                  <a:lnTo>
                    <a:pt x="167" y="676"/>
                  </a:lnTo>
                  <a:lnTo>
                    <a:pt x="508" y="676"/>
                  </a:lnTo>
                  <a:lnTo>
                    <a:pt x="508" y="676"/>
                  </a:lnTo>
                  <a:lnTo>
                    <a:pt x="525" y="674"/>
                  </a:lnTo>
                  <a:lnTo>
                    <a:pt x="542" y="672"/>
                  </a:lnTo>
                  <a:lnTo>
                    <a:pt x="558" y="668"/>
                  </a:lnTo>
                  <a:lnTo>
                    <a:pt x="573" y="663"/>
                  </a:lnTo>
                  <a:lnTo>
                    <a:pt x="588" y="655"/>
                  </a:lnTo>
                  <a:lnTo>
                    <a:pt x="603" y="646"/>
                  </a:lnTo>
                  <a:lnTo>
                    <a:pt x="616" y="637"/>
                  </a:lnTo>
                  <a:lnTo>
                    <a:pt x="627" y="626"/>
                  </a:lnTo>
                  <a:lnTo>
                    <a:pt x="638" y="614"/>
                  </a:lnTo>
                  <a:lnTo>
                    <a:pt x="648" y="601"/>
                  </a:lnTo>
                  <a:lnTo>
                    <a:pt x="655" y="588"/>
                  </a:lnTo>
                  <a:lnTo>
                    <a:pt x="663" y="573"/>
                  </a:lnTo>
                  <a:lnTo>
                    <a:pt x="668" y="557"/>
                  </a:lnTo>
                  <a:lnTo>
                    <a:pt x="674" y="542"/>
                  </a:lnTo>
                  <a:lnTo>
                    <a:pt x="676" y="525"/>
                  </a:lnTo>
                  <a:lnTo>
                    <a:pt x="676" y="508"/>
                  </a:lnTo>
                  <a:lnTo>
                    <a:pt x="676" y="168"/>
                  </a:lnTo>
                  <a:lnTo>
                    <a:pt x="676" y="168"/>
                  </a:lnTo>
                  <a:lnTo>
                    <a:pt x="676" y="151"/>
                  </a:lnTo>
                  <a:lnTo>
                    <a:pt x="674" y="134"/>
                  </a:lnTo>
                  <a:lnTo>
                    <a:pt x="668" y="117"/>
                  </a:lnTo>
                  <a:lnTo>
                    <a:pt x="663" y="102"/>
                  </a:lnTo>
                  <a:lnTo>
                    <a:pt x="655" y="87"/>
                  </a:lnTo>
                  <a:lnTo>
                    <a:pt x="648" y="74"/>
                  </a:lnTo>
                  <a:lnTo>
                    <a:pt x="638" y="61"/>
                  </a:lnTo>
                  <a:lnTo>
                    <a:pt x="627" y="48"/>
                  </a:lnTo>
                  <a:lnTo>
                    <a:pt x="616" y="37"/>
                  </a:lnTo>
                  <a:lnTo>
                    <a:pt x="603" y="28"/>
                  </a:lnTo>
                  <a:lnTo>
                    <a:pt x="588" y="20"/>
                  </a:lnTo>
                  <a:lnTo>
                    <a:pt x="573" y="13"/>
                  </a:lnTo>
                  <a:lnTo>
                    <a:pt x="558" y="7"/>
                  </a:lnTo>
                  <a:lnTo>
                    <a:pt x="542" y="4"/>
                  </a:lnTo>
                  <a:lnTo>
                    <a:pt x="525" y="0"/>
                  </a:lnTo>
                  <a:lnTo>
                    <a:pt x="508" y="0"/>
                  </a:lnTo>
                  <a:lnTo>
                    <a:pt x="50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>
                <a:latin typeface="KoPub돋움체 Medium"/>
                <a:ea typeface="KoPub돋움체 Medium"/>
              </a:endParaRPr>
            </a:p>
          </p:txBody>
        </p:sp>
        <p:sp>
          <p:nvSpPr>
            <p:cNvPr id="26" name="Freeform 33"/>
            <p:cNvSpPr/>
            <p:nvPr/>
          </p:nvSpPr>
          <p:spPr>
            <a:xfrm>
              <a:off x="434181" y="1820387"/>
              <a:ext cx="530226" cy="447675"/>
            </a:xfrm>
            <a:custGeom>
              <a:avLst/>
              <a:gdLst>
                <a:gd name="T0" fmla="*/ 666 w 668"/>
                <a:gd name="T1" fmla="*/ 13 h 564"/>
                <a:gd name="T2" fmla="*/ 657 w 668"/>
                <a:gd name="T3" fmla="*/ 4 h 564"/>
                <a:gd name="T4" fmla="*/ 640 w 668"/>
                <a:gd name="T5" fmla="*/ 0 h 564"/>
                <a:gd name="T6" fmla="*/ 631 w 668"/>
                <a:gd name="T7" fmla="*/ 0 h 564"/>
                <a:gd name="T8" fmla="*/ 597 w 668"/>
                <a:gd name="T9" fmla="*/ 9 h 564"/>
                <a:gd name="T10" fmla="*/ 577 w 668"/>
                <a:gd name="T11" fmla="*/ 22 h 564"/>
                <a:gd name="T12" fmla="*/ 556 w 668"/>
                <a:gd name="T13" fmla="*/ 39 h 564"/>
                <a:gd name="T14" fmla="*/ 493 w 668"/>
                <a:gd name="T15" fmla="*/ 114 h 564"/>
                <a:gd name="T16" fmla="*/ 445 w 668"/>
                <a:gd name="T17" fmla="*/ 179 h 564"/>
                <a:gd name="T18" fmla="*/ 305 w 668"/>
                <a:gd name="T19" fmla="*/ 386 h 564"/>
                <a:gd name="T20" fmla="*/ 286 w 668"/>
                <a:gd name="T21" fmla="*/ 413 h 564"/>
                <a:gd name="T22" fmla="*/ 251 w 668"/>
                <a:gd name="T23" fmla="*/ 363 h 564"/>
                <a:gd name="T24" fmla="*/ 208 w 668"/>
                <a:gd name="T25" fmla="*/ 315 h 564"/>
                <a:gd name="T26" fmla="*/ 171 w 668"/>
                <a:gd name="T27" fmla="*/ 287 h 564"/>
                <a:gd name="T28" fmla="*/ 143 w 668"/>
                <a:gd name="T29" fmla="*/ 272 h 564"/>
                <a:gd name="T30" fmla="*/ 113 w 668"/>
                <a:gd name="T31" fmla="*/ 265 h 564"/>
                <a:gd name="T32" fmla="*/ 98 w 668"/>
                <a:gd name="T33" fmla="*/ 261 h 564"/>
                <a:gd name="T34" fmla="*/ 65 w 668"/>
                <a:gd name="T35" fmla="*/ 266 h 564"/>
                <a:gd name="T36" fmla="*/ 33 w 668"/>
                <a:gd name="T37" fmla="*/ 281 h 564"/>
                <a:gd name="T38" fmla="*/ 9 w 668"/>
                <a:gd name="T39" fmla="*/ 304 h 564"/>
                <a:gd name="T40" fmla="*/ 0 w 668"/>
                <a:gd name="T41" fmla="*/ 324 h 564"/>
                <a:gd name="T42" fmla="*/ 0 w 668"/>
                <a:gd name="T43" fmla="*/ 332 h 564"/>
                <a:gd name="T44" fmla="*/ 11 w 668"/>
                <a:gd name="T45" fmla="*/ 343 h 564"/>
                <a:gd name="T46" fmla="*/ 20 w 668"/>
                <a:gd name="T47" fmla="*/ 345 h 564"/>
                <a:gd name="T48" fmla="*/ 54 w 668"/>
                <a:gd name="T49" fmla="*/ 354 h 564"/>
                <a:gd name="T50" fmla="*/ 85 w 668"/>
                <a:gd name="T51" fmla="*/ 374 h 564"/>
                <a:gd name="T52" fmla="*/ 115 w 668"/>
                <a:gd name="T53" fmla="*/ 402 h 564"/>
                <a:gd name="T54" fmla="*/ 165 w 668"/>
                <a:gd name="T55" fmla="*/ 467 h 564"/>
                <a:gd name="T56" fmla="*/ 218 w 668"/>
                <a:gd name="T57" fmla="*/ 553 h 564"/>
                <a:gd name="T58" fmla="*/ 219 w 668"/>
                <a:gd name="T59" fmla="*/ 557 h 564"/>
                <a:gd name="T60" fmla="*/ 232 w 668"/>
                <a:gd name="T61" fmla="*/ 564 h 564"/>
                <a:gd name="T62" fmla="*/ 242 w 668"/>
                <a:gd name="T63" fmla="*/ 564 h 564"/>
                <a:gd name="T64" fmla="*/ 266 w 668"/>
                <a:gd name="T65" fmla="*/ 561 h 564"/>
                <a:gd name="T66" fmla="*/ 294 w 668"/>
                <a:gd name="T67" fmla="*/ 549 h 564"/>
                <a:gd name="T68" fmla="*/ 318 w 668"/>
                <a:gd name="T69" fmla="*/ 533 h 564"/>
                <a:gd name="T70" fmla="*/ 333 w 668"/>
                <a:gd name="T71" fmla="*/ 516 h 564"/>
                <a:gd name="T72" fmla="*/ 350 w 668"/>
                <a:gd name="T73" fmla="*/ 482 h 564"/>
                <a:gd name="T74" fmla="*/ 415 w 668"/>
                <a:gd name="T75" fmla="*/ 378 h 564"/>
                <a:gd name="T76" fmla="*/ 506 w 668"/>
                <a:gd name="T77" fmla="*/ 240 h 564"/>
                <a:gd name="T78" fmla="*/ 607 w 668"/>
                <a:gd name="T79" fmla="*/ 104 h 564"/>
                <a:gd name="T80" fmla="*/ 657 w 668"/>
                <a:gd name="T81" fmla="*/ 45 h 564"/>
                <a:gd name="T82" fmla="*/ 666 w 668"/>
                <a:gd name="T83" fmla="*/ 28 h 564"/>
                <a:gd name="T84" fmla="*/ 666 w 668"/>
                <a:gd name="T85" fmla="*/ 13 h 5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68" h="564">
                  <a:moveTo>
                    <a:pt x="666" y="13"/>
                  </a:moveTo>
                  <a:lnTo>
                    <a:pt x="666" y="13"/>
                  </a:lnTo>
                  <a:lnTo>
                    <a:pt x="663" y="9"/>
                  </a:lnTo>
                  <a:lnTo>
                    <a:pt x="657" y="4"/>
                  </a:lnTo>
                  <a:lnTo>
                    <a:pt x="650" y="2"/>
                  </a:lnTo>
                  <a:lnTo>
                    <a:pt x="640" y="0"/>
                  </a:lnTo>
                  <a:lnTo>
                    <a:pt x="640" y="0"/>
                  </a:lnTo>
                  <a:lnTo>
                    <a:pt x="631" y="0"/>
                  </a:lnTo>
                  <a:lnTo>
                    <a:pt x="620" y="2"/>
                  </a:lnTo>
                  <a:lnTo>
                    <a:pt x="597" y="9"/>
                  </a:lnTo>
                  <a:lnTo>
                    <a:pt x="586" y="15"/>
                  </a:lnTo>
                  <a:lnTo>
                    <a:pt x="577" y="22"/>
                  </a:lnTo>
                  <a:lnTo>
                    <a:pt x="566" y="30"/>
                  </a:lnTo>
                  <a:lnTo>
                    <a:pt x="556" y="39"/>
                  </a:lnTo>
                  <a:lnTo>
                    <a:pt x="556" y="39"/>
                  </a:lnTo>
                  <a:lnTo>
                    <a:pt x="493" y="114"/>
                  </a:lnTo>
                  <a:lnTo>
                    <a:pt x="469" y="145"/>
                  </a:lnTo>
                  <a:lnTo>
                    <a:pt x="445" y="179"/>
                  </a:lnTo>
                  <a:lnTo>
                    <a:pt x="387" y="259"/>
                  </a:lnTo>
                  <a:lnTo>
                    <a:pt x="305" y="386"/>
                  </a:lnTo>
                  <a:lnTo>
                    <a:pt x="286" y="413"/>
                  </a:lnTo>
                  <a:lnTo>
                    <a:pt x="286" y="413"/>
                  </a:lnTo>
                  <a:lnTo>
                    <a:pt x="270" y="387"/>
                  </a:lnTo>
                  <a:lnTo>
                    <a:pt x="251" y="363"/>
                  </a:lnTo>
                  <a:lnTo>
                    <a:pt x="231" y="339"/>
                  </a:lnTo>
                  <a:lnTo>
                    <a:pt x="208" y="315"/>
                  </a:lnTo>
                  <a:lnTo>
                    <a:pt x="184" y="296"/>
                  </a:lnTo>
                  <a:lnTo>
                    <a:pt x="171" y="287"/>
                  </a:lnTo>
                  <a:lnTo>
                    <a:pt x="156" y="279"/>
                  </a:lnTo>
                  <a:lnTo>
                    <a:pt x="143" y="272"/>
                  </a:lnTo>
                  <a:lnTo>
                    <a:pt x="128" y="268"/>
                  </a:lnTo>
                  <a:lnTo>
                    <a:pt x="113" y="265"/>
                  </a:lnTo>
                  <a:lnTo>
                    <a:pt x="98" y="261"/>
                  </a:lnTo>
                  <a:lnTo>
                    <a:pt x="98" y="261"/>
                  </a:lnTo>
                  <a:lnTo>
                    <a:pt x="82" y="263"/>
                  </a:lnTo>
                  <a:lnTo>
                    <a:pt x="65" y="266"/>
                  </a:lnTo>
                  <a:lnTo>
                    <a:pt x="48" y="274"/>
                  </a:lnTo>
                  <a:lnTo>
                    <a:pt x="33" y="281"/>
                  </a:lnTo>
                  <a:lnTo>
                    <a:pt x="20" y="292"/>
                  </a:lnTo>
                  <a:lnTo>
                    <a:pt x="9" y="304"/>
                  </a:lnTo>
                  <a:lnTo>
                    <a:pt x="2" y="315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0" y="332"/>
                  </a:lnTo>
                  <a:lnTo>
                    <a:pt x="3" y="337"/>
                  </a:lnTo>
                  <a:lnTo>
                    <a:pt x="11" y="343"/>
                  </a:lnTo>
                  <a:lnTo>
                    <a:pt x="20" y="345"/>
                  </a:lnTo>
                  <a:lnTo>
                    <a:pt x="20" y="345"/>
                  </a:lnTo>
                  <a:lnTo>
                    <a:pt x="37" y="348"/>
                  </a:lnTo>
                  <a:lnTo>
                    <a:pt x="54" y="354"/>
                  </a:lnTo>
                  <a:lnTo>
                    <a:pt x="69" y="363"/>
                  </a:lnTo>
                  <a:lnTo>
                    <a:pt x="85" y="374"/>
                  </a:lnTo>
                  <a:lnTo>
                    <a:pt x="100" y="387"/>
                  </a:lnTo>
                  <a:lnTo>
                    <a:pt x="115" y="402"/>
                  </a:lnTo>
                  <a:lnTo>
                    <a:pt x="141" y="434"/>
                  </a:lnTo>
                  <a:lnTo>
                    <a:pt x="165" y="467"/>
                  </a:lnTo>
                  <a:lnTo>
                    <a:pt x="188" y="501"/>
                  </a:lnTo>
                  <a:lnTo>
                    <a:pt x="218" y="553"/>
                  </a:lnTo>
                  <a:lnTo>
                    <a:pt x="218" y="553"/>
                  </a:lnTo>
                  <a:lnTo>
                    <a:pt x="219" y="557"/>
                  </a:lnTo>
                  <a:lnTo>
                    <a:pt x="225" y="561"/>
                  </a:lnTo>
                  <a:lnTo>
                    <a:pt x="232" y="564"/>
                  </a:lnTo>
                  <a:lnTo>
                    <a:pt x="242" y="564"/>
                  </a:lnTo>
                  <a:lnTo>
                    <a:pt x="242" y="564"/>
                  </a:lnTo>
                  <a:lnTo>
                    <a:pt x="253" y="564"/>
                  </a:lnTo>
                  <a:lnTo>
                    <a:pt x="266" y="561"/>
                  </a:lnTo>
                  <a:lnTo>
                    <a:pt x="279" y="555"/>
                  </a:lnTo>
                  <a:lnTo>
                    <a:pt x="294" y="549"/>
                  </a:lnTo>
                  <a:lnTo>
                    <a:pt x="305" y="542"/>
                  </a:lnTo>
                  <a:lnTo>
                    <a:pt x="318" y="533"/>
                  </a:lnTo>
                  <a:lnTo>
                    <a:pt x="326" y="523"/>
                  </a:lnTo>
                  <a:lnTo>
                    <a:pt x="333" y="516"/>
                  </a:lnTo>
                  <a:lnTo>
                    <a:pt x="333" y="516"/>
                  </a:lnTo>
                  <a:lnTo>
                    <a:pt x="350" y="482"/>
                  </a:lnTo>
                  <a:lnTo>
                    <a:pt x="378" y="436"/>
                  </a:lnTo>
                  <a:lnTo>
                    <a:pt x="415" y="378"/>
                  </a:lnTo>
                  <a:lnTo>
                    <a:pt x="458" y="311"/>
                  </a:lnTo>
                  <a:lnTo>
                    <a:pt x="506" y="240"/>
                  </a:lnTo>
                  <a:lnTo>
                    <a:pt x="556" y="171"/>
                  </a:lnTo>
                  <a:lnTo>
                    <a:pt x="607" y="104"/>
                  </a:lnTo>
                  <a:lnTo>
                    <a:pt x="657" y="45"/>
                  </a:lnTo>
                  <a:lnTo>
                    <a:pt x="657" y="45"/>
                  </a:lnTo>
                  <a:lnTo>
                    <a:pt x="663" y="35"/>
                  </a:lnTo>
                  <a:lnTo>
                    <a:pt x="666" y="28"/>
                  </a:lnTo>
                  <a:lnTo>
                    <a:pt x="668" y="21"/>
                  </a:lnTo>
                  <a:lnTo>
                    <a:pt x="666" y="13"/>
                  </a:lnTo>
                  <a:lnTo>
                    <a:pt x="666" y="13"/>
                  </a:lnTo>
                  <a:close/>
                </a:path>
              </a:pathLst>
            </a:custGeom>
            <a:solidFill>
              <a:srgbClr val="ed4d4d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>
                <a:latin typeface="KoPub돋움체 Medium"/>
                <a:ea typeface="KoPub돋움체 Medium"/>
              </a:endParaRPr>
            </a:p>
          </p:txBody>
        </p:sp>
      </p:grpSp>
      <p:grpSp>
        <p:nvGrpSpPr>
          <p:cNvPr id="27" name="그룹 26"/>
          <p:cNvGrpSpPr/>
          <p:nvPr/>
        </p:nvGrpSpPr>
        <p:grpSpPr>
          <a:xfrm rot="0">
            <a:off x="692375" y="6101838"/>
            <a:ext cx="197024" cy="186540"/>
            <a:chOff x="346869" y="1820387"/>
            <a:chExt cx="617538" cy="584675"/>
          </a:xfrm>
          <a:solidFill>
            <a:srgbClr val="000000"/>
          </a:solidFill>
        </p:grpSpPr>
        <p:sp>
          <p:nvSpPr>
            <p:cNvPr id="28" name="Freeform 74"/>
            <p:cNvSpPr/>
            <p:nvPr/>
          </p:nvSpPr>
          <p:spPr>
            <a:xfrm flipH="1">
              <a:off x="346869" y="1868487"/>
              <a:ext cx="536575" cy="536575"/>
            </a:xfrm>
            <a:custGeom>
              <a:avLst/>
              <a:gdLst>
                <a:gd name="T0" fmla="*/ 167 w 676"/>
                <a:gd name="T1" fmla="*/ 0 h 676"/>
                <a:gd name="T2" fmla="*/ 158 w 676"/>
                <a:gd name="T3" fmla="*/ 0 h 676"/>
                <a:gd name="T4" fmla="*/ 508 w 676"/>
                <a:gd name="T5" fmla="*/ 73 h 676"/>
                <a:gd name="T6" fmla="*/ 527 w 676"/>
                <a:gd name="T7" fmla="*/ 74 h 676"/>
                <a:gd name="T8" fmla="*/ 562 w 676"/>
                <a:gd name="T9" fmla="*/ 89 h 676"/>
                <a:gd name="T10" fmla="*/ 586 w 676"/>
                <a:gd name="T11" fmla="*/ 114 h 676"/>
                <a:gd name="T12" fmla="*/ 601 w 676"/>
                <a:gd name="T13" fmla="*/ 149 h 676"/>
                <a:gd name="T14" fmla="*/ 603 w 676"/>
                <a:gd name="T15" fmla="*/ 508 h 676"/>
                <a:gd name="T16" fmla="*/ 601 w 676"/>
                <a:gd name="T17" fmla="*/ 527 h 676"/>
                <a:gd name="T18" fmla="*/ 586 w 676"/>
                <a:gd name="T19" fmla="*/ 560 h 676"/>
                <a:gd name="T20" fmla="*/ 562 w 676"/>
                <a:gd name="T21" fmla="*/ 587 h 676"/>
                <a:gd name="T22" fmla="*/ 527 w 676"/>
                <a:gd name="T23" fmla="*/ 601 h 676"/>
                <a:gd name="T24" fmla="*/ 167 w 676"/>
                <a:gd name="T25" fmla="*/ 603 h 676"/>
                <a:gd name="T26" fmla="*/ 149 w 676"/>
                <a:gd name="T27" fmla="*/ 601 h 676"/>
                <a:gd name="T28" fmla="*/ 115 w 676"/>
                <a:gd name="T29" fmla="*/ 587 h 676"/>
                <a:gd name="T30" fmla="*/ 89 w 676"/>
                <a:gd name="T31" fmla="*/ 560 h 676"/>
                <a:gd name="T32" fmla="*/ 76 w 676"/>
                <a:gd name="T33" fmla="*/ 527 h 676"/>
                <a:gd name="T34" fmla="*/ 74 w 676"/>
                <a:gd name="T35" fmla="*/ 408 h 676"/>
                <a:gd name="T36" fmla="*/ 0 w 676"/>
                <a:gd name="T37" fmla="*/ 508 h 676"/>
                <a:gd name="T38" fmla="*/ 2 w 676"/>
                <a:gd name="T39" fmla="*/ 525 h 676"/>
                <a:gd name="T40" fmla="*/ 7 w 676"/>
                <a:gd name="T41" fmla="*/ 557 h 676"/>
                <a:gd name="T42" fmla="*/ 20 w 676"/>
                <a:gd name="T43" fmla="*/ 588 h 676"/>
                <a:gd name="T44" fmla="*/ 39 w 676"/>
                <a:gd name="T45" fmla="*/ 614 h 676"/>
                <a:gd name="T46" fmla="*/ 61 w 676"/>
                <a:gd name="T47" fmla="*/ 637 h 676"/>
                <a:gd name="T48" fmla="*/ 89 w 676"/>
                <a:gd name="T49" fmla="*/ 655 h 676"/>
                <a:gd name="T50" fmla="*/ 119 w 676"/>
                <a:gd name="T51" fmla="*/ 668 h 676"/>
                <a:gd name="T52" fmla="*/ 151 w 676"/>
                <a:gd name="T53" fmla="*/ 674 h 676"/>
                <a:gd name="T54" fmla="*/ 508 w 676"/>
                <a:gd name="T55" fmla="*/ 676 h 676"/>
                <a:gd name="T56" fmla="*/ 525 w 676"/>
                <a:gd name="T57" fmla="*/ 674 h 676"/>
                <a:gd name="T58" fmla="*/ 558 w 676"/>
                <a:gd name="T59" fmla="*/ 668 h 676"/>
                <a:gd name="T60" fmla="*/ 588 w 676"/>
                <a:gd name="T61" fmla="*/ 655 h 676"/>
                <a:gd name="T62" fmla="*/ 616 w 676"/>
                <a:gd name="T63" fmla="*/ 637 h 676"/>
                <a:gd name="T64" fmla="*/ 638 w 676"/>
                <a:gd name="T65" fmla="*/ 614 h 676"/>
                <a:gd name="T66" fmla="*/ 655 w 676"/>
                <a:gd name="T67" fmla="*/ 588 h 676"/>
                <a:gd name="T68" fmla="*/ 668 w 676"/>
                <a:gd name="T69" fmla="*/ 557 h 676"/>
                <a:gd name="T70" fmla="*/ 676 w 676"/>
                <a:gd name="T71" fmla="*/ 525 h 676"/>
                <a:gd name="T72" fmla="*/ 676 w 676"/>
                <a:gd name="T73" fmla="*/ 168 h 676"/>
                <a:gd name="T74" fmla="*/ 676 w 676"/>
                <a:gd name="T75" fmla="*/ 151 h 676"/>
                <a:gd name="T76" fmla="*/ 668 w 676"/>
                <a:gd name="T77" fmla="*/ 117 h 676"/>
                <a:gd name="T78" fmla="*/ 655 w 676"/>
                <a:gd name="T79" fmla="*/ 87 h 676"/>
                <a:gd name="T80" fmla="*/ 638 w 676"/>
                <a:gd name="T81" fmla="*/ 61 h 676"/>
                <a:gd name="T82" fmla="*/ 616 w 676"/>
                <a:gd name="T83" fmla="*/ 37 h 676"/>
                <a:gd name="T84" fmla="*/ 588 w 676"/>
                <a:gd name="T85" fmla="*/ 20 h 676"/>
                <a:gd name="T86" fmla="*/ 558 w 676"/>
                <a:gd name="T87" fmla="*/ 7 h 676"/>
                <a:gd name="T88" fmla="*/ 525 w 676"/>
                <a:gd name="T89" fmla="*/ 0 h 676"/>
                <a:gd name="T90" fmla="*/ 508 w 676"/>
                <a:gd name="T91" fmla="*/ 0 h 6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76" h="676">
                  <a:moveTo>
                    <a:pt x="508" y="0"/>
                  </a:moveTo>
                  <a:lnTo>
                    <a:pt x="167" y="0"/>
                  </a:lnTo>
                  <a:lnTo>
                    <a:pt x="167" y="0"/>
                  </a:lnTo>
                  <a:lnTo>
                    <a:pt x="158" y="0"/>
                  </a:lnTo>
                  <a:lnTo>
                    <a:pt x="197" y="73"/>
                  </a:lnTo>
                  <a:lnTo>
                    <a:pt x="508" y="73"/>
                  </a:lnTo>
                  <a:lnTo>
                    <a:pt x="508" y="73"/>
                  </a:lnTo>
                  <a:lnTo>
                    <a:pt x="527" y="74"/>
                  </a:lnTo>
                  <a:lnTo>
                    <a:pt x="545" y="80"/>
                  </a:lnTo>
                  <a:lnTo>
                    <a:pt x="562" y="89"/>
                  </a:lnTo>
                  <a:lnTo>
                    <a:pt x="575" y="101"/>
                  </a:lnTo>
                  <a:lnTo>
                    <a:pt x="586" y="114"/>
                  </a:lnTo>
                  <a:lnTo>
                    <a:pt x="596" y="130"/>
                  </a:lnTo>
                  <a:lnTo>
                    <a:pt x="601" y="149"/>
                  </a:lnTo>
                  <a:lnTo>
                    <a:pt x="603" y="168"/>
                  </a:lnTo>
                  <a:lnTo>
                    <a:pt x="603" y="508"/>
                  </a:lnTo>
                  <a:lnTo>
                    <a:pt x="603" y="508"/>
                  </a:lnTo>
                  <a:lnTo>
                    <a:pt x="601" y="527"/>
                  </a:lnTo>
                  <a:lnTo>
                    <a:pt x="596" y="544"/>
                  </a:lnTo>
                  <a:lnTo>
                    <a:pt x="586" y="560"/>
                  </a:lnTo>
                  <a:lnTo>
                    <a:pt x="575" y="575"/>
                  </a:lnTo>
                  <a:lnTo>
                    <a:pt x="562" y="587"/>
                  </a:lnTo>
                  <a:lnTo>
                    <a:pt x="545" y="596"/>
                  </a:lnTo>
                  <a:lnTo>
                    <a:pt x="527" y="601"/>
                  </a:lnTo>
                  <a:lnTo>
                    <a:pt x="508" y="603"/>
                  </a:lnTo>
                  <a:lnTo>
                    <a:pt x="167" y="603"/>
                  </a:lnTo>
                  <a:lnTo>
                    <a:pt x="167" y="603"/>
                  </a:lnTo>
                  <a:lnTo>
                    <a:pt x="149" y="601"/>
                  </a:lnTo>
                  <a:lnTo>
                    <a:pt x="132" y="596"/>
                  </a:lnTo>
                  <a:lnTo>
                    <a:pt x="115" y="587"/>
                  </a:lnTo>
                  <a:lnTo>
                    <a:pt x="100" y="575"/>
                  </a:lnTo>
                  <a:lnTo>
                    <a:pt x="89" y="560"/>
                  </a:lnTo>
                  <a:lnTo>
                    <a:pt x="82" y="544"/>
                  </a:lnTo>
                  <a:lnTo>
                    <a:pt x="76" y="527"/>
                  </a:lnTo>
                  <a:lnTo>
                    <a:pt x="74" y="508"/>
                  </a:lnTo>
                  <a:lnTo>
                    <a:pt x="74" y="408"/>
                  </a:lnTo>
                  <a:lnTo>
                    <a:pt x="0" y="330"/>
                  </a:lnTo>
                  <a:lnTo>
                    <a:pt x="0" y="508"/>
                  </a:lnTo>
                  <a:lnTo>
                    <a:pt x="0" y="508"/>
                  </a:lnTo>
                  <a:lnTo>
                    <a:pt x="2" y="525"/>
                  </a:lnTo>
                  <a:lnTo>
                    <a:pt x="3" y="542"/>
                  </a:lnTo>
                  <a:lnTo>
                    <a:pt x="7" y="557"/>
                  </a:lnTo>
                  <a:lnTo>
                    <a:pt x="13" y="573"/>
                  </a:lnTo>
                  <a:lnTo>
                    <a:pt x="20" y="588"/>
                  </a:lnTo>
                  <a:lnTo>
                    <a:pt x="30" y="601"/>
                  </a:lnTo>
                  <a:lnTo>
                    <a:pt x="39" y="614"/>
                  </a:lnTo>
                  <a:lnTo>
                    <a:pt x="50" y="626"/>
                  </a:lnTo>
                  <a:lnTo>
                    <a:pt x="61" y="637"/>
                  </a:lnTo>
                  <a:lnTo>
                    <a:pt x="74" y="646"/>
                  </a:lnTo>
                  <a:lnTo>
                    <a:pt x="89" y="655"/>
                  </a:lnTo>
                  <a:lnTo>
                    <a:pt x="102" y="663"/>
                  </a:lnTo>
                  <a:lnTo>
                    <a:pt x="119" y="668"/>
                  </a:lnTo>
                  <a:lnTo>
                    <a:pt x="134" y="672"/>
                  </a:lnTo>
                  <a:lnTo>
                    <a:pt x="151" y="674"/>
                  </a:lnTo>
                  <a:lnTo>
                    <a:pt x="167" y="676"/>
                  </a:lnTo>
                  <a:lnTo>
                    <a:pt x="508" y="676"/>
                  </a:lnTo>
                  <a:lnTo>
                    <a:pt x="508" y="676"/>
                  </a:lnTo>
                  <a:lnTo>
                    <a:pt x="525" y="674"/>
                  </a:lnTo>
                  <a:lnTo>
                    <a:pt x="542" y="672"/>
                  </a:lnTo>
                  <a:lnTo>
                    <a:pt x="558" y="668"/>
                  </a:lnTo>
                  <a:lnTo>
                    <a:pt x="573" y="663"/>
                  </a:lnTo>
                  <a:lnTo>
                    <a:pt x="588" y="655"/>
                  </a:lnTo>
                  <a:lnTo>
                    <a:pt x="603" y="646"/>
                  </a:lnTo>
                  <a:lnTo>
                    <a:pt x="616" y="637"/>
                  </a:lnTo>
                  <a:lnTo>
                    <a:pt x="627" y="626"/>
                  </a:lnTo>
                  <a:lnTo>
                    <a:pt x="638" y="614"/>
                  </a:lnTo>
                  <a:lnTo>
                    <a:pt x="648" y="601"/>
                  </a:lnTo>
                  <a:lnTo>
                    <a:pt x="655" y="588"/>
                  </a:lnTo>
                  <a:lnTo>
                    <a:pt x="663" y="573"/>
                  </a:lnTo>
                  <a:lnTo>
                    <a:pt x="668" y="557"/>
                  </a:lnTo>
                  <a:lnTo>
                    <a:pt x="674" y="542"/>
                  </a:lnTo>
                  <a:lnTo>
                    <a:pt x="676" y="525"/>
                  </a:lnTo>
                  <a:lnTo>
                    <a:pt x="676" y="508"/>
                  </a:lnTo>
                  <a:lnTo>
                    <a:pt x="676" y="168"/>
                  </a:lnTo>
                  <a:lnTo>
                    <a:pt x="676" y="168"/>
                  </a:lnTo>
                  <a:lnTo>
                    <a:pt x="676" y="151"/>
                  </a:lnTo>
                  <a:lnTo>
                    <a:pt x="674" y="134"/>
                  </a:lnTo>
                  <a:lnTo>
                    <a:pt x="668" y="117"/>
                  </a:lnTo>
                  <a:lnTo>
                    <a:pt x="663" y="102"/>
                  </a:lnTo>
                  <a:lnTo>
                    <a:pt x="655" y="87"/>
                  </a:lnTo>
                  <a:lnTo>
                    <a:pt x="648" y="74"/>
                  </a:lnTo>
                  <a:lnTo>
                    <a:pt x="638" y="61"/>
                  </a:lnTo>
                  <a:lnTo>
                    <a:pt x="627" y="48"/>
                  </a:lnTo>
                  <a:lnTo>
                    <a:pt x="616" y="37"/>
                  </a:lnTo>
                  <a:lnTo>
                    <a:pt x="603" y="28"/>
                  </a:lnTo>
                  <a:lnTo>
                    <a:pt x="588" y="20"/>
                  </a:lnTo>
                  <a:lnTo>
                    <a:pt x="573" y="13"/>
                  </a:lnTo>
                  <a:lnTo>
                    <a:pt x="558" y="7"/>
                  </a:lnTo>
                  <a:lnTo>
                    <a:pt x="542" y="4"/>
                  </a:lnTo>
                  <a:lnTo>
                    <a:pt x="525" y="0"/>
                  </a:lnTo>
                  <a:lnTo>
                    <a:pt x="508" y="0"/>
                  </a:lnTo>
                  <a:lnTo>
                    <a:pt x="50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>
                <a:latin typeface="KoPub돋움체 Medium"/>
                <a:ea typeface="KoPub돋움체 Medium"/>
              </a:endParaRPr>
            </a:p>
          </p:txBody>
        </p:sp>
        <p:sp>
          <p:nvSpPr>
            <p:cNvPr id="29" name="Freeform 33"/>
            <p:cNvSpPr/>
            <p:nvPr/>
          </p:nvSpPr>
          <p:spPr>
            <a:xfrm>
              <a:off x="434181" y="1820387"/>
              <a:ext cx="530226" cy="447675"/>
            </a:xfrm>
            <a:custGeom>
              <a:avLst/>
              <a:gdLst>
                <a:gd name="T0" fmla="*/ 666 w 668"/>
                <a:gd name="T1" fmla="*/ 13 h 564"/>
                <a:gd name="T2" fmla="*/ 657 w 668"/>
                <a:gd name="T3" fmla="*/ 4 h 564"/>
                <a:gd name="T4" fmla="*/ 640 w 668"/>
                <a:gd name="T5" fmla="*/ 0 h 564"/>
                <a:gd name="T6" fmla="*/ 631 w 668"/>
                <a:gd name="T7" fmla="*/ 0 h 564"/>
                <a:gd name="T8" fmla="*/ 597 w 668"/>
                <a:gd name="T9" fmla="*/ 9 h 564"/>
                <a:gd name="T10" fmla="*/ 577 w 668"/>
                <a:gd name="T11" fmla="*/ 22 h 564"/>
                <a:gd name="T12" fmla="*/ 556 w 668"/>
                <a:gd name="T13" fmla="*/ 39 h 564"/>
                <a:gd name="T14" fmla="*/ 493 w 668"/>
                <a:gd name="T15" fmla="*/ 114 h 564"/>
                <a:gd name="T16" fmla="*/ 445 w 668"/>
                <a:gd name="T17" fmla="*/ 179 h 564"/>
                <a:gd name="T18" fmla="*/ 305 w 668"/>
                <a:gd name="T19" fmla="*/ 386 h 564"/>
                <a:gd name="T20" fmla="*/ 286 w 668"/>
                <a:gd name="T21" fmla="*/ 413 h 564"/>
                <a:gd name="T22" fmla="*/ 251 w 668"/>
                <a:gd name="T23" fmla="*/ 363 h 564"/>
                <a:gd name="T24" fmla="*/ 208 w 668"/>
                <a:gd name="T25" fmla="*/ 315 h 564"/>
                <a:gd name="T26" fmla="*/ 171 w 668"/>
                <a:gd name="T27" fmla="*/ 287 h 564"/>
                <a:gd name="T28" fmla="*/ 143 w 668"/>
                <a:gd name="T29" fmla="*/ 272 h 564"/>
                <a:gd name="T30" fmla="*/ 113 w 668"/>
                <a:gd name="T31" fmla="*/ 265 h 564"/>
                <a:gd name="T32" fmla="*/ 98 w 668"/>
                <a:gd name="T33" fmla="*/ 261 h 564"/>
                <a:gd name="T34" fmla="*/ 65 w 668"/>
                <a:gd name="T35" fmla="*/ 266 h 564"/>
                <a:gd name="T36" fmla="*/ 33 w 668"/>
                <a:gd name="T37" fmla="*/ 281 h 564"/>
                <a:gd name="T38" fmla="*/ 9 w 668"/>
                <a:gd name="T39" fmla="*/ 304 h 564"/>
                <a:gd name="T40" fmla="*/ 0 w 668"/>
                <a:gd name="T41" fmla="*/ 324 h 564"/>
                <a:gd name="T42" fmla="*/ 0 w 668"/>
                <a:gd name="T43" fmla="*/ 332 h 564"/>
                <a:gd name="T44" fmla="*/ 11 w 668"/>
                <a:gd name="T45" fmla="*/ 343 h 564"/>
                <a:gd name="T46" fmla="*/ 20 w 668"/>
                <a:gd name="T47" fmla="*/ 345 h 564"/>
                <a:gd name="T48" fmla="*/ 54 w 668"/>
                <a:gd name="T49" fmla="*/ 354 h 564"/>
                <a:gd name="T50" fmla="*/ 85 w 668"/>
                <a:gd name="T51" fmla="*/ 374 h 564"/>
                <a:gd name="T52" fmla="*/ 115 w 668"/>
                <a:gd name="T53" fmla="*/ 402 h 564"/>
                <a:gd name="T54" fmla="*/ 165 w 668"/>
                <a:gd name="T55" fmla="*/ 467 h 564"/>
                <a:gd name="T56" fmla="*/ 218 w 668"/>
                <a:gd name="T57" fmla="*/ 553 h 564"/>
                <a:gd name="T58" fmla="*/ 219 w 668"/>
                <a:gd name="T59" fmla="*/ 557 h 564"/>
                <a:gd name="T60" fmla="*/ 232 w 668"/>
                <a:gd name="T61" fmla="*/ 564 h 564"/>
                <a:gd name="T62" fmla="*/ 242 w 668"/>
                <a:gd name="T63" fmla="*/ 564 h 564"/>
                <a:gd name="T64" fmla="*/ 266 w 668"/>
                <a:gd name="T65" fmla="*/ 561 h 564"/>
                <a:gd name="T66" fmla="*/ 294 w 668"/>
                <a:gd name="T67" fmla="*/ 549 h 564"/>
                <a:gd name="T68" fmla="*/ 318 w 668"/>
                <a:gd name="T69" fmla="*/ 533 h 564"/>
                <a:gd name="T70" fmla="*/ 333 w 668"/>
                <a:gd name="T71" fmla="*/ 516 h 564"/>
                <a:gd name="T72" fmla="*/ 350 w 668"/>
                <a:gd name="T73" fmla="*/ 482 h 564"/>
                <a:gd name="T74" fmla="*/ 415 w 668"/>
                <a:gd name="T75" fmla="*/ 378 h 564"/>
                <a:gd name="T76" fmla="*/ 506 w 668"/>
                <a:gd name="T77" fmla="*/ 240 h 564"/>
                <a:gd name="T78" fmla="*/ 607 w 668"/>
                <a:gd name="T79" fmla="*/ 104 h 564"/>
                <a:gd name="T80" fmla="*/ 657 w 668"/>
                <a:gd name="T81" fmla="*/ 45 h 564"/>
                <a:gd name="T82" fmla="*/ 666 w 668"/>
                <a:gd name="T83" fmla="*/ 28 h 564"/>
                <a:gd name="T84" fmla="*/ 666 w 668"/>
                <a:gd name="T85" fmla="*/ 13 h 5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68" h="564">
                  <a:moveTo>
                    <a:pt x="666" y="13"/>
                  </a:moveTo>
                  <a:lnTo>
                    <a:pt x="666" y="13"/>
                  </a:lnTo>
                  <a:lnTo>
                    <a:pt x="663" y="9"/>
                  </a:lnTo>
                  <a:lnTo>
                    <a:pt x="657" y="4"/>
                  </a:lnTo>
                  <a:lnTo>
                    <a:pt x="650" y="2"/>
                  </a:lnTo>
                  <a:lnTo>
                    <a:pt x="640" y="0"/>
                  </a:lnTo>
                  <a:lnTo>
                    <a:pt x="640" y="0"/>
                  </a:lnTo>
                  <a:lnTo>
                    <a:pt x="631" y="0"/>
                  </a:lnTo>
                  <a:lnTo>
                    <a:pt x="620" y="2"/>
                  </a:lnTo>
                  <a:lnTo>
                    <a:pt x="597" y="9"/>
                  </a:lnTo>
                  <a:lnTo>
                    <a:pt x="586" y="15"/>
                  </a:lnTo>
                  <a:lnTo>
                    <a:pt x="577" y="22"/>
                  </a:lnTo>
                  <a:lnTo>
                    <a:pt x="566" y="30"/>
                  </a:lnTo>
                  <a:lnTo>
                    <a:pt x="556" y="39"/>
                  </a:lnTo>
                  <a:lnTo>
                    <a:pt x="556" y="39"/>
                  </a:lnTo>
                  <a:lnTo>
                    <a:pt x="493" y="114"/>
                  </a:lnTo>
                  <a:lnTo>
                    <a:pt x="469" y="145"/>
                  </a:lnTo>
                  <a:lnTo>
                    <a:pt x="445" y="179"/>
                  </a:lnTo>
                  <a:lnTo>
                    <a:pt x="387" y="259"/>
                  </a:lnTo>
                  <a:lnTo>
                    <a:pt x="305" y="386"/>
                  </a:lnTo>
                  <a:lnTo>
                    <a:pt x="286" y="413"/>
                  </a:lnTo>
                  <a:lnTo>
                    <a:pt x="286" y="413"/>
                  </a:lnTo>
                  <a:lnTo>
                    <a:pt x="270" y="387"/>
                  </a:lnTo>
                  <a:lnTo>
                    <a:pt x="251" y="363"/>
                  </a:lnTo>
                  <a:lnTo>
                    <a:pt x="231" y="339"/>
                  </a:lnTo>
                  <a:lnTo>
                    <a:pt x="208" y="315"/>
                  </a:lnTo>
                  <a:lnTo>
                    <a:pt x="184" y="296"/>
                  </a:lnTo>
                  <a:lnTo>
                    <a:pt x="171" y="287"/>
                  </a:lnTo>
                  <a:lnTo>
                    <a:pt x="156" y="279"/>
                  </a:lnTo>
                  <a:lnTo>
                    <a:pt x="143" y="272"/>
                  </a:lnTo>
                  <a:lnTo>
                    <a:pt x="128" y="268"/>
                  </a:lnTo>
                  <a:lnTo>
                    <a:pt x="113" y="265"/>
                  </a:lnTo>
                  <a:lnTo>
                    <a:pt x="98" y="261"/>
                  </a:lnTo>
                  <a:lnTo>
                    <a:pt x="98" y="261"/>
                  </a:lnTo>
                  <a:lnTo>
                    <a:pt x="82" y="263"/>
                  </a:lnTo>
                  <a:lnTo>
                    <a:pt x="65" y="266"/>
                  </a:lnTo>
                  <a:lnTo>
                    <a:pt x="48" y="274"/>
                  </a:lnTo>
                  <a:lnTo>
                    <a:pt x="33" y="281"/>
                  </a:lnTo>
                  <a:lnTo>
                    <a:pt x="20" y="292"/>
                  </a:lnTo>
                  <a:lnTo>
                    <a:pt x="9" y="304"/>
                  </a:lnTo>
                  <a:lnTo>
                    <a:pt x="2" y="315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0" y="332"/>
                  </a:lnTo>
                  <a:lnTo>
                    <a:pt x="3" y="337"/>
                  </a:lnTo>
                  <a:lnTo>
                    <a:pt x="11" y="343"/>
                  </a:lnTo>
                  <a:lnTo>
                    <a:pt x="20" y="345"/>
                  </a:lnTo>
                  <a:lnTo>
                    <a:pt x="20" y="345"/>
                  </a:lnTo>
                  <a:lnTo>
                    <a:pt x="37" y="348"/>
                  </a:lnTo>
                  <a:lnTo>
                    <a:pt x="54" y="354"/>
                  </a:lnTo>
                  <a:lnTo>
                    <a:pt x="69" y="363"/>
                  </a:lnTo>
                  <a:lnTo>
                    <a:pt x="85" y="374"/>
                  </a:lnTo>
                  <a:lnTo>
                    <a:pt x="100" y="387"/>
                  </a:lnTo>
                  <a:lnTo>
                    <a:pt x="115" y="402"/>
                  </a:lnTo>
                  <a:lnTo>
                    <a:pt x="141" y="434"/>
                  </a:lnTo>
                  <a:lnTo>
                    <a:pt x="165" y="467"/>
                  </a:lnTo>
                  <a:lnTo>
                    <a:pt x="188" y="501"/>
                  </a:lnTo>
                  <a:lnTo>
                    <a:pt x="218" y="553"/>
                  </a:lnTo>
                  <a:lnTo>
                    <a:pt x="218" y="553"/>
                  </a:lnTo>
                  <a:lnTo>
                    <a:pt x="219" y="557"/>
                  </a:lnTo>
                  <a:lnTo>
                    <a:pt x="225" y="561"/>
                  </a:lnTo>
                  <a:lnTo>
                    <a:pt x="232" y="564"/>
                  </a:lnTo>
                  <a:lnTo>
                    <a:pt x="242" y="564"/>
                  </a:lnTo>
                  <a:lnTo>
                    <a:pt x="242" y="564"/>
                  </a:lnTo>
                  <a:lnTo>
                    <a:pt x="253" y="564"/>
                  </a:lnTo>
                  <a:lnTo>
                    <a:pt x="266" y="561"/>
                  </a:lnTo>
                  <a:lnTo>
                    <a:pt x="279" y="555"/>
                  </a:lnTo>
                  <a:lnTo>
                    <a:pt x="294" y="549"/>
                  </a:lnTo>
                  <a:lnTo>
                    <a:pt x="305" y="542"/>
                  </a:lnTo>
                  <a:lnTo>
                    <a:pt x="318" y="533"/>
                  </a:lnTo>
                  <a:lnTo>
                    <a:pt x="326" y="523"/>
                  </a:lnTo>
                  <a:lnTo>
                    <a:pt x="333" y="516"/>
                  </a:lnTo>
                  <a:lnTo>
                    <a:pt x="333" y="516"/>
                  </a:lnTo>
                  <a:lnTo>
                    <a:pt x="350" y="482"/>
                  </a:lnTo>
                  <a:lnTo>
                    <a:pt x="378" y="436"/>
                  </a:lnTo>
                  <a:lnTo>
                    <a:pt x="415" y="378"/>
                  </a:lnTo>
                  <a:lnTo>
                    <a:pt x="458" y="311"/>
                  </a:lnTo>
                  <a:lnTo>
                    <a:pt x="506" y="240"/>
                  </a:lnTo>
                  <a:lnTo>
                    <a:pt x="556" y="171"/>
                  </a:lnTo>
                  <a:lnTo>
                    <a:pt x="607" y="104"/>
                  </a:lnTo>
                  <a:lnTo>
                    <a:pt x="657" y="45"/>
                  </a:lnTo>
                  <a:lnTo>
                    <a:pt x="657" y="45"/>
                  </a:lnTo>
                  <a:lnTo>
                    <a:pt x="663" y="35"/>
                  </a:lnTo>
                  <a:lnTo>
                    <a:pt x="666" y="28"/>
                  </a:lnTo>
                  <a:lnTo>
                    <a:pt x="668" y="21"/>
                  </a:lnTo>
                  <a:lnTo>
                    <a:pt x="666" y="13"/>
                  </a:lnTo>
                  <a:lnTo>
                    <a:pt x="666" y="13"/>
                  </a:lnTo>
                  <a:close/>
                </a:path>
              </a:pathLst>
            </a:custGeom>
            <a:solidFill>
              <a:srgbClr val="ed4d4d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>
                <a:latin typeface="KoPub돋움체 Medium"/>
                <a:ea typeface="KoPub돋움체 Medium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051167" y="1822362"/>
            <a:ext cx="3344185" cy="40011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lvl="0">
              <a:defRPr/>
            </a:pPr>
            <a:r>
              <a:rPr kumimoji="1" lang="en-US" altLang="ko-KR" sz="2000" kern="0">
                <a:solidFill>
                  <a:schemeClr val="bg1"/>
                </a:solidFill>
                <a:latin typeface="G마켓 산스 TTF Medium"/>
                <a:ea typeface="G마켓 산스 TTF Medium"/>
                <a:cs typeface="Arial"/>
              </a:rPr>
              <a:t>http://kras.kosha.or.kr</a:t>
            </a:r>
            <a:endParaRPr kumimoji="1" lang="en-US" altLang="ko-KR" sz="2000" kern="0">
              <a:solidFill>
                <a:schemeClr val="bg1"/>
              </a:solidFill>
              <a:latin typeface="G마켓 산스 TTF Medium"/>
              <a:ea typeface="G마켓 산스 TTF Medium"/>
              <a:cs typeface="Arial"/>
            </a:endParaRPr>
          </a:p>
        </p:txBody>
      </p:sp>
      <p:sp>
        <p:nvSpPr>
          <p:cNvPr id="34" name="Freeform 99"/>
          <p:cNvSpPr>
            <a:spLocks noEditPoints="1"/>
          </p:cNvSpPr>
          <p:nvPr/>
        </p:nvSpPr>
        <p:spPr>
          <a:xfrm>
            <a:off x="687807" y="4565904"/>
            <a:ext cx="657397" cy="416283"/>
          </a:xfrm>
          <a:custGeom>
            <a:avLst/>
            <a:gdLst>
              <a:gd name="T0" fmla="*/ 317 w 319"/>
              <a:gd name="T1" fmla="*/ 141 h 202"/>
              <a:gd name="T2" fmla="*/ 302 w 319"/>
              <a:gd name="T3" fmla="*/ 168 h 202"/>
              <a:gd name="T4" fmla="*/ 275 w 319"/>
              <a:gd name="T5" fmla="*/ 183 h 202"/>
              <a:gd name="T6" fmla="*/ 222 w 319"/>
              <a:gd name="T7" fmla="*/ 143 h 202"/>
              <a:gd name="T8" fmla="*/ 225 w 319"/>
              <a:gd name="T9" fmla="*/ 136 h 202"/>
              <a:gd name="T10" fmla="*/ 223 w 319"/>
              <a:gd name="T11" fmla="*/ 129 h 202"/>
              <a:gd name="T12" fmla="*/ 217 w 319"/>
              <a:gd name="T13" fmla="*/ 123 h 202"/>
              <a:gd name="T14" fmla="*/ 196 w 319"/>
              <a:gd name="T15" fmla="*/ 82 h 202"/>
              <a:gd name="T16" fmla="*/ 191 w 319"/>
              <a:gd name="T17" fmla="*/ 73 h 202"/>
              <a:gd name="T18" fmla="*/ 137 w 319"/>
              <a:gd name="T19" fmla="*/ 68 h 202"/>
              <a:gd name="T20" fmla="*/ 128 w 319"/>
              <a:gd name="T21" fmla="*/ 73 h 202"/>
              <a:gd name="T22" fmla="*/ 123 w 319"/>
              <a:gd name="T23" fmla="*/ 123 h 202"/>
              <a:gd name="T24" fmla="*/ 102 w 319"/>
              <a:gd name="T25" fmla="*/ 123 h 202"/>
              <a:gd name="T26" fmla="*/ 94 w 319"/>
              <a:gd name="T27" fmla="*/ 129 h 202"/>
              <a:gd name="T28" fmla="*/ 94 w 319"/>
              <a:gd name="T29" fmla="*/ 136 h 202"/>
              <a:gd name="T30" fmla="*/ 132 w 319"/>
              <a:gd name="T31" fmla="*/ 185 h 202"/>
              <a:gd name="T32" fmla="*/ 34 w 319"/>
              <a:gd name="T33" fmla="*/ 183 h 202"/>
              <a:gd name="T34" fmla="*/ 12 w 319"/>
              <a:gd name="T35" fmla="*/ 171 h 202"/>
              <a:gd name="T36" fmla="*/ 2 w 319"/>
              <a:gd name="T37" fmla="*/ 150 h 202"/>
              <a:gd name="T38" fmla="*/ 2 w 319"/>
              <a:gd name="T39" fmla="*/ 133 h 202"/>
              <a:gd name="T40" fmla="*/ 12 w 319"/>
              <a:gd name="T41" fmla="*/ 112 h 202"/>
              <a:gd name="T42" fmla="*/ 34 w 319"/>
              <a:gd name="T43" fmla="*/ 100 h 202"/>
              <a:gd name="T44" fmla="*/ 46 w 319"/>
              <a:gd name="T45" fmla="*/ 100 h 202"/>
              <a:gd name="T46" fmla="*/ 50 w 319"/>
              <a:gd name="T47" fmla="*/ 76 h 202"/>
              <a:gd name="T48" fmla="*/ 73 w 319"/>
              <a:gd name="T49" fmla="*/ 50 h 202"/>
              <a:gd name="T50" fmla="*/ 106 w 319"/>
              <a:gd name="T51" fmla="*/ 41 h 202"/>
              <a:gd name="T52" fmla="*/ 129 w 319"/>
              <a:gd name="T53" fmla="*/ 45 h 202"/>
              <a:gd name="T54" fmla="*/ 140 w 319"/>
              <a:gd name="T55" fmla="*/ 27 h 202"/>
              <a:gd name="T56" fmla="*/ 163 w 319"/>
              <a:gd name="T57" fmla="*/ 8 h 202"/>
              <a:gd name="T58" fmla="*/ 194 w 319"/>
              <a:gd name="T59" fmla="*/ 0 h 202"/>
              <a:gd name="T60" fmla="*/ 222 w 319"/>
              <a:gd name="T61" fmla="*/ 5 h 202"/>
              <a:gd name="T62" fmla="*/ 252 w 319"/>
              <a:gd name="T63" fmla="*/ 30 h 202"/>
              <a:gd name="T64" fmla="*/ 264 w 319"/>
              <a:gd name="T65" fmla="*/ 68 h 202"/>
              <a:gd name="T66" fmla="*/ 263 w 319"/>
              <a:gd name="T67" fmla="*/ 76 h 202"/>
              <a:gd name="T68" fmla="*/ 275 w 319"/>
              <a:gd name="T69" fmla="*/ 77 h 202"/>
              <a:gd name="T70" fmla="*/ 302 w 319"/>
              <a:gd name="T71" fmla="*/ 92 h 202"/>
              <a:gd name="T72" fmla="*/ 317 w 319"/>
              <a:gd name="T73" fmla="*/ 120 h 202"/>
              <a:gd name="T74" fmla="*/ 159 w 319"/>
              <a:gd name="T75" fmla="*/ 202 h 202"/>
              <a:gd name="T76" fmla="*/ 216 w 319"/>
              <a:gd name="T77" fmla="*/ 136 h 202"/>
              <a:gd name="T78" fmla="*/ 216 w 319"/>
              <a:gd name="T79" fmla="*/ 133 h 202"/>
              <a:gd name="T80" fmla="*/ 213 w 319"/>
              <a:gd name="T81" fmla="*/ 132 h 202"/>
              <a:gd name="T82" fmla="*/ 187 w 319"/>
              <a:gd name="T83" fmla="*/ 130 h 202"/>
              <a:gd name="T84" fmla="*/ 187 w 319"/>
              <a:gd name="T85" fmla="*/ 82 h 202"/>
              <a:gd name="T86" fmla="*/ 137 w 319"/>
              <a:gd name="T87" fmla="*/ 77 h 202"/>
              <a:gd name="T88" fmla="*/ 132 w 319"/>
              <a:gd name="T89" fmla="*/ 82 h 202"/>
              <a:gd name="T90" fmla="*/ 131 w 319"/>
              <a:gd name="T91" fmla="*/ 130 h 202"/>
              <a:gd name="T92" fmla="*/ 106 w 319"/>
              <a:gd name="T93" fmla="*/ 132 h 202"/>
              <a:gd name="T94" fmla="*/ 103 w 319"/>
              <a:gd name="T95" fmla="*/ 133 h 202"/>
              <a:gd name="T96" fmla="*/ 156 w 319"/>
              <a:gd name="T97" fmla="*/ 200 h 202"/>
              <a:gd name="T98" fmla="*/ 159 w 319"/>
              <a:gd name="T99" fmla="*/ 202 h 20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19" h="202">
                <a:moveTo>
                  <a:pt x="319" y="130"/>
                </a:moveTo>
                <a:lnTo>
                  <a:pt x="319" y="130"/>
                </a:lnTo>
                <a:lnTo>
                  <a:pt x="317" y="141"/>
                </a:lnTo>
                <a:lnTo>
                  <a:pt x="314" y="152"/>
                </a:lnTo>
                <a:lnTo>
                  <a:pt x="310" y="161"/>
                </a:lnTo>
                <a:lnTo>
                  <a:pt x="302" y="168"/>
                </a:lnTo>
                <a:lnTo>
                  <a:pt x="294" y="176"/>
                </a:lnTo>
                <a:lnTo>
                  <a:pt x="285" y="180"/>
                </a:lnTo>
                <a:lnTo>
                  <a:pt x="275" y="183"/>
                </a:lnTo>
                <a:lnTo>
                  <a:pt x="264" y="185"/>
                </a:lnTo>
                <a:lnTo>
                  <a:pt x="187" y="185"/>
                </a:lnTo>
                <a:lnTo>
                  <a:pt x="222" y="143"/>
                </a:lnTo>
                <a:lnTo>
                  <a:pt x="222" y="143"/>
                </a:lnTo>
                <a:lnTo>
                  <a:pt x="223" y="139"/>
                </a:lnTo>
                <a:lnTo>
                  <a:pt x="225" y="136"/>
                </a:lnTo>
                <a:lnTo>
                  <a:pt x="225" y="133"/>
                </a:lnTo>
                <a:lnTo>
                  <a:pt x="223" y="129"/>
                </a:lnTo>
                <a:lnTo>
                  <a:pt x="223" y="129"/>
                </a:lnTo>
                <a:lnTo>
                  <a:pt x="222" y="127"/>
                </a:lnTo>
                <a:lnTo>
                  <a:pt x="220" y="124"/>
                </a:lnTo>
                <a:lnTo>
                  <a:pt x="217" y="123"/>
                </a:lnTo>
                <a:lnTo>
                  <a:pt x="213" y="123"/>
                </a:lnTo>
                <a:lnTo>
                  <a:pt x="196" y="123"/>
                </a:lnTo>
                <a:lnTo>
                  <a:pt x="196" y="82"/>
                </a:lnTo>
                <a:lnTo>
                  <a:pt x="196" y="82"/>
                </a:lnTo>
                <a:lnTo>
                  <a:pt x="194" y="77"/>
                </a:lnTo>
                <a:lnTo>
                  <a:pt x="191" y="73"/>
                </a:lnTo>
                <a:lnTo>
                  <a:pt x="187" y="70"/>
                </a:lnTo>
                <a:lnTo>
                  <a:pt x="182" y="68"/>
                </a:lnTo>
                <a:lnTo>
                  <a:pt x="137" y="68"/>
                </a:lnTo>
                <a:lnTo>
                  <a:pt x="137" y="68"/>
                </a:lnTo>
                <a:lnTo>
                  <a:pt x="132" y="70"/>
                </a:lnTo>
                <a:lnTo>
                  <a:pt x="128" y="73"/>
                </a:lnTo>
                <a:lnTo>
                  <a:pt x="125" y="77"/>
                </a:lnTo>
                <a:lnTo>
                  <a:pt x="123" y="82"/>
                </a:lnTo>
                <a:lnTo>
                  <a:pt x="123" y="123"/>
                </a:lnTo>
                <a:lnTo>
                  <a:pt x="106" y="123"/>
                </a:lnTo>
                <a:lnTo>
                  <a:pt x="106" y="123"/>
                </a:lnTo>
                <a:lnTo>
                  <a:pt x="102" y="123"/>
                </a:lnTo>
                <a:lnTo>
                  <a:pt x="99" y="124"/>
                </a:lnTo>
                <a:lnTo>
                  <a:pt x="97" y="127"/>
                </a:lnTo>
                <a:lnTo>
                  <a:pt x="94" y="129"/>
                </a:lnTo>
                <a:lnTo>
                  <a:pt x="94" y="129"/>
                </a:lnTo>
                <a:lnTo>
                  <a:pt x="94" y="133"/>
                </a:lnTo>
                <a:lnTo>
                  <a:pt x="94" y="136"/>
                </a:lnTo>
                <a:lnTo>
                  <a:pt x="94" y="139"/>
                </a:lnTo>
                <a:lnTo>
                  <a:pt x="97" y="143"/>
                </a:lnTo>
                <a:lnTo>
                  <a:pt x="132" y="185"/>
                </a:lnTo>
                <a:lnTo>
                  <a:pt x="43" y="185"/>
                </a:lnTo>
                <a:lnTo>
                  <a:pt x="43" y="185"/>
                </a:lnTo>
                <a:lnTo>
                  <a:pt x="34" y="183"/>
                </a:lnTo>
                <a:lnTo>
                  <a:pt x="26" y="180"/>
                </a:lnTo>
                <a:lnTo>
                  <a:pt x="19" y="177"/>
                </a:lnTo>
                <a:lnTo>
                  <a:pt x="12" y="171"/>
                </a:lnTo>
                <a:lnTo>
                  <a:pt x="8" y="165"/>
                </a:lnTo>
                <a:lnTo>
                  <a:pt x="3" y="159"/>
                </a:lnTo>
                <a:lnTo>
                  <a:pt x="2" y="150"/>
                </a:lnTo>
                <a:lnTo>
                  <a:pt x="0" y="143"/>
                </a:lnTo>
                <a:lnTo>
                  <a:pt x="0" y="143"/>
                </a:lnTo>
                <a:lnTo>
                  <a:pt x="2" y="133"/>
                </a:lnTo>
                <a:lnTo>
                  <a:pt x="3" y="126"/>
                </a:lnTo>
                <a:lnTo>
                  <a:pt x="8" y="118"/>
                </a:lnTo>
                <a:lnTo>
                  <a:pt x="12" y="112"/>
                </a:lnTo>
                <a:lnTo>
                  <a:pt x="19" y="106"/>
                </a:lnTo>
                <a:lnTo>
                  <a:pt x="26" y="103"/>
                </a:lnTo>
                <a:lnTo>
                  <a:pt x="34" y="100"/>
                </a:lnTo>
                <a:lnTo>
                  <a:pt x="43" y="100"/>
                </a:lnTo>
                <a:lnTo>
                  <a:pt x="43" y="100"/>
                </a:lnTo>
                <a:lnTo>
                  <a:pt x="46" y="100"/>
                </a:lnTo>
                <a:lnTo>
                  <a:pt x="46" y="100"/>
                </a:lnTo>
                <a:lnTo>
                  <a:pt x="47" y="88"/>
                </a:lnTo>
                <a:lnTo>
                  <a:pt x="50" y="76"/>
                </a:lnTo>
                <a:lnTo>
                  <a:pt x="56" y="67"/>
                </a:lnTo>
                <a:lnTo>
                  <a:pt x="64" y="58"/>
                </a:lnTo>
                <a:lnTo>
                  <a:pt x="73" y="50"/>
                </a:lnTo>
                <a:lnTo>
                  <a:pt x="82" y="45"/>
                </a:lnTo>
                <a:lnTo>
                  <a:pt x="94" y="42"/>
                </a:lnTo>
                <a:lnTo>
                  <a:pt x="106" y="41"/>
                </a:lnTo>
                <a:lnTo>
                  <a:pt x="106" y="41"/>
                </a:lnTo>
                <a:lnTo>
                  <a:pt x="119" y="42"/>
                </a:lnTo>
                <a:lnTo>
                  <a:pt x="129" y="45"/>
                </a:lnTo>
                <a:lnTo>
                  <a:pt x="129" y="45"/>
                </a:lnTo>
                <a:lnTo>
                  <a:pt x="134" y="35"/>
                </a:lnTo>
                <a:lnTo>
                  <a:pt x="140" y="27"/>
                </a:lnTo>
                <a:lnTo>
                  <a:pt x="146" y="20"/>
                </a:lnTo>
                <a:lnTo>
                  <a:pt x="155" y="12"/>
                </a:lnTo>
                <a:lnTo>
                  <a:pt x="163" y="8"/>
                </a:lnTo>
                <a:lnTo>
                  <a:pt x="173" y="3"/>
                </a:lnTo>
                <a:lnTo>
                  <a:pt x="184" y="0"/>
                </a:lnTo>
                <a:lnTo>
                  <a:pt x="194" y="0"/>
                </a:lnTo>
                <a:lnTo>
                  <a:pt x="194" y="0"/>
                </a:lnTo>
                <a:lnTo>
                  <a:pt x="208" y="1"/>
                </a:lnTo>
                <a:lnTo>
                  <a:pt x="222" y="5"/>
                </a:lnTo>
                <a:lnTo>
                  <a:pt x="234" y="12"/>
                </a:lnTo>
                <a:lnTo>
                  <a:pt x="243" y="20"/>
                </a:lnTo>
                <a:lnTo>
                  <a:pt x="252" y="30"/>
                </a:lnTo>
                <a:lnTo>
                  <a:pt x="258" y="42"/>
                </a:lnTo>
                <a:lnTo>
                  <a:pt x="263" y="55"/>
                </a:lnTo>
                <a:lnTo>
                  <a:pt x="264" y="68"/>
                </a:lnTo>
                <a:lnTo>
                  <a:pt x="264" y="68"/>
                </a:lnTo>
                <a:lnTo>
                  <a:pt x="263" y="76"/>
                </a:lnTo>
                <a:lnTo>
                  <a:pt x="263" y="76"/>
                </a:lnTo>
                <a:lnTo>
                  <a:pt x="264" y="76"/>
                </a:lnTo>
                <a:lnTo>
                  <a:pt x="264" y="76"/>
                </a:lnTo>
                <a:lnTo>
                  <a:pt x="275" y="77"/>
                </a:lnTo>
                <a:lnTo>
                  <a:pt x="285" y="80"/>
                </a:lnTo>
                <a:lnTo>
                  <a:pt x="294" y="85"/>
                </a:lnTo>
                <a:lnTo>
                  <a:pt x="302" y="92"/>
                </a:lnTo>
                <a:lnTo>
                  <a:pt x="310" y="100"/>
                </a:lnTo>
                <a:lnTo>
                  <a:pt x="314" y="109"/>
                </a:lnTo>
                <a:lnTo>
                  <a:pt x="317" y="120"/>
                </a:lnTo>
                <a:lnTo>
                  <a:pt x="319" y="130"/>
                </a:lnTo>
                <a:lnTo>
                  <a:pt x="319" y="130"/>
                </a:lnTo>
                <a:close/>
                <a:moveTo>
                  <a:pt x="159" y="202"/>
                </a:moveTo>
                <a:lnTo>
                  <a:pt x="159" y="202"/>
                </a:lnTo>
                <a:lnTo>
                  <a:pt x="163" y="200"/>
                </a:lnTo>
                <a:lnTo>
                  <a:pt x="216" y="136"/>
                </a:lnTo>
                <a:lnTo>
                  <a:pt x="216" y="136"/>
                </a:lnTo>
                <a:lnTo>
                  <a:pt x="216" y="135"/>
                </a:lnTo>
                <a:lnTo>
                  <a:pt x="216" y="133"/>
                </a:lnTo>
                <a:lnTo>
                  <a:pt x="216" y="133"/>
                </a:lnTo>
                <a:lnTo>
                  <a:pt x="216" y="132"/>
                </a:lnTo>
                <a:lnTo>
                  <a:pt x="213" y="132"/>
                </a:lnTo>
                <a:lnTo>
                  <a:pt x="188" y="132"/>
                </a:lnTo>
                <a:lnTo>
                  <a:pt x="188" y="132"/>
                </a:lnTo>
                <a:lnTo>
                  <a:pt x="187" y="130"/>
                </a:lnTo>
                <a:lnTo>
                  <a:pt x="187" y="129"/>
                </a:lnTo>
                <a:lnTo>
                  <a:pt x="187" y="82"/>
                </a:lnTo>
                <a:lnTo>
                  <a:pt x="187" y="82"/>
                </a:lnTo>
                <a:lnTo>
                  <a:pt x="185" y="79"/>
                </a:lnTo>
                <a:lnTo>
                  <a:pt x="182" y="77"/>
                </a:lnTo>
                <a:lnTo>
                  <a:pt x="137" y="77"/>
                </a:lnTo>
                <a:lnTo>
                  <a:pt x="137" y="77"/>
                </a:lnTo>
                <a:lnTo>
                  <a:pt x="134" y="79"/>
                </a:lnTo>
                <a:lnTo>
                  <a:pt x="132" y="82"/>
                </a:lnTo>
                <a:lnTo>
                  <a:pt x="132" y="129"/>
                </a:lnTo>
                <a:lnTo>
                  <a:pt x="132" y="129"/>
                </a:lnTo>
                <a:lnTo>
                  <a:pt x="131" y="130"/>
                </a:lnTo>
                <a:lnTo>
                  <a:pt x="129" y="132"/>
                </a:lnTo>
                <a:lnTo>
                  <a:pt x="106" y="132"/>
                </a:lnTo>
                <a:lnTo>
                  <a:pt x="106" y="132"/>
                </a:lnTo>
                <a:lnTo>
                  <a:pt x="103" y="132"/>
                </a:lnTo>
                <a:lnTo>
                  <a:pt x="103" y="133"/>
                </a:lnTo>
                <a:lnTo>
                  <a:pt x="103" y="133"/>
                </a:lnTo>
                <a:lnTo>
                  <a:pt x="102" y="135"/>
                </a:lnTo>
                <a:lnTo>
                  <a:pt x="103" y="136"/>
                </a:lnTo>
                <a:lnTo>
                  <a:pt x="156" y="200"/>
                </a:lnTo>
                <a:lnTo>
                  <a:pt x="156" y="200"/>
                </a:lnTo>
                <a:lnTo>
                  <a:pt x="159" y="202"/>
                </a:lnTo>
                <a:lnTo>
                  <a:pt x="159" y="202"/>
                </a:lnTo>
                <a:close/>
              </a:path>
            </a:pathLst>
          </a:custGeom>
          <a:solidFill>
            <a:srgbClr val="333f50"/>
          </a:solidFill>
          <a:ln>
            <a:noFill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0" name="슬라이드 번호 개체 틀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/>
              <a:t>· </a:t>
            </a:r>
            <a:fld id="{E06FA517-99C4-4931-8AF6-A43C2876D6DD}" type="slidenum">
              <a:rPr lang="en-US" altLang="en-US"/>
              <a:pPr lvl="0">
                <a:defRPr/>
              </a:pPr>
              <a:t>48</a:t>
            </a:fld>
            <a:r>
              <a:rPr lang="ko-KR" altLang="en-US"/>
              <a:t> </a:t>
            </a:r>
            <a:r>
              <a:rPr lang="en-US" altLang="ko-KR"/>
              <a:t>· </a:t>
            </a:r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7798D3-B1FA-ADAB-25D9-2DDBDB8B590B}"/>
              </a:ext>
            </a:extLst>
          </p:cNvPr>
          <p:cNvSpPr txBox="1"/>
          <p:nvPr/>
        </p:nvSpPr>
        <p:spPr>
          <a:xfrm>
            <a:off x="247788" y="388207"/>
            <a:ext cx="333713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fontAlgn="base">
              <a:defRPr/>
            </a:pPr>
            <a:r>
              <a:rPr lang="en-US" altLang="ko-KR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Ⅰ. </a:t>
            </a:r>
            <a:r>
              <a:rPr lang="ko-KR" altLang="en-US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위험성평가</a:t>
            </a:r>
            <a:r>
              <a:rPr lang="en-US" altLang="ko-KR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spc="-70" dirty="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왜 </a:t>
            </a:r>
            <a:r>
              <a:rPr lang="ko-KR" altLang="en-US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해야 하는가</a:t>
            </a:r>
            <a:r>
              <a:rPr lang="en-US" altLang="ko-KR" spc="-70" dirty="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?</a:t>
            </a:r>
            <a:endParaRPr lang="ko-KR" altLang="en-US" spc="-70" dirty="0">
              <a:ln w="9525">
                <a:solidFill>
                  <a:srgbClr val="A1A1A1">
                    <a:alpha val="0"/>
                  </a:srgbClr>
                </a:solidFill>
              </a:ln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9959F52A-5B7F-1BD7-4728-99D53B296F29}"/>
              </a:ext>
            </a:extLst>
          </p:cNvPr>
          <p:cNvGrpSpPr/>
          <p:nvPr/>
        </p:nvGrpSpPr>
        <p:grpSpPr>
          <a:xfrm>
            <a:off x="593058" y="968349"/>
            <a:ext cx="438912" cy="438912"/>
            <a:chOff x="524256" y="975360"/>
            <a:chExt cx="438912" cy="438912"/>
          </a:xfrm>
        </p:grpSpPr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792870A1-166F-CB10-65FE-1F5BB6DDF088}"/>
                </a:ext>
              </a:extLst>
            </p:cNvPr>
            <p:cNvSpPr/>
            <p:nvPr/>
          </p:nvSpPr>
          <p:spPr>
            <a:xfrm>
              <a:off x="524256" y="975360"/>
              <a:ext cx="438912" cy="438912"/>
            </a:xfrm>
            <a:prstGeom prst="roundRect">
              <a:avLst/>
            </a:prstGeom>
            <a:solidFill>
              <a:srgbClr val="F1767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이등변 삼각형 7">
              <a:extLst>
                <a:ext uri="{FF2B5EF4-FFF2-40B4-BE49-F238E27FC236}">
                  <a16:creationId xmlns:a16="http://schemas.microsoft.com/office/drawing/2014/main" id="{C119605B-25D4-1A8A-5445-F2C5F4D67EC2}"/>
                </a:ext>
              </a:extLst>
            </p:cNvPr>
            <p:cNvSpPr/>
            <p:nvPr/>
          </p:nvSpPr>
          <p:spPr>
            <a:xfrm rot="5400000">
              <a:off x="633862" y="1100118"/>
              <a:ext cx="219700" cy="18939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4C7A1C31-A162-AFE2-8E03-9DB357E78594}"/>
              </a:ext>
            </a:extLst>
          </p:cNvPr>
          <p:cNvSpPr txBox="1"/>
          <p:nvPr/>
        </p:nvSpPr>
        <p:spPr>
          <a:xfrm>
            <a:off x="1095768" y="907536"/>
            <a:ext cx="9214382" cy="646331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lvl="0" fontAlgn="base">
              <a:defRPr/>
            </a:pPr>
            <a:r>
              <a:rPr kumimoji="1" lang="ko-KR" altLang="en-US" sz="3600" kern="0" spc="-150">
                <a:solidFill>
                  <a:srgbClr val="000066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Arial" panose="020B0604020202020204" pitchFamily="34" charset="0"/>
              </a:rPr>
              <a:t>우리의 부끄러운 자화상</a:t>
            </a:r>
            <a:r>
              <a:rPr kumimoji="1" lang="en-US" altLang="ko-KR" sz="3600" kern="0" spc="-150">
                <a:solidFill>
                  <a:srgbClr val="000066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Arial" panose="020B0604020202020204" pitchFamily="34" charset="0"/>
              </a:rPr>
              <a:t>… </a:t>
            </a:r>
            <a:r>
              <a:rPr kumimoji="1" lang="ko-KR" altLang="en-US" sz="3600" kern="0" spc="-150">
                <a:solidFill>
                  <a:srgbClr val="ED4D4D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Arial" panose="020B0604020202020204" pitchFamily="34" charset="0"/>
              </a:rPr>
              <a:t>연도별 중대재해 현황</a:t>
            </a: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59F3456A-3EA4-5119-9F1D-EBCC08C201B1}"/>
              </a:ext>
            </a:extLst>
          </p:cNvPr>
          <p:cNvSpPr/>
          <p:nvPr/>
        </p:nvSpPr>
        <p:spPr>
          <a:xfrm>
            <a:off x="335280" y="1746212"/>
            <a:ext cx="11511280" cy="3758810"/>
          </a:xfrm>
          <a:prstGeom prst="rect">
            <a:avLst/>
          </a:prstGeom>
          <a:solidFill>
            <a:srgbClr val="E8F4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2E795A46-08B7-5642-2626-3F2E6FF64736}"/>
              </a:ext>
            </a:extLst>
          </p:cNvPr>
          <p:cNvGrpSpPr/>
          <p:nvPr/>
        </p:nvGrpSpPr>
        <p:grpSpPr>
          <a:xfrm>
            <a:off x="567068" y="1826370"/>
            <a:ext cx="11022418" cy="3629035"/>
            <a:chOff x="812514" y="2087218"/>
            <a:chExt cx="10471988" cy="362903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DBDBC3A-B2B9-8FF0-9F4B-D222974D1A36}"/>
                </a:ext>
              </a:extLst>
            </p:cNvPr>
            <p:cNvSpPr txBox="1"/>
            <p:nvPr/>
          </p:nvSpPr>
          <p:spPr>
            <a:xfrm>
              <a:off x="1279335" y="2087218"/>
              <a:ext cx="9767177" cy="866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lnSpc>
                  <a:spcPts val="3200"/>
                </a:lnSpc>
              </a:pPr>
              <a:r>
                <a:rPr lang="ko-KR" altLang="en-US" sz="2400" spc="-15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rgbClr val="002060"/>
                  </a:solidFill>
                  <a:latin typeface="+mj-ea"/>
                  <a:ea typeface="+mj-ea"/>
                </a:rPr>
                <a:t>매년 </a:t>
              </a:r>
              <a:r>
                <a:rPr lang="en-US" altLang="ko-KR" sz="2400" spc="-150" dirty="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rgbClr val="ED4D4D"/>
                  </a:solidFill>
                  <a:latin typeface="+mj-ea"/>
                  <a:ea typeface="+mj-ea"/>
                </a:rPr>
                <a:t>800</a:t>
              </a:r>
              <a:r>
                <a:rPr lang="ko-KR" altLang="en-US" sz="2400" spc="-150" dirty="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rgbClr val="ED4D4D"/>
                  </a:solidFill>
                  <a:latin typeface="+mj-ea"/>
                  <a:ea typeface="+mj-ea"/>
                </a:rPr>
                <a:t>명</a:t>
              </a:r>
              <a:r>
                <a:rPr lang="ko-KR" altLang="en-US" sz="2400" spc="-150" dirty="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rgbClr val="002060"/>
                  </a:solidFill>
                  <a:latin typeface="+mj-ea"/>
                  <a:ea typeface="+mj-ea"/>
                </a:rPr>
                <a:t> 이상 </a:t>
              </a:r>
              <a:r>
                <a:rPr lang="ko-KR" altLang="en-US" sz="2400" spc="-150" dirty="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rgbClr val="ED4D4D"/>
                  </a:solidFill>
                  <a:latin typeface="+mj-ea"/>
                  <a:ea typeface="+mj-ea"/>
                </a:rPr>
                <a:t>사고로 사망</a:t>
              </a:r>
              <a:r>
                <a:rPr lang="ko-KR" altLang="en-US" sz="2400" spc="-150" dirty="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rgbClr val="002060"/>
                  </a:solidFill>
                  <a:latin typeface="+mj-ea"/>
                  <a:ea typeface="+mj-ea"/>
                </a:rPr>
                <a:t> </a:t>
              </a:r>
              <a:r>
                <a:rPr lang="ko-KR" altLang="en-US" sz="2400" spc="-15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rgbClr val="002060"/>
                  </a:solidFill>
                  <a:latin typeface="+mj-ea"/>
                  <a:ea typeface="+mj-ea"/>
                </a:rPr>
                <a:t>⇒ </a:t>
              </a:r>
              <a:r>
                <a:rPr lang="en-US" altLang="ko-KR" sz="2400" spc="-150" dirty="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rgbClr val="ED4D4D"/>
                  </a:solidFill>
                  <a:latin typeface="+mj-ea"/>
                  <a:ea typeface="+mj-ea"/>
                </a:rPr>
                <a:t>9</a:t>
              </a:r>
              <a:r>
                <a:rPr lang="ko-KR" altLang="en-US" sz="2400" spc="-15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rgbClr val="ED4D4D"/>
                  </a:solidFill>
                  <a:latin typeface="+mj-ea"/>
                  <a:ea typeface="+mj-ea"/>
                </a:rPr>
                <a:t>년째 만인율 </a:t>
              </a:r>
              <a:r>
                <a:rPr lang="en-US" altLang="ko-KR" sz="2400" spc="-15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rgbClr val="ED4D4D"/>
                  </a:solidFill>
                  <a:latin typeface="+mj-ea"/>
                  <a:ea typeface="+mj-ea"/>
                </a:rPr>
                <a:t>0.4~0.5‱ </a:t>
              </a:r>
              <a:r>
                <a:rPr lang="ko-KR" altLang="en-US" sz="2400" spc="-15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rgbClr val="002060"/>
                  </a:solidFill>
                  <a:latin typeface="+mj-ea"/>
                  <a:ea typeface="+mj-ea"/>
                </a:rPr>
                <a:t>수준 정체</a:t>
              </a:r>
              <a:endParaRPr lang="en-US" altLang="ko-KR" sz="2400" spc="-150" dirty="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rgbClr val="002060"/>
                </a:solidFill>
                <a:latin typeface="+mj-ea"/>
                <a:ea typeface="+mj-ea"/>
              </a:endParaRPr>
            </a:p>
            <a:p>
              <a:pPr algn="ctr" fontAlgn="base">
                <a:lnSpc>
                  <a:spcPts val="3200"/>
                </a:lnSpc>
              </a:pPr>
              <a:r>
                <a:rPr lang="en-US" altLang="ko-KR" sz="1600" spc="-150" dirty="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rgbClr val="002060"/>
                  </a:solidFill>
                  <a:latin typeface="+mn-ea"/>
                </a:rPr>
                <a:t> * </a:t>
              </a:r>
              <a:r>
                <a:rPr lang="ko-KR" altLang="en-US" sz="1600" spc="-15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rgbClr val="002060"/>
                  </a:solidFill>
                  <a:latin typeface="+mn-ea"/>
                </a:rPr>
                <a:t>영국의 </a:t>
              </a:r>
              <a:r>
                <a:rPr lang="en-US" altLang="ko-KR" sz="1600" spc="-15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rgbClr val="002060"/>
                  </a:solidFill>
                  <a:latin typeface="+mn-ea"/>
                </a:rPr>
                <a:t>1970</a:t>
              </a:r>
              <a:r>
                <a:rPr lang="ko-KR" altLang="en-US" sz="1600" spc="-15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rgbClr val="002060"/>
                  </a:solidFill>
                  <a:latin typeface="+mn-ea"/>
                </a:rPr>
                <a:t>년대</a:t>
              </a:r>
              <a:r>
                <a:rPr lang="en-US" altLang="ko-KR" sz="1600" spc="-150" dirty="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rgbClr val="002060"/>
                  </a:solidFill>
                  <a:latin typeface="+mn-ea"/>
                </a:rPr>
                <a:t>, </a:t>
              </a:r>
              <a:r>
                <a:rPr lang="ko-KR" altLang="en-US" sz="1600" spc="-150" dirty="0" err="1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rgbClr val="002060"/>
                  </a:solidFill>
                  <a:latin typeface="+mn-ea"/>
                </a:rPr>
                <a:t>독일∙</a:t>
              </a:r>
              <a:r>
                <a:rPr lang="ko-KR" altLang="en-US" sz="1600" spc="-150" err="1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rgbClr val="002060"/>
                  </a:solidFill>
                  <a:latin typeface="+mn-ea"/>
                </a:rPr>
                <a:t>일본의</a:t>
              </a:r>
              <a:r>
                <a:rPr lang="ko-KR" altLang="en-US" sz="1600" spc="-15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rgbClr val="002060"/>
                  </a:solidFill>
                  <a:latin typeface="+mn-ea"/>
                </a:rPr>
                <a:t> </a:t>
              </a:r>
              <a:r>
                <a:rPr lang="en-US" altLang="ko-KR" sz="1600" spc="-150" dirty="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rgbClr val="002060"/>
                  </a:solidFill>
                  <a:latin typeface="+mn-ea"/>
                </a:rPr>
                <a:t>1990</a:t>
              </a:r>
              <a:r>
                <a:rPr lang="ko-KR" altLang="en-US" sz="1600" spc="-150" dirty="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rgbClr val="002060"/>
                  </a:solidFill>
                  <a:latin typeface="+mn-ea"/>
                </a:rPr>
                <a:t>년대 수준</a:t>
              </a:r>
            </a:p>
          </p:txBody>
        </p:sp>
        <p:graphicFrame>
          <p:nvGraphicFramePr>
            <p:cNvPr id="43" name="차트 42">
              <a:extLst>
                <a:ext uri="{FF2B5EF4-FFF2-40B4-BE49-F238E27FC236}">
                  <a16:creationId xmlns:a16="http://schemas.microsoft.com/office/drawing/2014/main" id="{D0231484-6844-6777-B6F8-FE8644D91E81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598923087"/>
                </p:ext>
              </p:extLst>
            </p:nvPr>
          </p:nvGraphicFramePr>
          <p:xfrm>
            <a:off x="812514" y="2820008"/>
            <a:ext cx="10471988" cy="289624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45" name="직선 연결선 44">
              <a:extLst>
                <a:ext uri="{FF2B5EF4-FFF2-40B4-BE49-F238E27FC236}">
                  <a16:creationId xmlns:a16="http://schemas.microsoft.com/office/drawing/2014/main" id="{3202A515-6700-08AE-74C4-9B060196FCE1}"/>
                </a:ext>
              </a:extLst>
            </p:cNvPr>
            <p:cNvCxnSpPr>
              <a:cxnSpLocks/>
            </p:cNvCxnSpPr>
            <p:nvPr/>
          </p:nvCxnSpPr>
          <p:spPr>
            <a:xfrm>
              <a:off x="1279335" y="5373988"/>
              <a:ext cx="9767177" cy="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사각형: 둥근 모서리 48">
            <a:extLst>
              <a:ext uri="{FF2B5EF4-FFF2-40B4-BE49-F238E27FC236}">
                <a16:creationId xmlns:a16="http://schemas.microsoft.com/office/drawing/2014/main" id="{6D3F3F3D-E260-0A0D-7943-FEAF05691DD1}"/>
              </a:ext>
            </a:extLst>
          </p:cNvPr>
          <p:cNvSpPr/>
          <p:nvPr/>
        </p:nvSpPr>
        <p:spPr>
          <a:xfrm>
            <a:off x="1181100" y="5913086"/>
            <a:ext cx="10204177" cy="499476"/>
          </a:xfrm>
          <a:prstGeom prst="roundRect">
            <a:avLst>
              <a:gd name="adj" fmla="val 50000"/>
            </a:avLst>
          </a:prstGeom>
          <a:solidFill>
            <a:srgbClr val="7DB6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A3914B6-CF48-7D5D-52AF-400EBD9A6474}"/>
              </a:ext>
            </a:extLst>
          </p:cNvPr>
          <p:cNvSpPr txBox="1"/>
          <p:nvPr/>
        </p:nvSpPr>
        <p:spPr>
          <a:xfrm>
            <a:off x="2228790" y="5894126"/>
            <a:ext cx="796336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ko-KR" altLang="en-US" sz="280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사업장</a:t>
            </a:r>
            <a:r>
              <a:rPr lang="en-US" altLang="ko-KR" sz="280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·</a:t>
            </a:r>
            <a:r>
              <a:rPr lang="ko-KR" altLang="en-US" sz="280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사업주는 어떻게 </a:t>
            </a:r>
            <a:r>
              <a:rPr lang="ko-KR" altLang="en-US" sz="2800" dirty="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중대재해를 줄일 </a:t>
            </a:r>
            <a:r>
              <a:rPr lang="ko-KR" altLang="en-US" sz="280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수 있을까</a:t>
            </a:r>
            <a:r>
              <a:rPr lang="en-US" altLang="ko-KR" sz="280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?</a:t>
            </a:r>
            <a:endParaRPr lang="en-US" altLang="ko-KR" sz="2800" dirty="0">
              <a:ln w="9525">
                <a:solidFill>
                  <a:srgbClr val="A1A1A1">
                    <a:alpha val="0"/>
                  </a:srgbClr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6F3256E-E860-99A5-65D9-2D91CCCFB3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035"/>
          <a:stretch/>
        </p:blipFill>
        <p:spPr>
          <a:xfrm>
            <a:off x="511097" y="5166665"/>
            <a:ext cx="1692293" cy="1445971"/>
          </a:xfrm>
          <a:prstGeom prst="rect">
            <a:avLst/>
          </a:prstGeom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145AD9C-903C-B650-C949-199D8C6AE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· </a:t>
            </a:r>
            <a:fld id="{E06FA517-99C4-4931-8AF6-A43C2876D6DD}" type="slidenum">
              <a:rPr lang="ko-KR" altLang="en-US" smtClean="0"/>
              <a:pPr/>
              <a:t>4</a:t>
            </a:fld>
            <a:r>
              <a:rPr lang="ko-KR" altLang="en-US"/>
              <a:t> </a:t>
            </a:r>
            <a:r>
              <a:rPr lang="en-US" altLang="ko-KR"/>
              <a:t>· 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66178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4D4396A4-999D-0F04-3193-42340C5D35F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47" y="1797968"/>
            <a:ext cx="4404712" cy="44047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831CC8B-8BD8-C4A6-4811-41E929F9A923}"/>
              </a:ext>
            </a:extLst>
          </p:cNvPr>
          <p:cNvSpPr txBox="1"/>
          <p:nvPr/>
        </p:nvSpPr>
        <p:spPr>
          <a:xfrm>
            <a:off x="247788" y="388207"/>
            <a:ext cx="49125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defRPr/>
            </a:pPr>
            <a:r>
              <a:rPr lang="en-US" altLang="ko-KR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Ⅴ. </a:t>
            </a:r>
            <a:r>
              <a:rPr lang="ko-KR" altLang="en-US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위험성평가</a:t>
            </a:r>
            <a:r>
              <a:rPr lang="en-US" altLang="ko-KR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도움이 필요하다면</a:t>
            </a:r>
            <a:r>
              <a:rPr lang="en-US" altLang="ko-KR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?</a:t>
            </a: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37E3067-9562-8606-B26F-4783FBC8D5D4}"/>
              </a:ext>
            </a:extLst>
          </p:cNvPr>
          <p:cNvGrpSpPr/>
          <p:nvPr/>
        </p:nvGrpSpPr>
        <p:grpSpPr>
          <a:xfrm>
            <a:off x="593058" y="968349"/>
            <a:ext cx="438912" cy="438912"/>
            <a:chOff x="524256" y="975360"/>
            <a:chExt cx="438912" cy="438912"/>
          </a:xfrm>
        </p:grpSpPr>
        <p:sp>
          <p:nvSpPr>
            <p:cNvPr id="11" name="사각형: 둥근 모서리 10">
              <a:extLst>
                <a:ext uri="{FF2B5EF4-FFF2-40B4-BE49-F238E27FC236}">
                  <a16:creationId xmlns:a16="http://schemas.microsoft.com/office/drawing/2014/main" id="{E7E016B1-A902-254D-E619-49196BD0807D}"/>
                </a:ext>
              </a:extLst>
            </p:cNvPr>
            <p:cNvSpPr/>
            <p:nvPr/>
          </p:nvSpPr>
          <p:spPr>
            <a:xfrm>
              <a:off x="524256" y="975360"/>
              <a:ext cx="438912" cy="438912"/>
            </a:xfrm>
            <a:prstGeom prst="roundRect">
              <a:avLst/>
            </a:prstGeom>
            <a:solidFill>
              <a:srgbClr val="F1767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이등변 삼각형 11">
              <a:extLst>
                <a:ext uri="{FF2B5EF4-FFF2-40B4-BE49-F238E27FC236}">
                  <a16:creationId xmlns:a16="http://schemas.microsoft.com/office/drawing/2014/main" id="{1FD815D1-A32A-419B-0B50-14DFC5BB4C0B}"/>
                </a:ext>
              </a:extLst>
            </p:cNvPr>
            <p:cNvSpPr/>
            <p:nvPr/>
          </p:nvSpPr>
          <p:spPr>
            <a:xfrm rot="5400000">
              <a:off x="633862" y="1100118"/>
              <a:ext cx="219700" cy="18939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31BA889-9F6A-ABE7-84E1-EECC5E85C212}"/>
              </a:ext>
            </a:extLst>
          </p:cNvPr>
          <p:cNvSpPr txBox="1"/>
          <p:nvPr/>
        </p:nvSpPr>
        <p:spPr>
          <a:xfrm>
            <a:off x="1095768" y="907536"/>
            <a:ext cx="4560864" cy="646331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lvl="0" fontAlgn="base">
              <a:defRPr/>
            </a:pPr>
            <a:r>
              <a:rPr kumimoji="1" lang="en-US" altLang="ko-KR" sz="3600" kern="0" spc="-150">
                <a:solidFill>
                  <a:srgbClr val="000066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Arial" panose="020B0604020202020204" pitchFamily="34" charset="0"/>
              </a:rPr>
              <a:t>2024 </a:t>
            </a:r>
            <a:r>
              <a:rPr kumimoji="1" lang="ko-KR" altLang="en-US" sz="3600" kern="0" spc="-150">
                <a:solidFill>
                  <a:srgbClr val="000066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Arial" panose="020B0604020202020204" pitchFamily="34" charset="0"/>
              </a:rPr>
              <a:t>산업안전 대진단</a:t>
            </a:r>
            <a:endParaRPr kumimoji="1" lang="ko-KR" altLang="en-US" sz="3600" kern="0" spc="-150">
              <a:solidFill>
                <a:srgbClr val="ED4D4D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308D5D-2398-4542-8EBB-B1579515A1CF}"/>
              </a:ext>
            </a:extLst>
          </p:cNvPr>
          <p:cNvSpPr txBox="1"/>
          <p:nvPr/>
        </p:nvSpPr>
        <p:spPr>
          <a:xfrm>
            <a:off x="5623249" y="1690047"/>
            <a:ext cx="6568751" cy="1043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ko-KR" altLang="en-US" sz="2800">
                <a:solidFill>
                  <a:srgbClr val="000066"/>
                </a:solidFill>
                <a:latin typeface="+mj-ea"/>
                <a:ea typeface="+mj-ea"/>
              </a:rPr>
              <a:t>산업안전 </a:t>
            </a:r>
            <a:r>
              <a:rPr lang="ko-KR" altLang="en-US" sz="2800" dirty="0" err="1">
                <a:solidFill>
                  <a:srgbClr val="000066"/>
                </a:solidFill>
                <a:latin typeface="+mj-ea"/>
                <a:ea typeface="+mj-ea"/>
              </a:rPr>
              <a:t>대진단</a:t>
            </a:r>
            <a:r>
              <a:rPr lang="ko-KR" altLang="en-US" sz="2800" dirty="0">
                <a:solidFill>
                  <a:srgbClr val="000066"/>
                </a:solidFill>
                <a:latin typeface="+mj-ea"/>
                <a:ea typeface="+mj-ea"/>
              </a:rPr>
              <a:t> </a:t>
            </a:r>
            <a:r>
              <a:rPr lang="ko-KR" altLang="en-US" sz="2800">
                <a:solidFill>
                  <a:srgbClr val="000066"/>
                </a:solidFill>
                <a:latin typeface="+mj-ea"/>
                <a:ea typeface="+mj-ea"/>
              </a:rPr>
              <a:t>실시 후</a:t>
            </a:r>
            <a:endParaRPr lang="en-US" altLang="ko-KR" sz="2800">
              <a:solidFill>
                <a:srgbClr val="000066"/>
              </a:solidFill>
              <a:latin typeface="+mj-ea"/>
              <a:ea typeface="+mj-ea"/>
            </a:endParaRPr>
          </a:p>
          <a:p>
            <a:pPr algn="ctr">
              <a:lnSpc>
                <a:spcPts val="3800"/>
              </a:lnSpc>
            </a:pPr>
            <a:r>
              <a:rPr lang="ko-KR" altLang="en-US" sz="2800">
                <a:solidFill>
                  <a:srgbClr val="000066"/>
                </a:solidFill>
                <a:latin typeface="+mj-ea"/>
                <a:ea typeface="+mj-ea"/>
              </a:rPr>
              <a:t>위험성평가 </a:t>
            </a:r>
            <a:r>
              <a:rPr lang="ko-KR" altLang="en-US" sz="2800" dirty="0">
                <a:solidFill>
                  <a:srgbClr val="000066"/>
                </a:solidFill>
                <a:latin typeface="+mj-ea"/>
                <a:ea typeface="+mj-ea"/>
              </a:rPr>
              <a:t>컨설팅 신청</a:t>
            </a:r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8100C2F8-9EDA-A100-175C-DC65424C5F0C}"/>
              </a:ext>
            </a:extLst>
          </p:cNvPr>
          <p:cNvGrpSpPr/>
          <p:nvPr/>
        </p:nvGrpSpPr>
        <p:grpSpPr>
          <a:xfrm>
            <a:off x="7529560" y="2857595"/>
            <a:ext cx="3609273" cy="3748946"/>
            <a:chOff x="7450176" y="2857595"/>
            <a:chExt cx="3609273" cy="3748946"/>
          </a:xfrm>
        </p:grpSpPr>
        <p:pic>
          <p:nvPicPr>
            <p:cNvPr id="22" name="그림 21">
              <a:extLst>
                <a:ext uri="{FF2B5EF4-FFF2-40B4-BE49-F238E27FC236}">
                  <a16:creationId xmlns:a16="http://schemas.microsoft.com/office/drawing/2014/main" id="{4C15EA4D-851F-8F13-F9AD-950F908282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17906"/>
            <a:stretch/>
          </p:blipFill>
          <p:spPr>
            <a:xfrm>
              <a:off x="7450176" y="2857595"/>
              <a:ext cx="3609273" cy="3748946"/>
            </a:xfrm>
            <a:prstGeom prst="rect">
              <a:avLst/>
            </a:prstGeom>
          </p:spPr>
        </p:pic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D57AE1CA-3713-1763-0423-0AD47FF99F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7058" y="3726180"/>
              <a:ext cx="1343015" cy="1343015"/>
            </a:xfrm>
            <a:prstGeom prst="rect">
              <a:avLst/>
            </a:prstGeom>
          </p:spPr>
        </p:pic>
        <p:sp>
          <p:nvSpPr>
            <p:cNvPr id="23" name="사각형: 둥근 위쪽 모서리 22">
              <a:extLst>
                <a:ext uri="{FF2B5EF4-FFF2-40B4-BE49-F238E27FC236}">
                  <a16:creationId xmlns:a16="http://schemas.microsoft.com/office/drawing/2014/main" id="{560A83B0-F943-DB81-92E5-6C7C0B4CD69A}"/>
                </a:ext>
              </a:extLst>
            </p:cNvPr>
            <p:cNvSpPr/>
            <p:nvPr/>
          </p:nvSpPr>
          <p:spPr>
            <a:xfrm>
              <a:off x="7613979" y="2938389"/>
              <a:ext cx="1665911" cy="615071"/>
            </a:xfrm>
            <a:prstGeom prst="round2SameRect">
              <a:avLst>
                <a:gd name="adj1" fmla="val 23690"/>
                <a:gd name="adj2" fmla="val 0"/>
              </a:avLst>
            </a:prstGeom>
            <a:solidFill>
              <a:srgbClr val="7DB63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사각형: 둥근 위쪽 모서리 23">
              <a:extLst>
                <a:ext uri="{FF2B5EF4-FFF2-40B4-BE49-F238E27FC236}">
                  <a16:creationId xmlns:a16="http://schemas.microsoft.com/office/drawing/2014/main" id="{A3F1AF57-A090-B23A-8C08-74BB2042E998}"/>
                </a:ext>
              </a:extLst>
            </p:cNvPr>
            <p:cNvSpPr/>
            <p:nvPr/>
          </p:nvSpPr>
          <p:spPr>
            <a:xfrm flipV="1">
              <a:off x="7613979" y="5633754"/>
              <a:ext cx="1665911" cy="408227"/>
            </a:xfrm>
            <a:prstGeom prst="round2SameRect">
              <a:avLst>
                <a:gd name="adj1" fmla="val 23690"/>
                <a:gd name="adj2" fmla="val 0"/>
              </a:avLst>
            </a:prstGeom>
            <a:solidFill>
              <a:srgbClr val="7DB63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16BB0EE-6045-B834-D459-29AA7F72B304}"/>
                </a:ext>
              </a:extLst>
            </p:cNvPr>
            <p:cNvSpPr txBox="1"/>
            <p:nvPr/>
          </p:nvSpPr>
          <p:spPr>
            <a:xfrm>
              <a:off x="7613979" y="3074569"/>
              <a:ext cx="19785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>
                  <a:solidFill>
                    <a:schemeClr val="bg1"/>
                  </a:solidFill>
                  <a:latin typeface="+mj-ea"/>
                  <a:ea typeface="+mj-ea"/>
                </a:rPr>
                <a:t>산업안전 대진단</a:t>
              </a:r>
              <a:endParaRPr lang="ko-KR" altLang="en-US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12D8371-7CA8-56E6-96D6-BE0A0533BB52}"/>
                </a:ext>
              </a:extLst>
            </p:cNvPr>
            <p:cNvSpPr txBox="1"/>
            <p:nvPr/>
          </p:nvSpPr>
          <p:spPr>
            <a:xfrm>
              <a:off x="7457650" y="5634876"/>
              <a:ext cx="19785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>
                  <a:solidFill>
                    <a:schemeClr val="bg1"/>
                  </a:solidFill>
                  <a:latin typeface="+mj-ea"/>
                  <a:ea typeface="+mj-ea"/>
                </a:rPr>
                <a:t>QR CODE</a:t>
              </a:r>
              <a:endParaRPr lang="ko-KR" altLang="en-US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B0F000A0-9A91-645C-06B0-0FFE3ED51D8F}"/>
              </a:ext>
            </a:extLst>
          </p:cNvPr>
          <p:cNvSpPr txBox="1"/>
          <p:nvPr/>
        </p:nvSpPr>
        <p:spPr>
          <a:xfrm>
            <a:off x="1269687" y="6201264"/>
            <a:ext cx="44047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/>
              <a:t>https://www.kosha.or.kr/survey/index.do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B8240BF-74B7-22DD-ACDB-359DA676E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· </a:t>
            </a:r>
            <a:fld id="{E06FA517-99C4-4931-8AF6-A43C2876D6DD}" type="slidenum">
              <a:rPr lang="ko-KR" altLang="en-US" smtClean="0"/>
              <a:pPr/>
              <a:t>49</a:t>
            </a:fld>
            <a:r>
              <a:rPr lang="ko-KR" altLang="en-US"/>
              <a:t> </a:t>
            </a:r>
            <a:r>
              <a:rPr lang="en-US" altLang="ko-KR"/>
              <a:t>· 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46475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72F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C0531B-3A88-74BE-2A03-E1C1EBBE6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자유형: 도형 22">
            <a:extLst>
              <a:ext uri="{FF2B5EF4-FFF2-40B4-BE49-F238E27FC236}">
                <a16:creationId xmlns:a16="http://schemas.microsoft.com/office/drawing/2014/main" id="{D70FF018-7685-2C17-1A74-61D7E0F71587}"/>
              </a:ext>
            </a:extLst>
          </p:cNvPr>
          <p:cNvSpPr/>
          <p:nvPr/>
        </p:nvSpPr>
        <p:spPr>
          <a:xfrm>
            <a:off x="4785360" y="0"/>
            <a:ext cx="7406641" cy="6858000"/>
          </a:xfrm>
          <a:custGeom>
            <a:avLst/>
            <a:gdLst>
              <a:gd name="connsiteX0" fmla="*/ 1231780 w 8692239"/>
              <a:gd name="connsiteY0" fmla="*/ 0 h 6858000"/>
              <a:gd name="connsiteX1" fmla="*/ 8692239 w 8692239"/>
              <a:gd name="connsiteY1" fmla="*/ 0 h 6858000"/>
              <a:gd name="connsiteX2" fmla="*/ 8692239 w 8692239"/>
              <a:gd name="connsiteY2" fmla="*/ 6858000 h 6858000"/>
              <a:gd name="connsiteX3" fmla="*/ 1211335 w 8692239"/>
              <a:gd name="connsiteY3" fmla="*/ 6858000 h 6858000"/>
              <a:gd name="connsiteX4" fmla="*/ 1123418 w 8692239"/>
              <a:gd name="connsiteY4" fmla="*/ 6758452 h 6858000"/>
              <a:gd name="connsiteX5" fmla="*/ 0 w 8692239"/>
              <a:gd name="connsiteY5" fmla="*/ 3440575 h 6858000"/>
              <a:gd name="connsiteX6" fmla="*/ 1123418 w 8692239"/>
              <a:gd name="connsiteY6" fmla="*/ 122698 h 6858000"/>
              <a:gd name="connsiteX7" fmla="*/ 1231780 w 8692239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92239" h="6858000">
                <a:moveTo>
                  <a:pt x="1231780" y="0"/>
                </a:moveTo>
                <a:lnTo>
                  <a:pt x="8692239" y="0"/>
                </a:lnTo>
                <a:lnTo>
                  <a:pt x="8692239" y="6858000"/>
                </a:lnTo>
                <a:lnTo>
                  <a:pt x="1211335" y="6858000"/>
                </a:lnTo>
                <a:lnTo>
                  <a:pt x="1123418" y="6758452"/>
                </a:lnTo>
                <a:cubicBezTo>
                  <a:pt x="433279" y="5938515"/>
                  <a:pt x="0" y="4755687"/>
                  <a:pt x="0" y="3440575"/>
                </a:cubicBezTo>
                <a:cubicBezTo>
                  <a:pt x="0" y="2125464"/>
                  <a:pt x="433279" y="942635"/>
                  <a:pt x="1123418" y="122698"/>
                </a:cubicBezTo>
                <a:lnTo>
                  <a:pt x="123178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oPub돋움체 Medium"/>
              <a:ea typeface="KoPub돋움체 Medium"/>
              <a:cs typeface="+mn-cs"/>
            </a:endParaRPr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738711E6-0CD1-BE7F-9A1D-43ED76D7ED5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924" y="3337762"/>
            <a:ext cx="5310070" cy="3724796"/>
          </a:xfrm>
          <a:prstGeom prst="rect">
            <a:avLst/>
          </a:prstGeom>
        </p:spPr>
      </p:pic>
      <p:grpSp>
        <p:nvGrpSpPr>
          <p:cNvPr id="26" name="그룹 25">
            <a:extLst>
              <a:ext uri="{FF2B5EF4-FFF2-40B4-BE49-F238E27FC236}">
                <a16:creationId xmlns:a16="http://schemas.microsoft.com/office/drawing/2014/main" id="{82023B6B-8E0A-A50F-8D70-62F795A8454C}"/>
              </a:ext>
            </a:extLst>
          </p:cNvPr>
          <p:cNvGrpSpPr/>
          <p:nvPr/>
        </p:nvGrpSpPr>
        <p:grpSpPr>
          <a:xfrm>
            <a:off x="914342" y="1027192"/>
            <a:ext cx="4109343" cy="913070"/>
            <a:chOff x="914342" y="1027192"/>
            <a:chExt cx="4109343" cy="91307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B91A15F-B30D-DAA6-D799-2EBBC75CAA89}"/>
                </a:ext>
              </a:extLst>
            </p:cNvPr>
            <p:cNvSpPr txBox="1"/>
            <p:nvPr userDrawn="1"/>
          </p:nvSpPr>
          <p:spPr>
            <a:xfrm>
              <a:off x="980382" y="1027192"/>
              <a:ext cx="4043303" cy="9130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ts val="3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b="0" i="0" u="none" strike="noStrike" kern="1200" cap="none" spc="-150" normalizeH="0" baseline="0" noProof="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KoPub돋움체 Medium"/>
                  <a:ea typeface="KoPub돋움체 Medium"/>
                  <a:cs typeface="+mn-cs"/>
                </a:rPr>
                <a:t>중소사업장에서도 쉽고 </a:t>
              </a:r>
              <a:r>
                <a:rPr kumimoji="0" lang="ko-KR" altLang="en-US" sz="1600" b="0" i="0" u="none" strike="noStrike" kern="1200" cap="none" spc="-150" normalizeH="0" baseline="0" noProof="0" dirty="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KoPub돋움체 Medium"/>
                  <a:ea typeface="KoPub돋움체 Medium"/>
                  <a:cs typeface="+mn-cs"/>
                </a:rPr>
                <a:t>간편하게 실시할 수 </a:t>
              </a:r>
              <a:r>
                <a:rPr kumimoji="0" lang="ko-KR" altLang="en-US" sz="1600" b="0" i="0" u="none" strike="noStrike" kern="1200" cap="none" spc="-150" normalizeH="0" baseline="0" noProof="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KoPub돋움체 Medium"/>
                  <a:ea typeface="KoPub돋움체 Medium"/>
                  <a:cs typeface="+mn-cs"/>
                </a:rPr>
                <a:t>있는 </a:t>
              </a:r>
              <a:endParaRPr kumimoji="0" lang="en-US" altLang="ko-KR" sz="1600" b="0" i="0" u="none" strike="noStrike" kern="1200" cap="none" spc="-150" normalizeH="0" baseline="0" noProof="0" dirty="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KoPub돋움체 Medium"/>
                <a:ea typeface="KoPub돋움체 Medium"/>
                <a:cs typeface="+mn-cs"/>
              </a:endParaRPr>
            </a:p>
            <a:p>
              <a:pPr marL="0" marR="0" lvl="0" indent="0" algn="l" defTabSz="914400" rtl="0" eaLnBrk="1" fontAlgn="base" latinLnBrk="1" hangingPunct="1">
                <a:lnSpc>
                  <a:spcPts val="3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0" i="0" u="none" strike="noStrike" kern="1200" cap="none" spc="-150" normalizeH="0" baseline="0" noProof="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KoPub돋움체 Bold"/>
                  <a:ea typeface="KoPub돋움체 Bold"/>
                  <a:cs typeface="+mn-cs"/>
                </a:rPr>
                <a:t>위험성평가</a:t>
              </a:r>
              <a:endParaRPr kumimoji="0" lang="en-US" altLang="ko-KR" sz="2800" b="0" i="0" u="none" strike="noStrike" kern="1200" cap="none" spc="-150" normalizeH="0" baseline="0" noProof="0" dirty="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KoPub돋움체 Bold"/>
                <a:ea typeface="KoPub돋움체 Bold"/>
                <a:cs typeface="+mn-cs"/>
              </a:endParaRPr>
            </a:p>
          </p:txBody>
        </p:sp>
        <p:cxnSp>
          <p:nvCxnSpPr>
            <p:cNvPr id="28" name="직선 연결선 27">
              <a:extLst>
                <a:ext uri="{FF2B5EF4-FFF2-40B4-BE49-F238E27FC236}">
                  <a16:creationId xmlns:a16="http://schemas.microsoft.com/office/drawing/2014/main" id="{C7D7D73E-459E-F996-3A61-3A015513A3F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14342" y="1192372"/>
              <a:ext cx="0" cy="66949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그림 34">
            <a:extLst>
              <a:ext uri="{FF2B5EF4-FFF2-40B4-BE49-F238E27FC236}">
                <a16:creationId xmlns:a16="http://schemas.microsoft.com/office/drawing/2014/main" id="{82638B53-470E-07F7-B381-073E3D53A3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616" y="255676"/>
            <a:ext cx="1375409" cy="4092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CD440E-4882-4040-A95F-36D1EC8953E7}"/>
              </a:ext>
            </a:extLst>
          </p:cNvPr>
          <p:cNvSpPr txBox="1"/>
          <p:nvPr/>
        </p:nvSpPr>
        <p:spPr>
          <a:xfrm>
            <a:off x="5543082" y="2403830"/>
            <a:ext cx="53992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defRPr/>
            </a:pPr>
            <a:r>
              <a:rPr kumimoji="1" lang="ko-KR" altLang="en-US" sz="6600" kern="0" spc="600">
                <a:solidFill>
                  <a:srgbClr val="000066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Arial" panose="020B0604020202020204" pitchFamily="34" charset="0"/>
              </a:rPr>
              <a:t>감사합니다</a:t>
            </a:r>
            <a:endParaRPr kumimoji="1" lang="ko-KR" altLang="en-US" sz="6600" kern="0" spc="600" dirty="0">
              <a:solidFill>
                <a:srgbClr val="000066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08166C-AC44-47CB-B6E3-AC9C4F24CDDF}"/>
              </a:ext>
            </a:extLst>
          </p:cNvPr>
          <p:cNvSpPr txBox="1"/>
          <p:nvPr/>
        </p:nvSpPr>
        <p:spPr>
          <a:xfrm>
            <a:off x="5543083" y="3516611"/>
            <a:ext cx="4321864" cy="1043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  <a:defRPr/>
            </a:pPr>
            <a:r>
              <a:rPr kumimoji="1" lang="ko-KR" altLang="en-US" sz="2800" kern="0" spc="-150" dirty="0">
                <a:solidFill>
                  <a:srgbClr val="2B72FE"/>
                </a:solidFill>
                <a:latin typeface="KoPub돋움체 Bold"/>
                <a:ea typeface="KoPub돋움체 Bold"/>
                <a:cs typeface="Arial" panose="020B0604020202020204" pitchFamily="34" charset="0"/>
              </a:rPr>
              <a:t>건강하고 </a:t>
            </a:r>
            <a:r>
              <a:rPr kumimoji="1" lang="ko-KR" altLang="en-US" sz="2800" kern="0" spc="-150">
                <a:solidFill>
                  <a:srgbClr val="2B72FE"/>
                </a:solidFill>
                <a:latin typeface="KoPub돋움체 Bold"/>
                <a:ea typeface="KoPub돋움체 Bold"/>
                <a:cs typeface="Arial" panose="020B0604020202020204" pitchFamily="34" charset="0"/>
              </a:rPr>
              <a:t>안전한 일터</a:t>
            </a:r>
            <a:r>
              <a:rPr kumimoji="1" lang="en-US" altLang="ko-KR" sz="2800" kern="0" spc="-150">
                <a:solidFill>
                  <a:srgbClr val="2B72FE"/>
                </a:solidFill>
                <a:latin typeface="KoPub돋움체 Bold"/>
                <a:ea typeface="KoPub돋움체 Bold"/>
                <a:cs typeface="Arial" panose="020B0604020202020204" pitchFamily="34" charset="0"/>
              </a:rPr>
              <a:t>, </a:t>
            </a:r>
          </a:p>
          <a:p>
            <a:pPr>
              <a:lnSpc>
                <a:spcPts val="3800"/>
              </a:lnSpc>
              <a:defRPr/>
            </a:pPr>
            <a:r>
              <a:rPr kumimoji="1" lang="ko-KR" altLang="en-US" sz="2800" kern="0" spc="-150">
                <a:solidFill>
                  <a:srgbClr val="2B72FE"/>
                </a:solidFill>
                <a:latin typeface="KoPub돋움체 Bold"/>
                <a:ea typeface="KoPub돋움체 Bold"/>
                <a:cs typeface="Arial" panose="020B0604020202020204" pitchFamily="34" charset="0"/>
              </a:rPr>
              <a:t>위험성평가에서 시작합니다</a:t>
            </a:r>
            <a:r>
              <a:rPr kumimoji="1" lang="en-US" altLang="ko-KR" sz="2800" kern="0" spc="-150" dirty="0">
                <a:solidFill>
                  <a:srgbClr val="2B72FE"/>
                </a:solidFill>
                <a:latin typeface="KoPub돋움체 Bold"/>
                <a:ea typeface="KoPub돋움체 Bold"/>
                <a:cs typeface="Arial" panose="020B0604020202020204" pitchFamily="34" charset="0"/>
              </a:rPr>
              <a:t>.</a:t>
            </a:r>
            <a:endParaRPr kumimoji="1" lang="ko-KR" altLang="en-US" sz="2800" kern="0" spc="-150" dirty="0">
              <a:solidFill>
                <a:srgbClr val="2B72FE"/>
              </a:solidFill>
              <a:latin typeface="KoPub돋움체 Bold"/>
              <a:ea typeface="KoPub돋움체 Bold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36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사각형: 둥근 모서리 47">
            <a:extLst>
              <a:ext uri="{FF2B5EF4-FFF2-40B4-BE49-F238E27FC236}">
                <a16:creationId xmlns:a16="http://schemas.microsoft.com/office/drawing/2014/main" id="{88F4D9DF-DFB4-411C-E37F-28CD6499F812}"/>
              </a:ext>
            </a:extLst>
          </p:cNvPr>
          <p:cNvSpPr/>
          <p:nvPr/>
        </p:nvSpPr>
        <p:spPr>
          <a:xfrm>
            <a:off x="7340600" y="4460276"/>
            <a:ext cx="4155440" cy="1979360"/>
          </a:xfrm>
          <a:prstGeom prst="roundRect">
            <a:avLst>
              <a:gd name="adj" fmla="val 8546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/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145E429B-827F-DFE2-CDE0-B007BB93C271}"/>
              </a:ext>
            </a:extLst>
          </p:cNvPr>
          <p:cNvSpPr/>
          <p:nvPr/>
        </p:nvSpPr>
        <p:spPr>
          <a:xfrm>
            <a:off x="1076746" y="1729118"/>
            <a:ext cx="10488985" cy="2568965"/>
          </a:xfrm>
          <a:prstGeom prst="roundRect">
            <a:avLst>
              <a:gd name="adj" fmla="val 373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7798D3-B1FA-ADAB-25D9-2DDBDB8B590B}"/>
              </a:ext>
            </a:extLst>
          </p:cNvPr>
          <p:cNvSpPr txBox="1"/>
          <p:nvPr/>
        </p:nvSpPr>
        <p:spPr>
          <a:xfrm>
            <a:off x="247788" y="388207"/>
            <a:ext cx="333713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fontAlgn="base">
              <a:defRPr/>
            </a:pPr>
            <a:r>
              <a:rPr lang="en-US" altLang="ko-KR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Ⅰ. </a:t>
            </a:r>
            <a:r>
              <a:rPr lang="ko-KR" altLang="en-US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위험성평가</a:t>
            </a:r>
            <a:r>
              <a:rPr lang="en-US" altLang="ko-KR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spc="-70" dirty="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왜 </a:t>
            </a:r>
            <a:r>
              <a:rPr lang="ko-KR" altLang="en-US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해야 하는가</a:t>
            </a:r>
            <a:r>
              <a:rPr lang="en-US" altLang="ko-KR" spc="-70" dirty="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?</a:t>
            </a:r>
            <a:endParaRPr lang="ko-KR" altLang="en-US" spc="-70" dirty="0">
              <a:ln w="9525">
                <a:solidFill>
                  <a:srgbClr val="A1A1A1">
                    <a:alpha val="0"/>
                  </a:srgbClr>
                </a:solidFill>
              </a:ln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9959F52A-5B7F-1BD7-4728-99D53B296F29}"/>
              </a:ext>
            </a:extLst>
          </p:cNvPr>
          <p:cNvGrpSpPr/>
          <p:nvPr/>
        </p:nvGrpSpPr>
        <p:grpSpPr>
          <a:xfrm>
            <a:off x="593058" y="968349"/>
            <a:ext cx="438912" cy="438912"/>
            <a:chOff x="524256" y="975360"/>
            <a:chExt cx="438912" cy="438912"/>
          </a:xfrm>
        </p:grpSpPr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792870A1-166F-CB10-65FE-1F5BB6DDF088}"/>
                </a:ext>
              </a:extLst>
            </p:cNvPr>
            <p:cNvSpPr/>
            <p:nvPr/>
          </p:nvSpPr>
          <p:spPr>
            <a:xfrm>
              <a:off x="524256" y="975360"/>
              <a:ext cx="438912" cy="438912"/>
            </a:xfrm>
            <a:prstGeom prst="roundRect">
              <a:avLst/>
            </a:prstGeom>
            <a:solidFill>
              <a:srgbClr val="F1767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이등변 삼각형 7">
              <a:extLst>
                <a:ext uri="{FF2B5EF4-FFF2-40B4-BE49-F238E27FC236}">
                  <a16:creationId xmlns:a16="http://schemas.microsoft.com/office/drawing/2014/main" id="{C119605B-25D4-1A8A-5445-F2C5F4D67EC2}"/>
                </a:ext>
              </a:extLst>
            </p:cNvPr>
            <p:cNvSpPr/>
            <p:nvPr/>
          </p:nvSpPr>
          <p:spPr>
            <a:xfrm rot="5400000">
              <a:off x="633862" y="1100118"/>
              <a:ext cx="219700" cy="18939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4C7A1C31-A162-AFE2-8E03-9DB357E78594}"/>
              </a:ext>
            </a:extLst>
          </p:cNvPr>
          <p:cNvSpPr txBox="1"/>
          <p:nvPr/>
        </p:nvSpPr>
        <p:spPr>
          <a:xfrm>
            <a:off x="1095768" y="899916"/>
            <a:ext cx="8273419" cy="646331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lvl="0" fontAlgn="base">
              <a:defRPr/>
            </a:pPr>
            <a:r>
              <a:rPr kumimoji="1" lang="ko-KR" altLang="en-US" sz="3600" kern="0" spc="-150">
                <a:solidFill>
                  <a:srgbClr val="ED4D4D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Arial" panose="020B0604020202020204" pitchFamily="34" charset="0"/>
              </a:rPr>
              <a:t>선진국</a:t>
            </a:r>
            <a:r>
              <a:rPr kumimoji="1" lang="ko-KR" altLang="en-US" sz="3600" kern="0" spc="-150">
                <a:solidFill>
                  <a:srgbClr val="000066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Arial" panose="020B0604020202020204" pitchFamily="34" charset="0"/>
              </a:rPr>
              <a:t>은 </a:t>
            </a:r>
            <a:r>
              <a:rPr kumimoji="1" lang="ko-KR" altLang="en-US" sz="3600" kern="0" spc="-150">
                <a:solidFill>
                  <a:srgbClr val="ED4D4D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Arial" panose="020B0604020202020204" pitchFamily="34" charset="0"/>
              </a:rPr>
              <a:t>위험성평가</a:t>
            </a:r>
            <a:r>
              <a:rPr kumimoji="1" lang="ko-KR" altLang="en-US" sz="3600" kern="0" spc="-150">
                <a:solidFill>
                  <a:srgbClr val="000066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Arial" panose="020B0604020202020204" pitchFamily="34" charset="0"/>
              </a:rPr>
              <a:t>로 중대재해 감축 실현</a:t>
            </a:r>
            <a:endParaRPr kumimoji="1" lang="ko-KR" altLang="en-US" sz="3600" kern="0" spc="-150">
              <a:solidFill>
                <a:srgbClr val="ED4D4D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B12E89-BDE4-605A-EABD-A76D3597FD29}"/>
              </a:ext>
            </a:extLst>
          </p:cNvPr>
          <p:cNvSpPr txBox="1"/>
          <p:nvPr/>
        </p:nvSpPr>
        <p:spPr>
          <a:xfrm>
            <a:off x="1487175" y="4503990"/>
            <a:ext cx="5249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2800" kern="0">
                <a:solidFill>
                  <a:srgbClr val="ED4D4D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</a:lstStyle>
          <a:p>
            <a:r>
              <a:rPr lang="en-US" altLang="ko-KR">
                <a:solidFill>
                  <a:srgbClr val="002060"/>
                </a:solidFill>
              </a:rPr>
              <a:t>’89</a:t>
            </a:r>
            <a:r>
              <a:rPr lang="ko-KR" altLang="en-US" dirty="0">
                <a:solidFill>
                  <a:srgbClr val="002060"/>
                </a:solidFill>
              </a:rPr>
              <a:t>년 </a:t>
            </a:r>
            <a:r>
              <a:rPr lang="ko-KR" altLang="en-US">
                <a:solidFill>
                  <a:srgbClr val="002060"/>
                </a:solidFill>
              </a:rPr>
              <a:t>유럽지침으로 채택</a:t>
            </a:r>
            <a:endParaRPr lang="en-US" altLang="ko-KR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996A6F-7D73-A5A1-7668-B897A4203C55}"/>
              </a:ext>
            </a:extLst>
          </p:cNvPr>
          <p:cNvSpPr txBox="1"/>
          <p:nvPr/>
        </p:nvSpPr>
        <p:spPr>
          <a:xfrm>
            <a:off x="1487174" y="5302555"/>
            <a:ext cx="5249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kern="0">
                <a:solidFill>
                  <a:srgbClr val="002060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위험성평가 의무화 국가 확대</a:t>
            </a: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49C212EF-34D9-AFFF-0C90-10AFDD3967AD}"/>
              </a:ext>
            </a:extLst>
          </p:cNvPr>
          <p:cNvSpPr/>
          <p:nvPr/>
        </p:nvSpPr>
        <p:spPr>
          <a:xfrm>
            <a:off x="7340600" y="2173925"/>
            <a:ext cx="4155440" cy="2062847"/>
          </a:xfrm>
          <a:prstGeom prst="roundRect">
            <a:avLst>
              <a:gd name="adj" fmla="val 2226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/>
          </a:p>
        </p:txBody>
      </p:sp>
      <p:sp>
        <p:nvSpPr>
          <p:cNvPr id="12" name="사각형: 둥근 위쪽 모서리 11">
            <a:extLst>
              <a:ext uri="{FF2B5EF4-FFF2-40B4-BE49-F238E27FC236}">
                <a16:creationId xmlns:a16="http://schemas.microsoft.com/office/drawing/2014/main" id="{05E24892-D01E-77C6-F44A-713D8A4B4923}"/>
              </a:ext>
            </a:extLst>
          </p:cNvPr>
          <p:cNvSpPr/>
          <p:nvPr/>
        </p:nvSpPr>
        <p:spPr>
          <a:xfrm>
            <a:off x="7355840" y="1827997"/>
            <a:ext cx="4130972" cy="338553"/>
          </a:xfrm>
          <a:prstGeom prst="round2SameRect">
            <a:avLst>
              <a:gd name="adj1" fmla="val 34017"/>
              <a:gd name="adj2" fmla="val 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3B1832-3EBE-9A3D-4872-0CE23185A4CE}"/>
              </a:ext>
            </a:extLst>
          </p:cNvPr>
          <p:cNvSpPr txBox="1"/>
          <p:nvPr/>
        </p:nvSpPr>
        <p:spPr>
          <a:xfrm>
            <a:off x="7774210" y="1828274"/>
            <a:ext cx="328117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600" kern="0" spc="0" dirty="0">
                <a:solidFill>
                  <a:schemeClr val="bg1"/>
                </a:solidFill>
                <a:effectLst/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영국의 사고사망자 </a:t>
            </a:r>
            <a:r>
              <a:rPr lang="en-US" altLang="ko-KR" sz="1600" kern="0" spc="0" dirty="0">
                <a:solidFill>
                  <a:schemeClr val="bg1"/>
                </a:solidFill>
                <a:effectLst/>
                <a:latin typeface="KoPub돋움체 Bold" panose="00000800000000000000" pitchFamily="2" charset="-127"/>
                <a:ea typeface="KoPub돋움체 Bold" panose="00000800000000000000" pitchFamily="2" charset="-127"/>
              </a:rPr>
              <a:t>/ </a:t>
            </a:r>
            <a:r>
              <a:rPr lang="ko-KR" altLang="en-US" sz="1600" kern="0" spc="0" dirty="0" err="1">
                <a:solidFill>
                  <a:schemeClr val="bg1"/>
                </a:solidFill>
                <a:effectLst/>
                <a:latin typeface="KoPub돋움체 Bold" panose="00000800000000000000" pitchFamily="2" charset="-127"/>
                <a:ea typeface="KoPub돋움체 Bold" panose="00000800000000000000" pitchFamily="2" charset="-127"/>
              </a:rPr>
              <a:t>만인율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D4102D07-BDE9-5E3B-0602-791C6F96C1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798" y="2834565"/>
            <a:ext cx="3679510" cy="142689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D6B7A90-2AEA-C125-B3A5-6152E8E40EB4}"/>
              </a:ext>
            </a:extLst>
          </p:cNvPr>
          <p:cNvSpPr txBox="1"/>
          <p:nvPr/>
        </p:nvSpPr>
        <p:spPr>
          <a:xfrm>
            <a:off x="7862143" y="4480684"/>
            <a:ext cx="328117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600" kern="0" spc="0">
                <a:solidFill>
                  <a:schemeClr val="tx2">
                    <a:lumMod val="75000"/>
                  </a:schemeClr>
                </a:solidFill>
                <a:effectLst/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사고사망만인율</a:t>
            </a:r>
            <a:endParaRPr lang="ko-KR" alt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12F994-18B8-8DB1-63E8-3901FF68FED5}"/>
              </a:ext>
            </a:extLst>
          </p:cNvPr>
          <p:cNvSpPr txBox="1"/>
          <p:nvPr/>
        </p:nvSpPr>
        <p:spPr>
          <a:xfrm>
            <a:off x="7536172" y="5491795"/>
            <a:ext cx="997048" cy="346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-381000" algn="ctr" fontAlgn="base" latinLnBrk="1">
              <a:lnSpc>
                <a:spcPts val="21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altLang="ko-KR" sz="1500" kern="0" spc="0">
                <a:effectLst/>
                <a:latin typeface="+mj-ea"/>
                <a:ea typeface="+mj-ea"/>
              </a:rPr>
              <a:t>0.07</a:t>
            </a:r>
            <a:r>
              <a:rPr lang="en-US" altLang="ko-KR" sz="1100" kern="0" spc="0" dirty="0">
                <a:effectLst/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(</a:t>
            </a:r>
            <a:r>
              <a:rPr lang="en-US" altLang="ko-KR" sz="1100" kern="0" spc="0">
                <a:effectLst/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’18)</a:t>
            </a:r>
            <a:endParaRPr lang="ko-KR" altLang="en-US" sz="1100" kern="0" spc="0" dirty="0">
              <a:effectLst/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2651194-6CC5-01EC-D9F0-AF891EA3E259}"/>
              </a:ext>
            </a:extLst>
          </p:cNvPr>
          <p:cNvSpPr txBox="1"/>
          <p:nvPr/>
        </p:nvSpPr>
        <p:spPr>
          <a:xfrm>
            <a:off x="2794113" y="2038478"/>
            <a:ext cx="4783028" cy="1816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lnSpc>
                <a:spcPts val="28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2000" kern="0">
                <a:solidFill>
                  <a:srgbClr val="002060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60</a:t>
            </a:r>
            <a:r>
              <a:rPr lang="ko-KR" altLang="en-US" sz="2000" kern="0" dirty="0">
                <a:solidFill>
                  <a:srgbClr val="002060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년대 </a:t>
            </a:r>
            <a:r>
              <a:rPr lang="ko-KR" altLang="en-US" sz="2000" kern="0">
                <a:solidFill>
                  <a:srgbClr val="002060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해마다 </a:t>
            </a:r>
            <a:r>
              <a:rPr lang="en-US" altLang="ko-KR" sz="2000" kern="0" dirty="0">
                <a:solidFill>
                  <a:srgbClr val="002060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1</a:t>
            </a:r>
            <a:r>
              <a:rPr lang="ko-KR" altLang="en-US" sz="2000" kern="0" dirty="0">
                <a:solidFill>
                  <a:srgbClr val="002060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천명 </a:t>
            </a:r>
            <a:r>
              <a:rPr lang="ko-KR" altLang="en-US" sz="2000" kern="0">
                <a:solidFill>
                  <a:srgbClr val="002060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이상 사망</a:t>
            </a:r>
            <a:endParaRPr lang="en-US" altLang="ko-KR" sz="2000" kern="0" dirty="0">
              <a:solidFill>
                <a:srgbClr val="002060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  <a:p>
            <a:pPr marL="179388" indent="-179388">
              <a:lnSpc>
                <a:spcPts val="28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2000" kern="0">
                <a:solidFill>
                  <a:srgbClr val="002060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70</a:t>
            </a:r>
            <a:r>
              <a:rPr lang="ko-KR" altLang="en-US" sz="2000" kern="0" dirty="0">
                <a:solidFill>
                  <a:srgbClr val="002060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년대 </a:t>
            </a:r>
            <a:r>
              <a:rPr lang="ko-KR" altLang="en-US" sz="2000" kern="0" err="1">
                <a:solidFill>
                  <a:srgbClr val="002060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로벤스</a:t>
            </a:r>
            <a:r>
              <a:rPr lang="ko-KR" altLang="en-US" sz="2000" kern="0">
                <a:solidFill>
                  <a:srgbClr val="002060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 보고서</a:t>
            </a:r>
            <a:r>
              <a:rPr lang="en-US" altLang="ko-KR" sz="2000" kern="0" dirty="0">
                <a:solidFill>
                  <a:srgbClr val="002060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(</a:t>
            </a:r>
            <a:r>
              <a:rPr lang="en-US" altLang="ko-KR" sz="2000" kern="0">
                <a:solidFill>
                  <a:srgbClr val="002060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’72</a:t>
            </a:r>
            <a:r>
              <a:rPr lang="ko-KR" altLang="en-US" sz="2000" kern="0">
                <a:solidFill>
                  <a:srgbClr val="002060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년</a:t>
            </a:r>
            <a:r>
              <a:rPr lang="en-US" altLang="ko-KR" sz="2000" kern="0">
                <a:solidFill>
                  <a:srgbClr val="002060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) </a:t>
            </a:r>
            <a:r>
              <a:rPr lang="ko-KR" altLang="en-US" sz="2000" kern="0">
                <a:solidFill>
                  <a:srgbClr val="002060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기반으로</a:t>
            </a:r>
            <a:br>
              <a:rPr lang="en-US" altLang="ko-KR" sz="2000" kern="0">
                <a:solidFill>
                  <a:srgbClr val="002060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</a:br>
            <a:r>
              <a:rPr lang="ko-KR" altLang="en-US" sz="2000" kern="0">
                <a:solidFill>
                  <a:srgbClr val="002060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산업안전보건법 제정</a:t>
            </a:r>
            <a:r>
              <a:rPr lang="en-US" altLang="ko-KR" sz="2000" kern="0" dirty="0">
                <a:solidFill>
                  <a:srgbClr val="002060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(‘</a:t>
            </a:r>
            <a:r>
              <a:rPr lang="en-US" altLang="ko-KR" sz="2000" kern="0">
                <a:solidFill>
                  <a:srgbClr val="002060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74</a:t>
            </a:r>
            <a:r>
              <a:rPr lang="ko-KR" altLang="en-US" sz="2000" kern="0">
                <a:solidFill>
                  <a:srgbClr val="002060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년</a:t>
            </a:r>
            <a:r>
              <a:rPr lang="en-US" altLang="ko-KR" sz="2000" kern="0" dirty="0">
                <a:solidFill>
                  <a:srgbClr val="002060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)</a:t>
            </a:r>
          </a:p>
          <a:p>
            <a:pPr marL="179388" indent="-179388">
              <a:lnSpc>
                <a:spcPts val="28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2000" kern="0">
                <a:solidFill>
                  <a:srgbClr val="002060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’92</a:t>
            </a:r>
            <a:r>
              <a:rPr lang="ko-KR" altLang="en-US" sz="2000" kern="0" dirty="0">
                <a:solidFill>
                  <a:srgbClr val="002060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년 위험성평가 의무화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D96111-5F8F-2471-DB30-0F14B415E9E7}"/>
              </a:ext>
            </a:extLst>
          </p:cNvPr>
          <p:cNvSpPr txBox="1"/>
          <p:nvPr/>
        </p:nvSpPr>
        <p:spPr>
          <a:xfrm>
            <a:off x="1582191" y="5809907"/>
            <a:ext cx="5249381" cy="43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179388" indent="-179388">
              <a:lnSpc>
                <a:spcPts val="28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 sz="2000" kern="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</a:lstStyle>
          <a:p>
            <a:r>
              <a:rPr lang="ko-KR" altLang="en-US">
                <a:solidFill>
                  <a:srgbClr val="DC5530"/>
                </a:solidFill>
              </a:rPr>
              <a:t>독일</a:t>
            </a:r>
            <a:r>
              <a:rPr lang="en-US" altLang="ko-KR">
                <a:solidFill>
                  <a:srgbClr val="DC5530"/>
                </a:solidFill>
              </a:rPr>
              <a:t>(’96), </a:t>
            </a:r>
            <a:r>
              <a:rPr lang="ko-KR" altLang="en-US">
                <a:solidFill>
                  <a:srgbClr val="DC5530"/>
                </a:solidFill>
              </a:rPr>
              <a:t>싱가포르</a:t>
            </a:r>
            <a:r>
              <a:rPr lang="en-US" altLang="ko-KR">
                <a:solidFill>
                  <a:srgbClr val="DC5530"/>
                </a:solidFill>
              </a:rPr>
              <a:t>(’06), </a:t>
            </a:r>
            <a:r>
              <a:rPr lang="ko-KR" altLang="en-US">
                <a:solidFill>
                  <a:srgbClr val="DC5530"/>
                </a:solidFill>
              </a:rPr>
              <a:t>일본</a:t>
            </a:r>
            <a:r>
              <a:rPr lang="en-US" altLang="ko-KR">
                <a:solidFill>
                  <a:srgbClr val="DC5530"/>
                </a:solidFill>
              </a:rPr>
              <a:t>(’06) </a:t>
            </a:r>
            <a:r>
              <a:rPr lang="ko-KR" altLang="en-US">
                <a:solidFill>
                  <a:srgbClr val="DC5530"/>
                </a:solidFill>
              </a:rPr>
              <a:t>등</a:t>
            </a:r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30514EEE-05C8-E26D-675A-3C436281F2C4}"/>
              </a:ext>
            </a:extLst>
          </p:cNvPr>
          <p:cNvGrpSpPr/>
          <p:nvPr/>
        </p:nvGrpSpPr>
        <p:grpSpPr>
          <a:xfrm>
            <a:off x="1225559" y="4663115"/>
            <a:ext cx="261615" cy="217766"/>
            <a:chOff x="346869" y="1820387"/>
            <a:chExt cx="617538" cy="584675"/>
          </a:xfrm>
        </p:grpSpPr>
        <p:sp>
          <p:nvSpPr>
            <p:cNvPr id="34" name="Freeform 74">
              <a:extLst>
                <a:ext uri="{FF2B5EF4-FFF2-40B4-BE49-F238E27FC236}">
                  <a16:creationId xmlns:a16="http://schemas.microsoft.com/office/drawing/2014/main" id="{FFF21370-D7A4-ED37-4E64-02222D69116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46869" y="1868487"/>
              <a:ext cx="536575" cy="536575"/>
            </a:xfrm>
            <a:custGeom>
              <a:avLst/>
              <a:gdLst>
                <a:gd name="T0" fmla="*/ 167 w 676"/>
                <a:gd name="T1" fmla="*/ 0 h 676"/>
                <a:gd name="T2" fmla="*/ 158 w 676"/>
                <a:gd name="T3" fmla="*/ 0 h 676"/>
                <a:gd name="T4" fmla="*/ 508 w 676"/>
                <a:gd name="T5" fmla="*/ 73 h 676"/>
                <a:gd name="T6" fmla="*/ 527 w 676"/>
                <a:gd name="T7" fmla="*/ 74 h 676"/>
                <a:gd name="T8" fmla="*/ 562 w 676"/>
                <a:gd name="T9" fmla="*/ 89 h 676"/>
                <a:gd name="T10" fmla="*/ 586 w 676"/>
                <a:gd name="T11" fmla="*/ 114 h 676"/>
                <a:gd name="T12" fmla="*/ 601 w 676"/>
                <a:gd name="T13" fmla="*/ 149 h 676"/>
                <a:gd name="T14" fmla="*/ 603 w 676"/>
                <a:gd name="T15" fmla="*/ 508 h 676"/>
                <a:gd name="T16" fmla="*/ 601 w 676"/>
                <a:gd name="T17" fmla="*/ 527 h 676"/>
                <a:gd name="T18" fmla="*/ 586 w 676"/>
                <a:gd name="T19" fmla="*/ 560 h 676"/>
                <a:gd name="T20" fmla="*/ 562 w 676"/>
                <a:gd name="T21" fmla="*/ 587 h 676"/>
                <a:gd name="T22" fmla="*/ 527 w 676"/>
                <a:gd name="T23" fmla="*/ 601 h 676"/>
                <a:gd name="T24" fmla="*/ 167 w 676"/>
                <a:gd name="T25" fmla="*/ 603 h 676"/>
                <a:gd name="T26" fmla="*/ 149 w 676"/>
                <a:gd name="T27" fmla="*/ 601 h 676"/>
                <a:gd name="T28" fmla="*/ 115 w 676"/>
                <a:gd name="T29" fmla="*/ 587 h 676"/>
                <a:gd name="T30" fmla="*/ 89 w 676"/>
                <a:gd name="T31" fmla="*/ 560 h 676"/>
                <a:gd name="T32" fmla="*/ 76 w 676"/>
                <a:gd name="T33" fmla="*/ 527 h 676"/>
                <a:gd name="T34" fmla="*/ 74 w 676"/>
                <a:gd name="T35" fmla="*/ 408 h 676"/>
                <a:gd name="T36" fmla="*/ 0 w 676"/>
                <a:gd name="T37" fmla="*/ 508 h 676"/>
                <a:gd name="T38" fmla="*/ 2 w 676"/>
                <a:gd name="T39" fmla="*/ 525 h 676"/>
                <a:gd name="T40" fmla="*/ 7 w 676"/>
                <a:gd name="T41" fmla="*/ 557 h 676"/>
                <a:gd name="T42" fmla="*/ 20 w 676"/>
                <a:gd name="T43" fmla="*/ 588 h 676"/>
                <a:gd name="T44" fmla="*/ 39 w 676"/>
                <a:gd name="T45" fmla="*/ 614 h 676"/>
                <a:gd name="T46" fmla="*/ 61 w 676"/>
                <a:gd name="T47" fmla="*/ 637 h 676"/>
                <a:gd name="T48" fmla="*/ 89 w 676"/>
                <a:gd name="T49" fmla="*/ 655 h 676"/>
                <a:gd name="T50" fmla="*/ 119 w 676"/>
                <a:gd name="T51" fmla="*/ 668 h 676"/>
                <a:gd name="T52" fmla="*/ 151 w 676"/>
                <a:gd name="T53" fmla="*/ 674 h 676"/>
                <a:gd name="T54" fmla="*/ 508 w 676"/>
                <a:gd name="T55" fmla="*/ 676 h 676"/>
                <a:gd name="T56" fmla="*/ 525 w 676"/>
                <a:gd name="T57" fmla="*/ 674 h 676"/>
                <a:gd name="T58" fmla="*/ 558 w 676"/>
                <a:gd name="T59" fmla="*/ 668 h 676"/>
                <a:gd name="T60" fmla="*/ 588 w 676"/>
                <a:gd name="T61" fmla="*/ 655 h 676"/>
                <a:gd name="T62" fmla="*/ 616 w 676"/>
                <a:gd name="T63" fmla="*/ 637 h 676"/>
                <a:gd name="T64" fmla="*/ 638 w 676"/>
                <a:gd name="T65" fmla="*/ 614 h 676"/>
                <a:gd name="T66" fmla="*/ 655 w 676"/>
                <a:gd name="T67" fmla="*/ 588 h 676"/>
                <a:gd name="T68" fmla="*/ 668 w 676"/>
                <a:gd name="T69" fmla="*/ 557 h 676"/>
                <a:gd name="T70" fmla="*/ 676 w 676"/>
                <a:gd name="T71" fmla="*/ 525 h 676"/>
                <a:gd name="T72" fmla="*/ 676 w 676"/>
                <a:gd name="T73" fmla="*/ 168 h 676"/>
                <a:gd name="T74" fmla="*/ 676 w 676"/>
                <a:gd name="T75" fmla="*/ 151 h 676"/>
                <a:gd name="T76" fmla="*/ 668 w 676"/>
                <a:gd name="T77" fmla="*/ 117 h 676"/>
                <a:gd name="T78" fmla="*/ 655 w 676"/>
                <a:gd name="T79" fmla="*/ 87 h 676"/>
                <a:gd name="T80" fmla="*/ 638 w 676"/>
                <a:gd name="T81" fmla="*/ 61 h 676"/>
                <a:gd name="T82" fmla="*/ 616 w 676"/>
                <a:gd name="T83" fmla="*/ 37 h 676"/>
                <a:gd name="T84" fmla="*/ 588 w 676"/>
                <a:gd name="T85" fmla="*/ 20 h 676"/>
                <a:gd name="T86" fmla="*/ 558 w 676"/>
                <a:gd name="T87" fmla="*/ 7 h 676"/>
                <a:gd name="T88" fmla="*/ 525 w 676"/>
                <a:gd name="T89" fmla="*/ 0 h 676"/>
                <a:gd name="T90" fmla="*/ 508 w 676"/>
                <a:gd name="T91" fmla="*/ 0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76" h="676">
                  <a:moveTo>
                    <a:pt x="508" y="0"/>
                  </a:moveTo>
                  <a:lnTo>
                    <a:pt x="167" y="0"/>
                  </a:lnTo>
                  <a:lnTo>
                    <a:pt x="167" y="0"/>
                  </a:lnTo>
                  <a:lnTo>
                    <a:pt x="158" y="0"/>
                  </a:lnTo>
                  <a:lnTo>
                    <a:pt x="197" y="73"/>
                  </a:lnTo>
                  <a:lnTo>
                    <a:pt x="508" y="73"/>
                  </a:lnTo>
                  <a:lnTo>
                    <a:pt x="508" y="73"/>
                  </a:lnTo>
                  <a:lnTo>
                    <a:pt x="527" y="74"/>
                  </a:lnTo>
                  <a:lnTo>
                    <a:pt x="545" y="80"/>
                  </a:lnTo>
                  <a:lnTo>
                    <a:pt x="562" y="89"/>
                  </a:lnTo>
                  <a:lnTo>
                    <a:pt x="575" y="101"/>
                  </a:lnTo>
                  <a:lnTo>
                    <a:pt x="586" y="114"/>
                  </a:lnTo>
                  <a:lnTo>
                    <a:pt x="596" y="130"/>
                  </a:lnTo>
                  <a:lnTo>
                    <a:pt x="601" y="149"/>
                  </a:lnTo>
                  <a:lnTo>
                    <a:pt x="603" y="168"/>
                  </a:lnTo>
                  <a:lnTo>
                    <a:pt x="603" y="508"/>
                  </a:lnTo>
                  <a:lnTo>
                    <a:pt x="603" y="508"/>
                  </a:lnTo>
                  <a:lnTo>
                    <a:pt x="601" y="527"/>
                  </a:lnTo>
                  <a:lnTo>
                    <a:pt x="596" y="544"/>
                  </a:lnTo>
                  <a:lnTo>
                    <a:pt x="586" y="560"/>
                  </a:lnTo>
                  <a:lnTo>
                    <a:pt x="575" y="575"/>
                  </a:lnTo>
                  <a:lnTo>
                    <a:pt x="562" y="587"/>
                  </a:lnTo>
                  <a:lnTo>
                    <a:pt x="545" y="596"/>
                  </a:lnTo>
                  <a:lnTo>
                    <a:pt x="527" y="601"/>
                  </a:lnTo>
                  <a:lnTo>
                    <a:pt x="508" y="603"/>
                  </a:lnTo>
                  <a:lnTo>
                    <a:pt x="167" y="603"/>
                  </a:lnTo>
                  <a:lnTo>
                    <a:pt x="167" y="603"/>
                  </a:lnTo>
                  <a:lnTo>
                    <a:pt x="149" y="601"/>
                  </a:lnTo>
                  <a:lnTo>
                    <a:pt x="132" y="596"/>
                  </a:lnTo>
                  <a:lnTo>
                    <a:pt x="115" y="587"/>
                  </a:lnTo>
                  <a:lnTo>
                    <a:pt x="100" y="575"/>
                  </a:lnTo>
                  <a:lnTo>
                    <a:pt x="89" y="560"/>
                  </a:lnTo>
                  <a:lnTo>
                    <a:pt x="82" y="544"/>
                  </a:lnTo>
                  <a:lnTo>
                    <a:pt x="76" y="527"/>
                  </a:lnTo>
                  <a:lnTo>
                    <a:pt x="74" y="508"/>
                  </a:lnTo>
                  <a:lnTo>
                    <a:pt x="74" y="408"/>
                  </a:lnTo>
                  <a:lnTo>
                    <a:pt x="0" y="330"/>
                  </a:lnTo>
                  <a:lnTo>
                    <a:pt x="0" y="508"/>
                  </a:lnTo>
                  <a:lnTo>
                    <a:pt x="0" y="508"/>
                  </a:lnTo>
                  <a:lnTo>
                    <a:pt x="2" y="525"/>
                  </a:lnTo>
                  <a:lnTo>
                    <a:pt x="3" y="542"/>
                  </a:lnTo>
                  <a:lnTo>
                    <a:pt x="7" y="557"/>
                  </a:lnTo>
                  <a:lnTo>
                    <a:pt x="13" y="573"/>
                  </a:lnTo>
                  <a:lnTo>
                    <a:pt x="20" y="588"/>
                  </a:lnTo>
                  <a:lnTo>
                    <a:pt x="30" y="601"/>
                  </a:lnTo>
                  <a:lnTo>
                    <a:pt x="39" y="614"/>
                  </a:lnTo>
                  <a:lnTo>
                    <a:pt x="50" y="626"/>
                  </a:lnTo>
                  <a:lnTo>
                    <a:pt x="61" y="637"/>
                  </a:lnTo>
                  <a:lnTo>
                    <a:pt x="74" y="646"/>
                  </a:lnTo>
                  <a:lnTo>
                    <a:pt x="89" y="655"/>
                  </a:lnTo>
                  <a:lnTo>
                    <a:pt x="102" y="663"/>
                  </a:lnTo>
                  <a:lnTo>
                    <a:pt x="119" y="668"/>
                  </a:lnTo>
                  <a:lnTo>
                    <a:pt x="134" y="672"/>
                  </a:lnTo>
                  <a:lnTo>
                    <a:pt x="151" y="674"/>
                  </a:lnTo>
                  <a:lnTo>
                    <a:pt x="167" y="676"/>
                  </a:lnTo>
                  <a:lnTo>
                    <a:pt x="508" y="676"/>
                  </a:lnTo>
                  <a:lnTo>
                    <a:pt x="508" y="676"/>
                  </a:lnTo>
                  <a:lnTo>
                    <a:pt x="525" y="674"/>
                  </a:lnTo>
                  <a:lnTo>
                    <a:pt x="542" y="672"/>
                  </a:lnTo>
                  <a:lnTo>
                    <a:pt x="558" y="668"/>
                  </a:lnTo>
                  <a:lnTo>
                    <a:pt x="573" y="663"/>
                  </a:lnTo>
                  <a:lnTo>
                    <a:pt x="588" y="655"/>
                  </a:lnTo>
                  <a:lnTo>
                    <a:pt x="603" y="646"/>
                  </a:lnTo>
                  <a:lnTo>
                    <a:pt x="616" y="637"/>
                  </a:lnTo>
                  <a:lnTo>
                    <a:pt x="627" y="626"/>
                  </a:lnTo>
                  <a:lnTo>
                    <a:pt x="638" y="614"/>
                  </a:lnTo>
                  <a:lnTo>
                    <a:pt x="648" y="601"/>
                  </a:lnTo>
                  <a:lnTo>
                    <a:pt x="655" y="588"/>
                  </a:lnTo>
                  <a:lnTo>
                    <a:pt x="663" y="573"/>
                  </a:lnTo>
                  <a:lnTo>
                    <a:pt x="668" y="557"/>
                  </a:lnTo>
                  <a:lnTo>
                    <a:pt x="674" y="542"/>
                  </a:lnTo>
                  <a:lnTo>
                    <a:pt x="676" y="525"/>
                  </a:lnTo>
                  <a:lnTo>
                    <a:pt x="676" y="508"/>
                  </a:lnTo>
                  <a:lnTo>
                    <a:pt x="676" y="168"/>
                  </a:lnTo>
                  <a:lnTo>
                    <a:pt x="676" y="168"/>
                  </a:lnTo>
                  <a:lnTo>
                    <a:pt x="676" y="151"/>
                  </a:lnTo>
                  <a:lnTo>
                    <a:pt x="674" y="134"/>
                  </a:lnTo>
                  <a:lnTo>
                    <a:pt x="668" y="117"/>
                  </a:lnTo>
                  <a:lnTo>
                    <a:pt x="663" y="102"/>
                  </a:lnTo>
                  <a:lnTo>
                    <a:pt x="655" y="87"/>
                  </a:lnTo>
                  <a:lnTo>
                    <a:pt x="648" y="74"/>
                  </a:lnTo>
                  <a:lnTo>
                    <a:pt x="638" y="61"/>
                  </a:lnTo>
                  <a:lnTo>
                    <a:pt x="627" y="48"/>
                  </a:lnTo>
                  <a:lnTo>
                    <a:pt x="616" y="37"/>
                  </a:lnTo>
                  <a:lnTo>
                    <a:pt x="603" y="28"/>
                  </a:lnTo>
                  <a:lnTo>
                    <a:pt x="588" y="20"/>
                  </a:lnTo>
                  <a:lnTo>
                    <a:pt x="573" y="13"/>
                  </a:lnTo>
                  <a:lnTo>
                    <a:pt x="558" y="7"/>
                  </a:lnTo>
                  <a:lnTo>
                    <a:pt x="542" y="4"/>
                  </a:lnTo>
                  <a:lnTo>
                    <a:pt x="525" y="0"/>
                  </a:lnTo>
                  <a:lnTo>
                    <a:pt x="508" y="0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242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091F2A5E-D931-F03A-F6A7-9A6929B8A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181" y="1820387"/>
              <a:ext cx="530226" cy="447675"/>
            </a:xfrm>
            <a:custGeom>
              <a:avLst/>
              <a:gdLst>
                <a:gd name="T0" fmla="*/ 666 w 668"/>
                <a:gd name="T1" fmla="*/ 13 h 564"/>
                <a:gd name="T2" fmla="*/ 657 w 668"/>
                <a:gd name="T3" fmla="*/ 4 h 564"/>
                <a:gd name="T4" fmla="*/ 640 w 668"/>
                <a:gd name="T5" fmla="*/ 0 h 564"/>
                <a:gd name="T6" fmla="*/ 631 w 668"/>
                <a:gd name="T7" fmla="*/ 0 h 564"/>
                <a:gd name="T8" fmla="*/ 597 w 668"/>
                <a:gd name="T9" fmla="*/ 9 h 564"/>
                <a:gd name="T10" fmla="*/ 577 w 668"/>
                <a:gd name="T11" fmla="*/ 22 h 564"/>
                <a:gd name="T12" fmla="*/ 556 w 668"/>
                <a:gd name="T13" fmla="*/ 39 h 564"/>
                <a:gd name="T14" fmla="*/ 493 w 668"/>
                <a:gd name="T15" fmla="*/ 114 h 564"/>
                <a:gd name="T16" fmla="*/ 445 w 668"/>
                <a:gd name="T17" fmla="*/ 179 h 564"/>
                <a:gd name="T18" fmla="*/ 305 w 668"/>
                <a:gd name="T19" fmla="*/ 386 h 564"/>
                <a:gd name="T20" fmla="*/ 286 w 668"/>
                <a:gd name="T21" fmla="*/ 413 h 564"/>
                <a:gd name="T22" fmla="*/ 251 w 668"/>
                <a:gd name="T23" fmla="*/ 363 h 564"/>
                <a:gd name="T24" fmla="*/ 208 w 668"/>
                <a:gd name="T25" fmla="*/ 315 h 564"/>
                <a:gd name="T26" fmla="*/ 171 w 668"/>
                <a:gd name="T27" fmla="*/ 287 h 564"/>
                <a:gd name="T28" fmla="*/ 143 w 668"/>
                <a:gd name="T29" fmla="*/ 272 h 564"/>
                <a:gd name="T30" fmla="*/ 113 w 668"/>
                <a:gd name="T31" fmla="*/ 265 h 564"/>
                <a:gd name="T32" fmla="*/ 98 w 668"/>
                <a:gd name="T33" fmla="*/ 261 h 564"/>
                <a:gd name="T34" fmla="*/ 65 w 668"/>
                <a:gd name="T35" fmla="*/ 266 h 564"/>
                <a:gd name="T36" fmla="*/ 33 w 668"/>
                <a:gd name="T37" fmla="*/ 281 h 564"/>
                <a:gd name="T38" fmla="*/ 9 w 668"/>
                <a:gd name="T39" fmla="*/ 304 h 564"/>
                <a:gd name="T40" fmla="*/ 0 w 668"/>
                <a:gd name="T41" fmla="*/ 324 h 564"/>
                <a:gd name="T42" fmla="*/ 0 w 668"/>
                <a:gd name="T43" fmla="*/ 332 h 564"/>
                <a:gd name="T44" fmla="*/ 11 w 668"/>
                <a:gd name="T45" fmla="*/ 343 h 564"/>
                <a:gd name="T46" fmla="*/ 20 w 668"/>
                <a:gd name="T47" fmla="*/ 345 h 564"/>
                <a:gd name="T48" fmla="*/ 54 w 668"/>
                <a:gd name="T49" fmla="*/ 354 h 564"/>
                <a:gd name="T50" fmla="*/ 85 w 668"/>
                <a:gd name="T51" fmla="*/ 374 h 564"/>
                <a:gd name="T52" fmla="*/ 115 w 668"/>
                <a:gd name="T53" fmla="*/ 402 h 564"/>
                <a:gd name="T54" fmla="*/ 165 w 668"/>
                <a:gd name="T55" fmla="*/ 467 h 564"/>
                <a:gd name="T56" fmla="*/ 218 w 668"/>
                <a:gd name="T57" fmla="*/ 553 h 564"/>
                <a:gd name="T58" fmla="*/ 219 w 668"/>
                <a:gd name="T59" fmla="*/ 557 h 564"/>
                <a:gd name="T60" fmla="*/ 232 w 668"/>
                <a:gd name="T61" fmla="*/ 564 h 564"/>
                <a:gd name="T62" fmla="*/ 242 w 668"/>
                <a:gd name="T63" fmla="*/ 564 h 564"/>
                <a:gd name="T64" fmla="*/ 266 w 668"/>
                <a:gd name="T65" fmla="*/ 561 h 564"/>
                <a:gd name="T66" fmla="*/ 294 w 668"/>
                <a:gd name="T67" fmla="*/ 549 h 564"/>
                <a:gd name="T68" fmla="*/ 318 w 668"/>
                <a:gd name="T69" fmla="*/ 533 h 564"/>
                <a:gd name="T70" fmla="*/ 333 w 668"/>
                <a:gd name="T71" fmla="*/ 516 h 564"/>
                <a:gd name="T72" fmla="*/ 350 w 668"/>
                <a:gd name="T73" fmla="*/ 482 h 564"/>
                <a:gd name="T74" fmla="*/ 415 w 668"/>
                <a:gd name="T75" fmla="*/ 378 h 564"/>
                <a:gd name="T76" fmla="*/ 506 w 668"/>
                <a:gd name="T77" fmla="*/ 240 h 564"/>
                <a:gd name="T78" fmla="*/ 607 w 668"/>
                <a:gd name="T79" fmla="*/ 104 h 564"/>
                <a:gd name="T80" fmla="*/ 657 w 668"/>
                <a:gd name="T81" fmla="*/ 45 h 564"/>
                <a:gd name="T82" fmla="*/ 666 w 668"/>
                <a:gd name="T83" fmla="*/ 28 h 564"/>
                <a:gd name="T84" fmla="*/ 666 w 668"/>
                <a:gd name="T85" fmla="*/ 13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68" h="564">
                  <a:moveTo>
                    <a:pt x="666" y="13"/>
                  </a:moveTo>
                  <a:lnTo>
                    <a:pt x="666" y="13"/>
                  </a:lnTo>
                  <a:lnTo>
                    <a:pt x="663" y="9"/>
                  </a:lnTo>
                  <a:lnTo>
                    <a:pt x="657" y="4"/>
                  </a:lnTo>
                  <a:lnTo>
                    <a:pt x="650" y="2"/>
                  </a:lnTo>
                  <a:lnTo>
                    <a:pt x="640" y="0"/>
                  </a:lnTo>
                  <a:lnTo>
                    <a:pt x="640" y="0"/>
                  </a:lnTo>
                  <a:lnTo>
                    <a:pt x="631" y="0"/>
                  </a:lnTo>
                  <a:lnTo>
                    <a:pt x="620" y="2"/>
                  </a:lnTo>
                  <a:lnTo>
                    <a:pt x="597" y="9"/>
                  </a:lnTo>
                  <a:lnTo>
                    <a:pt x="586" y="15"/>
                  </a:lnTo>
                  <a:lnTo>
                    <a:pt x="577" y="22"/>
                  </a:lnTo>
                  <a:lnTo>
                    <a:pt x="566" y="30"/>
                  </a:lnTo>
                  <a:lnTo>
                    <a:pt x="556" y="39"/>
                  </a:lnTo>
                  <a:lnTo>
                    <a:pt x="556" y="39"/>
                  </a:lnTo>
                  <a:lnTo>
                    <a:pt x="493" y="114"/>
                  </a:lnTo>
                  <a:lnTo>
                    <a:pt x="469" y="145"/>
                  </a:lnTo>
                  <a:lnTo>
                    <a:pt x="445" y="179"/>
                  </a:lnTo>
                  <a:lnTo>
                    <a:pt x="387" y="259"/>
                  </a:lnTo>
                  <a:lnTo>
                    <a:pt x="305" y="386"/>
                  </a:lnTo>
                  <a:lnTo>
                    <a:pt x="286" y="413"/>
                  </a:lnTo>
                  <a:lnTo>
                    <a:pt x="286" y="413"/>
                  </a:lnTo>
                  <a:lnTo>
                    <a:pt x="270" y="387"/>
                  </a:lnTo>
                  <a:lnTo>
                    <a:pt x="251" y="363"/>
                  </a:lnTo>
                  <a:lnTo>
                    <a:pt x="231" y="339"/>
                  </a:lnTo>
                  <a:lnTo>
                    <a:pt x="208" y="315"/>
                  </a:lnTo>
                  <a:lnTo>
                    <a:pt x="184" y="296"/>
                  </a:lnTo>
                  <a:lnTo>
                    <a:pt x="171" y="287"/>
                  </a:lnTo>
                  <a:lnTo>
                    <a:pt x="156" y="279"/>
                  </a:lnTo>
                  <a:lnTo>
                    <a:pt x="143" y="272"/>
                  </a:lnTo>
                  <a:lnTo>
                    <a:pt x="128" y="268"/>
                  </a:lnTo>
                  <a:lnTo>
                    <a:pt x="113" y="265"/>
                  </a:lnTo>
                  <a:lnTo>
                    <a:pt x="98" y="261"/>
                  </a:lnTo>
                  <a:lnTo>
                    <a:pt x="98" y="261"/>
                  </a:lnTo>
                  <a:lnTo>
                    <a:pt x="82" y="263"/>
                  </a:lnTo>
                  <a:lnTo>
                    <a:pt x="65" y="266"/>
                  </a:lnTo>
                  <a:lnTo>
                    <a:pt x="48" y="274"/>
                  </a:lnTo>
                  <a:lnTo>
                    <a:pt x="33" y="281"/>
                  </a:lnTo>
                  <a:lnTo>
                    <a:pt x="20" y="292"/>
                  </a:lnTo>
                  <a:lnTo>
                    <a:pt x="9" y="304"/>
                  </a:lnTo>
                  <a:lnTo>
                    <a:pt x="2" y="315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0" y="332"/>
                  </a:lnTo>
                  <a:lnTo>
                    <a:pt x="3" y="337"/>
                  </a:lnTo>
                  <a:lnTo>
                    <a:pt x="11" y="343"/>
                  </a:lnTo>
                  <a:lnTo>
                    <a:pt x="20" y="345"/>
                  </a:lnTo>
                  <a:lnTo>
                    <a:pt x="20" y="345"/>
                  </a:lnTo>
                  <a:lnTo>
                    <a:pt x="37" y="348"/>
                  </a:lnTo>
                  <a:lnTo>
                    <a:pt x="54" y="354"/>
                  </a:lnTo>
                  <a:lnTo>
                    <a:pt x="69" y="363"/>
                  </a:lnTo>
                  <a:lnTo>
                    <a:pt x="85" y="374"/>
                  </a:lnTo>
                  <a:lnTo>
                    <a:pt x="100" y="387"/>
                  </a:lnTo>
                  <a:lnTo>
                    <a:pt x="115" y="402"/>
                  </a:lnTo>
                  <a:lnTo>
                    <a:pt x="141" y="434"/>
                  </a:lnTo>
                  <a:lnTo>
                    <a:pt x="165" y="467"/>
                  </a:lnTo>
                  <a:lnTo>
                    <a:pt x="188" y="501"/>
                  </a:lnTo>
                  <a:lnTo>
                    <a:pt x="218" y="553"/>
                  </a:lnTo>
                  <a:lnTo>
                    <a:pt x="218" y="553"/>
                  </a:lnTo>
                  <a:lnTo>
                    <a:pt x="219" y="557"/>
                  </a:lnTo>
                  <a:lnTo>
                    <a:pt x="225" y="561"/>
                  </a:lnTo>
                  <a:lnTo>
                    <a:pt x="232" y="564"/>
                  </a:lnTo>
                  <a:lnTo>
                    <a:pt x="242" y="564"/>
                  </a:lnTo>
                  <a:lnTo>
                    <a:pt x="242" y="564"/>
                  </a:lnTo>
                  <a:lnTo>
                    <a:pt x="253" y="564"/>
                  </a:lnTo>
                  <a:lnTo>
                    <a:pt x="266" y="561"/>
                  </a:lnTo>
                  <a:lnTo>
                    <a:pt x="279" y="555"/>
                  </a:lnTo>
                  <a:lnTo>
                    <a:pt x="294" y="549"/>
                  </a:lnTo>
                  <a:lnTo>
                    <a:pt x="305" y="542"/>
                  </a:lnTo>
                  <a:lnTo>
                    <a:pt x="318" y="533"/>
                  </a:lnTo>
                  <a:lnTo>
                    <a:pt x="326" y="523"/>
                  </a:lnTo>
                  <a:lnTo>
                    <a:pt x="333" y="516"/>
                  </a:lnTo>
                  <a:lnTo>
                    <a:pt x="333" y="516"/>
                  </a:lnTo>
                  <a:lnTo>
                    <a:pt x="350" y="482"/>
                  </a:lnTo>
                  <a:lnTo>
                    <a:pt x="378" y="436"/>
                  </a:lnTo>
                  <a:lnTo>
                    <a:pt x="415" y="378"/>
                  </a:lnTo>
                  <a:lnTo>
                    <a:pt x="458" y="311"/>
                  </a:lnTo>
                  <a:lnTo>
                    <a:pt x="506" y="240"/>
                  </a:lnTo>
                  <a:lnTo>
                    <a:pt x="556" y="171"/>
                  </a:lnTo>
                  <a:lnTo>
                    <a:pt x="607" y="104"/>
                  </a:lnTo>
                  <a:lnTo>
                    <a:pt x="657" y="45"/>
                  </a:lnTo>
                  <a:lnTo>
                    <a:pt x="657" y="45"/>
                  </a:lnTo>
                  <a:lnTo>
                    <a:pt x="663" y="35"/>
                  </a:lnTo>
                  <a:lnTo>
                    <a:pt x="666" y="28"/>
                  </a:lnTo>
                  <a:lnTo>
                    <a:pt x="668" y="21"/>
                  </a:lnTo>
                  <a:lnTo>
                    <a:pt x="666" y="13"/>
                  </a:lnTo>
                  <a:lnTo>
                    <a:pt x="666" y="13"/>
                  </a:lnTo>
                  <a:close/>
                </a:path>
              </a:pathLst>
            </a:custGeom>
            <a:solidFill>
              <a:srgbClr val="2B72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</p:txBody>
        </p: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0AC46589-AAF6-2C40-0EA5-2800DFDA6A24}"/>
              </a:ext>
            </a:extLst>
          </p:cNvPr>
          <p:cNvGrpSpPr/>
          <p:nvPr/>
        </p:nvGrpSpPr>
        <p:grpSpPr>
          <a:xfrm>
            <a:off x="1225559" y="5442169"/>
            <a:ext cx="261615" cy="217766"/>
            <a:chOff x="346869" y="1820387"/>
            <a:chExt cx="617538" cy="584675"/>
          </a:xfrm>
        </p:grpSpPr>
        <p:sp>
          <p:nvSpPr>
            <p:cNvPr id="37" name="Freeform 74">
              <a:extLst>
                <a:ext uri="{FF2B5EF4-FFF2-40B4-BE49-F238E27FC236}">
                  <a16:creationId xmlns:a16="http://schemas.microsoft.com/office/drawing/2014/main" id="{6E9CAB92-ED17-BC0E-908D-5172654CCF6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46869" y="1868487"/>
              <a:ext cx="536575" cy="536575"/>
            </a:xfrm>
            <a:custGeom>
              <a:avLst/>
              <a:gdLst>
                <a:gd name="T0" fmla="*/ 167 w 676"/>
                <a:gd name="T1" fmla="*/ 0 h 676"/>
                <a:gd name="T2" fmla="*/ 158 w 676"/>
                <a:gd name="T3" fmla="*/ 0 h 676"/>
                <a:gd name="T4" fmla="*/ 508 w 676"/>
                <a:gd name="T5" fmla="*/ 73 h 676"/>
                <a:gd name="T6" fmla="*/ 527 w 676"/>
                <a:gd name="T7" fmla="*/ 74 h 676"/>
                <a:gd name="T8" fmla="*/ 562 w 676"/>
                <a:gd name="T9" fmla="*/ 89 h 676"/>
                <a:gd name="T10" fmla="*/ 586 w 676"/>
                <a:gd name="T11" fmla="*/ 114 h 676"/>
                <a:gd name="T12" fmla="*/ 601 w 676"/>
                <a:gd name="T13" fmla="*/ 149 h 676"/>
                <a:gd name="T14" fmla="*/ 603 w 676"/>
                <a:gd name="T15" fmla="*/ 508 h 676"/>
                <a:gd name="T16" fmla="*/ 601 w 676"/>
                <a:gd name="T17" fmla="*/ 527 h 676"/>
                <a:gd name="T18" fmla="*/ 586 w 676"/>
                <a:gd name="T19" fmla="*/ 560 h 676"/>
                <a:gd name="T20" fmla="*/ 562 w 676"/>
                <a:gd name="T21" fmla="*/ 587 h 676"/>
                <a:gd name="T22" fmla="*/ 527 w 676"/>
                <a:gd name="T23" fmla="*/ 601 h 676"/>
                <a:gd name="T24" fmla="*/ 167 w 676"/>
                <a:gd name="T25" fmla="*/ 603 h 676"/>
                <a:gd name="T26" fmla="*/ 149 w 676"/>
                <a:gd name="T27" fmla="*/ 601 h 676"/>
                <a:gd name="T28" fmla="*/ 115 w 676"/>
                <a:gd name="T29" fmla="*/ 587 h 676"/>
                <a:gd name="T30" fmla="*/ 89 w 676"/>
                <a:gd name="T31" fmla="*/ 560 h 676"/>
                <a:gd name="T32" fmla="*/ 76 w 676"/>
                <a:gd name="T33" fmla="*/ 527 h 676"/>
                <a:gd name="T34" fmla="*/ 74 w 676"/>
                <a:gd name="T35" fmla="*/ 408 h 676"/>
                <a:gd name="T36" fmla="*/ 0 w 676"/>
                <a:gd name="T37" fmla="*/ 508 h 676"/>
                <a:gd name="T38" fmla="*/ 2 w 676"/>
                <a:gd name="T39" fmla="*/ 525 h 676"/>
                <a:gd name="T40" fmla="*/ 7 w 676"/>
                <a:gd name="T41" fmla="*/ 557 h 676"/>
                <a:gd name="T42" fmla="*/ 20 w 676"/>
                <a:gd name="T43" fmla="*/ 588 h 676"/>
                <a:gd name="T44" fmla="*/ 39 w 676"/>
                <a:gd name="T45" fmla="*/ 614 h 676"/>
                <a:gd name="T46" fmla="*/ 61 w 676"/>
                <a:gd name="T47" fmla="*/ 637 h 676"/>
                <a:gd name="T48" fmla="*/ 89 w 676"/>
                <a:gd name="T49" fmla="*/ 655 h 676"/>
                <a:gd name="T50" fmla="*/ 119 w 676"/>
                <a:gd name="T51" fmla="*/ 668 h 676"/>
                <a:gd name="T52" fmla="*/ 151 w 676"/>
                <a:gd name="T53" fmla="*/ 674 h 676"/>
                <a:gd name="T54" fmla="*/ 508 w 676"/>
                <a:gd name="T55" fmla="*/ 676 h 676"/>
                <a:gd name="T56" fmla="*/ 525 w 676"/>
                <a:gd name="T57" fmla="*/ 674 h 676"/>
                <a:gd name="T58" fmla="*/ 558 w 676"/>
                <a:gd name="T59" fmla="*/ 668 h 676"/>
                <a:gd name="T60" fmla="*/ 588 w 676"/>
                <a:gd name="T61" fmla="*/ 655 h 676"/>
                <a:gd name="T62" fmla="*/ 616 w 676"/>
                <a:gd name="T63" fmla="*/ 637 h 676"/>
                <a:gd name="T64" fmla="*/ 638 w 676"/>
                <a:gd name="T65" fmla="*/ 614 h 676"/>
                <a:gd name="T66" fmla="*/ 655 w 676"/>
                <a:gd name="T67" fmla="*/ 588 h 676"/>
                <a:gd name="T68" fmla="*/ 668 w 676"/>
                <a:gd name="T69" fmla="*/ 557 h 676"/>
                <a:gd name="T70" fmla="*/ 676 w 676"/>
                <a:gd name="T71" fmla="*/ 525 h 676"/>
                <a:gd name="T72" fmla="*/ 676 w 676"/>
                <a:gd name="T73" fmla="*/ 168 h 676"/>
                <a:gd name="T74" fmla="*/ 676 w 676"/>
                <a:gd name="T75" fmla="*/ 151 h 676"/>
                <a:gd name="T76" fmla="*/ 668 w 676"/>
                <a:gd name="T77" fmla="*/ 117 h 676"/>
                <a:gd name="T78" fmla="*/ 655 w 676"/>
                <a:gd name="T79" fmla="*/ 87 h 676"/>
                <a:gd name="T80" fmla="*/ 638 w 676"/>
                <a:gd name="T81" fmla="*/ 61 h 676"/>
                <a:gd name="T82" fmla="*/ 616 w 676"/>
                <a:gd name="T83" fmla="*/ 37 h 676"/>
                <a:gd name="T84" fmla="*/ 588 w 676"/>
                <a:gd name="T85" fmla="*/ 20 h 676"/>
                <a:gd name="T86" fmla="*/ 558 w 676"/>
                <a:gd name="T87" fmla="*/ 7 h 676"/>
                <a:gd name="T88" fmla="*/ 525 w 676"/>
                <a:gd name="T89" fmla="*/ 0 h 676"/>
                <a:gd name="T90" fmla="*/ 508 w 676"/>
                <a:gd name="T91" fmla="*/ 0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76" h="676">
                  <a:moveTo>
                    <a:pt x="508" y="0"/>
                  </a:moveTo>
                  <a:lnTo>
                    <a:pt x="167" y="0"/>
                  </a:lnTo>
                  <a:lnTo>
                    <a:pt x="167" y="0"/>
                  </a:lnTo>
                  <a:lnTo>
                    <a:pt x="158" y="0"/>
                  </a:lnTo>
                  <a:lnTo>
                    <a:pt x="197" y="73"/>
                  </a:lnTo>
                  <a:lnTo>
                    <a:pt x="508" y="73"/>
                  </a:lnTo>
                  <a:lnTo>
                    <a:pt x="508" y="73"/>
                  </a:lnTo>
                  <a:lnTo>
                    <a:pt x="527" y="74"/>
                  </a:lnTo>
                  <a:lnTo>
                    <a:pt x="545" y="80"/>
                  </a:lnTo>
                  <a:lnTo>
                    <a:pt x="562" y="89"/>
                  </a:lnTo>
                  <a:lnTo>
                    <a:pt x="575" y="101"/>
                  </a:lnTo>
                  <a:lnTo>
                    <a:pt x="586" y="114"/>
                  </a:lnTo>
                  <a:lnTo>
                    <a:pt x="596" y="130"/>
                  </a:lnTo>
                  <a:lnTo>
                    <a:pt x="601" y="149"/>
                  </a:lnTo>
                  <a:lnTo>
                    <a:pt x="603" y="168"/>
                  </a:lnTo>
                  <a:lnTo>
                    <a:pt x="603" y="508"/>
                  </a:lnTo>
                  <a:lnTo>
                    <a:pt x="603" y="508"/>
                  </a:lnTo>
                  <a:lnTo>
                    <a:pt x="601" y="527"/>
                  </a:lnTo>
                  <a:lnTo>
                    <a:pt x="596" y="544"/>
                  </a:lnTo>
                  <a:lnTo>
                    <a:pt x="586" y="560"/>
                  </a:lnTo>
                  <a:lnTo>
                    <a:pt x="575" y="575"/>
                  </a:lnTo>
                  <a:lnTo>
                    <a:pt x="562" y="587"/>
                  </a:lnTo>
                  <a:lnTo>
                    <a:pt x="545" y="596"/>
                  </a:lnTo>
                  <a:lnTo>
                    <a:pt x="527" y="601"/>
                  </a:lnTo>
                  <a:lnTo>
                    <a:pt x="508" y="603"/>
                  </a:lnTo>
                  <a:lnTo>
                    <a:pt x="167" y="603"/>
                  </a:lnTo>
                  <a:lnTo>
                    <a:pt x="167" y="603"/>
                  </a:lnTo>
                  <a:lnTo>
                    <a:pt x="149" y="601"/>
                  </a:lnTo>
                  <a:lnTo>
                    <a:pt x="132" y="596"/>
                  </a:lnTo>
                  <a:lnTo>
                    <a:pt x="115" y="587"/>
                  </a:lnTo>
                  <a:lnTo>
                    <a:pt x="100" y="575"/>
                  </a:lnTo>
                  <a:lnTo>
                    <a:pt x="89" y="560"/>
                  </a:lnTo>
                  <a:lnTo>
                    <a:pt x="82" y="544"/>
                  </a:lnTo>
                  <a:lnTo>
                    <a:pt x="76" y="527"/>
                  </a:lnTo>
                  <a:lnTo>
                    <a:pt x="74" y="508"/>
                  </a:lnTo>
                  <a:lnTo>
                    <a:pt x="74" y="408"/>
                  </a:lnTo>
                  <a:lnTo>
                    <a:pt x="0" y="330"/>
                  </a:lnTo>
                  <a:lnTo>
                    <a:pt x="0" y="508"/>
                  </a:lnTo>
                  <a:lnTo>
                    <a:pt x="0" y="508"/>
                  </a:lnTo>
                  <a:lnTo>
                    <a:pt x="2" y="525"/>
                  </a:lnTo>
                  <a:lnTo>
                    <a:pt x="3" y="542"/>
                  </a:lnTo>
                  <a:lnTo>
                    <a:pt x="7" y="557"/>
                  </a:lnTo>
                  <a:lnTo>
                    <a:pt x="13" y="573"/>
                  </a:lnTo>
                  <a:lnTo>
                    <a:pt x="20" y="588"/>
                  </a:lnTo>
                  <a:lnTo>
                    <a:pt x="30" y="601"/>
                  </a:lnTo>
                  <a:lnTo>
                    <a:pt x="39" y="614"/>
                  </a:lnTo>
                  <a:lnTo>
                    <a:pt x="50" y="626"/>
                  </a:lnTo>
                  <a:lnTo>
                    <a:pt x="61" y="637"/>
                  </a:lnTo>
                  <a:lnTo>
                    <a:pt x="74" y="646"/>
                  </a:lnTo>
                  <a:lnTo>
                    <a:pt x="89" y="655"/>
                  </a:lnTo>
                  <a:lnTo>
                    <a:pt x="102" y="663"/>
                  </a:lnTo>
                  <a:lnTo>
                    <a:pt x="119" y="668"/>
                  </a:lnTo>
                  <a:lnTo>
                    <a:pt x="134" y="672"/>
                  </a:lnTo>
                  <a:lnTo>
                    <a:pt x="151" y="674"/>
                  </a:lnTo>
                  <a:lnTo>
                    <a:pt x="167" y="676"/>
                  </a:lnTo>
                  <a:lnTo>
                    <a:pt x="508" y="676"/>
                  </a:lnTo>
                  <a:lnTo>
                    <a:pt x="508" y="676"/>
                  </a:lnTo>
                  <a:lnTo>
                    <a:pt x="525" y="674"/>
                  </a:lnTo>
                  <a:lnTo>
                    <a:pt x="542" y="672"/>
                  </a:lnTo>
                  <a:lnTo>
                    <a:pt x="558" y="668"/>
                  </a:lnTo>
                  <a:lnTo>
                    <a:pt x="573" y="663"/>
                  </a:lnTo>
                  <a:lnTo>
                    <a:pt x="588" y="655"/>
                  </a:lnTo>
                  <a:lnTo>
                    <a:pt x="603" y="646"/>
                  </a:lnTo>
                  <a:lnTo>
                    <a:pt x="616" y="637"/>
                  </a:lnTo>
                  <a:lnTo>
                    <a:pt x="627" y="626"/>
                  </a:lnTo>
                  <a:lnTo>
                    <a:pt x="638" y="614"/>
                  </a:lnTo>
                  <a:lnTo>
                    <a:pt x="648" y="601"/>
                  </a:lnTo>
                  <a:lnTo>
                    <a:pt x="655" y="588"/>
                  </a:lnTo>
                  <a:lnTo>
                    <a:pt x="663" y="573"/>
                  </a:lnTo>
                  <a:lnTo>
                    <a:pt x="668" y="557"/>
                  </a:lnTo>
                  <a:lnTo>
                    <a:pt x="674" y="542"/>
                  </a:lnTo>
                  <a:lnTo>
                    <a:pt x="676" y="525"/>
                  </a:lnTo>
                  <a:lnTo>
                    <a:pt x="676" y="508"/>
                  </a:lnTo>
                  <a:lnTo>
                    <a:pt x="676" y="168"/>
                  </a:lnTo>
                  <a:lnTo>
                    <a:pt x="676" y="168"/>
                  </a:lnTo>
                  <a:lnTo>
                    <a:pt x="676" y="151"/>
                  </a:lnTo>
                  <a:lnTo>
                    <a:pt x="674" y="134"/>
                  </a:lnTo>
                  <a:lnTo>
                    <a:pt x="668" y="117"/>
                  </a:lnTo>
                  <a:lnTo>
                    <a:pt x="663" y="102"/>
                  </a:lnTo>
                  <a:lnTo>
                    <a:pt x="655" y="87"/>
                  </a:lnTo>
                  <a:lnTo>
                    <a:pt x="648" y="74"/>
                  </a:lnTo>
                  <a:lnTo>
                    <a:pt x="638" y="61"/>
                  </a:lnTo>
                  <a:lnTo>
                    <a:pt x="627" y="48"/>
                  </a:lnTo>
                  <a:lnTo>
                    <a:pt x="616" y="37"/>
                  </a:lnTo>
                  <a:lnTo>
                    <a:pt x="603" y="28"/>
                  </a:lnTo>
                  <a:lnTo>
                    <a:pt x="588" y="20"/>
                  </a:lnTo>
                  <a:lnTo>
                    <a:pt x="573" y="13"/>
                  </a:lnTo>
                  <a:lnTo>
                    <a:pt x="558" y="7"/>
                  </a:lnTo>
                  <a:lnTo>
                    <a:pt x="542" y="4"/>
                  </a:lnTo>
                  <a:lnTo>
                    <a:pt x="525" y="0"/>
                  </a:lnTo>
                  <a:lnTo>
                    <a:pt x="508" y="0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242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2D568C9E-6504-72F4-4D97-AF63CBD9F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181" y="1820387"/>
              <a:ext cx="530226" cy="447675"/>
            </a:xfrm>
            <a:custGeom>
              <a:avLst/>
              <a:gdLst>
                <a:gd name="T0" fmla="*/ 666 w 668"/>
                <a:gd name="T1" fmla="*/ 13 h 564"/>
                <a:gd name="T2" fmla="*/ 657 w 668"/>
                <a:gd name="T3" fmla="*/ 4 h 564"/>
                <a:gd name="T4" fmla="*/ 640 w 668"/>
                <a:gd name="T5" fmla="*/ 0 h 564"/>
                <a:gd name="T6" fmla="*/ 631 w 668"/>
                <a:gd name="T7" fmla="*/ 0 h 564"/>
                <a:gd name="T8" fmla="*/ 597 w 668"/>
                <a:gd name="T9" fmla="*/ 9 h 564"/>
                <a:gd name="T10" fmla="*/ 577 w 668"/>
                <a:gd name="T11" fmla="*/ 22 h 564"/>
                <a:gd name="T12" fmla="*/ 556 w 668"/>
                <a:gd name="T13" fmla="*/ 39 h 564"/>
                <a:gd name="T14" fmla="*/ 493 w 668"/>
                <a:gd name="T15" fmla="*/ 114 h 564"/>
                <a:gd name="T16" fmla="*/ 445 w 668"/>
                <a:gd name="T17" fmla="*/ 179 h 564"/>
                <a:gd name="T18" fmla="*/ 305 w 668"/>
                <a:gd name="T19" fmla="*/ 386 h 564"/>
                <a:gd name="T20" fmla="*/ 286 w 668"/>
                <a:gd name="T21" fmla="*/ 413 h 564"/>
                <a:gd name="T22" fmla="*/ 251 w 668"/>
                <a:gd name="T23" fmla="*/ 363 h 564"/>
                <a:gd name="T24" fmla="*/ 208 w 668"/>
                <a:gd name="T25" fmla="*/ 315 h 564"/>
                <a:gd name="T26" fmla="*/ 171 w 668"/>
                <a:gd name="T27" fmla="*/ 287 h 564"/>
                <a:gd name="T28" fmla="*/ 143 w 668"/>
                <a:gd name="T29" fmla="*/ 272 h 564"/>
                <a:gd name="T30" fmla="*/ 113 w 668"/>
                <a:gd name="T31" fmla="*/ 265 h 564"/>
                <a:gd name="T32" fmla="*/ 98 w 668"/>
                <a:gd name="T33" fmla="*/ 261 h 564"/>
                <a:gd name="T34" fmla="*/ 65 w 668"/>
                <a:gd name="T35" fmla="*/ 266 h 564"/>
                <a:gd name="T36" fmla="*/ 33 w 668"/>
                <a:gd name="T37" fmla="*/ 281 h 564"/>
                <a:gd name="T38" fmla="*/ 9 w 668"/>
                <a:gd name="T39" fmla="*/ 304 h 564"/>
                <a:gd name="T40" fmla="*/ 0 w 668"/>
                <a:gd name="T41" fmla="*/ 324 h 564"/>
                <a:gd name="T42" fmla="*/ 0 w 668"/>
                <a:gd name="T43" fmla="*/ 332 h 564"/>
                <a:gd name="T44" fmla="*/ 11 w 668"/>
                <a:gd name="T45" fmla="*/ 343 h 564"/>
                <a:gd name="T46" fmla="*/ 20 w 668"/>
                <a:gd name="T47" fmla="*/ 345 h 564"/>
                <a:gd name="T48" fmla="*/ 54 w 668"/>
                <a:gd name="T49" fmla="*/ 354 h 564"/>
                <a:gd name="T50" fmla="*/ 85 w 668"/>
                <a:gd name="T51" fmla="*/ 374 h 564"/>
                <a:gd name="T52" fmla="*/ 115 w 668"/>
                <a:gd name="T53" fmla="*/ 402 h 564"/>
                <a:gd name="T54" fmla="*/ 165 w 668"/>
                <a:gd name="T55" fmla="*/ 467 h 564"/>
                <a:gd name="T56" fmla="*/ 218 w 668"/>
                <a:gd name="T57" fmla="*/ 553 h 564"/>
                <a:gd name="T58" fmla="*/ 219 w 668"/>
                <a:gd name="T59" fmla="*/ 557 h 564"/>
                <a:gd name="T60" fmla="*/ 232 w 668"/>
                <a:gd name="T61" fmla="*/ 564 h 564"/>
                <a:gd name="T62" fmla="*/ 242 w 668"/>
                <a:gd name="T63" fmla="*/ 564 h 564"/>
                <a:gd name="T64" fmla="*/ 266 w 668"/>
                <a:gd name="T65" fmla="*/ 561 h 564"/>
                <a:gd name="T66" fmla="*/ 294 w 668"/>
                <a:gd name="T67" fmla="*/ 549 h 564"/>
                <a:gd name="T68" fmla="*/ 318 w 668"/>
                <a:gd name="T69" fmla="*/ 533 h 564"/>
                <a:gd name="T70" fmla="*/ 333 w 668"/>
                <a:gd name="T71" fmla="*/ 516 h 564"/>
                <a:gd name="T72" fmla="*/ 350 w 668"/>
                <a:gd name="T73" fmla="*/ 482 h 564"/>
                <a:gd name="T74" fmla="*/ 415 w 668"/>
                <a:gd name="T75" fmla="*/ 378 h 564"/>
                <a:gd name="T76" fmla="*/ 506 w 668"/>
                <a:gd name="T77" fmla="*/ 240 h 564"/>
                <a:gd name="T78" fmla="*/ 607 w 668"/>
                <a:gd name="T79" fmla="*/ 104 h 564"/>
                <a:gd name="T80" fmla="*/ 657 w 668"/>
                <a:gd name="T81" fmla="*/ 45 h 564"/>
                <a:gd name="T82" fmla="*/ 666 w 668"/>
                <a:gd name="T83" fmla="*/ 28 h 564"/>
                <a:gd name="T84" fmla="*/ 666 w 668"/>
                <a:gd name="T85" fmla="*/ 13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68" h="564">
                  <a:moveTo>
                    <a:pt x="666" y="13"/>
                  </a:moveTo>
                  <a:lnTo>
                    <a:pt x="666" y="13"/>
                  </a:lnTo>
                  <a:lnTo>
                    <a:pt x="663" y="9"/>
                  </a:lnTo>
                  <a:lnTo>
                    <a:pt x="657" y="4"/>
                  </a:lnTo>
                  <a:lnTo>
                    <a:pt x="650" y="2"/>
                  </a:lnTo>
                  <a:lnTo>
                    <a:pt x="640" y="0"/>
                  </a:lnTo>
                  <a:lnTo>
                    <a:pt x="640" y="0"/>
                  </a:lnTo>
                  <a:lnTo>
                    <a:pt x="631" y="0"/>
                  </a:lnTo>
                  <a:lnTo>
                    <a:pt x="620" y="2"/>
                  </a:lnTo>
                  <a:lnTo>
                    <a:pt x="597" y="9"/>
                  </a:lnTo>
                  <a:lnTo>
                    <a:pt x="586" y="15"/>
                  </a:lnTo>
                  <a:lnTo>
                    <a:pt x="577" y="22"/>
                  </a:lnTo>
                  <a:lnTo>
                    <a:pt x="566" y="30"/>
                  </a:lnTo>
                  <a:lnTo>
                    <a:pt x="556" y="39"/>
                  </a:lnTo>
                  <a:lnTo>
                    <a:pt x="556" y="39"/>
                  </a:lnTo>
                  <a:lnTo>
                    <a:pt x="493" y="114"/>
                  </a:lnTo>
                  <a:lnTo>
                    <a:pt x="469" y="145"/>
                  </a:lnTo>
                  <a:lnTo>
                    <a:pt x="445" y="179"/>
                  </a:lnTo>
                  <a:lnTo>
                    <a:pt x="387" y="259"/>
                  </a:lnTo>
                  <a:lnTo>
                    <a:pt x="305" y="386"/>
                  </a:lnTo>
                  <a:lnTo>
                    <a:pt x="286" y="413"/>
                  </a:lnTo>
                  <a:lnTo>
                    <a:pt x="286" y="413"/>
                  </a:lnTo>
                  <a:lnTo>
                    <a:pt x="270" y="387"/>
                  </a:lnTo>
                  <a:lnTo>
                    <a:pt x="251" y="363"/>
                  </a:lnTo>
                  <a:lnTo>
                    <a:pt x="231" y="339"/>
                  </a:lnTo>
                  <a:lnTo>
                    <a:pt x="208" y="315"/>
                  </a:lnTo>
                  <a:lnTo>
                    <a:pt x="184" y="296"/>
                  </a:lnTo>
                  <a:lnTo>
                    <a:pt x="171" y="287"/>
                  </a:lnTo>
                  <a:lnTo>
                    <a:pt x="156" y="279"/>
                  </a:lnTo>
                  <a:lnTo>
                    <a:pt x="143" y="272"/>
                  </a:lnTo>
                  <a:lnTo>
                    <a:pt x="128" y="268"/>
                  </a:lnTo>
                  <a:lnTo>
                    <a:pt x="113" y="265"/>
                  </a:lnTo>
                  <a:lnTo>
                    <a:pt x="98" y="261"/>
                  </a:lnTo>
                  <a:lnTo>
                    <a:pt x="98" y="261"/>
                  </a:lnTo>
                  <a:lnTo>
                    <a:pt x="82" y="263"/>
                  </a:lnTo>
                  <a:lnTo>
                    <a:pt x="65" y="266"/>
                  </a:lnTo>
                  <a:lnTo>
                    <a:pt x="48" y="274"/>
                  </a:lnTo>
                  <a:lnTo>
                    <a:pt x="33" y="281"/>
                  </a:lnTo>
                  <a:lnTo>
                    <a:pt x="20" y="292"/>
                  </a:lnTo>
                  <a:lnTo>
                    <a:pt x="9" y="304"/>
                  </a:lnTo>
                  <a:lnTo>
                    <a:pt x="2" y="315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0" y="332"/>
                  </a:lnTo>
                  <a:lnTo>
                    <a:pt x="3" y="337"/>
                  </a:lnTo>
                  <a:lnTo>
                    <a:pt x="11" y="343"/>
                  </a:lnTo>
                  <a:lnTo>
                    <a:pt x="20" y="345"/>
                  </a:lnTo>
                  <a:lnTo>
                    <a:pt x="20" y="345"/>
                  </a:lnTo>
                  <a:lnTo>
                    <a:pt x="37" y="348"/>
                  </a:lnTo>
                  <a:lnTo>
                    <a:pt x="54" y="354"/>
                  </a:lnTo>
                  <a:lnTo>
                    <a:pt x="69" y="363"/>
                  </a:lnTo>
                  <a:lnTo>
                    <a:pt x="85" y="374"/>
                  </a:lnTo>
                  <a:lnTo>
                    <a:pt x="100" y="387"/>
                  </a:lnTo>
                  <a:lnTo>
                    <a:pt x="115" y="402"/>
                  </a:lnTo>
                  <a:lnTo>
                    <a:pt x="141" y="434"/>
                  </a:lnTo>
                  <a:lnTo>
                    <a:pt x="165" y="467"/>
                  </a:lnTo>
                  <a:lnTo>
                    <a:pt x="188" y="501"/>
                  </a:lnTo>
                  <a:lnTo>
                    <a:pt x="218" y="553"/>
                  </a:lnTo>
                  <a:lnTo>
                    <a:pt x="218" y="553"/>
                  </a:lnTo>
                  <a:lnTo>
                    <a:pt x="219" y="557"/>
                  </a:lnTo>
                  <a:lnTo>
                    <a:pt x="225" y="561"/>
                  </a:lnTo>
                  <a:lnTo>
                    <a:pt x="232" y="564"/>
                  </a:lnTo>
                  <a:lnTo>
                    <a:pt x="242" y="564"/>
                  </a:lnTo>
                  <a:lnTo>
                    <a:pt x="242" y="564"/>
                  </a:lnTo>
                  <a:lnTo>
                    <a:pt x="253" y="564"/>
                  </a:lnTo>
                  <a:lnTo>
                    <a:pt x="266" y="561"/>
                  </a:lnTo>
                  <a:lnTo>
                    <a:pt x="279" y="555"/>
                  </a:lnTo>
                  <a:lnTo>
                    <a:pt x="294" y="549"/>
                  </a:lnTo>
                  <a:lnTo>
                    <a:pt x="305" y="542"/>
                  </a:lnTo>
                  <a:lnTo>
                    <a:pt x="318" y="533"/>
                  </a:lnTo>
                  <a:lnTo>
                    <a:pt x="326" y="523"/>
                  </a:lnTo>
                  <a:lnTo>
                    <a:pt x="333" y="516"/>
                  </a:lnTo>
                  <a:lnTo>
                    <a:pt x="333" y="516"/>
                  </a:lnTo>
                  <a:lnTo>
                    <a:pt x="350" y="482"/>
                  </a:lnTo>
                  <a:lnTo>
                    <a:pt x="378" y="436"/>
                  </a:lnTo>
                  <a:lnTo>
                    <a:pt x="415" y="378"/>
                  </a:lnTo>
                  <a:lnTo>
                    <a:pt x="458" y="311"/>
                  </a:lnTo>
                  <a:lnTo>
                    <a:pt x="506" y="240"/>
                  </a:lnTo>
                  <a:lnTo>
                    <a:pt x="556" y="171"/>
                  </a:lnTo>
                  <a:lnTo>
                    <a:pt x="607" y="104"/>
                  </a:lnTo>
                  <a:lnTo>
                    <a:pt x="657" y="45"/>
                  </a:lnTo>
                  <a:lnTo>
                    <a:pt x="657" y="45"/>
                  </a:lnTo>
                  <a:lnTo>
                    <a:pt x="663" y="35"/>
                  </a:lnTo>
                  <a:lnTo>
                    <a:pt x="666" y="28"/>
                  </a:lnTo>
                  <a:lnTo>
                    <a:pt x="668" y="21"/>
                  </a:lnTo>
                  <a:lnTo>
                    <a:pt x="666" y="13"/>
                  </a:lnTo>
                  <a:lnTo>
                    <a:pt x="666" y="13"/>
                  </a:lnTo>
                  <a:close/>
                </a:path>
              </a:pathLst>
            </a:custGeom>
            <a:solidFill>
              <a:srgbClr val="2B72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</p:txBody>
        </p:sp>
      </p:grpSp>
      <p:pic>
        <p:nvPicPr>
          <p:cNvPr id="39" name="그림 38">
            <a:extLst>
              <a:ext uri="{FF2B5EF4-FFF2-40B4-BE49-F238E27FC236}">
                <a16:creationId xmlns:a16="http://schemas.microsoft.com/office/drawing/2014/main" id="{478BEF24-55BE-9EE3-4593-D954D3E0B1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5559" y="1840300"/>
            <a:ext cx="1044488" cy="676657"/>
          </a:xfrm>
          <a:prstGeom prst="rect">
            <a:avLst/>
          </a:prstGeom>
        </p:spPr>
      </p:pic>
      <p:sp>
        <p:nvSpPr>
          <p:cNvPr id="40" name="사각형: 둥근 모서리 39">
            <a:extLst>
              <a:ext uri="{FF2B5EF4-FFF2-40B4-BE49-F238E27FC236}">
                <a16:creationId xmlns:a16="http://schemas.microsoft.com/office/drawing/2014/main" id="{8D4382E8-975A-981B-0C35-A234B7F4C6B0}"/>
              </a:ext>
            </a:extLst>
          </p:cNvPr>
          <p:cNvSpPr/>
          <p:nvPr/>
        </p:nvSpPr>
        <p:spPr>
          <a:xfrm>
            <a:off x="1182890" y="2602754"/>
            <a:ext cx="1225914" cy="394374"/>
          </a:xfrm>
          <a:prstGeom prst="roundRect">
            <a:avLst/>
          </a:prstGeom>
          <a:solidFill>
            <a:srgbClr val="4872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85D624-058E-BF5F-8ECF-8E505C43AA55}"/>
              </a:ext>
            </a:extLst>
          </p:cNvPr>
          <p:cNvSpPr txBox="1"/>
          <p:nvPr/>
        </p:nvSpPr>
        <p:spPr>
          <a:xfrm>
            <a:off x="1205779" y="2599455"/>
            <a:ext cx="1173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kern="0"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영국 사례</a:t>
            </a:r>
            <a:endParaRPr lang="ko-KR" altLang="en-US" sz="2000" kern="0" dirty="0">
              <a:solidFill>
                <a:schemeClr val="bg1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cxnSp>
        <p:nvCxnSpPr>
          <p:cNvPr id="44" name="직선 화살표 연결선 43">
            <a:extLst>
              <a:ext uri="{FF2B5EF4-FFF2-40B4-BE49-F238E27FC236}">
                <a16:creationId xmlns:a16="http://schemas.microsoft.com/office/drawing/2014/main" id="{494F904C-6F29-F32D-1487-CB1B5B300FE4}"/>
              </a:ext>
            </a:extLst>
          </p:cNvPr>
          <p:cNvCxnSpPr/>
          <p:nvPr/>
        </p:nvCxnSpPr>
        <p:spPr>
          <a:xfrm>
            <a:off x="7944997" y="2700679"/>
            <a:ext cx="0" cy="267772"/>
          </a:xfrm>
          <a:prstGeom prst="straightConnector1">
            <a:avLst/>
          </a:prstGeom>
          <a:ln w="28575">
            <a:solidFill>
              <a:srgbClr val="F1767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화살표 연결선 44">
            <a:extLst>
              <a:ext uri="{FF2B5EF4-FFF2-40B4-BE49-F238E27FC236}">
                <a16:creationId xmlns:a16="http://schemas.microsoft.com/office/drawing/2014/main" id="{AD54A891-2BE1-0724-6DD4-B8150D91DD8E}"/>
              </a:ext>
            </a:extLst>
          </p:cNvPr>
          <p:cNvCxnSpPr>
            <a:cxnSpLocks/>
          </p:cNvCxnSpPr>
          <p:nvPr/>
        </p:nvCxnSpPr>
        <p:spPr>
          <a:xfrm>
            <a:off x="10886317" y="2700679"/>
            <a:ext cx="0" cy="1110199"/>
          </a:xfrm>
          <a:prstGeom prst="straightConnector1">
            <a:avLst/>
          </a:prstGeom>
          <a:ln w="28575">
            <a:solidFill>
              <a:srgbClr val="F1767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사각형: 둥근 모서리 40">
            <a:extLst>
              <a:ext uri="{FF2B5EF4-FFF2-40B4-BE49-F238E27FC236}">
                <a16:creationId xmlns:a16="http://schemas.microsoft.com/office/drawing/2014/main" id="{C296A74B-7486-2F89-9DDE-41011C877131}"/>
              </a:ext>
            </a:extLst>
          </p:cNvPr>
          <p:cNvSpPr/>
          <p:nvPr/>
        </p:nvSpPr>
        <p:spPr>
          <a:xfrm>
            <a:off x="7654649" y="2355895"/>
            <a:ext cx="1095975" cy="438288"/>
          </a:xfrm>
          <a:prstGeom prst="roundRect">
            <a:avLst/>
          </a:prstGeom>
          <a:solidFill>
            <a:srgbClr val="F176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사각형: 둥근 모서리 41">
            <a:extLst>
              <a:ext uri="{FF2B5EF4-FFF2-40B4-BE49-F238E27FC236}">
                <a16:creationId xmlns:a16="http://schemas.microsoft.com/office/drawing/2014/main" id="{839C8E58-13F1-9EC1-CFF1-22EC78E0A471}"/>
              </a:ext>
            </a:extLst>
          </p:cNvPr>
          <p:cNvSpPr/>
          <p:nvPr/>
        </p:nvSpPr>
        <p:spPr>
          <a:xfrm>
            <a:off x="10185435" y="2355895"/>
            <a:ext cx="1095975" cy="438288"/>
          </a:xfrm>
          <a:prstGeom prst="roundRect">
            <a:avLst/>
          </a:prstGeom>
          <a:solidFill>
            <a:srgbClr val="F176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363CE9-1829-3B3D-CE5D-B5F9D157C76E}"/>
              </a:ext>
            </a:extLst>
          </p:cNvPr>
          <p:cNvSpPr txBox="1"/>
          <p:nvPr/>
        </p:nvSpPr>
        <p:spPr>
          <a:xfrm>
            <a:off x="7626798" y="2341156"/>
            <a:ext cx="112743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81000" algn="ctr" fontAlgn="base">
              <a:spcBef>
                <a:spcPts val="1000"/>
              </a:spcBef>
            </a:pPr>
            <a:r>
              <a:rPr lang="en-US" altLang="ko-KR" sz="1100" kern="0">
                <a:solidFill>
                  <a:schemeClr val="bg1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(’74)</a:t>
            </a:r>
            <a:br>
              <a:rPr lang="en-US" altLang="ko-KR" sz="1400" kern="0">
                <a:solidFill>
                  <a:schemeClr val="bg1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</a:br>
            <a:r>
              <a:rPr lang="en-US" altLang="ko-KR" sz="1400" kern="0">
                <a:solidFill>
                  <a:schemeClr val="bg1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 </a:t>
            </a:r>
            <a:r>
              <a:rPr lang="en-US" altLang="ko-KR" sz="1400" kern="0">
                <a:solidFill>
                  <a:schemeClr val="bg1"/>
                </a:solidFill>
                <a:latin typeface="+mj-ea"/>
                <a:ea typeface="+mj-ea"/>
              </a:rPr>
              <a:t>651</a:t>
            </a:r>
            <a:r>
              <a:rPr lang="ko-KR" altLang="en-US" sz="1400" kern="0">
                <a:solidFill>
                  <a:schemeClr val="bg1"/>
                </a:solidFill>
                <a:latin typeface="+mj-ea"/>
                <a:ea typeface="+mj-ea"/>
              </a:rPr>
              <a:t>명</a:t>
            </a:r>
            <a:r>
              <a:rPr lang="en-US" altLang="ko-KR" sz="1400" kern="0">
                <a:solidFill>
                  <a:schemeClr val="bg1"/>
                </a:solidFill>
                <a:latin typeface="+mj-ea"/>
                <a:ea typeface="+mj-ea"/>
              </a:rPr>
              <a:t>/0.34</a:t>
            </a:r>
            <a:endParaRPr lang="ko-KR" altLang="en-US" sz="1400" kern="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966901-3B69-4BB9-7E1E-7A096FE61565}"/>
              </a:ext>
            </a:extLst>
          </p:cNvPr>
          <p:cNvSpPr txBox="1"/>
          <p:nvPr/>
        </p:nvSpPr>
        <p:spPr>
          <a:xfrm>
            <a:off x="10181822" y="2333462"/>
            <a:ext cx="10959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81000" algn="ctr" fontAlgn="base">
              <a:spcBef>
                <a:spcPts val="1000"/>
              </a:spcBef>
            </a:pPr>
            <a:r>
              <a:rPr lang="en-US" altLang="ko-KR" sz="1100" kern="0">
                <a:solidFill>
                  <a:schemeClr val="bg1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(’18)</a:t>
            </a:r>
            <a:br>
              <a:rPr lang="en-US" altLang="ko-KR" sz="1100" kern="0">
                <a:solidFill>
                  <a:schemeClr val="bg1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rPr>
            </a:br>
            <a:r>
              <a:rPr lang="en-US" altLang="ko-KR" sz="1400" kern="0">
                <a:solidFill>
                  <a:schemeClr val="bg1"/>
                </a:solidFill>
                <a:latin typeface="+mj-ea"/>
                <a:ea typeface="+mj-ea"/>
              </a:rPr>
              <a:t>249</a:t>
            </a:r>
            <a:r>
              <a:rPr lang="ko-KR" altLang="en-US" sz="1400" kern="0">
                <a:solidFill>
                  <a:schemeClr val="bg1"/>
                </a:solidFill>
                <a:latin typeface="+mj-ea"/>
                <a:ea typeface="+mj-ea"/>
              </a:rPr>
              <a:t>명</a:t>
            </a:r>
            <a:r>
              <a:rPr lang="en-US" altLang="ko-KR" sz="1400" kern="0">
                <a:solidFill>
                  <a:schemeClr val="bg1"/>
                </a:solidFill>
                <a:latin typeface="+mj-ea"/>
                <a:ea typeface="+mj-ea"/>
              </a:rPr>
              <a:t>/0.08</a:t>
            </a:r>
            <a:endParaRPr lang="ko-KR" altLang="en-US" sz="1400" kern="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ACDACCF-F9E5-899A-B236-D7EDEDF0D624}"/>
              </a:ext>
            </a:extLst>
          </p:cNvPr>
          <p:cNvSpPr txBox="1"/>
          <p:nvPr/>
        </p:nvSpPr>
        <p:spPr>
          <a:xfrm>
            <a:off x="9393743" y="5279820"/>
            <a:ext cx="997048" cy="346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-381000" algn="ctr" fontAlgn="base" latinLnBrk="1">
              <a:lnSpc>
                <a:spcPts val="21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altLang="ko-KR" sz="1500" kern="0" spc="0">
                <a:effectLst/>
                <a:latin typeface="+mj-ea"/>
                <a:ea typeface="+mj-ea"/>
              </a:rPr>
              <a:t>0.15</a:t>
            </a:r>
            <a:r>
              <a:rPr lang="en-US" altLang="ko-KR" sz="1100" kern="0" spc="0">
                <a:effectLst/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(’21)</a:t>
            </a:r>
            <a:endParaRPr lang="ko-KR" altLang="en-US" sz="1100" kern="0" spc="0" dirty="0">
              <a:effectLst/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300EAF0-D80B-05B0-4025-AF7869DD5F42}"/>
              </a:ext>
            </a:extLst>
          </p:cNvPr>
          <p:cNvSpPr txBox="1"/>
          <p:nvPr/>
        </p:nvSpPr>
        <p:spPr>
          <a:xfrm>
            <a:off x="8425859" y="5430379"/>
            <a:ext cx="997048" cy="346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-381000" algn="ctr" fontAlgn="base" latinLnBrk="1">
              <a:lnSpc>
                <a:spcPts val="21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altLang="ko-KR" sz="1500" kern="0" spc="0">
                <a:effectLst/>
                <a:latin typeface="+mj-ea"/>
                <a:ea typeface="+mj-ea"/>
              </a:rPr>
              <a:t>0.08</a:t>
            </a:r>
            <a:r>
              <a:rPr lang="en-US" altLang="ko-KR" sz="1100" kern="0" spc="0">
                <a:effectLst/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(’18)</a:t>
            </a:r>
            <a:endParaRPr lang="ko-KR" altLang="en-US" sz="1100" kern="0" spc="0" dirty="0">
              <a:effectLst/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22EDE68-A703-35CC-D639-CF1E310B028F}"/>
              </a:ext>
            </a:extLst>
          </p:cNvPr>
          <p:cNvSpPr txBox="1"/>
          <p:nvPr/>
        </p:nvSpPr>
        <p:spPr>
          <a:xfrm>
            <a:off x="10309260" y="4675699"/>
            <a:ext cx="997048" cy="346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-381000" algn="ctr" fontAlgn="base" latinLnBrk="1">
              <a:lnSpc>
                <a:spcPts val="21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altLang="ko-KR" sz="1500" kern="0" spc="0">
                <a:effectLst/>
                <a:latin typeface="+mj-ea"/>
                <a:ea typeface="+mj-ea"/>
              </a:rPr>
              <a:t>0.43</a:t>
            </a:r>
            <a:r>
              <a:rPr lang="en-US" altLang="ko-KR" sz="1100" kern="0" spc="0">
                <a:effectLst/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(’21)</a:t>
            </a:r>
            <a:endParaRPr lang="ko-KR" altLang="en-US" sz="1100" kern="0" spc="0" dirty="0">
              <a:effectLst/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58" name="사각형: 둥근 위쪽 모서리 57">
            <a:extLst>
              <a:ext uri="{FF2B5EF4-FFF2-40B4-BE49-F238E27FC236}">
                <a16:creationId xmlns:a16="http://schemas.microsoft.com/office/drawing/2014/main" id="{D22CEFD5-91F5-7309-1C86-2B45247C3B1A}"/>
              </a:ext>
            </a:extLst>
          </p:cNvPr>
          <p:cNvSpPr/>
          <p:nvPr/>
        </p:nvSpPr>
        <p:spPr>
          <a:xfrm flipV="1">
            <a:off x="7355840" y="6015116"/>
            <a:ext cx="4130972" cy="457660"/>
          </a:xfrm>
          <a:prstGeom prst="round2SameRect">
            <a:avLst>
              <a:gd name="adj1" fmla="val 34017"/>
              <a:gd name="adj2" fmla="val 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/>
          </a:p>
        </p:txBody>
      </p:sp>
      <p:pic>
        <p:nvPicPr>
          <p:cNvPr id="49" name="그림 48">
            <a:extLst>
              <a:ext uri="{FF2B5EF4-FFF2-40B4-BE49-F238E27FC236}">
                <a16:creationId xmlns:a16="http://schemas.microsoft.com/office/drawing/2014/main" id="{9208B3AB-460D-A4D0-CB73-D15F105621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160" y="6044958"/>
            <a:ext cx="493229" cy="368387"/>
          </a:xfrm>
          <a:prstGeom prst="rect">
            <a:avLst/>
          </a:prstGeom>
        </p:spPr>
      </p:pic>
      <p:pic>
        <p:nvPicPr>
          <p:cNvPr id="50" name="그림 49">
            <a:extLst>
              <a:ext uri="{FF2B5EF4-FFF2-40B4-BE49-F238E27FC236}">
                <a16:creationId xmlns:a16="http://schemas.microsoft.com/office/drawing/2014/main" id="{51D86C01-7EE8-48A6-B1E6-68B7C1C34B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4205" y="6067929"/>
            <a:ext cx="533184" cy="345416"/>
          </a:xfrm>
          <a:prstGeom prst="rect">
            <a:avLst/>
          </a:prstGeom>
        </p:spPr>
      </p:pic>
      <p:pic>
        <p:nvPicPr>
          <p:cNvPr id="51" name="그림 50">
            <a:extLst>
              <a:ext uri="{FF2B5EF4-FFF2-40B4-BE49-F238E27FC236}">
                <a16:creationId xmlns:a16="http://schemas.microsoft.com/office/drawing/2014/main" id="{48AC6C44-34EE-03FB-39CB-E408DE2CEE9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38013" y="6044958"/>
            <a:ext cx="568642" cy="368387"/>
          </a:xfrm>
          <a:prstGeom prst="rect">
            <a:avLst/>
          </a:prstGeom>
        </p:spPr>
      </p:pic>
      <p:pic>
        <p:nvPicPr>
          <p:cNvPr id="52" name="그림 51">
            <a:extLst>
              <a:ext uri="{FF2B5EF4-FFF2-40B4-BE49-F238E27FC236}">
                <a16:creationId xmlns:a16="http://schemas.microsoft.com/office/drawing/2014/main" id="{D80D327B-075F-BE66-750C-E4EC3B80D04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326" y="6046146"/>
            <a:ext cx="493229" cy="367199"/>
          </a:xfrm>
          <a:prstGeom prst="rect">
            <a:avLst/>
          </a:prstGeom>
        </p:spPr>
      </p:pic>
      <p:grpSp>
        <p:nvGrpSpPr>
          <p:cNvPr id="63" name="그룹 62">
            <a:extLst>
              <a:ext uri="{FF2B5EF4-FFF2-40B4-BE49-F238E27FC236}">
                <a16:creationId xmlns:a16="http://schemas.microsoft.com/office/drawing/2014/main" id="{068835DA-0BD4-DC23-055E-32F6420399C0}"/>
              </a:ext>
            </a:extLst>
          </p:cNvPr>
          <p:cNvGrpSpPr/>
          <p:nvPr/>
        </p:nvGrpSpPr>
        <p:grpSpPr>
          <a:xfrm>
            <a:off x="7793105" y="4978377"/>
            <a:ext cx="3195127" cy="1041480"/>
            <a:chOff x="7793105" y="5137253"/>
            <a:chExt cx="3195127" cy="882603"/>
          </a:xfrm>
        </p:grpSpPr>
        <p:sp>
          <p:nvSpPr>
            <p:cNvPr id="59" name="사각형: 둥근 위쪽 모서리 58">
              <a:extLst>
                <a:ext uri="{FF2B5EF4-FFF2-40B4-BE49-F238E27FC236}">
                  <a16:creationId xmlns:a16="http://schemas.microsoft.com/office/drawing/2014/main" id="{DC3B2012-D40C-A9C1-9A1E-9573191D00B7}"/>
                </a:ext>
              </a:extLst>
            </p:cNvPr>
            <p:cNvSpPr/>
            <p:nvPr/>
          </p:nvSpPr>
          <p:spPr>
            <a:xfrm>
              <a:off x="7793105" y="5845076"/>
              <a:ext cx="397412" cy="174779"/>
            </a:xfrm>
            <a:prstGeom prst="round2SameRect">
              <a:avLst/>
            </a:prstGeom>
            <a:solidFill>
              <a:srgbClr val="F1767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사각형: 둥근 위쪽 모서리 59">
              <a:extLst>
                <a:ext uri="{FF2B5EF4-FFF2-40B4-BE49-F238E27FC236}">
                  <a16:creationId xmlns:a16="http://schemas.microsoft.com/office/drawing/2014/main" id="{AE573570-EF7E-C010-BCC7-DBF7478D53A8}"/>
                </a:ext>
              </a:extLst>
            </p:cNvPr>
            <p:cNvSpPr/>
            <p:nvPr/>
          </p:nvSpPr>
          <p:spPr>
            <a:xfrm>
              <a:off x="10590820" y="5137253"/>
              <a:ext cx="397412" cy="882603"/>
            </a:xfrm>
            <a:prstGeom prst="round2SameRect">
              <a:avLst/>
            </a:prstGeom>
            <a:solidFill>
              <a:srgbClr val="F1767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사각형: 둥근 위쪽 모서리 60">
              <a:extLst>
                <a:ext uri="{FF2B5EF4-FFF2-40B4-BE49-F238E27FC236}">
                  <a16:creationId xmlns:a16="http://schemas.microsoft.com/office/drawing/2014/main" id="{E4034B1B-7631-A416-BB6D-7707CC980B88}"/>
                </a:ext>
              </a:extLst>
            </p:cNvPr>
            <p:cNvSpPr/>
            <p:nvPr/>
          </p:nvSpPr>
          <p:spPr>
            <a:xfrm>
              <a:off x="9658249" y="5673094"/>
              <a:ext cx="397412" cy="346762"/>
            </a:xfrm>
            <a:prstGeom prst="round2SameRect">
              <a:avLst/>
            </a:prstGeom>
            <a:solidFill>
              <a:srgbClr val="F1767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사각형: 둥근 위쪽 모서리 61">
              <a:extLst>
                <a:ext uri="{FF2B5EF4-FFF2-40B4-BE49-F238E27FC236}">
                  <a16:creationId xmlns:a16="http://schemas.microsoft.com/office/drawing/2014/main" id="{EAB076D1-E8D2-D5DC-842D-30079C76466B}"/>
                </a:ext>
              </a:extLst>
            </p:cNvPr>
            <p:cNvSpPr/>
            <p:nvPr/>
          </p:nvSpPr>
          <p:spPr>
            <a:xfrm>
              <a:off x="8725677" y="5806440"/>
              <a:ext cx="397412" cy="213415"/>
            </a:xfrm>
            <a:prstGeom prst="round2SameRect">
              <a:avLst/>
            </a:prstGeom>
            <a:solidFill>
              <a:srgbClr val="F1767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B6E2B71-5AA2-4142-8918-EE159AFAC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· </a:t>
            </a:r>
            <a:fld id="{E06FA517-99C4-4931-8AF6-A43C2876D6DD}" type="slidenum">
              <a:rPr lang="ko-KR" altLang="en-US" smtClean="0"/>
              <a:pPr/>
              <a:t>5</a:t>
            </a:fld>
            <a:r>
              <a:rPr lang="ko-KR" altLang="en-US"/>
              <a:t> </a:t>
            </a:r>
            <a:r>
              <a:rPr lang="en-US" altLang="ko-KR"/>
              <a:t>· 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9375268"/>
      </p:ext>
    </p:extLst>
  </p:cSld>
  <p:clrMapOvr>
    <a:masterClrMapping/>
  </p:clrMapOvr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788" y="388207"/>
            <a:ext cx="333713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Ⅰ. </a:t>
            </a:r>
            <a:r>
              <a:rPr lang="ko-KR" altLang="en-US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위험성평가</a:t>
            </a:r>
            <a:r>
              <a:rPr lang="en-US" altLang="ko-KR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왜 해야 하는가</a:t>
            </a:r>
            <a:r>
              <a:rPr lang="en-US" altLang="ko-KR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?</a:t>
            </a:r>
            <a:endParaRPr lang="ko-KR" altLang="en-US" spc="-70">
              <a:ln w="9525">
                <a:solidFill>
                  <a:srgbClr val="a1a1a1">
                    <a:alpha val="0"/>
                  </a:srgbClr>
                </a:solidFill>
              </a:ln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9" name="그룹 8"/>
          <p:cNvGrpSpPr/>
          <p:nvPr/>
        </p:nvGrpSpPr>
        <p:grpSpPr>
          <a:xfrm rot="0">
            <a:off x="593058" y="968349"/>
            <a:ext cx="438912" cy="438912"/>
            <a:chOff x="524256" y="975360"/>
            <a:chExt cx="438912" cy="438912"/>
          </a:xfrm>
        </p:grpSpPr>
        <p:sp>
          <p:nvSpPr>
            <p:cNvPr id="7" name="사각형: 둥근 모서리 6"/>
            <p:cNvSpPr/>
            <p:nvPr/>
          </p:nvSpPr>
          <p:spPr>
            <a:xfrm>
              <a:off x="524256" y="975360"/>
              <a:ext cx="438912" cy="438912"/>
            </a:xfrm>
            <a:prstGeom prst="roundRect">
              <a:avLst>
                <a:gd name="adj" fmla="val 16667"/>
              </a:avLst>
            </a:prstGeom>
            <a:solidFill>
              <a:srgbClr val="f1767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8" name="이등변 삼각형 7"/>
            <p:cNvSpPr/>
            <p:nvPr/>
          </p:nvSpPr>
          <p:spPr>
            <a:xfrm rot="5400000">
              <a:off x="633862" y="1100118"/>
              <a:ext cx="219700" cy="1893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095768" y="899916"/>
            <a:ext cx="3009157" cy="646331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lvl="0">
              <a:defRPr/>
            </a:pPr>
            <a:r>
              <a:rPr kumimoji="1" lang="ko-KR" altLang="en-US" sz="3600" kern="0" spc="-150">
                <a:solidFill>
                  <a:srgbClr val="ed4d4d"/>
                </a:solidFill>
                <a:latin typeface="G마켓 산스 TTF Bold"/>
                <a:ea typeface="G마켓 산스 TTF Bold"/>
                <a:cs typeface="Arial"/>
              </a:rPr>
              <a:t>위험성평가</a:t>
            </a:r>
            <a:r>
              <a:rPr kumimoji="1" lang="ko-KR" altLang="en-US" sz="3600" kern="0" spc="-150">
                <a:solidFill>
                  <a:srgbClr val="000066"/>
                </a:solidFill>
                <a:latin typeface="G마켓 산스 TTF Bold"/>
                <a:ea typeface="G마켓 산스 TTF Bold"/>
                <a:cs typeface="Arial"/>
              </a:rPr>
              <a:t>란</a:t>
            </a:r>
            <a:r>
              <a:rPr kumimoji="1" lang="en-US" altLang="ko-KR" sz="3600" kern="0" spc="-150">
                <a:solidFill>
                  <a:srgbClr val="000066"/>
                </a:solidFill>
                <a:latin typeface="G마켓 산스 TTF Bold"/>
                <a:ea typeface="G마켓 산스 TTF Bold"/>
                <a:cs typeface="Arial"/>
              </a:rPr>
              <a:t>?</a:t>
            </a:r>
            <a:endParaRPr kumimoji="1" lang="ko-KR" altLang="en-US" sz="3600" kern="0" spc="-150">
              <a:solidFill>
                <a:srgbClr val="ed4d4d"/>
              </a:solidFill>
              <a:latin typeface="G마켓 산스 TTF Bold"/>
              <a:ea typeface="G마켓 산스 TTF Bold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16360" y="5184137"/>
            <a:ext cx="7678052" cy="567057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indent="-381000">
              <a:lnSpc>
                <a:spcPct val="130000"/>
              </a:lnSpc>
              <a:spcBef>
                <a:spcPts val="1000"/>
              </a:spcBef>
              <a:defRPr/>
            </a:pPr>
            <a:r>
              <a:rPr lang="ko-KR" altLang="en-US" sz="2400" kern="0" spc="0">
                <a:effectLst/>
                <a:latin typeface="KoPub돋움체 Bold"/>
                <a:ea typeface="KoPub돋움체 Bold"/>
              </a:rPr>
              <a:t>’</a:t>
            </a:r>
            <a:r>
              <a:rPr lang="en-US" altLang="ko-KR" sz="2400" kern="0" spc="-100">
                <a:effectLst/>
                <a:latin typeface="KoPub돋움체 Bold"/>
                <a:ea typeface="KoPub돋움체 Bold"/>
              </a:rPr>
              <a:t>13</a:t>
            </a:r>
            <a:r>
              <a:rPr lang="ko-KR" altLang="en-US" sz="2400" kern="0" spc="-100">
                <a:effectLst/>
                <a:latin typeface="KoPub돋움체 Bold"/>
                <a:ea typeface="KoPub돋움체 Bold"/>
              </a:rPr>
              <a:t>년 부터 산업안전보건법</a:t>
            </a:r>
            <a:r>
              <a:rPr lang="en-US" altLang="ko-KR" sz="2400" kern="0" spc="-100">
                <a:effectLst/>
                <a:latin typeface="KoPub돋움체 Bold"/>
                <a:ea typeface="KoPub돋움체 Bold"/>
              </a:rPr>
              <a:t>(</a:t>
            </a:r>
            <a:r>
              <a:rPr lang="ko-KR" altLang="en-US" sz="2400" kern="0" spc="-100">
                <a:effectLst/>
                <a:latin typeface="KoPub돋움체 Bold"/>
                <a:ea typeface="KoPub돋움체 Bold"/>
              </a:rPr>
              <a:t>제</a:t>
            </a:r>
            <a:r>
              <a:rPr lang="en-US" altLang="ko-KR" sz="2400" kern="0" spc="-100">
                <a:effectLst/>
                <a:latin typeface="KoPub돋움체 Bold"/>
                <a:ea typeface="KoPub돋움체 Bold"/>
              </a:rPr>
              <a:t>36</a:t>
            </a:r>
            <a:r>
              <a:rPr lang="ko-KR" altLang="en-US" sz="2400" kern="0" spc="-100">
                <a:effectLst/>
                <a:latin typeface="KoPub돋움체 Bold"/>
                <a:ea typeface="KoPub돋움체 Bold"/>
              </a:rPr>
              <a:t>조</a:t>
            </a:r>
            <a:r>
              <a:rPr lang="en-US" altLang="ko-KR" sz="2400" kern="0" spc="-100">
                <a:effectLst/>
                <a:latin typeface="KoPub돋움체 Bold"/>
                <a:ea typeface="KoPub돋움체 Bold"/>
              </a:rPr>
              <a:t>)</a:t>
            </a:r>
            <a:r>
              <a:rPr lang="ko-KR" altLang="en-US" sz="2400" kern="0" spc="-100">
                <a:effectLst/>
                <a:latin typeface="KoPub돋움체 Bold"/>
                <a:ea typeface="KoPub돋움체 Bold"/>
              </a:rPr>
              <a:t>에 </a:t>
            </a:r>
            <a:r>
              <a:rPr lang="ko-KR" altLang="en-US" sz="2400" kern="0" spc="-100">
                <a:solidFill>
                  <a:srgbClr val="ed4d4d"/>
                </a:solidFill>
                <a:latin typeface="KoPub돋움체 Bold"/>
                <a:ea typeface="KoPub돋움체 Bold"/>
              </a:rPr>
              <a:t>위험성평가 의무화</a:t>
            </a:r>
            <a:endParaRPr lang="ko-KR" altLang="en-US" sz="2400" kern="0" spc="-100">
              <a:solidFill>
                <a:srgbClr val="ed4d4d"/>
              </a:solidFill>
              <a:latin typeface="KoPub돋움체 Bold"/>
              <a:ea typeface="KoPub돋움체 Bold"/>
            </a:endParaRPr>
          </a:p>
        </p:txBody>
      </p:sp>
      <p:grpSp>
        <p:nvGrpSpPr>
          <p:cNvPr id="14" name="그룹 13"/>
          <p:cNvGrpSpPr/>
          <p:nvPr/>
        </p:nvGrpSpPr>
        <p:grpSpPr>
          <a:xfrm rot="0">
            <a:off x="4063494" y="2497034"/>
            <a:ext cx="230006" cy="217766"/>
            <a:chOff x="346869" y="1820387"/>
            <a:chExt cx="617538" cy="584675"/>
          </a:xfrm>
        </p:grpSpPr>
        <p:sp>
          <p:nvSpPr>
            <p:cNvPr id="15" name="Freeform 74"/>
            <p:cNvSpPr/>
            <p:nvPr/>
          </p:nvSpPr>
          <p:spPr>
            <a:xfrm flipH="1">
              <a:off x="346869" y="1868487"/>
              <a:ext cx="536575" cy="536575"/>
            </a:xfrm>
            <a:custGeom>
              <a:avLst/>
              <a:gdLst>
                <a:gd name="T0" fmla="*/ 167 w 676"/>
                <a:gd name="T1" fmla="*/ 0 h 676"/>
                <a:gd name="T2" fmla="*/ 158 w 676"/>
                <a:gd name="T3" fmla="*/ 0 h 676"/>
                <a:gd name="T4" fmla="*/ 508 w 676"/>
                <a:gd name="T5" fmla="*/ 73 h 676"/>
                <a:gd name="T6" fmla="*/ 527 w 676"/>
                <a:gd name="T7" fmla="*/ 74 h 676"/>
                <a:gd name="T8" fmla="*/ 562 w 676"/>
                <a:gd name="T9" fmla="*/ 89 h 676"/>
                <a:gd name="T10" fmla="*/ 586 w 676"/>
                <a:gd name="T11" fmla="*/ 114 h 676"/>
                <a:gd name="T12" fmla="*/ 601 w 676"/>
                <a:gd name="T13" fmla="*/ 149 h 676"/>
                <a:gd name="T14" fmla="*/ 603 w 676"/>
                <a:gd name="T15" fmla="*/ 508 h 676"/>
                <a:gd name="T16" fmla="*/ 601 w 676"/>
                <a:gd name="T17" fmla="*/ 527 h 676"/>
                <a:gd name="T18" fmla="*/ 586 w 676"/>
                <a:gd name="T19" fmla="*/ 560 h 676"/>
                <a:gd name="T20" fmla="*/ 562 w 676"/>
                <a:gd name="T21" fmla="*/ 587 h 676"/>
                <a:gd name="T22" fmla="*/ 527 w 676"/>
                <a:gd name="T23" fmla="*/ 601 h 676"/>
                <a:gd name="T24" fmla="*/ 167 w 676"/>
                <a:gd name="T25" fmla="*/ 603 h 676"/>
                <a:gd name="T26" fmla="*/ 149 w 676"/>
                <a:gd name="T27" fmla="*/ 601 h 676"/>
                <a:gd name="T28" fmla="*/ 115 w 676"/>
                <a:gd name="T29" fmla="*/ 587 h 676"/>
                <a:gd name="T30" fmla="*/ 89 w 676"/>
                <a:gd name="T31" fmla="*/ 560 h 676"/>
                <a:gd name="T32" fmla="*/ 76 w 676"/>
                <a:gd name="T33" fmla="*/ 527 h 676"/>
                <a:gd name="T34" fmla="*/ 74 w 676"/>
                <a:gd name="T35" fmla="*/ 408 h 676"/>
                <a:gd name="T36" fmla="*/ 0 w 676"/>
                <a:gd name="T37" fmla="*/ 508 h 676"/>
                <a:gd name="T38" fmla="*/ 2 w 676"/>
                <a:gd name="T39" fmla="*/ 525 h 676"/>
                <a:gd name="T40" fmla="*/ 7 w 676"/>
                <a:gd name="T41" fmla="*/ 557 h 676"/>
                <a:gd name="T42" fmla="*/ 20 w 676"/>
                <a:gd name="T43" fmla="*/ 588 h 676"/>
                <a:gd name="T44" fmla="*/ 39 w 676"/>
                <a:gd name="T45" fmla="*/ 614 h 676"/>
                <a:gd name="T46" fmla="*/ 61 w 676"/>
                <a:gd name="T47" fmla="*/ 637 h 676"/>
                <a:gd name="T48" fmla="*/ 89 w 676"/>
                <a:gd name="T49" fmla="*/ 655 h 676"/>
                <a:gd name="T50" fmla="*/ 119 w 676"/>
                <a:gd name="T51" fmla="*/ 668 h 676"/>
                <a:gd name="T52" fmla="*/ 151 w 676"/>
                <a:gd name="T53" fmla="*/ 674 h 676"/>
                <a:gd name="T54" fmla="*/ 508 w 676"/>
                <a:gd name="T55" fmla="*/ 676 h 676"/>
                <a:gd name="T56" fmla="*/ 525 w 676"/>
                <a:gd name="T57" fmla="*/ 674 h 676"/>
                <a:gd name="T58" fmla="*/ 558 w 676"/>
                <a:gd name="T59" fmla="*/ 668 h 676"/>
                <a:gd name="T60" fmla="*/ 588 w 676"/>
                <a:gd name="T61" fmla="*/ 655 h 676"/>
                <a:gd name="T62" fmla="*/ 616 w 676"/>
                <a:gd name="T63" fmla="*/ 637 h 676"/>
                <a:gd name="T64" fmla="*/ 638 w 676"/>
                <a:gd name="T65" fmla="*/ 614 h 676"/>
                <a:gd name="T66" fmla="*/ 655 w 676"/>
                <a:gd name="T67" fmla="*/ 588 h 676"/>
                <a:gd name="T68" fmla="*/ 668 w 676"/>
                <a:gd name="T69" fmla="*/ 557 h 676"/>
                <a:gd name="T70" fmla="*/ 676 w 676"/>
                <a:gd name="T71" fmla="*/ 525 h 676"/>
                <a:gd name="T72" fmla="*/ 676 w 676"/>
                <a:gd name="T73" fmla="*/ 168 h 676"/>
                <a:gd name="T74" fmla="*/ 676 w 676"/>
                <a:gd name="T75" fmla="*/ 151 h 676"/>
                <a:gd name="T76" fmla="*/ 668 w 676"/>
                <a:gd name="T77" fmla="*/ 117 h 676"/>
                <a:gd name="T78" fmla="*/ 655 w 676"/>
                <a:gd name="T79" fmla="*/ 87 h 676"/>
                <a:gd name="T80" fmla="*/ 638 w 676"/>
                <a:gd name="T81" fmla="*/ 61 h 676"/>
                <a:gd name="T82" fmla="*/ 616 w 676"/>
                <a:gd name="T83" fmla="*/ 37 h 676"/>
                <a:gd name="T84" fmla="*/ 588 w 676"/>
                <a:gd name="T85" fmla="*/ 20 h 676"/>
                <a:gd name="T86" fmla="*/ 558 w 676"/>
                <a:gd name="T87" fmla="*/ 7 h 676"/>
                <a:gd name="T88" fmla="*/ 525 w 676"/>
                <a:gd name="T89" fmla="*/ 0 h 676"/>
                <a:gd name="T90" fmla="*/ 508 w 676"/>
                <a:gd name="T91" fmla="*/ 0 h 6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76" h="676">
                  <a:moveTo>
                    <a:pt x="508" y="0"/>
                  </a:moveTo>
                  <a:lnTo>
                    <a:pt x="167" y="0"/>
                  </a:lnTo>
                  <a:lnTo>
                    <a:pt x="167" y="0"/>
                  </a:lnTo>
                  <a:lnTo>
                    <a:pt x="158" y="0"/>
                  </a:lnTo>
                  <a:lnTo>
                    <a:pt x="197" y="73"/>
                  </a:lnTo>
                  <a:lnTo>
                    <a:pt x="508" y="73"/>
                  </a:lnTo>
                  <a:lnTo>
                    <a:pt x="508" y="73"/>
                  </a:lnTo>
                  <a:lnTo>
                    <a:pt x="527" y="74"/>
                  </a:lnTo>
                  <a:lnTo>
                    <a:pt x="545" y="80"/>
                  </a:lnTo>
                  <a:lnTo>
                    <a:pt x="562" y="89"/>
                  </a:lnTo>
                  <a:lnTo>
                    <a:pt x="575" y="101"/>
                  </a:lnTo>
                  <a:lnTo>
                    <a:pt x="586" y="114"/>
                  </a:lnTo>
                  <a:lnTo>
                    <a:pt x="596" y="130"/>
                  </a:lnTo>
                  <a:lnTo>
                    <a:pt x="601" y="149"/>
                  </a:lnTo>
                  <a:lnTo>
                    <a:pt x="603" y="168"/>
                  </a:lnTo>
                  <a:lnTo>
                    <a:pt x="603" y="508"/>
                  </a:lnTo>
                  <a:lnTo>
                    <a:pt x="603" y="508"/>
                  </a:lnTo>
                  <a:lnTo>
                    <a:pt x="601" y="527"/>
                  </a:lnTo>
                  <a:lnTo>
                    <a:pt x="596" y="544"/>
                  </a:lnTo>
                  <a:lnTo>
                    <a:pt x="586" y="560"/>
                  </a:lnTo>
                  <a:lnTo>
                    <a:pt x="575" y="575"/>
                  </a:lnTo>
                  <a:lnTo>
                    <a:pt x="562" y="587"/>
                  </a:lnTo>
                  <a:lnTo>
                    <a:pt x="545" y="596"/>
                  </a:lnTo>
                  <a:lnTo>
                    <a:pt x="527" y="601"/>
                  </a:lnTo>
                  <a:lnTo>
                    <a:pt x="508" y="603"/>
                  </a:lnTo>
                  <a:lnTo>
                    <a:pt x="167" y="603"/>
                  </a:lnTo>
                  <a:lnTo>
                    <a:pt x="167" y="603"/>
                  </a:lnTo>
                  <a:lnTo>
                    <a:pt x="149" y="601"/>
                  </a:lnTo>
                  <a:lnTo>
                    <a:pt x="132" y="596"/>
                  </a:lnTo>
                  <a:lnTo>
                    <a:pt x="115" y="587"/>
                  </a:lnTo>
                  <a:lnTo>
                    <a:pt x="100" y="575"/>
                  </a:lnTo>
                  <a:lnTo>
                    <a:pt x="89" y="560"/>
                  </a:lnTo>
                  <a:lnTo>
                    <a:pt x="82" y="544"/>
                  </a:lnTo>
                  <a:lnTo>
                    <a:pt x="76" y="527"/>
                  </a:lnTo>
                  <a:lnTo>
                    <a:pt x="74" y="508"/>
                  </a:lnTo>
                  <a:lnTo>
                    <a:pt x="74" y="408"/>
                  </a:lnTo>
                  <a:lnTo>
                    <a:pt x="0" y="330"/>
                  </a:lnTo>
                  <a:lnTo>
                    <a:pt x="0" y="508"/>
                  </a:lnTo>
                  <a:lnTo>
                    <a:pt x="0" y="508"/>
                  </a:lnTo>
                  <a:lnTo>
                    <a:pt x="2" y="525"/>
                  </a:lnTo>
                  <a:lnTo>
                    <a:pt x="3" y="542"/>
                  </a:lnTo>
                  <a:lnTo>
                    <a:pt x="7" y="557"/>
                  </a:lnTo>
                  <a:lnTo>
                    <a:pt x="13" y="573"/>
                  </a:lnTo>
                  <a:lnTo>
                    <a:pt x="20" y="588"/>
                  </a:lnTo>
                  <a:lnTo>
                    <a:pt x="30" y="601"/>
                  </a:lnTo>
                  <a:lnTo>
                    <a:pt x="39" y="614"/>
                  </a:lnTo>
                  <a:lnTo>
                    <a:pt x="50" y="626"/>
                  </a:lnTo>
                  <a:lnTo>
                    <a:pt x="61" y="637"/>
                  </a:lnTo>
                  <a:lnTo>
                    <a:pt x="74" y="646"/>
                  </a:lnTo>
                  <a:lnTo>
                    <a:pt x="89" y="655"/>
                  </a:lnTo>
                  <a:lnTo>
                    <a:pt x="102" y="663"/>
                  </a:lnTo>
                  <a:lnTo>
                    <a:pt x="119" y="668"/>
                  </a:lnTo>
                  <a:lnTo>
                    <a:pt x="134" y="672"/>
                  </a:lnTo>
                  <a:lnTo>
                    <a:pt x="151" y="674"/>
                  </a:lnTo>
                  <a:lnTo>
                    <a:pt x="167" y="676"/>
                  </a:lnTo>
                  <a:lnTo>
                    <a:pt x="508" y="676"/>
                  </a:lnTo>
                  <a:lnTo>
                    <a:pt x="508" y="676"/>
                  </a:lnTo>
                  <a:lnTo>
                    <a:pt x="525" y="674"/>
                  </a:lnTo>
                  <a:lnTo>
                    <a:pt x="542" y="672"/>
                  </a:lnTo>
                  <a:lnTo>
                    <a:pt x="558" y="668"/>
                  </a:lnTo>
                  <a:lnTo>
                    <a:pt x="573" y="663"/>
                  </a:lnTo>
                  <a:lnTo>
                    <a:pt x="588" y="655"/>
                  </a:lnTo>
                  <a:lnTo>
                    <a:pt x="603" y="646"/>
                  </a:lnTo>
                  <a:lnTo>
                    <a:pt x="616" y="637"/>
                  </a:lnTo>
                  <a:lnTo>
                    <a:pt x="627" y="626"/>
                  </a:lnTo>
                  <a:lnTo>
                    <a:pt x="638" y="614"/>
                  </a:lnTo>
                  <a:lnTo>
                    <a:pt x="648" y="601"/>
                  </a:lnTo>
                  <a:lnTo>
                    <a:pt x="655" y="588"/>
                  </a:lnTo>
                  <a:lnTo>
                    <a:pt x="663" y="573"/>
                  </a:lnTo>
                  <a:lnTo>
                    <a:pt x="668" y="557"/>
                  </a:lnTo>
                  <a:lnTo>
                    <a:pt x="674" y="542"/>
                  </a:lnTo>
                  <a:lnTo>
                    <a:pt x="676" y="525"/>
                  </a:lnTo>
                  <a:lnTo>
                    <a:pt x="676" y="508"/>
                  </a:lnTo>
                  <a:lnTo>
                    <a:pt x="676" y="168"/>
                  </a:lnTo>
                  <a:lnTo>
                    <a:pt x="676" y="168"/>
                  </a:lnTo>
                  <a:lnTo>
                    <a:pt x="676" y="151"/>
                  </a:lnTo>
                  <a:lnTo>
                    <a:pt x="674" y="134"/>
                  </a:lnTo>
                  <a:lnTo>
                    <a:pt x="668" y="117"/>
                  </a:lnTo>
                  <a:lnTo>
                    <a:pt x="663" y="102"/>
                  </a:lnTo>
                  <a:lnTo>
                    <a:pt x="655" y="87"/>
                  </a:lnTo>
                  <a:lnTo>
                    <a:pt x="648" y="74"/>
                  </a:lnTo>
                  <a:lnTo>
                    <a:pt x="638" y="61"/>
                  </a:lnTo>
                  <a:lnTo>
                    <a:pt x="627" y="48"/>
                  </a:lnTo>
                  <a:lnTo>
                    <a:pt x="616" y="37"/>
                  </a:lnTo>
                  <a:lnTo>
                    <a:pt x="603" y="28"/>
                  </a:lnTo>
                  <a:lnTo>
                    <a:pt x="588" y="20"/>
                  </a:lnTo>
                  <a:lnTo>
                    <a:pt x="573" y="13"/>
                  </a:lnTo>
                  <a:lnTo>
                    <a:pt x="558" y="7"/>
                  </a:lnTo>
                  <a:lnTo>
                    <a:pt x="542" y="4"/>
                  </a:lnTo>
                  <a:lnTo>
                    <a:pt x="525" y="0"/>
                  </a:lnTo>
                  <a:lnTo>
                    <a:pt x="508" y="0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242f55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>
                <a:latin typeface="KoPub돋움체 Medium"/>
                <a:ea typeface="KoPub돋움체 Medium"/>
              </a:endParaRPr>
            </a:p>
          </p:txBody>
        </p:sp>
        <p:sp>
          <p:nvSpPr>
            <p:cNvPr id="16" name="Freeform 33"/>
            <p:cNvSpPr/>
            <p:nvPr/>
          </p:nvSpPr>
          <p:spPr>
            <a:xfrm>
              <a:off x="434181" y="1820387"/>
              <a:ext cx="530226" cy="447675"/>
            </a:xfrm>
            <a:custGeom>
              <a:avLst/>
              <a:gdLst>
                <a:gd name="T0" fmla="*/ 666 w 668"/>
                <a:gd name="T1" fmla="*/ 13 h 564"/>
                <a:gd name="T2" fmla="*/ 657 w 668"/>
                <a:gd name="T3" fmla="*/ 4 h 564"/>
                <a:gd name="T4" fmla="*/ 640 w 668"/>
                <a:gd name="T5" fmla="*/ 0 h 564"/>
                <a:gd name="T6" fmla="*/ 631 w 668"/>
                <a:gd name="T7" fmla="*/ 0 h 564"/>
                <a:gd name="T8" fmla="*/ 597 w 668"/>
                <a:gd name="T9" fmla="*/ 9 h 564"/>
                <a:gd name="T10" fmla="*/ 577 w 668"/>
                <a:gd name="T11" fmla="*/ 22 h 564"/>
                <a:gd name="T12" fmla="*/ 556 w 668"/>
                <a:gd name="T13" fmla="*/ 39 h 564"/>
                <a:gd name="T14" fmla="*/ 493 w 668"/>
                <a:gd name="T15" fmla="*/ 114 h 564"/>
                <a:gd name="T16" fmla="*/ 445 w 668"/>
                <a:gd name="T17" fmla="*/ 179 h 564"/>
                <a:gd name="T18" fmla="*/ 305 w 668"/>
                <a:gd name="T19" fmla="*/ 386 h 564"/>
                <a:gd name="T20" fmla="*/ 286 w 668"/>
                <a:gd name="T21" fmla="*/ 413 h 564"/>
                <a:gd name="T22" fmla="*/ 251 w 668"/>
                <a:gd name="T23" fmla="*/ 363 h 564"/>
                <a:gd name="T24" fmla="*/ 208 w 668"/>
                <a:gd name="T25" fmla="*/ 315 h 564"/>
                <a:gd name="T26" fmla="*/ 171 w 668"/>
                <a:gd name="T27" fmla="*/ 287 h 564"/>
                <a:gd name="T28" fmla="*/ 143 w 668"/>
                <a:gd name="T29" fmla="*/ 272 h 564"/>
                <a:gd name="T30" fmla="*/ 113 w 668"/>
                <a:gd name="T31" fmla="*/ 265 h 564"/>
                <a:gd name="T32" fmla="*/ 98 w 668"/>
                <a:gd name="T33" fmla="*/ 261 h 564"/>
                <a:gd name="T34" fmla="*/ 65 w 668"/>
                <a:gd name="T35" fmla="*/ 266 h 564"/>
                <a:gd name="T36" fmla="*/ 33 w 668"/>
                <a:gd name="T37" fmla="*/ 281 h 564"/>
                <a:gd name="T38" fmla="*/ 9 w 668"/>
                <a:gd name="T39" fmla="*/ 304 h 564"/>
                <a:gd name="T40" fmla="*/ 0 w 668"/>
                <a:gd name="T41" fmla="*/ 324 h 564"/>
                <a:gd name="T42" fmla="*/ 0 w 668"/>
                <a:gd name="T43" fmla="*/ 332 h 564"/>
                <a:gd name="T44" fmla="*/ 11 w 668"/>
                <a:gd name="T45" fmla="*/ 343 h 564"/>
                <a:gd name="T46" fmla="*/ 20 w 668"/>
                <a:gd name="T47" fmla="*/ 345 h 564"/>
                <a:gd name="T48" fmla="*/ 54 w 668"/>
                <a:gd name="T49" fmla="*/ 354 h 564"/>
                <a:gd name="T50" fmla="*/ 85 w 668"/>
                <a:gd name="T51" fmla="*/ 374 h 564"/>
                <a:gd name="T52" fmla="*/ 115 w 668"/>
                <a:gd name="T53" fmla="*/ 402 h 564"/>
                <a:gd name="T54" fmla="*/ 165 w 668"/>
                <a:gd name="T55" fmla="*/ 467 h 564"/>
                <a:gd name="T56" fmla="*/ 218 w 668"/>
                <a:gd name="T57" fmla="*/ 553 h 564"/>
                <a:gd name="T58" fmla="*/ 219 w 668"/>
                <a:gd name="T59" fmla="*/ 557 h 564"/>
                <a:gd name="T60" fmla="*/ 232 w 668"/>
                <a:gd name="T61" fmla="*/ 564 h 564"/>
                <a:gd name="T62" fmla="*/ 242 w 668"/>
                <a:gd name="T63" fmla="*/ 564 h 564"/>
                <a:gd name="T64" fmla="*/ 266 w 668"/>
                <a:gd name="T65" fmla="*/ 561 h 564"/>
                <a:gd name="T66" fmla="*/ 294 w 668"/>
                <a:gd name="T67" fmla="*/ 549 h 564"/>
                <a:gd name="T68" fmla="*/ 318 w 668"/>
                <a:gd name="T69" fmla="*/ 533 h 564"/>
                <a:gd name="T70" fmla="*/ 333 w 668"/>
                <a:gd name="T71" fmla="*/ 516 h 564"/>
                <a:gd name="T72" fmla="*/ 350 w 668"/>
                <a:gd name="T73" fmla="*/ 482 h 564"/>
                <a:gd name="T74" fmla="*/ 415 w 668"/>
                <a:gd name="T75" fmla="*/ 378 h 564"/>
                <a:gd name="T76" fmla="*/ 506 w 668"/>
                <a:gd name="T77" fmla="*/ 240 h 564"/>
                <a:gd name="T78" fmla="*/ 607 w 668"/>
                <a:gd name="T79" fmla="*/ 104 h 564"/>
                <a:gd name="T80" fmla="*/ 657 w 668"/>
                <a:gd name="T81" fmla="*/ 45 h 564"/>
                <a:gd name="T82" fmla="*/ 666 w 668"/>
                <a:gd name="T83" fmla="*/ 28 h 564"/>
                <a:gd name="T84" fmla="*/ 666 w 668"/>
                <a:gd name="T85" fmla="*/ 13 h 5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68" h="564">
                  <a:moveTo>
                    <a:pt x="666" y="13"/>
                  </a:moveTo>
                  <a:lnTo>
                    <a:pt x="666" y="13"/>
                  </a:lnTo>
                  <a:lnTo>
                    <a:pt x="663" y="9"/>
                  </a:lnTo>
                  <a:lnTo>
                    <a:pt x="657" y="4"/>
                  </a:lnTo>
                  <a:lnTo>
                    <a:pt x="650" y="2"/>
                  </a:lnTo>
                  <a:lnTo>
                    <a:pt x="640" y="0"/>
                  </a:lnTo>
                  <a:lnTo>
                    <a:pt x="640" y="0"/>
                  </a:lnTo>
                  <a:lnTo>
                    <a:pt x="631" y="0"/>
                  </a:lnTo>
                  <a:lnTo>
                    <a:pt x="620" y="2"/>
                  </a:lnTo>
                  <a:lnTo>
                    <a:pt x="597" y="9"/>
                  </a:lnTo>
                  <a:lnTo>
                    <a:pt x="586" y="15"/>
                  </a:lnTo>
                  <a:lnTo>
                    <a:pt x="577" y="22"/>
                  </a:lnTo>
                  <a:lnTo>
                    <a:pt x="566" y="30"/>
                  </a:lnTo>
                  <a:lnTo>
                    <a:pt x="556" y="39"/>
                  </a:lnTo>
                  <a:lnTo>
                    <a:pt x="556" y="39"/>
                  </a:lnTo>
                  <a:lnTo>
                    <a:pt x="493" y="114"/>
                  </a:lnTo>
                  <a:lnTo>
                    <a:pt x="469" y="145"/>
                  </a:lnTo>
                  <a:lnTo>
                    <a:pt x="445" y="179"/>
                  </a:lnTo>
                  <a:lnTo>
                    <a:pt x="387" y="259"/>
                  </a:lnTo>
                  <a:lnTo>
                    <a:pt x="305" y="386"/>
                  </a:lnTo>
                  <a:lnTo>
                    <a:pt x="286" y="413"/>
                  </a:lnTo>
                  <a:lnTo>
                    <a:pt x="286" y="413"/>
                  </a:lnTo>
                  <a:lnTo>
                    <a:pt x="270" y="387"/>
                  </a:lnTo>
                  <a:lnTo>
                    <a:pt x="251" y="363"/>
                  </a:lnTo>
                  <a:lnTo>
                    <a:pt x="231" y="339"/>
                  </a:lnTo>
                  <a:lnTo>
                    <a:pt x="208" y="315"/>
                  </a:lnTo>
                  <a:lnTo>
                    <a:pt x="184" y="296"/>
                  </a:lnTo>
                  <a:lnTo>
                    <a:pt x="171" y="287"/>
                  </a:lnTo>
                  <a:lnTo>
                    <a:pt x="156" y="279"/>
                  </a:lnTo>
                  <a:lnTo>
                    <a:pt x="143" y="272"/>
                  </a:lnTo>
                  <a:lnTo>
                    <a:pt x="128" y="268"/>
                  </a:lnTo>
                  <a:lnTo>
                    <a:pt x="113" y="265"/>
                  </a:lnTo>
                  <a:lnTo>
                    <a:pt x="98" y="261"/>
                  </a:lnTo>
                  <a:lnTo>
                    <a:pt x="98" y="261"/>
                  </a:lnTo>
                  <a:lnTo>
                    <a:pt x="82" y="263"/>
                  </a:lnTo>
                  <a:lnTo>
                    <a:pt x="65" y="266"/>
                  </a:lnTo>
                  <a:lnTo>
                    <a:pt x="48" y="274"/>
                  </a:lnTo>
                  <a:lnTo>
                    <a:pt x="33" y="281"/>
                  </a:lnTo>
                  <a:lnTo>
                    <a:pt x="20" y="292"/>
                  </a:lnTo>
                  <a:lnTo>
                    <a:pt x="9" y="304"/>
                  </a:lnTo>
                  <a:lnTo>
                    <a:pt x="2" y="315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0" y="332"/>
                  </a:lnTo>
                  <a:lnTo>
                    <a:pt x="3" y="337"/>
                  </a:lnTo>
                  <a:lnTo>
                    <a:pt x="11" y="343"/>
                  </a:lnTo>
                  <a:lnTo>
                    <a:pt x="20" y="345"/>
                  </a:lnTo>
                  <a:lnTo>
                    <a:pt x="20" y="345"/>
                  </a:lnTo>
                  <a:lnTo>
                    <a:pt x="37" y="348"/>
                  </a:lnTo>
                  <a:lnTo>
                    <a:pt x="54" y="354"/>
                  </a:lnTo>
                  <a:lnTo>
                    <a:pt x="69" y="363"/>
                  </a:lnTo>
                  <a:lnTo>
                    <a:pt x="85" y="374"/>
                  </a:lnTo>
                  <a:lnTo>
                    <a:pt x="100" y="387"/>
                  </a:lnTo>
                  <a:lnTo>
                    <a:pt x="115" y="402"/>
                  </a:lnTo>
                  <a:lnTo>
                    <a:pt x="141" y="434"/>
                  </a:lnTo>
                  <a:lnTo>
                    <a:pt x="165" y="467"/>
                  </a:lnTo>
                  <a:lnTo>
                    <a:pt x="188" y="501"/>
                  </a:lnTo>
                  <a:lnTo>
                    <a:pt x="218" y="553"/>
                  </a:lnTo>
                  <a:lnTo>
                    <a:pt x="218" y="553"/>
                  </a:lnTo>
                  <a:lnTo>
                    <a:pt x="219" y="557"/>
                  </a:lnTo>
                  <a:lnTo>
                    <a:pt x="225" y="561"/>
                  </a:lnTo>
                  <a:lnTo>
                    <a:pt x="232" y="564"/>
                  </a:lnTo>
                  <a:lnTo>
                    <a:pt x="242" y="564"/>
                  </a:lnTo>
                  <a:lnTo>
                    <a:pt x="242" y="564"/>
                  </a:lnTo>
                  <a:lnTo>
                    <a:pt x="253" y="564"/>
                  </a:lnTo>
                  <a:lnTo>
                    <a:pt x="266" y="561"/>
                  </a:lnTo>
                  <a:lnTo>
                    <a:pt x="279" y="555"/>
                  </a:lnTo>
                  <a:lnTo>
                    <a:pt x="294" y="549"/>
                  </a:lnTo>
                  <a:lnTo>
                    <a:pt x="305" y="542"/>
                  </a:lnTo>
                  <a:lnTo>
                    <a:pt x="318" y="533"/>
                  </a:lnTo>
                  <a:lnTo>
                    <a:pt x="326" y="523"/>
                  </a:lnTo>
                  <a:lnTo>
                    <a:pt x="333" y="516"/>
                  </a:lnTo>
                  <a:lnTo>
                    <a:pt x="333" y="516"/>
                  </a:lnTo>
                  <a:lnTo>
                    <a:pt x="350" y="482"/>
                  </a:lnTo>
                  <a:lnTo>
                    <a:pt x="378" y="436"/>
                  </a:lnTo>
                  <a:lnTo>
                    <a:pt x="415" y="378"/>
                  </a:lnTo>
                  <a:lnTo>
                    <a:pt x="458" y="311"/>
                  </a:lnTo>
                  <a:lnTo>
                    <a:pt x="506" y="240"/>
                  </a:lnTo>
                  <a:lnTo>
                    <a:pt x="556" y="171"/>
                  </a:lnTo>
                  <a:lnTo>
                    <a:pt x="607" y="104"/>
                  </a:lnTo>
                  <a:lnTo>
                    <a:pt x="657" y="45"/>
                  </a:lnTo>
                  <a:lnTo>
                    <a:pt x="657" y="45"/>
                  </a:lnTo>
                  <a:lnTo>
                    <a:pt x="663" y="35"/>
                  </a:lnTo>
                  <a:lnTo>
                    <a:pt x="666" y="28"/>
                  </a:lnTo>
                  <a:lnTo>
                    <a:pt x="668" y="21"/>
                  </a:lnTo>
                  <a:lnTo>
                    <a:pt x="666" y="13"/>
                  </a:lnTo>
                  <a:lnTo>
                    <a:pt x="666" y="13"/>
                  </a:lnTo>
                  <a:close/>
                </a:path>
              </a:pathLst>
            </a:custGeom>
            <a:solidFill>
              <a:srgbClr val="2b72fe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>
                <a:latin typeface="KoPub돋움체 Medium"/>
                <a:ea typeface="KoPub돋움체 Medium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 rot="0">
            <a:off x="4063494" y="5380012"/>
            <a:ext cx="230006" cy="217766"/>
            <a:chOff x="346869" y="1820387"/>
            <a:chExt cx="617538" cy="584675"/>
          </a:xfrm>
        </p:grpSpPr>
        <p:sp>
          <p:nvSpPr>
            <p:cNvPr id="18" name="Freeform 74"/>
            <p:cNvSpPr/>
            <p:nvPr/>
          </p:nvSpPr>
          <p:spPr>
            <a:xfrm flipH="1">
              <a:off x="346869" y="1868487"/>
              <a:ext cx="536575" cy="536575"/>
            </a:xfrm>
            <a:custGeom>
              <a:avLst/>
              <a:gdLst>
                <a:gd name="T0" fmla="*/ 167 w 676"/>
                <a:gd name="T1" fmla="*/ 0 h 676"/>
                <a:gd name="T2" fmla="*/ 158 w 676"/>
                <a:gd name="T3" fmla="*/ 0 h 676"/>
                <a:gd name="T4" fmla="*/ 508 w 676"/>
                <a:gd name="T5" fmla="*/ 73 h 676"/>
                <a:gd name="T6" fmla="*/ 527 w 676"/>
                <a:gd name="T7" fmla="*/ 74 h 676"/>
                <a:gd name="T8" fmla="*/ 562 w 676"/>
                <a:gd name="T9" fmla="*/ 89 h 676"/>
                <a:gd name="T10" fmla="*/ 586 w 676"/>
                <a:gd name="T11" fmla="*/ 114 h 676"/>
                <a:gd name="T12" fmla="*/ 601 w 676"/>
                <a:gd name="T13" fmla="*/ 149 h 676"/>
                <a:gd name="T14" fmla="*/ 603 w 676"/>
                <a:gd name="T15" fmla="*/ 508 h 676"/>
                <a:gd name="T16" fmla="*/ 601 w 676"/>
                <a:gd name="T17" fmla="*/ 527 h 676"/>
                <a:gd name="T18" fmla="*/ 586 w 676"/>
                <a:gd name="T19" fmla="*/ 560 h 676"/>
                <a:gd name="T20" fmla="*/ 562 w 676"/>
                <a:gd name="T21" fmla="*/ 587 h 676"/>
                <a:gd name="T22" fmla="*/ 527 w 676"/>
                <a:gd name="T23" fmla="*/ 601 h 676"/>
                <a:gd name="T24" fmla="*/ 167 w 676"/>
                <a:gd name="T25" fmla="*/ 603 h 676"/>
                <a:gd name="T26" fmla="*/ 149 w 676"/>
                <a:gd name="T27" fmla="*/ 601 h 676"/>
                <a:gd name="T28" fmla="*/ 115 w 676"/>
                <a:gd name="T29" fmla="*/ 587 h 676"/>
                <a:gd name="T30" fmla="*/ 89 w 676"/>
                <a:gd name="T31" fmla="*/ 560 h 676"/>
                <a:gd name="T32" fmla="*/ 76 w 676"/>
                <a:gd name="T33" fmla="*/ 527 h 676"/>
                <a:gd name="T34" fmla="*/ 74 w 676"/>
                <a:gd name="T35" fmla="*/ 408 h 676"/>
                <a:gd name="T36" fmla="*/ 0 w 676"/>
                <a:gd name="T37" fmla="*/ 508 h 676"/>
                <a:gd name="T38" fmla="*/ 2 w 676"/>
                <a:gd name="T39" fmla="*/ 525 h 676"/>
                <a:gd name="T40" fmla="*/ 7 w 676"/>
                <a:gd name="T41" fmla="*/ 557 h 676"/>
                <a:gd name="T42" fmla="*/ 20 w 676"/>
                <a:gd name="T43" fmla="*/ 588 h 676"/>
                <a:gd name="T44" fmla="*/ 39 w 676"/>
                <a:gd name="T45" fmla="*/ 614 h 676"/>
                <a:gd name="T46" fmla="*/ 61 w 676"/>
                <a:gd name="T47" fmla="*/ 637 h 676"/>
                <a:gd name="T48" fmla="*/ 89 w 676"/>
                <a:gd name="T49" fmla="*/ 655 h 676"/>
                <a:gd name="T50" fmla="*/ 119 w 676"/>
                <a:gd name="T51" fmla="*/ 668 h 676"/>
                <a:gd name="T52" fmla="*/ 151 w 676"/>
                <a:gd name="T53" fmla="*/ 674 h 676"/>
                <a:gd name="T54" fmla="*/ 508 w 676"/>
                <a:gd name="T55" fmla="*/ 676 h 676"/>
                <a:gd name="T56" fmla="*/ 525 w 676"/>
                <a:gd name="T57" fmla="*/ 674 h 676"/>
                <a:gd name="T58" fmla="*/ 558 w 676"/>
                <a:gd name="T59" fmla="*/ 668 h 676"/>
                <a:gd name="T60" fmla="*/ 588 w 676"/>
                <a:gd name="T61" fmla="*/ 655 h 676"/>
                <a:gd name="T62" fmla="*/ 616 w 676"/>
                <a:gd name="T63" fmla="*/ 637 h 676"/>
                <a:gd name="T64" fmla="*/ 638 w 676"/>
                <a:gd name="T65" fmla="*/ 614 h 676"/>
                <a:gd name="T66" fmla="*/ 655 w 676"/>
                <a:gd name="T67" fmla="*/ 588 h 676"/>
                <a:gd name="T68" fmla="*/ 668 w 676"/>
                <a:gd name="T69" fmla="*/ 557 h 676"/>
                <a:gd name="T70" fmla="*/ 676 w 676"/>
                <a:gd name="T71" fmla="*/ 525 h 676"/>
                <a:gd name="T72" fmla="*/ 676 w 676"/>
                <a:gd name="T73" fmla="*/ 168 h 676"/>
                <a:gd name="T74" fmla="*/ 676 w 676"/>
                <a:gd name="T75" fmla="*/ 151 h 676"/>
                <a:gd name="T76" fmla="*/ 668 w 676"/>
                <a:gd name="T77" fmla="*/ 117 h 676"/>
                <a:gd name="T78" fmla="*/ 655 w 676"/>
                <a:gd name="T79" fmla="*/ 87 h 676"/>
                <a:gd name="T80" fmla="*/ 638 w 676"/>
                <a:gd name="T81" fmla="*/ 61 h 676"/>
                <a:gd name="T82" fmla="*/ 616 w 676"/>
                <a:gd name="T83" fmla="*/ 37 h 676"/>
                <a:gd name="T84" fmla="*/ 588 w 676"/>
                <a:gd name="T85" fmla="*/ 20 h 676"/>
                <a:gd name="T86" fmla="*/ 558 w 676"/>
                <a:gd name="T87" fmla="*/ 7 h 676"/>
                <a:gd name="T88" fmla="*/ 525 w 676"/>
                <a:gd name="T89" fmla="*/ 0 h 676"/>
                <a:gd name="T90" fmla="*/ 508 w 676"/>
                <a:gd name="T91" fmla="*/ 0 h 6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76" h="676">
                  <a:moveTo>
                    <a:pt x="508" y="0"/>
                  </a:moveTo>
                  <a:lnTo>
                    <a:pt x="167" y="0"/>
                  </a:lnTo>
                  <a:lnTo>
                    <a:pt x="167" y="0"/>
                  </a:lnTo>
                  <a:lnTo>
                    <a:pt x="158" y="0"/>
                  </a:lnTo>
                  <a:lnTo>
                    <a:pt x="197" y="73"/>
                  </a:lnTo>
                  <a:lnTo>
                    <a:pt x="508" y="73"/>
                  </a:lnTo>
                  <a:lnTo>
                    <a:pt x="508" y="73"/>
                  </a:lnTo>
                  <a:lnTo>
                    <a:pt x="527" y="74"/>
                  </a:lnTo>
                  <a:lnTo>
                    <a:pt x="545" y="80"/>
                  </a:lnTo>
                  <a:lnTo>
                    <a:pt x="562" y="89"/>
                  </a:lnTo>
                  <a:lnTo>
                    <a:pt x="575" y="101"/>
                  </a:lnTo>
                  <a:lnTo>
                    <a:pt x="586" y="114"/>
                  </a:lnTo>
                  <a:lnTo>
                    <a:pt x="596" y="130"/>
                  </a:lnTo>
                  <a:lnTo>
                    <a:pt x="601" y="149"/>
                  </a:lnTo>
                  <a:lnTo>
                    <a:pt x="603" y="168"/>
                  </a:lnTo>
                  <a:lnTo>
                    <a:pt x="603" y="508"/>
                  </a:lnTo>
                  <a:lnTo>
                    <a:pt x="603" y="508"/>
                  </a:lnTo>
                  <a:lnTo>
                    <a:pt x="601" y="527"/>
                  </a:lnTo>
                  <a:lnTo>
                    <a:pt x="596" y="544"/>
                  </a:lnTo>
                  <a:lnTo>
                    <a:pt x="586" y="560"/>
                  </a:lnTo>
                  <a:lnTo>
                    <a:pt x="575" y="575"/>
                  </a:lnTo>
                  <a:lnTo>
                    <a:pt x="562" y="587"/>
                  </a:lnTo>
                  <a:lnTo>
                    <a:pt x="545" y="596"/>
                  </a:lnTo>
                  <a:lnTo>
                    <a:pt x="527" y="601"/>
                  </a:lnTo>
                  <a:lnTo>
                    <a:pt x="508" y="603"/>
                  </a:lnTo>
                  <a:lnTo>
                    <a:pt x="167" y="603"/>
                  </a:lnTo>
                  <a:lnTo>
                    <a:pt x="167" y="603"/>
                  </a:lnTo>
                  <a:lnTo>
                    <a:pt x="149" y="601"/>
                  </a:lnTo>
                  <a:lnTo>
                    <a:pt x="132" y="596"/>
                  </a:lnTo>
                  <a:lnTo>
                    <a:pt x="115" y="587"/>
                  </a:lnTo>
                  <a:lnTo>
                    <a:pt x="100" y="575"/>
                  </a:lnTo>
                  <a:lnTo>
                    <a:pt x="89" y="560"/>
                  </a:lnTo>
                  <a:lnTo>
                    <a:pt x="82" y="544"/>
                  </a:lnTo>
                  <a:lnTo>
                    <a:pt x="76" y="527"/>
                  </a:lnTo>
                  <a:lnTo>
                    <a:pt x="74" y="508"/>
                  </a:lnTo>
                  <a:lnTo>
                    <a:pt x="74" y="408"/>
                  </a:lnTo>
                  <a:lnTo>
                    <a:pt x="0" y="330"/>
                  </a:lnTo>
                  <a:lnTo>
                    <a:pt x="0" y="508"/>
                  </a:lnTo>
                  <a:lnTo>
                    <a:pt x="0" y="508"/>
                  </a:lnTo>
                  <a:lnTo>
                    <a:pt x="2" y="525"/>
                  </a:lnTo>
                  <a:lnTo>
                    <a:pt x="3" y="542"/>
                  </a:lnTo>
                  <a:lnTo>
                    <a:pt x="7" y="557"/>
                  </a:lnTo>
                  <a:lnTo>
                    <a:pt x="13" y="573"/>
                  </a:lnTo>
                  <a:lnTo>
                    <a:pt x="20" y="588"/>
                  </a:lnTo>
                  <a:lnTo>
                    <a:pt x="30" y="601"/>
                  </a:lnTo>
                  <a:lnTo>
                    <a:pt x="39" y="614"/>
                  </a:lnTo>
                  <a:lnTo>
                    <a:pt x="50" y="626"/>
                  </a:lnTo>
                  <a:lnTo>
                    <a:pt x="61" y="637"/>
                  </a:lnTo>
                  <a:lnTo>
                    <a:pt x="74" y="646"/>
                  </a:lnTo>
                  <a:lnTo>
                    <a:pt x="89" y="655"/>
                  </a:lnTo>
                  <a:lnTo>
                    <a:pt x="102" y="663"/>
                  </a:lnTo>
                  <a:lnTo>
                    <a:pt x="119" y="668"/>
                  </a:lnTo>
                  <a:lnTo>
                    <a:pt x="134" y="672"/>
                  </a:lnTo>
                  <a:lnTo>
                    <a:pt x="151" y="674"/>
                  </a:lnTo>
                  <a:lnTo>
                    <a:pt x="167" y="676"/>
                  </a:lnTo>
                  <a:lnTo>
                    <a:pt x="508" y="676"/>
                  </a:lnTo>
                  <a:lnTo>
                    <a:pt x="508" y="676"/>
                  </a:lnTo>
                  <a:lnTo>
                    <a:pt x="525" y="674"/>
                  </a:lnTo>
                  <a:lnTo>
                    <a:pt x="542" y="672"/>
                  </a:lnTo>
                  <a:lnTo>
                    <a:pt x="558" y="668"/>
                  </a:lnTo>
                  <a:lnTo>
                    <a:pt x="573" y="663"/>
                  </a:lnTo>
                  <a:lnTo>
                    <a:pt x="588" y="655"/>
                  </a:lnTo>
                  <a:lnTo>
                    <a:pt x="603" y="646"/>
                  </a:lnTo>
                  <a:lnTo>
                    <a:pt x="616" y="637"/>
                  </a:lnTo>
                  <a:lnTo>
                    <a:pt x="627" y="626"/>
                  </a:lnTo>
                  <a:lnTo>
                    <a:pt x="638" y="614"/>
                  </a:lnTo>
                  <a:lnTo>
                    <a:pt x="648" y="601"/>
                  </a:lnTo>
                  <a:lnTo>
                    <a:pt x="655" y="588"/>
                  </a:lnTo>
                  <a:lnTo>
                    <a:pt x="663" y="573"/>
                  </a:lnTo>
                  <a:lnTo>
                    <a:pt x="668" y="557"/>
                  </a:lnTo>
                  <a:lnTo>
                    <a:pt x="674" y="542"/>
                  </a:lnTo>
                  <a:lnTo>
                    <a:pt x="676" y="525"/>
                  </a:lnTo>
                  <a:lnTo>
                    <a:pt x="676" y="508"/>
                  </a:lnTo>
                  <a:lnTo>
                    <a:pt x="676" y="168"/>
                  </a:lnTo>
                  <a:lnTo>
                    <a:pt x="676" y="168"/>
                  </a:lnTo>
                  <a:lnTo>
                    <a:pt x="676" y="151"/>
                  </a:lnTo>
                  <a:lnTo>
                    <a:pt x="674" y="134"/>
                  </a:lnTo>
                  <a:lnTo>
                    <a:pt x="668" y="117"/>
                  </a:lnTo>
                  <a:lnTo>
                    <a:pt x="663" y="102"/>
                  </a:lnTo>
                  <a:lnTo>
                    <a:pt x="655" y="87"/>
                  </a:lnTo>
                  <a:lnTo>
                    <a:pt x="648" y="74"/>
                  </a:lnTo>
                  <a:lnTo>
                    <a:pt x="638" y="61"/>
                  </a:lnTo>
                  <a:lnTo>
                    <a:pt x="627" y="48"/>
                  </a:lnTo>
                  <a:lnTo>
                    <a:pt x="616" y="37"/>
                  </a:lnTo>
                  <a:lnTo>
                    <a:pt x="603" y="28"/>
                  </a:lnTo>
                  <a:lnTo>
                    <a:pt x="588" y="20"/>
                  </a:lnTo>
                  <a:lnTo>
                    <a:pt x="573" y="13"/>
                  </a:lnTo>
                  <a:lnTo>
                    <a:pt x="558" y="7"/>
                  </a:lnTo>
                  <a:lnTo>
                    <a:pt x="542" y="4"/>
                  </a:lnTo>
                  <a:lnTo>
                    <a:pt x="525" y="0"/>
                  </a:lnTo>
                  <a:lnTo>
                    <a:pt x="508" y="0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242f55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>
                <a:latin typeface="KoPub돋움체 Medium"/>
                <a:ea typeface="KoPub돋움체 Medium"/>
              </a:endParaRPr>
            </a:p>
          </p:txBody>
        </p:sp>
        <p:sp>
          <p:nvSpPr>
            <p:cNvPr id="19" name="Freeform 33"/>
            <p:cNvSpPr/>
            <p:nvPr/>
          </p:nvSpPr>
          <p:spPr>
            <a:xfrm>
              <a:off x="434181" y="1820387"/>
              <a:ext cx="530226" cy="447675"/>
            </a:xfrm>
            <a:custGeom>
              <a:avLst/>
              <a:gdLst>
                <a:gd name="T0" fmla="*/ 666 w 668"/>
                <a:gd name="T1" fmla="*/ 13 h 564"/>
                <a:gd name="T2" fmla="*/ 657 w 668"/>
                <a:gd name="T3" fmla="*/ 4 h 564"/>
                <a:gd name="T4" fmla="*/ 640 w 668"/>
                <a:gd name="T5" fmla="*/ 0 h 564"/>
                <a:gd name="T6" fmla="*/ 631 w 668"/>
                <a:gd name="T7" fmla="*/ 0 h 564"/>
                <a:gd name="T8" fmla="*/ 597 w 668"/>
                <a:gd name="T9" fmla="*/ 9 h 564"/>
                <a:gd name="T10" fmla="*/ 577 w 668"/>
                <a:gd name="T11" fmla="*/ 22 h 564"/>
                <a:gd name="T12" fmla="*/ 556 w 668"/>
                <a:gd name="T13" fmla="*/ 39 h 564"/>
                <a:gd name="T14" fmla="*/ 493 w 668"/>
                <a:gd name="T15" fmla="*/ 114 h 564"/>
                <a:gd name="T16" fmla="*/ 445 w 668"/>
                <a:gd name="T17" fmla="*/ 179 h 564"/>
                <a:gd name="T18" fmla="*/ 305 w 668"/>
                <a:gd name="T19" fmla="*/ 386 h 564"/>
                <a:gd name="T20" fmla="*/ 286 w 668"/>
                <a:gd name="T21" fmla="*/ 413 h 564"/>
                <a:gd name="T22" fmla="*/ 251 w 668"/>
                <a:gd name="T23" fmla="*/ 363 h 564"/>
                <a:gd name="T24" fmla="*/ 208 w 668"/>
                <a:gd name="T25" fmla="*/ 315 h 564"/>
                <a:gd name="T26" fmla="*/ 171 w 668"/>
                <a:gd name="T27" fmla="*/ 287 h 564"/>
                <a:gd name="T28" fmla="*/ 143 w 668"/>
                <a:gd name="T29" fmla="*/ 272 h 564"/>
                <a:gd name="T30" fmla="*/ 113 w 668"/>
                <a:gd name="T31" fmla="*/ 265 h 564"/>
                <a:gd name="T32" fmla="*/ 98 w 668"/>
                <a:gd name="T33" fmla="*/ 261 h 564"/>
                <a:gd name="T34" fmla="*/ 65 w 668"/>
                <a:gd name="T35" fmla="*/ 266 h 564"/>
                <a:gd name="T36" fmla="*/ 33 w 668"/>
                <a:gd name="T37" fmla="*/ 281 h 564"/>
                <a:gd name="T38" fmla="*/ 9 w 668"/>
                <a:gd name="T39" fmla="*/ 304 h 564"/>
                <a:gd name="T40" fmla="*/ 0 w 668"/>
                <a:gd name="T41" fmla="*/ 324 h 564"/>
                <a:gd name="T42" fmla="*/ 0 w 668"/>
                <a:gd name="T43" fmla="*/ 332 h 564"/>
                <a:gd name="T44" fmla="*/ 11 w 668"/>
                <a:gd name="T45" fmla="*/ 343 h 564"/>
                <a:gd name="T46" fmla="*/ 20 w 668"/>
                <a:gd name="T47" fmla="*/ 345 h 564"/>
                <a:gd name="T48" fmla="*/ 54 w 668"/>
                <a:gd name="T49" fmla="*/ 354 h 564"/>
                <a:gd name="T50" fmla="*/ 85 w 668"/>
                <a:gd name="T51" fmla="*/ 374 h 564"/>
                <a:gd name="T52" fmla="*/ 115 w 668"/>
                <a:gd name="T53" fmla="*/ 402 h 564"/>
                <a:gd name="T54" fmla="*/ 165 w 668"/>
                <a:gd name="T55" fmla="*/ 467 h 564"/>
                <a:gd name="T56" fmla="*/ 218 w 668"/>
                <a:gd name="T57" fmla="*/ 553 h 564"/>
                <a:gd name="T58" fmla="*/ 219 w 668"/>
                <a:gd name="T59" fmla="*/ 557 h 564"/>
                <a:gd name="T60" fmla="*/ 232 w 668"/>
                <a:gd name="T61" fmla="*/ 564 h 564"/>
                <a:gd name="T62" fmla="*/ 242 w 668"/>
                <a:gd name="T63" fmla="*/ 564 h 564"/>
                <a:gd name="T64" fmla="*/ 266 w 668"/>
                <a:gd name="T65" fmla="*/ 561 h 564"/>
                <a:gd name="T66" fmla="*/ 294 w 668"/>
                <a:gd name="T67" fmla="*/ 549 h 564"/>
                <a:gd name="T68" fmla="*/ 318 w 668"/>
                <a:gd name="T69" fmla="*/ 533 h 564"/>
                <a:gd name="T70" fmla="*/ 333 w 668"/>
                <a:gd name="T71" fmla="*/ 516 h 564"/>
                <a:gd name="T72" fmla="*/ 350 w 668"/>
                <a:gd name="T73" fmla="*/ 482 h 564"/>
                <a:gd name="T74" fmla="*/ 415 w 668"/>
                <a:gd name="T75" fmla="*/ 378 h 564"/>
                <a:gd name="T76" fmla="*/ 506 w 668"/>
                <a:gd name="T77" fmla="*/ 240 h 564"/>
                <a:gd name="T78" fmla="*/ 607 w 668"/>
                <a:gd name="T79" fmla="*/ 104 h 564"/>
                <a:gd name="T80" fmla="*/ 657 w 668"/>
                <a:gd name="T81" fmla="*/ 45 h 564"/>
                <a:gd name="T82" fmla="*/ 666 w 668"/>
                <a:gd name="T83" fmla="*/ 28 h 564"/>
                <a:gd name="T84" fmla="*/ 666 w 668"/>
                <a:gd name="T85" fmla="*/ 13 h 5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68" h="564">
                  <a:moveTo>
                    <a:pt x="666" y="13"/>
                  </a:moveTo>
                  <a:lnTo>
                    <a:pt x="666" y="13"/>
                  </a:lnTo>
                  <a:lnTo>
                    <a:pt x="663" y="9"/>
                  </a:lnTo>
                  <a:lnTo>
                    <a:pt x="657" y="4"/>
                  </a:lnTo>
                  <a:lnTo>
                    <a:pt x="650" y="2"/>
                  </a:lnTo>
                  <a:lnTo>
                    <a:pt x="640" y="0"/>
                  </a:lnTo>
                  <a:lnTo>
                    <a:pt x="640" y="0"/>
                  </a:lnTo>
                  <a:lnTo>
                    <a:pt x="631" y="0"/>
                  </a:lnTo>
                  <a:lnTo>
                    <a:pt x="620" y="2"/>
                  </a:lnTo>
                  <a:lnTo>
                    <a:pt x="597" y="9"/>
                  </a:lnTo>
                  <a:lnTo>
                    <a:pt x="586" y="15"/>
                  </a:lnTo>
                  <a:lnTo>
                    <a:pt x="577" y="22"/>
                  </a:lnTo>
                  <a:lnTo>
                    <a:pt x="566" y="30"/>
                  </a:lnTo>
                  <a:lnTo>
                    <a:pt x="556" y="39"/>
                  </a:lnTo>
                  <a:lnTo>
                    <a:pt x="556" y="39"/>
                  </a:lnTo>
                  <a:lnTo>
                    <a:pt x="493" y="114"/>
                  </a:lnTo>
                  <a:lnTo>
                    <a:pt x="469" y="145"/>
                  </a:lnTo>
                  <a:lnTo>
                    <a:pt x="445" y="179"/>
                  </a:lnTo>
                  <a:lnTo>
                    <a:pt x="387" y="259"/>
                  </a:lnTo>
                  <a:lnTo>
                    <a:pt x="305" y="386"/>
                  </a:lnTo>
                  <a:lnTo>
                    <a:pt x="286" y="413"/>
                  </a:lnTo>
                  <a:lnTo>
                    <a:pt x="286" y="413"/>
                  </a:lnTo>
                  <a:lnTo>
                    <a:pt x="270" y="387"/>
                  </a:lnTo>
                  <a:lnTo>
                    <a:pt x="251" y="363"/>
                  </a:lnTo>
                  <a:lnTo>
                    <a:pt x="231" y="339"/>
                  </a:lnTo>
                  <a:lnTo>
                    <a:pt x="208" y="315"/>
                  </a:lnTo>
                  <a:lnTo>
                    <a:pt x="184" y="296"/>
                  </a:lnTo>
                  <a:lnTo>
                    <a:pt x="171" y="287"/>
                  </a:lnTo>
                  <a:lnTo>
                    <a:pt x="156" y="279"/>
                  </a:lnTo>
                  <a:lnTo>
                    <a:pt x="143" y="272"/>
                  </a:lnTo>
                  <a:lnTo>
                    <a:pt x="128" y="268"/>
                  </a:lnTo>
                  <a:lnTo>
                    <a:pt x="113" y="265"/>
                  </a:lnTo>
                  <a:lnTo>
                    <a:pt x="98" y="261"/>
                  </a:lnTo>
                  <a:lnTo>
                    <a:pt x="98" y="261"/>
                  </a:lnTo>
                  <a:lnTo>
                    <a:pt x="82" y="263"/>
                  </a:lnTo>
                  <a:lnTo>
                    <a:pt x="65" y="266"/>
                  </a:lnTo>
                  <a:lnTo>
                    <a:pt x="48" y="274"/>
                  </a:lnTo>
                  <a:lnTo>
                    <a:pt x="33" y="281"/>
                  </a:lnTo>
                  <a:lnTo>
                    <a:pt x="20" y="292"/>
                  </a:lnTo>
                  <a:lnTo>
                    <a:pt x="9" y="304"/>
                  </a:lnTo>
                  <a:lnTo>
                    <a:pt x="2" y="315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0" y="332"/>
                  </a:lnTo>
                  <a:lnTo>
                    <a:pt x="3" y="337"/>
                  </a:lnTo>
                  <a:lnTo>
                    <a:pt x="11" y="343"/>
                  </a:lnTo>
                  <a:lnTo>
                    <a:pt x="20" y="345"/>
                  </a:lnTo>
                  <a:lnTo>
                    <a:pt x="20" y="345"/>
                  </a:lnTo>
                  <a:lnTo>
                    <a:pt x="37" y="348"/>
                  </a:lnTo>
                  <a:lnTo>
                    <a:pt x="54" y="354"/>
                  </a:lnTo>
                  <a:lnTo>
                    <a:pt x="69" y="363"/>
                  </a:lnTo>
                  <a:lnTo>
                    <a:pt x="85" y="374"/>
                  </a:lnTo>
                  <a:lnTo>
                    <a:pt x="100" y="387"/>
                  </a:lnTo>
                  <a:lnTo>
                    <a:pt x="115" y="402"/>
                  </a:lnTo>
                  <a:lnTo>
                    <a:pt x="141" y="434"/>
                  </a:lnTo>
                  <a:lnTo>
                    <a:pt x="165" y="467"/>
                  </a:lnTo>
                  <a:lnTo>
                    <a:pt x="188" y="501"/>
                  </a:lnTo>
                  <a:lnTo>
                    <a:pt x="218" y="553"/>
                  </a:lnTo>
                  <a:lnTo>
                    <a:pt x="218" y="553"/>
                  </a:lnTo>
                  <a:lnTo>
                    <a:pt x="219" y="557"/>
                  </a:lnTo>
                  <a:lnTo>
                    <a:pt x="225" y="561"/>
                  </a:lnTo>
                  <a:lnTo>
                    <a:pt x="232" y="564"/>
                  </a:lnTo>
                  <a:lnTo>
                    <a:pt x="242" y="564"/>
                  </a:lnTo>
                  <a:lnTo>
                    <a:pt x="242" y="564"/>
                  </a:lnTo>
                  <a:lnTo>
                    <a:pt x="253" y="564"/>
                  </a:lnTo>
                  <a:lnTo>
                    <a:pt x="266" y="561"/>
                  </a:lnTo>
                  <a:lnTo>
                    <a:pt x="279" y="555"/>
                  </a:lnTo>
                  <a:lnTo>
                    <a:pt x="294" y="549"/>
                  </a:lnTo>
                  <a:lnTo>
                    <a:pt x="305" y="542"/>
                  </a:lnTo>
                  <a:lnTo>
                    <a:pt x="318" y="533"/>
                  </a:lnTo>
                  <a:lnTo>
                    <a:pt x="326" y="523"/>
                  </a:lnTo>
                  <a:lnTo>
                    <a:pt x="333" y="516"/>
                  </a:lnTo>
                  <a:lnTo>
                    <a:pt x="333" y="516"/>
                  </a:lnTo>
                  <a:lnTo>
                    <a:pt x="350" y="482"/>
                  </a:lnTo>
                  <a:lnTo>
                    <a:pt x="378" y="436"/>
                  </a:lnTo>
                  <a:lnTo>
                    <a:pt x="415" y="378"/>
                  </a:lnTo>
                  <a:lnTo>
                    <a:pt x="458" y="311"/>
                  </a:lnTo>
                  <a:lnTo>
                    <a:pt x="506" y="240"/>
                  </a:lnTo>
                  <a:lnTo>
                    <a:pt x="556" y="171"/>
                  </a:lnTo>
                  <a:lnTo>
                    <a:pt x="607" y="104"/>
                  </a:lnTo>
                  <a:lnTo>
                    <a:pt x="657" y="45"/>
                  </a:lnTo>
                  <a:lnTo>
                    <a:pt x="657" y="45"/>
                  </a:lnTo>
                  <a:lnTo>
                    <a:pt x="663" y="35"/>
                  </a:lnTo>
                  <a:lnTo>
                    <a:pt x="666" y="28"/>
                  </a:lnTo>
                  <a:lnTo>
                    <a:pt x="668" y="21"/>
                  </a:lnTo>
                  <a:lnTo>
                    <a:pt x="666" y="13"/>
                  </a:lnTo>
                  <a:lnTo>
                    <a:pt x="666" y="13"/>
                  </a:lnTo>
                  <a:close/>
                </a:path>
              </a:pathLst>
            </a:custGeom>
            <a:solidFill>
              <a:srgbClr val="2b72fe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>
                <a:latin typeface="KoPub돋움체 Medium"/>
                <a:ea typeface="KoPub돋움체 Medium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316361" y="2289760"/>
            <a:ext cx="7182334" cy="2375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-381000" latinLnBrk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ko-KR" altLang="en-US" sz="2400" kern="0">
                <a:solidFill>
                  <a:srgbClr val="ed4d4d"/>
                </a:solidFill>
                <a:latin typeface="KoPub돋움체 Bold"/>
                <a:ea typeface="KoPub돋움체 Bold"/>
              </a:rPr>
              <a:t>사업주와 근로자</a:t>
            </a:r>
            <a:r>
              <a:rPr lang="ko-KR" altLang="en-US" sz="2400" kern="0" spc="0">
                <a:effectLst/>
                <a:latin typeface="KoPub돋움체 Bold"/>
                <a:ea typeface="KoPub돋움체 Bold"/>
              </a:rPr>
              <a:t>가 스스로 </a:t>
            </a:r>
            <a:endParaRPr lang="ko-KR" altLang="en-US" sz="2400" kern="0" spc="0">
              <a:effectLst/>
              <a:latin typeface="KoPub돋움체 Bold"/>
              <a:ea typeface="KoPub돋움체 Bold"/>
            </a:endParaRPr>
          </a:p>
          <a:p>
            <a:pPr marL="0" marR="0" indent="-381000" latinLnBrk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ko-KR" altLang="en-US" sz="2400" kern="0" spc="0">
                <a:effectLst/>
                <a:latin typeface="KoPub돋움체 Bold"/>
                <a:ea typeface="KoPub돋움체 Bold"/>
              </a:rPr>
              <a:t>사업장의 </a:t>
            </a:r>
            <a:r>
              <a:rPr lang="ko-KR" altLang="en-US" sz="2400" kern="0" spc="0">
                <a:solidFill>
                  <a:srgbClr val="ed4d4d"/>
                </a:solidFill>
                <a:effectLst/>
                <a:latin typeface="KoPub돋움체 Bold"/>
                <a:ea typeface="KoPub돋움체 Bold"/>
              </a:rPr>
              <a:t>유해</a:t>
            </a:r>
            <a:r>
              <a:rPr lang="en-US" altLang="ko-KR" sz="2400" kern="0" spc="0">
                <a:solidFill>
                  <a:srgbClr val="ed4d4d"/>
                </a:solidFill>
                <a:effectLst/>
                <a:latin typeface="KoPub돋움체 Bold"/>
                <a:ea typeface="KoPub돋움체 Bold"/>
              </a:rPr>
              <a:t>·</a:t>
            </a:r>
            <a:r>
              <a:rPr lang="ko-KR" altLang="en-US" sz="2400" kern="0" spc="0">
                <a:solidFill>
                  <a:srgbClr val="ed4d4d"/>
                </a:solidFill>
                <a:effectLst/>
                <a:latin typeface="KoPub돋움체 Bold"/>
                <a:ea typeface="KoPub돋움체 Bold"/>
              </a:rPr>
              <a:t>위험요인을 발굴</a:t>
            </a:r>
            <a:r>
              <a:rPr lang="ko-KR" altLang="en-US" sz="2400" kern="0" spc="0">
                <a:effectLst/>
                <a:latin typeface="KoPub돋움체 Bold"/>
                <a:ea typeface="KoPub돋움체 Bold"/>
              </a:rPr>
              <a:t>하여</a:t>
            </a:r>
            <a:r>
              <a:rPr lang="en-US" altLang="ko-KR" sz="2400" kern="0">
                <a:latin typeface="KoPub돋움체 Bold"/>
                <a:ea typeface="KoPub돋움체 Bold"/>
              </a:rPr>
              <a:t> </a:t>
            </a:r>
            <a:endParaRPr lang="en-US" altLang="ko-KR" sz="2400" kern="0">
              <a:latin typeface="KoPub돋움체 Bold"/>
              <a:ea typeface="KoPub돋움체 Bold"/>
            </a:endParaRPr>
          </a:p>
          <a:p>
            <a:pPr marL="0" marR="0" indent="-381000" latinLnBrk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ko-KR" altLang="en-US" sz="2400" kern="0" spc="0">
                <a:effectLst/>
                <a:latin typeface="KoPub돋움체 Bold"/>
                <a:ea typeface="KoPub돋움체 Bold"/>
              </a:rPr>
              <a:t>그 위험성을 </a:t>
            </a:r>
            <a:r>
              <a:rPr lang="ko-KR" altLang="en-US" sz="2400" kern="0">
                <a:solidFill>
                  <a:srgbClr val="ed4d4d"/>
                </a:solidFill>
                <a:latin typeface="KoPub돋움체 Bold"/>
                <a:ea typeface="KoPub돋움체 Bold"/>
              </a:rPr>
              <a:t>결정</a:t>
            </a:r>
            <a:r>
              <a:rPr lang="ko-KR" altLang="en-US" sz="2400" kern="0" spc="0">
                <a:effectLst/>
                <a:latin typeface="KoPub돋움체 Bold"/>
                <a:ea typeface="KoPub돋움체 Bold"/>
              </a:rPr>
              <a:t>하고</a:t>
            </a:r>
            <a:r>
              <a:rPr lang="en-US" altLang="ko-KR" sz="2400" kern="0" spc="0">
                <a:effectLst/>
                <a:latin typeface="KoPub돋움체 Bold"/>
                <a:ea typeface="KoPub돋움체 Bold"/>
              </a:rPr>
              <a:t>,</a:t>
            </a:r>
            <a:endParaRPr lang="en-US" altLang="ko-KR" sz="2400" kern="0" spc="0">
              <a:effectLst/>
              <a:latin typeface="KoPub돋움체 Bold"/>
              <a:ea typeface="KoPub돋움체 Bold"/>
            </a:endParaRPr>
          </a:p>
          <a:p>
            <a:pPr marL="0" marR="0" indent="-381000" latinLnBrk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ko-KR" altLang="en-US" sz="2400" kern="0" spc="0">
                <a:effectLst/>
                <a:latin typeface="KoPub돋움체 Bold"/>
                <a:ea typeface="KoPub돋움체 Bold"/>
              </a:rPr>
              <a:t>위험성 감소를 위한 </a:t>
            </a:r>
            <a:r>
              <a:rPr lang="ko-KR" altLang="en-US" sz="2400" kern="0">
                <a:solidFill>
                  <a:srgbClr val="ed4d4d"/>
                </a:solidFill>
                <a:latin typeface="KoPub돋움체 Bold"/>
                <a:ea typeface="KoPub돋움체 Bold"/>
              </a:rPr>
              <a:t>대책을 수립하고 실행</a:t>
            </a:r>
            <a:r>
              <a:rPr lang="ko-KR" altLang="en-US" sz="2400" kern="0" spc="0">
                <a:effectLst/>
                <a:latin typeface="KoPub돋움체 Bold"/>
                <a:ea typeface="KoPub돋움체 Bold"/>
              </a:rPr>
              <a:t>하는 과정</a:t>
            </a:r>
            <a:endParaRPr lang="ko-KR" altLang="en-US" sz="2400" kern="0" spc="0">
              <a:effectLst/>
              <a:latin typeface="KoPub돋움체 Bold"/>
              <a:ea typeface="KoPub돋움체 Bold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2">
            <a:alphaModFix amt="88000"/>
          </a:blip>
          <a:srcRect l="20110" r="24200"/>
          <a:stretch>
            <a:fillRect/>
          </a:stretch>
        </p:blipFill>
        <p:spPr>
          <a:xfrm>
            <a:off x="713418" y="2101686"/>
            <a:ext cx="2871502" cy="3908046"/>
          </a:xfrm>
          <a:prstGeom prst="roundRect">
            <a:avLst>
              <a:gd name="adj" fmla="val 4597"/>
            </a:avLst>
          </a:prstGeom>
          <a:ln>
            <a:noFill/>
          </a:ln>
          <a:effectLst>
            <a:glow rad="50800">
              <a:schemeClr val="accent1">
                <a:alpha val="40000"/>
              </a:schemeClr>
            </a:glo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/>
              <a:t>· </a:t>
            </a:r>
            <a:fld id="{E06FA517-99C4-4931-8AF6-A43C2876D6DD}" type="slidenum">
              <a:rPr lang="en-US" altLang="en-US"/>
              <a:pPr lvl="0">
                <a:defRPr/>
              </a:pPr>
              <a:t>6</a:t>
            </a:fld>
            <a:r>
              <a:rPr lang="ko-KR" altLang="en-US"/>
              <a:t> </a:t>
            </a:r>
            <a:r>
              <a:rPr lang="en-US" altLang="ko-KR"/>
              <a:t>· </a:t>
            </a:r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531665-B6F0-E698-9153-EC4A7A1DD45D}"/>
              </a:ext>
            </a:extLst>
          </p:cNvPr>
          <p:cNvSpPr txBox="1"/>
          <p:nvPr/>
        </p:nvSpPr>
        <p:spPr>
          <a:xfrm>
            <a:off x="5890006" y="1356197"/>
            <a:ext cx="731290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ko-KR" sz="6600">
                <a:solidFill>
                  <a:schemeClr val="bg1"/>
                </a:solidFill>
                <a:latin typeface="Times New Roman" panose="02020603050405020304" pitchFamily="18" charset="0"/>
                <a:ea typeface="a옛날사진관4"/>
                <a:cs typeface="Times New Roman" panose="02020603050405020304" pitchFamily="18" charset="0"/>
              </a:rPr>
              <a:t>Ⅱ</a:t>
            </a:r>
            <a:endParaRPr lang="ko-KR" altLang="en-US" sz="6600" dirty="0">
              <a:solidFill>
                <a:schemeClr val="bg1"/>
              </a:solidFill>
              <a:latin typeface="Times New Roman" panose="02020603050405020304" pitchFamily="18" charset="0"/>
              <a:ea typeface="a옛날사진관4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6384F5-EBA0-C3A6-5DF1-6D4E0714C2C0}"/>
              </a:ext>
            </a:extLst>
          </p:cNvPr>
          <p:cNvSpPr txBox="1"/>
          <p:nvPr/>
        </p:nvSpPr>
        <p:spPr>
          <a:xfrm>
            <a:off x="6763650" y="2464193"/>
            <a:ext cx="3618298" cy="23083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kumimoji="1" lang="ko-KR" altLang="en-US" sz="4800" kern="0" spc="-150">
                <a:solidFill>
                  <a:srgbClr val="000066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Arial" panose="020B0604020202020204" pitchFamily="34" charset="0"/>
              </a:rPr>
              <a:t>우리나라</a:t>
            </a:r>
            <a:br>
              <a:rPr kumimoji="1" lang="en-US" altLang="ko-KR" sz="4800" kern="0" spc="-150">
                <a:solidFill>
                  <a:srgbClr val="000066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Arial" panose="020B0604020202020204" pitchFamily="34" charset="0"/>
              </a:rPr>
            </a:br>
            <a:r>
              <a:rPr kumimoji="1" lang="ko-KR" altLang="en-US" sz="4800" kern="0" spc="-150">
                <a:solidFill>
                  <a:srgbClr val="000066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Arial" panose="020B0604020202020204" pitchFamily="34" charset="0"/>
              </a:rPr>
              <a:t>위험성평가의</a:t>
            </a:r>
            <a:br>
              <a:rPr kumimoji="1" lang="en-US" altLang="ko-KR" sz="4800" kern="0" spc="-150">
                <a:solidFill>
                  <a:srgbClr val="000066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Arial" panose="020B0604020202020204" pitchFamily="34" charset="0"/>
              </a:rPr>
            </a:br>
            <a:r>
              <a:rPr kumimoji="1" lang="ko-KR" altLang="en-US" sz="4800" kern="0" spc="-150">
                <a:solidFill>
                  <a:srgbClr val="000066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Arial" panose="020B0604020202020204" pitchFamily="34" charset="0"/>
              </a:rPr>
              <a:t>현주소</a:t>
            </a:r>
          </a:p>
        </p:txBody>
      </p:sp>
    </p:spTree>
    <p:extLst>
      <p:ext uri="{BB962C8B-B14F-4D97-AF65-F5344CB8AC3E}">
        <p14:creationId xmlns:p14="http://schemas.microsoft.com/office/powerpoint/2010/main" val="2874996367"/>
      </p:ext>
    </p:extLst>
  </p:cSld>
  <p:clrMapOvr>
    <a:masterClrMapping/>
  </p:clrMapOvr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사각형: 둥근 모서리 7"/>
          <p:cNvSpPr/>
          <p:nvPr/>
        </p:nvSpPr>
        <p:spPr>
          <a:xfrm>
            <a:off x="1189736" y="1739592"/>
            <a:ext cx="9866872" cy="1906258"/>
          </a:xfrm>
          <a:prstGeom prst="roundRect">
            <a:avLst>
              <a:gd name="adj" fmla="val 62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47788" y="388207"/>
            <a:ext cx="49125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Ⅱ. </a:t>
            </a:r>
            <a:r>
              <a:rPr lang="ko-KR" altLang="en-US" spc="-7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우리나라 위험성평가의 현주소</a:t>
            </a:r>
            <a:endParaRPr lang="ko-KR" altLang="en-US" spc="-7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4" name="그룹 3"/>
          <p:cNvGrpSpPr/>
          <p:nvPr/>
        </p:nvGrpSpPr>
        <p:grpSpPr>
          <a:xfrm rot="0">
            <a:off x="593058" y="968349"/>
            <a:ext cx="438912" cy="438912"/>
            <a:chOff x="524256" y="975360"/>
            <a:chExt cx="438912" cy="438912"/>
          </a:xfrm>
        </p:grpSpPr>
        <p:sp>
          <p:nvSpPr>
            <p:cNvPr id="5" name="사각형: 둥근 모서리 4"/>
            <p:cNvSpPr/>
            <p:nvPr/>
          </p:nvSpPr>
          <p:spPr>
            <a:xfrm>
              <a:off x="524256" y="975360"/>
              <a:ext cx="438912" cy="438912"/>
            </a:xfrm>
            <a:prstGeom prst="roundRect">
              <a:avLst>
                <a:gd name="adj" fmla="val 16667"/>
              </a:avLst>
            </a:prstGeom>
            <a:solidFill>
              <a:srgbClr val="f1767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6" name="이등변 삼각형 5"/>
            <p:cNvSpPr/>
            <p:nvPr/>
          </p:nvSpPr>
          <p:spPr>
            <a:xfrm rot="5400000">
              <a:off x="633862" y="1100118"/>
              <a:ext cx="219700" cy="1893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95768" y="907536"/>
            <a:ext cx="4891083" cy="646331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kumimoji="1" lang="en-US" altLang="ko-KR" sz="3600" kern="0" spc="-150">
                <a:solidFill>
                  <a:srgbClr val="000066"/>
                </a:solidFill>
                <a:latin typeface="G마켓 산스 TTF Bold"/>
                <a:ea typeface="G마켓 산스 TTF Bold"/>
                <a:cs typeface="Arial"/>
              </a:rPr>
              <a:t>2013</a:t>
            </a:r>
            <a:r>
              <a:rPr kumimoji="1" lang="ko-KR" altLang="en-US" sz="3600" kern="0" spc="-150">
                <a:solidFill>
                  <a:srgbClr val="000066"/>
                </a:solidFill>
                <a:latin typeface="G마켓 산스 TTF Bold"/>
                <a:ea typeface="G마켓 산스 TTF Bold"/>
                <a:cs typeface="Arial"/>
              </a:rPr>
              <a:t>년 </a:t>
            </a:r>
            <a:r>
              <a:rPr kumimoji="1" lang="ko-KR" altLang="en-US" sz="3600" kern="0" spc="-150">
                <a:solidFill>
                  <a:srgbClr val="ed4d4d"/>
                </a:solidFill>
                <a:latin typeface="G마켓 산스 TTF Bold"/>
                <a:ea typeface="G마켓 산스 TTF Bold"/>
                <a:cs typeface="Arial"/>
              </a:rPr>
              <a:t>위험성평가 도입</a:t>
            </a:r>
            <a:endParaRPr kumimoji="1" lang="ko-KR" altLang="en-US" sz="3600" kern="0" spc="-150">
              <a:solidFill>
                <a:srgbClr val="000066"/>
              </a:solidFill>
              <a:latin typeface="G마켓 산스 TTF Bold"/>
              <a:ea typeface="G마켓 산스 TTF Bold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61552" y="2236420"/>
            <a:ext cx="4480338" cy="971600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>
              <a:lnSpc>
                <a:spcPts val="3500"/>
              </a:lnSpc>
              <a:spcBef>
                <a:spcPts val="0"/>
              </a:spcBef>
              <a:defRPr/>
            </a:pPr>
            <a:r>
              <a:rPr lang="ko-KR" altLang="en-US" sz="2400" spc="-100">
                <a:solidFill>
                  <a:srgbClr val="000066"/>
                </a:solidFill>
                <a:latin typeface="+mj-ea"/>
                <a:ea typeface="+mj-ea"/>
              </a:rPr>
              <a:t>다양한 활성화 노력에도 불구하고</a:t>
            </a:r>
            <a:br>
              <a:rPr lang="en-US" altLang="ko-KR" sz="2400">
                <a:solidFill>
                  <a:srgbClr val="000066"/>
                </a:solidFill>
                <a:latin typeface="+mj-ea"/>
                <a:ea typeface="+mj-ea"/>
              </a:rPr>
            </a:br>
            <a:r>
              <a:rPr lang="ko-KR" altLang="en-US" sz="2400">
                <a:solidFill>
                  <a:srgbClr val="ed4d4d"/>
                </a:solidFill>
                <a:latin typeface="+mj-ea"/>
                <a:ea typeface="+mj-ea"/>
              </a:rPr>
              <a:t>낮은 사업장 인지도</a:t>
            </a:r>
            <a:endParaRPr lang="ko-KR" altLang="en-US" sz="2400">
              <a:solidFill>
                <a:srgbClr val="ed4d4d"/>
              </a:solidFill>
              <a:latin typeface="+mj-ea"/>
              <a:ea typeface="+mj-ea"/>
            </a:endParaRPr>
          </a:p>
        </p:txBody>
      </p:sp>
      <p:grpSp>
        <p:nvGrpSpPr>
          <p:cNvPr id="13" name="그룹 12"/>
          <p:cNvGrpSpPr/>
          <p:nvPr/>
        </p:nvGrpSpPr>
        <p:grpSpPr>
          <a:xfrm rot="0">
            <a:off x="1520128" y="2397807"/>
            <a:ext cx="285154" cy="269980"/>
            <a:chOff x="346869" y="1820387"/>
            <a:chExt cx="617538" cy="584675"/>
          </a:xfrm>
          <a:solidFill>
            <a:srgbClr val="000000"/>
          </a:solidFill>
        </p:grpSpPr>
        <p:sp>
          <p:nvSpPr>
            <p:cNvPr id="14" name="Freeform 74"/>
            <p:cNvSpPr/>
            <p:nvPr/>
          </p:nvSpPr>
          <p:spPr>
            <a:xfrm flipH="1">
              <a:off x="346869" y="1868487"/>
              <a:ext cx="536575" cy="536575"/>
            </a:xfrm>
            <a:custGeom>
              <a:avLst/>
              <a:gdLst>
                <a:gd name="T0" fmla="*/ 167 w 676"/>
                <a:gd name="T1" fmla="*/ 0 h 676"/>
                <a:gd name="T2" fmla="*/ 158 w 676"/>
                <a:gd name="T3" fmla="*/ 0 h 676"/>
                <a:gd name="T4" fmla="*/ 508 w 676"/>
                <a:gd name="T5" fmla="*/ 73 h 676"/>
                <a:gd name="T6" fmla="*/ 527 w 676"/>
                <a:gd name="T7" fmla="*/ 74 h 676"/>
                <a:gd name="T8" fmla="*/ 562 w 676"/>
                <a:gd name="T9" fmla="*/ 89 h 676"/>
                <a:gd name="T10" fmla="*/ 586 w 676"/>
                <a:gd name="T11" fmla="*/ 114 h 676"/>
                <a:gd name="T12" fmla="*/ 601 w 676"/>
                <a:gd name="T13" fmla="*/ 149 h 676"/>
                <a:gd name="T14" fmla="*/ 603 w 676"/>
                <a:gd name="T15" fmla="*/ 508 h 676"/>
                <a:gd name="T16" fmla="*/ 601 w 676"/>
                <a:gd name="T17" fmla="*/ 527 h 676"/>
                <a:gd name="T18" fmla="*/ 586 w 676"/>
                <a:gd name="T19" fmla="*/ 560 h 676"/>
                <a:gd name="T20" fmla="*/ 562 w 676"/>
                <a:gd name="T21" fmla="*/ 587 h 676"/>
                <a:gd name="T22" fmla="*/ 527 w 676"/>
                <a:gd name="T23" fmla="*/ 601 h 676"/>
                <a:gd name="T24" fmla="*/ 167 w 676"/>
                <a:gd name="T25" fmla="*/ 603 h 676"/>
                <a:gd name="T26" fmla="*/ 149 w 676"/>
                <a:gd name="T27" fmla="*/ 601 h 676"/>
                <a:gd name="T28" fmla="*/ 115 w 676"/>
                <a:gd name="T29" fmla="*/ 587 h 676"/>
                <a:gd name="T30" fmla="*/ 89 w 676"/>
                <a:gd name="T31" fmla="*/ 560 h 676"/>
                <a:gd name="T32" fmla="*/ 76 w 676"/>
                <a:gd name="T33" fmla="*/ 527 h 676"/>
                <a:gd name="T34" fmla="*/ 74 w 676"/>
                <a:gd name="T35" fmla="*/ 408 h 676"/>
                <a:gd name="T36" fmla="*/ 0 w 676"/>
                <a:gd name="T37" fmla="*/ 508 h 676"/>
                <a:gd name="T38" fmla="*/ 2 w 676"/>
                <a:gd name="T39" fmla="*/ 525 h 676"/>
                <a:gd name="T40" fmla="*/ 7 w 676"/>
                <a:gd name="T41" fmla="*/ 557 h 676"/>
                <a:gd name="T42" fmla="*/ 20 w 676"/>
                <a:gd name="T43" fmla="*/ 588 h 676"/>
                <a:gd name="T44" fmla="*/ 39 w 676"/>
                <a:gd name="T45" fmla="*/ 614 h 676"/>
                <a:gd name="T46" fmla="*/ 61 w 676"/>
                <a:gd name="T47" fmla="*/ 637 h 676"/>
                <a:gd name="T48" fmla="*/ 89 w 676"/>
                <a:gd name="T49" fmla="*/ 655 h 676"/>
                <a:gd name="T50" fmla="*/ 119 w 676"/>
                <a:gd name="T51" fmla="*/ 668 h 676"/>
                <a:gd name="T52" fmla="*/ 151 w 676"/>
                <a:gd name="T53" fmla="*/ 674 h 676"/>
                <a:gd name="T54" fmla="*/ 508 w 676"/>
                <a:gd name="T55" fmla="*/ 676 h 676"/>
                <a:gd name="T56" fmla="*/ 525 w 676"/>
                <a:gd name="T57" fmla="*/ 674 h 676"/>
                <a:gd name="T58" fmla="*/ 558 w 676"/>
                <a:gd name="T59" fmla="*/ 668 h 676"/>
                <a:gd name="T60" fmla="*/ 588 w 676"/>
                <a:gd name="T61" fmla="*/ 655 h 676"/>
                <a:gd name="T62" fmla="*/ 616 w 676"/>
                <a:gd name="T63" fmla="*/ 637 h 676"/>
                <a:gd name="T64" fmla="*/ 638 w 676"/>
                <a:gd name="T65" fmla="*/ 614 h 676"/>
                <a:gd name="T66" fmla="*/ 655 w 676"/>
                <a:gd name="T67" fmla="*/ 588 h 676"/>
                <a:gd name="T68" fmla="*/ 668 w 676"/>
                <a:gd name="T69" fmla="*/ 557 h 676"/>
                <a:gd name="T70" fmla="*/ 676 w 676"/>
                <a:gd name="T71" fmla="*/ 525 h 676"/>
                <a:gd name="T72" fmla="*/ 676 w 676"/>
                <a:gd name="T73" fmla="*/ 168 h 676"/>
                <a:gd name="T74" fmla="*/ 676 w 676"/>
                <a:gd name="T75" fmla="*/ 151 h 676"/>
                <a:gd name="T76" fmla="*/ 668 w 676"/>
                <a:gd name="T77" fmla="*/ 117 h 676"/>
                <a:gd name="T78" fmla="*/ 655 w 676"/>
                <a:gd name="T79" fmla="*/ 87 h 676"/>
                <a:gd name="T80" fmla="*/ 638 w 676"/>
                <a:gd name="T81" fmla="*/ 61 h 676"/>
                <a:gd name="T82" fmla="*/ 616 w 676"/>
                <a:gd name="T83" fmla="*/ 37 h 676"/>
                <a:gd name="T84" fmla="*/ 588 w 676"/>
                <a:gd name="T85" fmla="*/ 20 h 676"/>
                <a:gd name="T86" fmla="*/ 558 w 676"/>
                <a:gd name="T87" fmla="*/ 7 h 676"/>
                <a:gd name="T88" fmla="*/ 525 w 676"/>
                <a:gd name="T89" fmla="*/ 0 h 676"/>
                <a:gd name="T90" fmla="*/ 508 w 676"/>
                <a:gd name="T91" fmla="*/ 0 h 6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76" h="676">
                  <a:moveTo>
                    <a:pt x="508" y="0"/>
                  </a:moveTo>
                  <a:lnTo>
                    <a:pt x="167" y="0"/>
                  </a:lnTo>
                  <a:lnTo>
                    <a:pt x="167" y="0"/>
                  </a:lnTo>
                  <a:lnTo>
                    <a:pt x="158" y="0"/>
                  </a:lnTo>
                  <a:lnTo>
                    <a:pt x="197" y="73"/>
                  </a:lnTo>
                  <a:lnTo>
                    <a:pt x="508" y="73"/>
                  </a:lnTo>
                  <a:lnTo>
                    <a:pt x="508" y="73"/>
                  </a:lnTo>
                  <a:lnTo>
                    <a:pt x="527" y="74"/>
                  </a:lnTo>
                  <a:lnTo>
                    <a:pt x="545" y="80"/>
                  </a:lnTo>
                  <a:lnTo>
                    <a:pt x="562" y="89"/>
                  </a:lnTo>
                  <a:lnTo>
                    <a:pt x="575" y="101"/>
                  </a:lnTo>
                  <a:lnTo>
                    <a:pt x="586" y="114"/>
                  </a:lnTo>
                  <a:lnTo>
                    <a:pt x="596" y="130"/>
                  </a:lnTo>
                  <a:lnTo>
                    <a:pt x="601" y="149"/>
                  </a:lnTo>
                  <a:lnTo>
                    <a:pt x="603" y="168"/>
                  </a:lnTo>
                  <a:lnTo>
                    <a:pt x="603" y="508"/>
                  </a:lnTo>
                  <a:lnTo>
                    <a:pt x="603" y="508"/>
                  </a:lnTo>
                  <a:lnTo>
                    <a:pt x="601" y="527"/>
                  </a:lnTo>
                  <a:lnTo>
                    <a:pt x="596" y="544"/>
                  </a:lnTo>
                  <a:lnTo>
                    <a:pt x="586" y="560"/>
                  </a:lnTo>
                  <a:lnTo>
                    <a:pt x="575" y="575"/>
                  </a:lnTo>
                  <a:lnTo>
                    <a:pt x="562" y="587"/>
                  </a:lnTo>
                  <a:lnTo>
                    <a:pt x="545" y="596"/>
                  </a:lnTo>
                  <a:lnTo>
                    <a:pt x="527" y="601"/>
                  </a:lnTo>
                  <a:lnTo>
                    <a:pt x="508" y="603"/>
                  </a:lnTo>
                  <a:lnTo>
                    <a:pt x="167" y="603"/>
                  </a:lnTo>
                  <a:lnTo>
                    <a:pt x="167" y="603"/>
                  </a:lnTo>
                  <a:lnTo>
                    <a:pt x="149" y="601"/>
                  </a:lnTo>
                  <a:lnTo>
                    <a:pt x="132" y="596"/>
                  </a:lnTo>
                  <a:lnTo>
                    <a:pt x="115" y="587"/>
                  </a:lnTo>
                  <a:lnTo>
                    <a:pt x="100" y="575"/>
                  </a:lnTo>
                  <a:lnTo>
                    <a:pt x="89" y="560"/>
                  </a:lnTo>
                  <a:lnTo>
                    <a:pt x="82" y="544"/>
                  </a:lnTo>
                  <a:lnTo>
                    <a:pt x="76" y="527"/>
                  </a:lnTo>
                  <a:lnTo>
                    <a:pt x="74" y="508"/>
                  </a:lnTo>
                  <a:lnTo>
                    <a:pt x="74" y="408"/>
                  </a:lnTo>
                  <a:lnTo>
                    <a:pt x="0" y="330"/>
                  </a:lnTo>
                  <a:lnTo>
                    <a:pt x="0" y="508"/>
                  </a:lnTo>
                  <a:lnTo>
                    <a:pt x="0" y="508"/>
                  </a:lnTo>
                  <a:lnTo>
                    <a:pt x="2" y="525"/>
                  </a:lnTo>
                  <a:lnTo>
                    <a:pt x="3" y="542"/>
                  </a:lnTo>
                  <a:lnTo>
                    <a:pt x="7" y="557"/>
                  </a:lnTo>
                  <a:lnTo>
                    <a:pt x="13" y="573"/>
                  </a:lnTo>
                  <a:lnTo>
                    <a:pt x="20" y="588"/>
                  </a:lnTo>
                  <a:lnTo>
                    <a:pt x="30" y="601"/>
                  </a:lnTo>
                  <a:lnTo>
                    <a:pt x="39" y="614"/>
                  </a:lnTo>
                  <a:lnTo>
                    <a:pt x="50" y="626"/>
                  </a:lnTo>
                  <a:lnTo>
                    <a:pt x="61" y="637"/>
                  </a:lnTo>
                  <a:lnTo>
                    <a:pt x="74" y="646"/>
                  </a:lnTo>
                  <a:lnTo>
                    <a:pt x="89" y="655"/>
                  </a:lnTo>
                  <a:lnTo>
                    <a:pt x="102" y="663"/>
                  </a:lnTo>
                  <a:lnTo>
                    <a:pt x="119" y="668"/>
                  </a:lnTo>
                  <a:lnTo>
                    <a:pt x="134" y="672"/>
                  </a:lnTo>
                  <a:lnTo>
                    <a:pt x="151" y="674"/>
                  </a:lnTo>
                  <a:lnTo>
                    <a:pt x="167" y="676"/>
                  </a:lnTo>
                  <a:lnTo>
                    <a:pt x="508" y="676"/>
                  </a:lnTo>
                  <a:lnTo>
                    <a:pt x="508" y="676"/>
                  </a:lnTo>
                  <a:lnTo>
                    <a:pt x="525" y="674"/>
                  </a:lnTo>
                  <a:lnTo>
                    <a:pt x="542" y="672"/>
                  </a:lnTo>
                  <a:lnTo>
                    <a:pt x="558" y="668"/>
                  </a:lnTo>
                  <a:lnTo>
                    <a:pt x="573" y="663"/>
                  </a:lnTo>
                  <a:lnTo>
                    <a:pt x="588" y="655"/>
                  </a:lnTo>
                  <a:lnTo>
                    <a:pt x="603" y="646"/>
                  </a:lnTo>
                  <a:lnTo>
                    <a:pt x="616" y="637"/>
                  </a:lnTo>
                  <a:lnTo>
                    <a:pt x="627" y="626"/>
                  </a:lnTo>
                  <a:lnTo>
                    <a:pt x="638" y="614"/>
                  </a:lnTo>
                  <a:lnTo>
                    <a:pt x="648" y="601"/>
                  </a:lnTo>
                  <a:lnTo>
                    <a:pt x="655" y="588"/>
                  </a:lnTo>
                  <a:lnTo>
                    <a:pt x="663" y="573"/>
                  </a:lnTo>
                  <a:lnTo>
                    <a:pt x="668" y="557"/>
                  </a:lnTo>
                  <a:lnTo>
                    <a:pt x="674" y="542"/>
                  </a:lnTo>
                  <a:lnTo>
                    <a:pt x="676" y="525"/>
                  </a:lnTo>
                  <a:lnTo>
                    <a:pt x="676" y="508"/>
                  </a:lnTo>
                  <a:lnTo>
                    <a:pt x="676" y="168"/>
                  </a:lnTo>
                  <a:lnTo>
                    <a:pt x="676" y="168"/>
                  </a:lnTo>
                  <a:lnTo>
                    <a:pt x="676" y="151"/>
                  </a:lnTo>
                  <a:lnTo>
                    <a:pt x="674" y="134"/>
                  </a:lnTo>
                  <a:lnTo>
                    <a:pt x="668" y="117"/>
                  </a:lnTo>
                  <a:lnTo>
                    <a:pt x="663" y="102"/>
                  </a:lnTo>
                  <a:lnTo>
                    <a:pt x="655" y="87"/>
                  </a:lnTo>
                  <a:lnTo>
                    <a:pt x="648" y="74"/>
                  </a:lnTo>
                  <a:lnTo>
                    <a:pt x="638" y="61"/>
                  </a:lnTo>
                  <a:lnTo>
                    <a:pt x="627" y="48"/>
                  </a:lnTo>
                  <a:lnTo>
                    <a:pt x="616" y="37"/>
                  </a:lnTo>
                  <a:lnTo>
                    <a:pt x="603" y="28"/>
                  </a:lnTo>
                  <a:lnTo>
                    <a:pt x="588" y="20"/>
                  </a:lnTo>
                  <a:lnTo>
                    <a:pt x="573" y="13"/>
                  </a:lnTo>
                  <a:lnTo>
                    <a:pt x="558" y="7"/>
                  </a:lnTo>
                  <a:lnTo>
                    <a:pt x="542" y="4"/>
                  </a:lnTo>
                  <a:lnTo>
                    <a:pt x="525" y="0"/>
                  </a:lnTo>
                  <a:lnTo>
                    <a:pt x="508" y="0"/>
                  </a:lnTo>
                  <a:lnTo>
                    <a:pt x="50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>
                <a:latin typeface="KoPub돋움체 Medium"/>
                <a:ea typeface="KoPub돋움체 Medium"/>
              </a:endParaRPr>
            </a:p>
          </p:txBody>
        </p:sp>
        <p:sp>
          <p:nvSpPr>
            <p:cNvPr id="15" name="Freeform 33"/>
            <p:cNvSpPr/>
            <p:nvPr/>
          </p:nvSpPr>
          <p:spPr>
            <a:xfrm>
              <a:off x="434181" y="1820387"/>
              <a:ext cx="530226" cy="447675"/>
            </a:xfrm>
            <a:custGeom>
              <a:avLst/>
              <a:gdLst>
                <a:gd name="T0" fmla="*/ 666 w 668"/>
                <a:gd name="T1" fmla="*/ 13 h 564"/>
                <a:gd name="T2" fmla="*/ 657 w 668"/>
                <a:gd name="T3" fmla="*/ 4 h 564"/>
                <a:gd name="T4" fmla="*/ 640 w 668"/>
                <a:gd name="T5" fmla="*/ 0 h 564"/>
                <a:gd name="T6" fmla="*/ 631 w 668"/>
                <a:gd name="T7" fmla="*/ 0 h 564"/>
                <a:gd name="T8" fmla="*/ 597 w 668"/>
                <a:gd name="T9" fmla="*/ 9 h 564"/>
                <a:gd name="T10" fmla="*/ 577 w 668"/>
                <a:gd name="T11" fmla="*/ 22 h 564"/>
                <a:gd name="T12" fmla="*/ 556 w 668"/>
                <a:gd name="T13" fmla="*/ 39 h 564"/>
                <a:gd name="T14" fmla="*/ 493 w 668"/>
                <a:gd name="T15" fmla="*/ 114 h 564"/>
                <a:gd name="T16" fmla="*/ 445 w 668"/>
                <a:gd name="T17" fmla="*/ 179 h 564"/>
                <a:gd name="T18" fmla="*/ 305 w 668"/>
                <a:gd name="T19" fmla="*/ 386 h 564"/>
                <a:gd name="T20" fmla="*/ 286 w 668"/>
                <a:gd name="T21" fmla="*/ 413 h 564"/>
                <a:gd name="T22" fmla="*/ 251 w 668"/>
                <a:gd name="T23" fmla="*/ 363 h 564"/>
                <a:gd name="T24" fmla="*/ 208 w 668"/>
                <a:gd name="T25" fmla="*/ 315 h 564"/>
                <a:gd name="T26" fmla="*/ 171 w 668"/>
                <a:gd name="T27" fmla="*/ 287 h 564"/>
                <a:gd name="T28" fmla="*/ 143 w 668"/>
                <a:gd name="T29" fmla="*/ 272 h 564"/>
                <a:gd name="T30" fmla="*/ 113 w 668"/>
                <a:gd name="T31" fmla="*/ 265 h 564"/>
                <a:gd name="T32" fmla="*/ 98 w 668"/>
                <a:gd name="T33" fmla="*/ 261 h 564"/>
                <a:gd name="T34" fmla="*/ 65 w 668"/>
                <a:gd name="T35" fmla="*/ 266 h 564"/>
                <a:gd name="T36" fmla="*/ 33 w 668"/>
                <a:gd name="T37" fmla="*/ 281 h 564"/>
                <a:gd name="T38" fmla="*/ 9 w 668"/>
                <a:gd name="T39" fmla="*/ 304 h 564"/>
                <a:gd name="T40" fmla="*/ 0 w 668"/>
                <a:gd name="T41" fmla="*/ 324 h 564"/>
                <a:gd name="T42" fmla="*/ 0 w 668"/>
                <a:gd name="T43" fmla="*/ 332 h 564"/>
                <a:gd name="T44" fmla="*/ 11 w 668"/>
                <a:gd name="T45" fmla="*/ 343 h 564"/>
                <a:gd name="T46" fmla="*/ 20 w 668"/>
                <a:gd name="T47" fmla="*/ 345 h 564"/>
                <a:gd name="T48" fmla="*/ 54 w 668"/>
                <a:gd name="T49" fmla="*/ 354 h 564"/>
                <a:gd name="T50" fmla="*/ 85 w 668"/>
                <a:gd name="T51" fmla="*/ 374 h 564"/>
                <a:gd name="T52" fmla="*/ 115 w 668"/>
                <a:gd name="T53" fmla="*/ 402 h 564"/>
                <a:gd name="T54" fmla="*/ 165 w 668"/>
                <a:gd name="T55" fmla="*/ 467 h 564"/>
                <a:gd name="T56" fmla="*/ 218 w 668"/>
                <a:gd name="T57" fmla="*/ 553 h 564"/>
                <a:gd name="T58" fmla="*/ 219 w 668"/>
                <a:gd name="T59" fmla="*/ 557 h 564"/>
                <a:gd name="T60" fmla="*/ 232 w 668"/>
                <a:gd name="T61" fmla="*/ 564 h 564"/>
                <a:gd name="T62" fmla="*/ 242 w 668"/>
                <a:gd name="T63" fmla="*/ 564 h 564"/>
                <a:gd name="T64" fmla="*/ 266 w 668"/>
                <a:gd name="T65" fmla="*/ 561 h 564"/>
                <a:gd name="T66" fmla="*/ 294 w 668"/>
                <a:gd name="T67" fmla="*/ 549 h 564"/>
                <a:gd name="T68" fmla="*/ 318 w 668"/>
                <a:gd name="T69" fmla="*/ 533 h 564"/>
                <a:gd name="T70" fmla="*/ 333 w 668"/>
                <a:gd name="T71" fmla="*/ 516 h 564"/>
                <a:gd name="T72" fmla="*/ 350 w 668"/>
                <a:gd name="T73" fmla="*/ 482 h 564"/>
                <a:gd name="T74" fmla="*/ 415 w 668"/>
                <a:gd name="T75" fmla="*/ 378 h 564"/>
                <a:gd name="T76" fmla="*/ 506 w 668"/>
                <a:gd name="T77" fmla="*/ 240 h 564"/>
                <a:gd name="T78" fmla="*/ 607 w 668"/>
                <a:gd name="T79" fmla="*/ 104 h 564"/>
                <a:gd name="T80" fmla="*/ 657 w 668"/>
                <a:gd name="T81" fmla="*/ 45 h 564"/>
                <a:gd name="T82" fmla="*/ 666 w 668"/>
                <a:gd name="T83" fmla="*/ 28 h 564"/>
                <a:gd name="T84" fmla="*/ 666 w 668"/>
                <a:gd name="T85" fmla="*/ 13 h 5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68" h="564">
                  <a:moveTo>
                    <a:pt x="666" y="13"/>
                  </a:moveTo>
                  <a:lnTo>
                    <a:pt x="666" y="13"/>
                  </a:lnTo>
                  <a:lnTo>
                    <a:pt x="663" y="9"/>
                  </a:lnTo>
                  <a:lnTo>
                    <a:pt x="657" y="4"/>
                  </a:lnTo>
                  <a:lnTo>
                    <a:pt x="650" y="2"/>
                  </a:lnTo>
                  <a:lnTo>
                    <a:pt x="640" y="0"/>
                  </a:lnTo>
                  <a:lnTo>
                    <a:pt x="640" y="0"/>
                  </a:lnTo>
                  <a:lnTo>
                    <a:pt x="631" y="0"/>
                  </a:lnTo>
                  <a:lnTo>
                    <a:pt x="620" y="2"/>
                  </a:lnTo>
                  <a:lnTo>
                    <a:pt x="597" y="9"/>
                  </a:lnTo>
                  <a:lnTo>
                    <a:pt x="586" y="15"/>
                  </a:lnTo>
                  <a:lnTo>
                    <a:pt x="577" y="22"/>
                  </a:lnTo>
                  <a:lnTo>
                    <a:pt x="566" y="30"/>
                  </a:lnTo>
                  <a:lnTo>
                    <a:pt x="556" y="39"/>
                  </a:lnTo>
                  <a:lnTo>
                    <a:pt x="556" y="39"/>
                  </a:lnTo>
                  <a:lnTo>
                    <a:pt x="493" y="114"/>
                  </a:lnTo>
                  <a:lnTo>
                    <a:pt x="469" y="145"/>
                  </a:lnTo>
                  <a:lnTo>
                    <a:pt x="445" y="179"/>
                  </a:lnTo>
                  <a:lnTo>
                    <a:pt x="387" y="259"/>
                  </a:lnTo>
                  <a:lnTo>
                    <a:pt x="305" y="386"/>
                  </a:lnTo>
                  <a:lnTo>
                    <a:pt x="286" y="413"/>
                  </a:lnTo>
                  <a:lnTo>
                    <a:pt x="286" y="413"/>
                  </a:lnTo>
                  <a:lnTo>
                    <a:pt x="270" y="387"/>
                  </a:lnTo>
                  <a:lnTo>
                    <a:pt x="251" y="363"/>
                  </a:lnTo>
                  <a:lnTo>
                    <a:pt x="231" y="339"/>
                  </a:lnTo>
                  <a:lnTo>
                    <a:pt x="208" y="315"/>
                  </a:lnTo>
                  <a:lnTo>
                    <a:pt x="184" y="296"/>
                  </a:lnTo>
                  <a:lnTo>
                    <a:pt x="171" y="287"/>
                  </a:lnTo>
                  <a:lnTo>
                    <a:pt x="156" y="279"/>
                  </a:lnTo>
                  <a:lnTo>
                    <a:pt x="143" y="272"/>
                  </a:lnTo>
                  <a:lnTo>
                    <a:pt x="128" y="268"/>
                  </a:lnTo>
                  <a:lnTo>
                    <a:pt x="113" y="265"/>
                  </a:lnTo>
                  <a:lnTo>
                    <a:pt x="98" y="261"/>
                  </a:lnTo>
                  <a:lnTo>
                    <a:pt x="98" y="261"/>
                  </a:lnTo>
                  <a:lnTo>
                    <a:pt x="82" y="263"/>
                  </a:lnTo>
                  <a:lnTo>
                    <a:pt x="65" y="266"/>
                  </a:lnTo>
                  <a:lnTo>
                    <a:pt x="48" y="274"/>
                  </a:lnTo>
                  <a:lnTo>
                    <a:pt x="33" y="281"/>
                  </a:lnTo>
                  <a:lnTo>
                    <a:pt x="20" y="292"/>
                  </a:lnTo>
                  <a:lnTo>
                    <a:pt x="9" y="304"/>
                  </a:lnTo>
                  <a:lnTo>
                    <a:pt x="2" y="315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0" y="332"/>
                  </a:lnTo>
                  <a:lnTo>
                    <a:pt x="3" y="337"/>
                  </a:lnTo>
                  <a:lnTo>
                    <a:pt x="11" y="343"/>
                  </a:lnTo>
                  <a:lnTo>
                    <a:pt x="20" y="345"/>
                  </a:lnTo>
                  <a:lnTo>
                    <a:pt x="20" y="345"/>
                  </a:lnTo>
                  <a:lnTo>
                    <a:pt x="37" y="348"/>
                  </a:lnTo>
                  <a:lnTo>
                    <a:pt x="54" y="354"/>
                  </a:lnTo>
                  <a:lnTo>
                    <a:pt x="69" y="363"/>
                  </a:lnTo>
                  <a:lnTo>
                    <a:pt x="85" y="374"/>
                  </a:lnTo>
                  <a:lnTo>
                    <a:pt x="100" y="387"/>
                  </a:lnTo>
                  <a:lnTo>
                    <a:pt x="115" y="402"/>
                  </a:lnTo>
                  <a:lnTo>
                    <a:pt x="141" y="434"/>
                  </a:lnTo>
                  <a:lnTo>
                    <a:pt x="165" y="467"/>
                  </a:lnTo>
                  <a:lnTo>
                    <a:pt x="188" y="501"/>
                  </a:lnTo>
                  <a:lnTo>
                    <a:pt x="218" y="553"/>
                  </a:lnTo>
                  <a:lnTo>
                    <a:pt x="218" y="553"/>
                  </a:lnTo>
                  <a:lnTo>
                    <a:pt x="219" y="557"/>
                  </a:lnTo>
                  <a:lnTo>
                    <a:pt x="225" y="561"/>
                  </a:lnTo>
                  <a:lnTo>
                    <a:pt x="232" y="564"/>
                  </a:lnTo>
                  <a:lnTo>
                    <a:pt x="242" y="564"/>
                  </a:lnTo>
                  <a:lnTo>
                    <a:pt x="242" y="564"/>
                  </a:lnTo>
                  <a:lnTo>
                    <a:pt x="253" y="564"/>
                  </a:lnTo>
                  <a:lnTo>
                    <a:pt x="266" y="561"/>
                  </a:lnTo>
                  <a:lnTo>
                    <a:pt x="279" y="555"/>
                  </a:lnTo>
                  <a:lnTo>
                    <a:pt x="294" y="549"/>
                  </a:lnTo>
                  <a:lnTo>
                    <a:pt x="305" y="542"/>
                  </a:lnTo>
                  <a:lnTo>
                    <a:pt x="318" y="533"/>
                  </a:lnTo>
                  <a:lnTo>
                    <a:pt x="326" y="523"/>
                  </a:lnTo>
                  <a:lnTo>
                    <a:pt x="333" y="516"/>
                  </a:lnTo>
                  <a:lnTo>
                    <a:pt x="333" y="516"/>
                  </a:lnTo>
                  <a:lnTo>
                    <a:pt x="350" y="482"/>
                  </a:lnTo>
                  <a:lnTo>
                    <a:pt x="378" y="436"/>
                  </a:lnTo>
                  <a:lnTo>
                    <a:pt x="415" y="378"/>
                  </a:lnTo>
                  <a:lnTo>
                    <a:pt x="458" y="311"/>
                  </a:lnTo>
                  <a:lnTo>
                    <a:pt x="506" y="240"/>
                  </a:lnTo>
                  <a:lnTo>
                    <a:pt x="556" y="171"/>
                  </a:lnTo>
                  <a:lnTo>
                    <a:pt x="607" y="104"/>
                  </a:lnTo>
                  <a:lnTo>
                    <a:pt x="657" y="45"/>
                  </a:lnTo>
                  <a:lnTo>
                    <a:pt x="657" y="45"/>
                  </a:lnTo>
                  <a:lnTo>
                    <a:pt x="663" y="35"/>
                  </a:lnTo>
                  <a:lnTo>
                    <a:pt x="666" y="28"/>
                  </a:lnTo>
                  <a:lnTo>
                    <a:pt x="668" y="21"/>
                  </a:lnTo>
                  <a:lnTo>
                    <a:pt x="666" y="13"/>
                  </a:lnTo>
                  <a:lnTo>
                    <a:pt x="666" y="13"/>
                  </a:lnTo>
                  <a:close/>
                </a:path>
              </a:pathLst>
            </a:custGeom>
            <a:solidFill>
              <a:srgbClr val="ed4d4d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>
                <a:latin typeface="KoPub돋움체 Medium"/>
                <a:ea typeface="KoPub돋움체 Medium"/>
              </a:endParaRPr>
            </a:p>
          </p:txBody>
        </p:sp>
      </p:grpSp>
      <p:sp>
        <p:nvSpPr>
          <p:cNvPr id="18" name="사각형: 둥근 모서리 17"/>
          <p:cNvSpPr/>
          <p:nvPr/>
        </p:nvSpPr>
        <p:spPr>
          <a:xfrm>
            <a:off x="1189736" y="3818405"/>
            <a:ext cx="9866872" cy="1274588"/>
          </a:xfrm>
          <a:prstGeom prst="roundRect">
            <a:avLst>
              <a:gd name="adj" fmla="val 62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1861552" y="3976019"/>
            <a:ext cx="5699833" cy="5128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  <a:defRPr/>
            </a:pPr>
            <a:r>
              <a:rPr lang="ko-KR" altLang="en-US" sz="2400">
                <a:solidFill>
                  <a:srgbClr val="000066"/>
                </a:solidFill>
                <a:latin typeface="+mj-ea"/>
                <a:ea typeface="+mj-ea"/>
              </a:rPr>
              <a:t>취지를 살리기 어려운 </a:t>
            </a:r>
            <a:r>
              <a:rPr lang="ko-KR" altLang="en-US" sz="2400">
                <a:solidFill>
                  <a:srgbClr val="ed4d4d"/>
                </a:solidFill>
                <a:latin typeface="+mj-ea"/>
                <a:ea typeface="+mj-ea"/>
              </a:rPr>
              <a:t>형식적 실행</a:t>
            </a:r>
            <a:endParaRPr lang="ko-KR" altLang="en-US" sz="2400">
              <a:solidFill>
                <a:srgbClr val="ed4d4d"/>
              </a:solidFill>
              <a:latin typeface="+mj-ea"/>
              <a:ea typeface="+mj-ea"/>
            </a:endParaRPr>
          </a:p>
        </p:txBody>
      </p:sp>
      <p:grpSp>
        <p:nvGrpSpPr>
          <p:cNvPr id="20" name="그룹 19"/>
          <p:cNvGrpSpPr/>
          <p:nvPr/>
        </p:nvGrpSpPr>
        <p:grpSpPr>
          <a:xfrm rot="0">
            <a:off x="1520128" y="4123924"/>
            <a:ext cx="285154" cy="269980"/>
            <a:chOff x="346869" y="1820387"/>
            <a:chExt cx="617538" cy="584675"/>
          </a:xfrm>
          <a:solidFill>
            <a:srgbClr val="000000"/>
          </a:solidFill>
        </p:grpSpPr>
        <p:sp>
          <p:nvSpPr>
            <p:cNvPr id="21" name="Freeform 74"/>
            <p:cNvSpPr/>
            <p:nvPr/>
          </p:nvSpPr>
          <p:spPr>
            <a:xfrm flipH="1">
              <a:off x="346869" y="1868487"/>
              <a:ext cx="536575" cy="536575"/>
            </a:xfrm>
            <a:custGeom>
              <a:avLst/>
              <a:gdLst>
                <a:gd name="T0" fmla="*/ 167 w 676"/>
                <a:gd name="T1" fmla="*/ 0 h 676"/>
                <a:gd name="T2" fmla="*/ 158 w 676"/>
                <a:gd name="T3" fmla="*/ 0 h 676"/>
                <a:gd name="T4" fmla="*/ 508 w 676"/>
                <a:gd name="T5" fmla="*/ 73 h 676"/>
                <a:gd name="T6" fmla="*/ 527 w 676"/>
                <a:gd name="T7" fmla="*/ 74 h 676"/>
                <a:gd name="T8" fmla="*/ 562 w 676"/>
                <a:gd name="T9" fmla="*/ 89 h 676"/>
                <a:gd name="T10" fmla="*/ 586 w 676"/>
                <a:gd name="T11" fmla="*/ 114 h 676"/>
                <a:gd name="T12" fmla="*/ 601 w 676"/>
                <a:gd name="T13" fmla="*/ 149 h 676"/>
                <a:gd name="T14" fmla="*/ 603 w 676"/>
                <a:gd name="T15" fmla="*/ 508 h 676"/>
                <a:gd name="T16" fmla="*/ 601 w 676"/>
                <a:gd name="T17" fmla="*/ 527 h 676"/>
                <a:gd name="T18" fmla="*/ 586 w 676"/>
                <a:gd name="T19" fmla="*/ 560 h 676"/>
                <a:gd name="T20" fmla="*/ 562 w 676"/>
                <a:gd name="T21" fmla="*/ 587 h 676"/>
                <a:gd name="T22" fmla="*/ 527 w 676"/>
                <a:gd name="T23" fmla="*/ 601 h 676"/>
                <a:gd name="T24" fmla="*/ 167 w 676"/>
                <a:gd name="T25" fmla="*/ 603 h 676"/>
                <a:gd name="T26" fmla="*/ 149 w 676"/>
                <a:gd name="T27" fmla="*/ 601 h 676"/>
                <a:gd name="T28" fmla="*/ 115 w 676"/>
                <a:gd name="T29" fmla="*/ 587 h 676"/>
                <a:gd name="T30" fmla="*/ 89 w 676"/>
                <a:gd name="T31" fmla="*/ 560 h 676"/>
                <a:gd name="T32" fmla="*/ 76 w 676"/>
                <a:gd name="T33" fmla="*/ 527 h 676"/>
                <a:gd name="T34" fmla="*/ 74 w 676"/>
                <a:gd name="T35" fmla="*/ 408 h 676"/>
                <a:gd name="T36" fmla="*/ 0 w 676"/>
                <a:gd name="T37" fmla="*/ 508 h 676"/>
                <a:gd name="T38" fmla="*/ 2 w 676"/>
                <a:gd name="T39" fmla="*/ 525 h 676"/>
                <a:gd name="T40" fmla="*/ 7 w 676"/>
                <a:gd name="T41" fmla="*/ 557 h 676"/>
                <a:gd name="T42" fmla="*/ 20 w 676"/>
                <a:gd name="T43" fmla="*/ 588 h 676"/>
                <a:gd name="T44" fmla="*/ 39 w 676"/>
                <a:gd name="T45" fmla="*/ 614 h 676"/>
                <a:gd name="T46" fmla="*/ 61 w 676"/>
                <a:gd name="T47" fmla="*/ 637 h 676"/>
                <a:gd name="T48" fmla="*/ 89 w 676"/>
                <a:gd name="T49" fmla="*/ 655 h 676"/>
                <a:gd name="T50" fmla="*/ 119 w 676"/>
                <a:gd name="T51" fmla="*/ 668 h 676"/>
                <a:gd name="T52" fmla="*/ 151 w 676"/>
                <a:gd name="T53" fmla="*/ 674 h 676"/>
                <a:gd name="T54" fmla="*/ 508 w 676"/>
                <a:gd name="T55" fmla="*/ 676 h 676"/>
                <a:gd name="T56" fmla="*/ 525 w 676"/>
                <a:gd name="T57" fmla="*/ 674 h 676"/>
                <a:gd name="T58" fmla="*/ 558 w 676"/>
                <a:gd name="T59" fmla="*/ 668 h 676"/>
                <a:gd name="T60" fmla="*/ 588 w 676"/>
                <a:gd name="T61" fmla="*/ 655 h 676"/>
                <a:gd name="T62" fmla="*/ 616 w 676"/>
                <a:gd name="T63" fmla="*/ 637 h 676"/>
                <a:gd name="T64" fmla="*/ 638 w 676"/>
                <a:gd name="T65" fmla="*/ 614 h 676"/>
                <a:gd name="T66" fmla="*/ 655 w 676"/>
                <a:gd name="T67" fmla="*/ 588 h 676"/>
                <a:gd name="T68" fmla="*/ 668 w 676"/>
                <a:gd name="T69" fmla="*/ 557 h 676"/>
                <a:gd name="T70" fmla="*/ 676 w 676"/>
                <a:gd name="T71" fmla="*/ 525 h 676"/>
                <a:gd name="T72" fmla="*/ 676 w 676"/>
                <a:gd name="T73" fmla="*/ 168 h 676"/>
                <a:gd name="T74" fmla="*/ 676 w 676"/>
                <a:gd name="T75" fmla="*/ 151 h 676"/>
                <a:gd name="T76" fmla="*/ 668 w 676"/>
                <a:gd name="T77" fmla="*/ 117 h 676"/>
                <a:gd name="T78" fmla="*/ 655 w 676"/>
                <a:gd name="T79" fmla="*/ 87 h 676"/>
                <a:gd name="T80" fmla="*/ 638 w 676"/>
                <a:gd name="T81" fmla="*/ 61 h 676"/>
                <a:gd name="T82" fmla="*/ 616 w 676"/>
                <a:gd name="T83" fmla="*/ 37 h 676"/>
                <a:gd name="T84" fmla="*/ 588 w 676"/>
                <a:gd name="T85" fmla="*/ 20 h 676"/>
                <a:gd name="T86" fmla="*/ 558 w 676"/>
                <a:gd name="T87" fmla="*/ 7 h 676"/>
                <a:gd name="T88" fmla="*/ 525 w 676"/>
                <a:gd name="T89" fmla="*/ 0 h 676"/>
                <a:gd name="T90" fmla="*/ 508 w 676"/>
                <a:gd name="T91" fmla="*/ 0 h 6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76" h="676">
                  <a:moveTo>
                    <a:pt x="508" y="0"/>
                  </a:moveTo>
                  <a:lnTo>
                    <a:pt x="167" y="0"/>
                  </a:lnTo>
                  <a:lnTo>
                    <a:pt x="167" y="0"/>
                  </a:lnTo>
                  <a:lnTo>
                    <a:pt x="158" y="0"/>
                  </a:lnTo>
                  <a:lnTo>
                    <a:pt x="197" y="73"/>
                  </a:lnTo>
                  <a:lnTo>
                    <a:pt x="508" y="73"/>
                  </a:lnTo>
                  <a:lnTo>
                    <a:pt x="508" y="73"/>
                  </a:lnTo>
                  <a:lnTo>
                    <a:pt x="527" y="74"/>
                  </a:lnTo>
                  <a:lnTo>
                    <a:pt x="545" y="80"/>
                  </a:lnTo>
                  <a:lnTo>
                    <a:pt x="562" y="89"/>
                  </a:lnTo>
                  <a:lnTo>
                    <a:pt x="575" y="101"/>
                  </a:lnTo>
                  <a:lnTo>
                    <a:pt x="586" y="114"/>
                  </a:lnTo>
                  <a:lnTo>
                    <a:pt x="596" y="130"/>
                  </a:lnTo>
                  <a:lnTo>
                    <a:pt x="601" y="149"/>
                  </a:lnTo>
                  <a:lnTo>
                    <a:pt x="603" y="168"/>
                  </a:lnTo>
                  <a:lnTo>
                    <a:pt x="603" y="508"/>
                  </a:lnTo>
                  <a:lnTo>
                    <a:pt x="603" y="508"/>
                  </a:lnTo>
                  <a:lnTo>
                    <a:pt x="601" y="527"/>
                  </a:lnTo>
                  <a:lnTo>
                    <a:pt x="596" y="544"/>
                  </a:lnTo>
                  <a:lnTo>
                    <a:pt x="586" y="560"/>
                  </a:lnTo>
                  <a:lnTo>
                    <a:pt x="575" y="575"/>
                  </a:lnTo>
                  <a:lnTo>
                    <a:pt x="562" y="587"/>
                  </a:lnTo>
                  <a:lnTo>
                    <a:pt x="545" y="596"/>
                  </a:lnTo>
                  <a:lnTo>
                    <a:pt x="527" y="601"/>
                  </a:lnTo>
                  <a:lnTo>
                    <a:pt x="508" y="603"/>
                  </a:lnTo>
                  <a:lnTo>
                    <a:pt x="167" y="603"/>
                  </a:lnTo>
                  <a:lnTo>
                    <a:pt x="167" y="603"/>
                  </a:lnTo>
                  <a:lnTo>
                    <a:pt x="149" y="601"/>
                  </a:lnTo>
                  <a:lnTo>
                    <a:pt x="132" y="596"/>
                  </a:lnTo>
                  <a:lnTo>
                    <a:pt x="115" y="587"/>
                  </a:lnTo>
                  <a:lnTo>
                    <a:pt x="100" y="575"/>
                  </a:lnTo>
                  <a:lnTo>
                    <a:pt x="89" y="560"/>
                  </a:lnTo>
                  <a:lnTo>
                    <a:pt x="82" y="544"/>
                  </a:lnTo>
                  <a:lnTo>
                    <a:pt x="76" y="527"/>
                  </a:lnTo>
                  <a:lnTo>
                    <a:pt x="74" y="508"/>
                  </a:lnTo>
                  <a:lnTo>
                    <a:pt x="74" y="408"/>
                  </a:lnTo>
                  <a:lnTo>
                    <a:pt x="0" y="330"/>
                  </a:lnTo>
                  <a:lnTo>
                    <a:pt x="0" y="508"/>
                  </a:lnTo>
                  <a:lnTo>
                    <a:pt x="0" y="508"/>
                  </a:lnTo>
                  <a:lnTo>
                    <a:pt x="2" y="525"/>
                  </a:lnTo>
                  <a:lnTo>
                    <a:pt x="3" y="542"/>
                  </a:lnTo>
                  <a:lnTo>
                    <a:pt x="7" y="557"/>
                  </a:lnTo>
                  <a:lnTo>
                    <a:pt x="13" y="573"/>
                  </a:lnTo>
                  <a:lnTo>
                    <a:pt x="20" y="588"/>
                  </a:lnTo>
                  <a:lnTo>
                    <a:pt x="30" y="601"/>
                  </a:lnTo>
                  <a:lnTo>
                    <a:pt x="39" y="614"/>
                  </a:lnTo>
                  <a:lnTo>
                    <a:pt x="50" y="626"/>
                  </a:lnTo>
                  <a:lnTo>
                    <a:pt x="61" y="637"/>
                  </a:lnTo>
                  <a:lnTo>
                    <a:pt x="74" y="646"/>
                  </a:lnTo>
                  <a:lnTo>
                    <a:pt x="89" y="655"/>
                  </a:lnTo>
                  <a:lnTo>
                    <a:pt x="102" y="663"/>
                  </a:lnTo>
                  <a:lnTo>
                    <a:pt x="119" y="668"/>
                  </a:lnTo>
                  <a:lnTo>
                    <a:pt x="134" y="672"/>
                  </a:lnTo>
                  <a:lnTo>
                    <a:pt x="151" y="674"/>
                  </a:lnTo>
                  <a:lnTo>
                    <a:pt x="167" y="676"/>
                  </a:lnTo>
                  <a:lnTo>
                    <a:pt x="508" y="676"/>
                  </a:lnTo>
                  <a:lnTo>
                    <a:pt x="508" y="676"/>
                  </a:lnTo>
                  <a:lnTo>
                    <a:pt x="525" y="674"/>
                  </a:lnTo>
                  <a:lnTo>
                    <a:pt x="542" y="672"/>
                  </a:lnTo>
                  <a:lnTo>
                    <a:pt x="558" y="668"/>
                  </a:lnTo>
                  <a:lnTo>
                    <a:pt x="573" y="663"/>
                  </a:lnTo>
                  <a:lnTo>
                    <a:pt x="588" y="655"/>
                  </a:lnTo>
                  <a:lnTo>
                    <a:pt x="603" y="646"/>
                  </a:lnTo>
                  <a:lnTo>
                    <a:pt x="616" y="637"/>
                  </a:lnTo>
                  <a:lnTo>
                    <a:pt x="627" y="626"/>
                  </a:lnTo>
                  <a:lnTo>
                    <a:pt x="638" y="614"/>
                  </a:lnTo>
                  <a:lnTo>
                    <a:pt x="648" y="601"/>
                  </a:lnTo>
                  <a:lnTo>
                    <a:pt x="655" y="588"/>
                  </a:lnTo>
                  <a:lnTo>
                    <a:pt x="663" y="573"/>
                  </a:lnTo>
                  <a:lnTo>
                    <a:pt x="668" y="557"/>
                  </a:lnTo>
                  <a:lnTo>
                    <a:pt x="674" y="542"/>
                  </a:lnTo>
                  <a:lnTo>
                    <a:pt x="676" y="525"/>
                  </a:lnTo>
                  <a:lnTo>
                    <a:pt x="676" y="508"/>
                  </a:lnTo>
                  <a:lnTo>
                    <a:pt x="676" y="168"/>
                  </a:lnTo>
                  <a:lnTo>
                    <a:pt x="676" y="168"/>
                  </a:lnTo>
                  <a:lnTo>
                    <a:pt x="676" y="151"/>
                  </a:lnTo>
                  <a:lnTo>
                    <a:pt x="674" y="134"/>
                  </a:lnTo>
                  <a:lnTo>
                    <a:pt x="668" y="117"/>
                  </a:lnTo>
                  <a:lnTo>
                    <a:pt x="663" y="102"/>
                  </a:lnTo>
                  <a:lnTo>
                    <a:pt x="655" y="87"/>
                  </a:lnTo>
                  <a:lnTo>
                    <a:pt x="648" y="74"/>
                  </a:lnTo>
                  <a:lnTo>
                    <a:pt x="638" y="61"/>
                  </a:lnTo>
                  <a:lnTo>
                    <a:pt x="627" y="48"/>
                  </a:lnTo>
                  <a:lnTo>
                    <a:pt x="616" y="37"/>
                  </a:lnTo>
                  <a:lnTo>
                    <a:pt x="603" y="28"/>
                  </a:lnTo>
                  <a:lnTo>
                    <a:pt x="588" y="20"/>
                  </a:lnTo>
                  <a:lnTo>
                    <a:pt x="573" y="13"/>
                  </a:lnTo>
                  <a:lnTo>
                    <a:pt x="558" y="7"/>
                  </a:lnTo>
                  <a:lnTo>
                    <a:pt x="542" y="4"/>
                  </a:lnTo>
                  <a:lnTo>
                    <a:pt x="525" y="0"/>
                  </a:lnTo>
                  <a:lnTo>
                    <a:pt x="508" y="0"/>
                  </a:lnTo>
                  <a:lnTo>
                    <a:pt x="50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>
                <a:latin typeface="KoPub돋움체 Medium"/>
                <a:ea typeface="KoPub돋움체 Medium"/>
              </a:endParaRPr>
            </a:p>
          </p:txBody>
        </p:sp>
        <p:sp>
          <p:nvSpPr>
            <p:cNvPr id="22" name="Freeform 33"/>
            <p:cNvSpPr/>
            <p:nvPr/>
          </p:nvSpPr>
          <p:spPr>
            <a:xfrm>
              <a:off x="434181" y="1820387"/>
              <a:ext cx="530226" cy="447675"/>
            </a:xfrm>
            <a:custGeom>
              <a:avLst/>
              <a:gdLst>
                <a:gd name="T0" fmla="*/ 666 w 668"/>
                <a:gd name="T1" fmla="*/ 13 h 564"/>
                <a:gd name="T2" fmla="*/ 657 w 668"/>
                <a:gd name="T3" fmla="*/ 4 h 564"/>
                <a:gd name="T4" fmla="*/ 640 w 668"/>
                <a:gd name="T5" fmla="*/ 0 h 564"/>
                <a:gd name="T6" fmla="*/ 631 w 668"/>
                <a:gd name="T7" fmla="*/ 0 h 564"/>
                <a:gd name="T8" fmla="*/ 597 w 668"/>
                <a:gd name="T9" fmla="*/ 9 h 564"/>
                <a:gd name="T10" fmla="*/ 577 w 668"/>
                <a:gd name="T11" fmla="*/ 22 h 564"/>
                <a:gd name="T12" fmla="*/ 556 w 668"/>
                <a:gd name="T13" fmla="*/ 39 h 564"/>
                <a:gd name="T14" fmla="*/ 493 w 668"/>
                <a:gd name="T15" fmla="*/ 114 h 564"/>
                <a:gd name="T16" fmla="*/ 445 w 668"/>
                <a:gd name="T17" fmla="*/ 179 h 564"/>
                <a:gd name="T18" fmla="*/ 305 w 668"/>
                <a:gd name="T19" fmla="*/ 386 h 564"/>
                <a:gd name="T20" fmla="*/ 286 w 668"/>
                <a:gd name="T21" fmla="*/ 413 h 564"/>
                <a:gd name="T22" fmla="*/ 251 w 668"/>
                <a:gd name="T23" fmla="*/ 363 h 564"/>
                <a:gd name="T24" fmla="*/ 208 w 668"/>
                <a:gd name="T25" fmla="*/ 315 h 564"/>
                <a:gd name="T26" fmla="*/ 171 w 668"/>
                <a:gd name="T27" fmla="*/ 287 h 564"/>
                <a:gd name="T28" fmla="*/ 143 w 668"/>
                <a:gd name="T29" fmla="*/ 272 h 564"/>
                <a:gd name="T30" fmla="*/ 113 w 668"/>
                <a:gd name="T31" fmla="*/ 265 h 564"/>
                <a:gd name="T32" fmla="*/ 98 w 668"/>
                <a:gd name="T33" fmla="*/ 261 h 564"/>
                <a:gd name="T34" fmla="*/ 65 w 668"/>
                <a:gd name="T35" fmla="*/ 266 h 564"/>
                <a:gd name="T36" fmla="*/ 33 w 668"/>
                <a:gd name="T37" fmla="*/ 281 h 564"/>
                <a:gd name="T38" fmla="*/ 9 w 668"/>
                <a:gd name="T39" fmla="*/ 304 h 564"/>
                <a:gd name="T40" fmla="*/ 0 w 668"/>
                <a:gd name="T41" fmla="*/ 324 h 564"/>
                <a:gd name="T42" fmla="*/ 0 w 668"/>
                <a:gd name="T43" fmla="*/ 332 h 564"/>
                <a:gd name="T44" fmla="*/ 11 w 668"/>
                <a:gd name="T45" fmla="*/ 343 h 564"/>
                <a:gd name="T46" fmla="*/ 20 w 668"/>
                <a:gd name="T47" fmla="*/ 345 h 564"/>
                <a:gd name="T48" fmla="*/ 54 w 668"/>
                <a:gd name="T49" fmla="*/ 354 h 564"/>
                <a:gd name="T50" fmla="*/ 85 w 668"/>
                <a:gd name="T51" fmla="*/ 374 h 564"/>
                <a:gd name="T52" fmla="*/ 115 w 668"/>
                <a:gd name="T53" fmla="*/ 402 h 564"/>
                <a:gd name="T54" fmla="*/ 165 w 668"/>
                <a:gd name="T55" fmla="*/ 467 h 564"/>
                <a:gd name="T56" fmla="*/ 218 w 668"/>
                <a:gd name="T57" fmla="*/ 553 h 564"/>
                <a:gd name="T58" fmla="*/ 219 w 668"/>
                <a:gd name="T59" fmla="*/ 557 h 564"/>
                <a:gd name="T60" fmla="*/ 232 w 668"/>
                <a:gd name="T61" fmla="*/ 564 h 564"/>
                <a:gd name="T62" fmla="*/ 242 w 668"/>
                <a:gd name="T63" fmla="*/ 564 h 564"/>
                <a:gd name="T64" fmla="*/ 266 w 668"/>
                <a:gd name="T65" fmla="*/ 561 h 564"/>
                <a:gd name="T66" fmla="*/ 294 w 668"/>
                <a:gd name="T67" fmla="*/ 549 h 564"/>
                <a:gd name="T68" fmla="*/ 318 w 668"/>
                <a:gd name="T69" fmla="*/ 533 h 564"/>
                <a:gd name="T70" fmla="*/ 333 w 668"/>
                <a:gd name="T71" fmla="*/ 516 h 564"/>
                <a:gd name="T72" fmla="*/ 350 w 668"/>
                <a:gd name="T73" fmla="*/ 482 h 564"/>
                <a:gd name="T74" fmla="*/ 415 w 668"/>
                <a:gd name="T75" fmla="*/ 378 h 564"/>
                <a:gd name="T76" fmla="*/ 506 w 668"/>
                <a:gd name="T77" fmla="*/ 240 h 564"/>
                <a:gd name="T78" fmla="*/ 607 w 668"/>
                <a:gd name="T79" fmla="*/ 104 h 564"/>
                <a:gd name="T80" fmla="*/ 657 w 668"/>
                <a:gd name="T81" fmla="*/ 45 h 564"/>
                <a:gd name="T82" fmla="*/ 666 w 668"/>
                <a:gd name="T83" fmla="*/ 28 h 564"/>
                <a:gd name="T84" fmla="*/ 666 w 668"/>
                <a:gd name="T85" fmla="*/ 13 h 5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68" h="564">
                  <a:moveTo>
                    <a:pt x="666" y="13"/>
                  </a:moveTo>
                  <a:lnTo>
                    <a:pt x="666" y="13"/>
                  </a:lnTo>
                  <a:lnTo>
                    <a:pt x="663" y="9"/>
                  </a:lnTo>
                  <a:lnTo>
                    <a:pt x="657" y="4"/>
                  </a:lnTo>
                  <a:lnTo>
                    <a:pt x="650" y="2"/>
                  </a:lnTo>
                  <a:lnTo>
                    <a:pt x="640" y="0"/>
                  </a:lnTo>
                  <a:lnTo>
                    <a:pt x="640" y="0"/>
                  </a:lnTo>
                  <a:lnTo>
                    <a:pt x="631" y="0"/>
                  </a:lnTo>
                  <a:lnTo>
                    <a:pt x="620" y="2"/>
                  </a:lnTo>
                  <a:lnTo>
                    <a:pt x="597" y="9"/>
                  </a:lnTo>
                  <a:lnTo>
                    <a:pt x="586" y="15"/>
                  </a:lnTo>
                  <a:lnTo>
                    <a:pt x="577" y="22"/>
                  </a:lnTo>
                  <a:lnTo>
                    <a:pt x="566" y="30"/>
                  </a:lnTo>
                  <a:lnTo>
                    <a:pt x="556" y="39"/>
                  </a:lnTo>
                  <a:lnTo>
                    <a:pt x="556" y="39"/>
                  </a:lnTo>
                  <a:lnTo>
                    <a:pt x="493" y="114"/>
                  </a:lnTo>
                  <a:lnTo>
                    <a:pt x="469" y="145"/>
                  </a:lnTo>
                  <a:lnTo>
                    <a:pt x="445" y="179"/>
                  </a:lnTo>
                  <a:lnTo>
                    <a:pt x="387" y="259"/>
                  </a:lnTo>
                  <a:lnTo>
                    <a:pt x="305" y="386"/>
                  </a:lnTo>
                  <a:lnTo>
                    <a:pt x="286" y="413"/>
                  </a:lnTo>
                  <a:lnTo>
                    <a:pt x="286" y="413"/>
                  </a:lnTo>
                  <a:lnTo>
                    <a:pt x="270" y="387"/>
                  </a:lnTo>
                  <a:lnTo>
                    <a:pt x="251" y="363"/>
                  </a:lnTo>
                  <a:lnTo>
                    <a:pt x="231" y="339"/>
                  </a:lnTo>
                  <a:lnTo>
                    <a:pt x="208" y="315"/>
                  </a:lnTo>
                  <a:lnTo>
                    <a:pt x="184" y="296"/>
                  </a:lnTo>
                  <a:lnTo>
                    <a:pt x="171" y="287"/>
                  </a:lnTo>
                  <a:lnTo>
                    <a:pt x="156" y="279"/>
                  </a:lnTo>
                  <a:lnTo>
                    <a:pt x="143" y="272"/>
                  </a:lnTo>
                  <a:lnTo>
                    <a:pt x="128" y="268"/>
                  </a:lnTo>
                  <a:lnTo>
                    <a:pt x="113" y="265"/>
                  </a:lnTo>
                  <a:lnTo>
                    <a:pt x="98" y="261"/>
                  </a:lnTo>
                  <a:lnTo>
                    <a:pt x="98" y="261"/>
                  </a:lnTo>
                  <a:lnTo>
                    <a:pt x="82" y="263"/>
                  </a:lnTo>
                  <a:lnTo>
                    <a:pt x="65" y="266"/>
                  </a:lnTo>
                  <a:lnTo>
                    <a:pt x="48" y="274"/>
                  </a:lnTo>
                  <a:lnTo>
                    <a:pt x="33" y="281"/>
                  </a:lnTo>
                  <a:lnTo>
                    <a:pt x="20" y="292"/>
                  </a:lnTo>
                  <a:lnTo>
                    <a:pt x="9" y="304"/>
                  </a:lnTo>
                  <a:lnTo>
                    <a:pt x="2" y="315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0" y="332"/>
                  </a:lnTo>
                  <a:lnTo>
                    <a:pt x="3" y="337"/>
                  </a:lnTo>
                  <a:lnTo>
                    <a:pt x="11" y="343"/>
                  </a:lnTo>
                  <a:lnTo>
                    <a:pt x="20" y="345"/>
                  </a:lnTo>
                  <a:lnTo>
                    <a:pt x="20" y="345"/>
                  </a:lnTo>
                  <a:lnTo>
                    <a:pt x="37" y="348"/>
                  </a:lnTo>
                  <a:lnTo>
                    <a:pt x="54" y="354"/>
                  </a:lnTo>
                  <a:lnTo>
                    <a:pt x="69" y="363"/>
                  </a:lnTo>
                  <a:lnTo>
                    <a:pt x="85" y="374"/>
                  </a:lnTo>
                  <a:lnTo>
                    <a:pt x="100" y="387"/>
                  </a:lnTo>
                  <a:lnTo>
                    <a:pt x="115" y="402"/>
                  </a:lnTo>
                  <a:lnTo>
                    <a:pt x="141" y="434"/>
                  </a:lnTo>
                  <a:lnTo>
                    <a:pt x="165" y="467"/>
                  </a:lnTo>
                  <a:lnTo>
                    <a:pt x="188" y="501"/>
                  </a:lnTo>
                  <a:lnTo>
                    <a:pt x="218" y="553"/>
                  </a:lnTo>
                  <a:lnTo>
                    <a:pt x="218" y="553"/>
                  </a:lnTo>
                  <a:lnTo>
                    <a:pt x="219" y="557"/>
                  </a:lnTo>
                  <a:lnTo>
                    <a:pt x="225" y="561"/>
                  </a:lnTo>
                  <a:lnTo>
                    <a:pt x="232" y="564"/>
                  </a:lnTo>
                  <a:lnTo>
                    <a:pt x="242" y="564"/>
                  </a:lnTo>
                  <a:lnTo>
                    <a:pt x="242" y="564"/>
                  </a:lnTo>
                  <a:lnTo>
                    <a:pt x="253" y="564"/>
                  </a:lnTo>
                  <a:lnTo>
                    <a:pt x="266" y="561"/>
                  </a:lnTo>
                  <a:lnTo>
                    <a:pt x="279" y="555"/>
                  </a:lnTo>
                  <a:lnTo>
                    <a:pt x="294" y="549"/>
                  </a:lnTo>
                  <a:lnTo>
                    <a:pt x="305" y="542"/>
                  </a:lnTo>
                  <a:lnTo>
                    <a:pt x="318" y="533"/>
                  </a:lnTo>
                  <a:lnTo>
                    <a:pt x="326" y="523"/>
                  </a:lnTo>
                  <a:lnTo>
                    <a:pt x="333" y="516"/>
                  </a:lnTo>
                  <a:lnTo>
                    <a:pt x="333" y="516"/>
                  </a:lnTo>
                  <a:lnTo>
                    <a:pt x="350" y="482"/>
                  </a:lnTo>
                  <a:lnTo>
                    <a:pt x="378" y="436"/>
                  </a:lnTo>
                  <a:lnTo>
                    <a:pt x="415" y="378"/>
                  </a:lnTo>
                  <a:lnTo>
                    <a:pt x="458" y="311"/>
                  </a:lnTo>
                  <a:lnTo>
                    <a:pt x="506" y="240"/>
                  </a:lnTo>
                  <a:lnTo>
                    <a:pt x="556" y="171"/>
                  </a:lnTo>
                  <a:lnTo>
                    <a:pt x="607" y="104"/>
                  </a:lnTo>
                  <a:lnTo>
                    <a:pt x="657" y="45"/>
                  </a:lnTo>
                  <a:lnTo>
                    <a:pt x="657" y="45"/>
                  </a:lnTo>
                  <a:lnTo>
                    <a:pt x="663" y="35"/>
                  </a:lnTo>
                  <a:lnTo>
                    <a:pt x="666" y="28"/>
                  </a:lnTo>
                  <a:lnTo>
                    <a:pt x="668" y="21"/>
                  </a:lnTo>
                  <a:lnTo>
                    <a:pt x="666" y="13"/>
                  </a:lnTo>
                  <a:lnTo>
                    <a:pt x="666" y="13"/>
                  </a:lnTo>
                  <a:close/>
                </a:path>
              </a:pathLst>
            </a:custGeom>
            <a:solidFill>
              <a:srgbClr val="ed4d4d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>
                <a:latin typeface="KoPub돋움체 Medium"/>
                <a:ea typeface="KoPub돋움체 Medium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861552" y="4555426"/>
            <a:ext cx="78130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indent="-182563">
              <a:buFont typeface="Arial"/>
              <a:buChar char="•"/>
              <a:tabLst>
                <a:tab pos="182563" algn="l"/>
              </a:tabLst>
              <a:defRPr/>
            </a:pPr>
            <a:r>
              <a:rPr lang="en-US" altLang="ko-KR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 </a:t>
            </a:r>
            <a:r>
              <a:rPr lang="ko-KR" altLang="en-US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처벌 없는 권고규정</a:t>
            </a:r>
            <a:r>
              <a:rPr lang="en-US" altLang="ko-KR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, </a:t>
            </a:r>
            <a:r>
              <a:rPr lang="ko-KR" altLang="en-US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너무 많은 서류 작업 </a:t>
            </a:r>
            <a:r>
              <a:rPr lang="en-US" altLang="ko-KR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 </a:t>
            </a:r>
            <a:r>
              <a:rPr lang="ko-KR" altLang="en-US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       방치와 포기</a:t>
            </a:r>
            <a:endParaRPr lang="ko-KR" altLang="en-US">
              <a:solidFill>
                <a:schemeClr val="tx2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0" name="화살표: 오른쪽 9"/>
          <p:cNvSpPr/>
          <p:nvPr/>
        </p:nvSpPr>
        <p:spPr>
          <a:xfrm>
            <a:off x="6295013" y="4614106"/>
            <a:ext cx="355039" cy="29938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333f50">
                  <a:alpha val="0"/>
                </a:srgbClr>
              </a:gs>
              <a:gs pos="40000">
                <a:srgbClr val="333f5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5" name="사각형: 둥근 모서리 24"/>
          <p:cNvSpPr/>
          <p:nvPr/>
        </p:nvSpPr>
        <p:spPr>
          <a:xfrm>
            <a:off x="1189736" y="5356109"/>
            <a:ext cx="9866872" cy="961738"/>
          </a:xfrm>
          <a:prstGeom prst="roundRect">
            <a:avLst>
              <a:gd name="adj" fmla="val 62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1861552" y="5541834"/>
            <a:ext cx="8958836" cy="5128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  <a:defRPr/>
            </a:pPr>
            <a:r>
              <a:rPr lang="ko-KR" altLang="en-US" sz="2400">
                <a:solidFill>
                  <a:srgbClr val="ed4d4d"/>
                </a:solidFill>
                <a:latin typeface="+mj-ea"/>
                <a:ea typeface="+mj-ea"/>
              </a:rPr>
              <a:t>부족한 안전보건 인력</a:t>
            </a:r>
            <a:r>
              <a:rPr lang="en-US" altLang="ko-KR" sz="2400">
                <a:solidFill>
                  <a:srgbClr val="ed4d4d"/>
                </a:solidFill>
                <a:latin typeface="+mj-ea"/>
                <a:ea typeface="+mj-ea"/>
              </a:rPr>
              <a:t>,</a:t>
            </a:r>
            <a:r>
              <a:rPr lang="ko-KR" altLang="en-US" sz="2400">
                <a:solidFill>
                  <a:srgbClr val="ed4d4d"/>
                </a:solidFill>
                <a:latin typeface="+mj-ea"/>
                <a:ea typeface="+mj-ea"/>
              </a:rPr>
              <a:t> 어려운 제도      </a:t>
            </a:r>
            <a:r>
              <a:rPr lang="ko-KR" altLang="en-US" sz="2400">
                <a:solidFill>
                  <a:srgbClr val="000066"/>
                </a:solidFill>
                <a:latin typeface="+mj-ea"/>
                <a:ea typeface="+mj-ea"/>
              </a:rPr>
              <a:t>쉽게 접근하기 곤란</a:t>
            </a:r>
            <a:endParaRPr lang="ko-KR" altLang="en-US" sz="2400">
              <a:solidFill>
                <a:srgbClr val="000066"/>
              </a:solidFill>
              <a:latin typeface="+mj-ea"/>
              <a:ea typeface="+mj-ea"/>
            </a:endParaRPr>
          </a:p>
        </p:txBody>
      </p:sp>
      <p:grpSp>
        <p:nvGrpSpPr>
          <p:cNvPr id="27" name="그룹 26"/>
          <p:cNvGrpSpPr/>
          <p:nvPr/>
        </p:nvGrpSpPr>
        <p:grpSpPr>
          <a:xfrm rot="0">
            <a:off x="1520128" y="5667465"/>
            <a:ext cx="285154" cy="269980"/>
            <a:chOff x="346869" y="1820387"/>
            <a:chExt cx="617538" cy="584675"/>
          </a:xfrm>
          <a:solidFill>
            <a:srgbClr val="000000"/>
          </a:solidFill>
        </p:grpSpPr>
        <p:sp>
          <p:nvSpPr>
            <p:cNvPr id="28" name="Freeform 74"/>
            <p:cNvSpPr/>
            <p:nvPr/>
          </p:nvSpPr>
          <p:spPr>
            <a:xfrm flipH="1">
              <a:off x="346869" y="1868487"/>
              <a:ext cx="536575" cy="536575"/>
            </a:xfrm>
            <a:custGeom>
              <a:avLst/>
              <a:gdLst>
                <a:gd name="T0" fmla="*/ 167 w 676"/>
                <a:gd name="T1" fmla="*/ 0 h 676"/>
                <a:gd name="T2" fmla="*/ 158 w 676"/>
                <a:gd name="T3" fmla="*/ 0 h 676"/>
                <a:gd name="T4" fmla="*/ 508 w 676"/>
                <a:gd name="T5" fmla="*/ 73 h 676"/>
                <a:gd name="T6" fmla="*/ 527 w 676"/>
                <a:gd name="T7" fmla="*/ 74 h 676"/>
                <a:gd name="T8" fmla="*/ 562 w 676"/>
                <a:gd name="T9" fmla="*/ 89 h 676"/>
                <a:gd name="T10" fmla="*/ 586 w 676"/>
                <a:gd name="T11" fmla="*/ 114 h 676"/>
                <a:gd name="T12" fmla="*/ 601 w 676"/>
                <a:gd name="T13" fmla="*/ 149 h 676"/>
                <a:gd name="T14" fmla="*/ 603 w 676"/>
                <a:gd name="T15" fmla="*/ 508 h 676"/>
                <a:gd name="T16" fmla="*/ 601 w 676"/>
                <a:gd name="T17" fmla="*/ 527 h 676"/>
                <a:gd name="T18" fmla="*/ 586 w 676"/>
                <a:gd name="T19" fmla="*/ 560 h 676"/>
                <a:gd name="T20" fmla="*/ 562 w 676"/>
                <a:gd name="T21" fmla="*/ 587 h 676"/>
                <a:gd name="T22" fmla="*/ 527 w 676"/>
                <a:gd name="T23" fmla="*/ 601 h 676"/>
                <a:gd name="T24" fmla="*/ 167 w 676"/>
                <a:gd name="T25" fmla="*/ 603 h 676"/>
                <a:gd name="T26" fmla="*/ 149 w 676"/>
                <a:gd name="T27" fmla="*/ 601 h 676"/>
                <a:gd name="T28" fmla="*/ 115 w 676"/>
                <a:gd name="T29" fmla="*/ 587 h 676"/>
                <a:gd name="T30" fmla="*/ 89 w 676"/>
                <a:gd name="T31" fmla="*/ 560 h 676"/>
                <a:gd name="T32" fmla="*/ 76 w 676"/>
                <a:gd name="T33" fmla="*/ 527 h 676"/>
                <a:gd name="T34" fmla="*/ 74 w 676"/>
                <a:gd name="T35" fmla="*/ 408 h 676"/>
                <a:gd name="T36" fmla="*/ 0 w 676"/>
                <a:gd name="T37" fmla="*/ 508 h 676"/>
                <a:gd name="T38" fmla="*/ 2 w 676"/>
                <a:gd name="T39" fmla="*/ 525 h 676"/>
                <a:gd name="T40" fmla="*/ 7 w 676"/>
                <a:gd name="T41" fmla="*/ 557 h 676"/>
                <a:gd name="T42" fmla="*/ 20 w 676"/>
                <a:gd name="T43" fmla="*/ 588 h 676"/>
                <a:gd name="T44" fmla="*/ 39 w 676"/>
                <a:gd name="T45" fmla="*/ 614 h 676"/>
                <a:gd name="T46" fmla="*/ 61 w 676"/>
                <a:gd name="T47" fmla="*/ 637 h 676"/>
                <a:gd name="T48" fmla="*/ 89 w 676"/>
                <a:gd name="T49" fmla="*/ 655 h 676"/>
                <a:gd name="T50" fmla="*/ 119 w 676"/>
                <a:gd name="T51" fmla="*/ 668 h 676"/>
                <a:gd name="T52" fmla="*/ 151 w 676"/>
                <a:gd name="T53" fmla="*/ 674 h 676"/>
                <a:gd name="T54" fmla="*/ 508 w 676"/>
                <a:gd name="T55" fmla="*/ 676 h 676"/>
                <a:gd name="T56" fmla="*/ 525 w 676"/>
                <a:gd name="T57" fmla="*/ 674 h 676"/>
                <a:gd name="T58" fmla="*/ 558 w 676"/>
                <a:gd name="T59" fmla="*/ 668 h 676"/>
                <a:gd name="T60" fmla="*/ 588 w 676"/>
                <a:gd name="T61" fmla="*/ 655 h 676"/>
                <a:gd name="T62" fmla="*/ 616 w 676"/>
                <a:gd name="T63" fmla="*/ 637 h 676"/>
                <a:gd name="T64" fmla="*/ 638 w 676"/>
                <a:gd name="T65" fmla="*/ 614 h 676"/>
                <a:gd name="T66" fmla="*/ 655 w 676"/>
                <a:gd name="T67" fmla="*/ 588 h 676"/>
                <a:gd name="T68" fmla="*/ 668 w 676"/>
                <a:gd name="T69" fmla="*/ 557 h 676"/>
                <a:gd name="T70" fmla="*/ 676 w 676"/>
                <a:gd name="T71" fmla="*/ 525 h 676"/>
                <a:gd name="T72" fmla="*/ 676 w 676"/>
                <a:gd name="T73" fmla="*/ 168 h 676"/>
                <a:gd name="T74" fmla="*/ 676 w 676"/>
                <a:gd name="T75" fmla="*/ 151 h 676"/>
                <a:gd name="T76" fmla="*/ 668 w 676"/>
                <a:gd name="T77" fmla="*/ 117 h 676"/>
                <a:gd name="T78" fmla="*/ 655 w 676"/>
                <a:gd name="T79" fmla="*/ 87 h 676"/>
                <a:gd name="T80" fmla="*/ 638 w 676"/>
                <a:gd name="T81" fmla="*/ 61 h 676"/>
                <a:gd name="T82" fmla="*/ 616 w 676"/>
                <a:gd name="T83" fmla="*/ 37 h 676"/>
                <a:gd name="T84" fmla="*/ 588 w 676"/>
                <a:gd name="T85" fmla="*/ 20 h 676"/>
                <a:gd name="T86" fmla="*/ 558 w 676"/>
                <a:gd name="T87" fmla="*/ 7 h 676"/>
                <a:gd name="T88" fmla="*/ 525 w 676"/>
                <a:gd name="T89" fmla="*/ 0 h 676"/>
                <a:gd name="T90" fmla="*/ 508 w 676"/>
                <a:gd name="T91" fmla="*/ 0 h 6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76" h="676">
                  <a:moveTo>
                    <a:pt x="508" y="0"/>
                  </a:moveTo>
                  <a:lnTo>
                    <a:pt x="167" y="0"/>
                  </a:lnTo>
                  <a:lnTo>
                    <a:pt x="167" y="0"/>
                  </a:lnTo>
                  <a:lnTo>
                    <a:pt x="158" y="0"/>
                  </a:lnTo>
                  <a:lnTo>
                    <a:pt x="197" y="73"/>
                  </a:lnTo>
                  <a:lnTo>
                    <a:pt x="508" y="73"/>
                  </a:lnTo>
                  <a:lnTo>
                    <a:pt x="508" y="73"/>
                  </a:lnTo>
                  <a:lnTo>
                    <a:pt x="527" y="74"/>
                  </a:lnTo>
                  <a:lnTo>
                    <a:pt x="545" y="80"/>
                  </a:lnTo>
                  <a:lnTo>
                    <a:pt x="562" y="89"/>
                  </a:lnTo>
                  <a:lnTo>
                    <a:pt x="575" y="101"/>
                  </a:lnTo>
                  <a:lnTo>
                    <a:pt x="586" y="114"/>
                  </a:lnTo>
                  <a:lnTo>
                    <a:pt x="596" y="130"/>
                  </a:lnTo>
                  <a:lnTo>
                    <a:pt x="601" y="149"/>
                  </a:lnTo>
                  <a:lnTo>
                    <a:pt x="603" y="168"/>
                  </a:lnTo>
                  <a:lnTo>
                    <a:pt x="603" y="508"/>
                  </a:lnTo>
                  <a:lnTo>
                    <a:pt x="603" y="508"/>
                  </a:lnTo>
                  <a:lnTo>
                    <a:pt x="601" y="527"/>
                  </a:lnTo>
                  <a:lnTo>
                    <a:pt x="596" y="544"/>
                  </a:lnTo>
                  <a:lnTo>
                    <a:pt x="586" y="560"/>
                  </a:lnTo>
                  <a:lnTo>
                    <a:pt x="575" y="575"/>
                  </a:lnTo>
                  <a:lnTo>
                    <a:pt x="562" y="587"/>
                  </a:lnTo>
                  <a:lnTo>
                    <a:pt x="545" y="596"/>
                  </a:lnTo>
                  <a:lnTo>
                    <a:pt x="527" y="601"/>
                  </a:lnTo>
                  <a:lnTo>
                    <a:pt x="508" y="603"/>
                  </a:lnTo>
                  <a:lnTo>
                    <a:pt x="167" y="603"/>
                  </a:lnTo>
                  <a:lnTo>
                    <a:pt x="167" y="603"/>
                  </a:lnTo>
                  <a:lnTo>
                    <a:pt x="149" y="601"/>
                  </a:lnTo>
                  <a:lnTo>
                    <a:pt x="132" y="596"/>
                  </a:lnTo>
                  <a:lnTo>
                    <a:pt x="115" y="587"/>
                  </a:lnTo>
                  <a:lnTo>
                    <a:pt x="100" y="575"/>
                  </a:lnTo>
                  <a:lnTo>
                    <a:pt x="89" y="560"/>
                  </a:lnTo>
                  <a:lnTo>
                    <a:pt x="82" y="544"/>
                  </a:lnTo>
                  <a:lnTo>
                    <a:pt x="76" y="527"/>
                  </a:lnTo>
                  <a:lnTo>
                    <a:pt x="74" y="508"/>
                  </a:lnTo>
                  <a:lnTo>
                    <a:pt x="74" y="408"/>
                  </a:lnTo>
                  <a:lnTo>
                    <a:pt x="0" y="330"/>
                  </a:lnTo>
                  <a:lnTo>
                    <a:pt x="0" y="508"/>
                  </a:lnTo>
                  <a:lnTo>
                    <a:pt x="0" y="508"/>
                  </a:lnTo>
                  <a:lnTo>
                    <a:pt x="2" y="525"/>
                  </a:lnTo>
                  <a:lnTo>
                    <a:pt x="3" y="542"/>
                  </a:lnTo>
                  <a:lnTo>
                    <a:pt x="7" y="557"/>
                  </a:lnTo>
                  <a:lnTo>
                    <a:pt x="13" y="573"/>
                  </a:lnTo>
                  <a:lnTo>
                    <a:pt x="20" y="588"/>
                  </a:lnTo>
                  <a:lnTo>
                    <a:pt x="30" y="601"/>
                  </a:lnTo>
                  <a:lnTo>
                    <a:pt x="39" y="614"/>
                  </a:lnTo>
                  <a:lnTo>
                    <a:pt x="50" y="626"/>
                  </a:lnTo>
                  <a:lnTo>
                    <a:pt x="61" y="637"/>
                  </a:lnTo>
                  <a:lnTo>
                    <a:pt x="74" y="646"/>
                  </a:lnTo>
                  <a:lnTo>
                    <a:pt x="89" y="655"/>
                  </a:lnTo>
                  <a:lnTo>
                    <a:pt x="102" y="663"/>
                  </a:lnTo>
                  <a:lnTo>
                    <a:pt x="119" y="668"/>
                  </a:lnTo>
                  <a:lnTo>
                    <a:pt x="134" y="672"/>
                  </a:lnTo>
                  <a:lnTo>
                    <a:pt x="151" y="674"/>
                  </a:lnTo>
                  <a:lnTo>
                    <a:pt x="167" y="676"/>
                  </a:lnTo>
                  <a:lnTo>
                    <a:pt x="508" y="676"/>
                  </a:lnTo>
                  <a:lnTo>
                    <a:pt x="508" y="676"/>
                  </a:lnTo>
                  <a:lnTo>
                    <a:pt x="525" y="674"/>
                  </a:lnTo>
                  <a:lnTo>
                    <a:pt x="542" y="672"/>
                  </a:lnTo>
                  <a:lnTo>
                    <a:pt x="558" y="668"/>
                  </a:lnTo>
                  <a:lnTo>
                    <a:pt x="573" y="663"/>
                  </a:lnTo>
                  <a:lnTo>
                    <a:pt x="588" y="655"/>
                  </a:lnTo>
                  <a:lnTo>
                    <a:pt x="603" y="646"/>
                  </a:lnTo>
                  <a:lnTo>
                    <a:pt x="616" y="637"/>
                  </a:lnTo>
                  <a:lnTo>
                    <a:pt x="627" y="626"/>
                  </a:lnTo>
                  <a:lnTo>
                    <a:pt x="638" y="614"/>
                  </a:lnTo>
                  <a:lnTo>
                    <a:pt x="648" y="601"/>
                  </a:lnTo>
                  <a:lnTo>
                    <a:pt x="655" y="588"/>
                  </a:lnTo>
                  <a:lnTo>
                    <a:pt x="663" y="573"/>
                  </a:lnTo>
                  <a:lnTo>
                    <a:pt x="668" y="557"/>
                  </a:lnTo>
                  <a:lnTo>
                    <a:pt x="674" y="542"/>
                  </a:lnTo>
                  <a:lnTo>
                    <a:pt x="676" y="525"/>
                  </a:lnTo>
                  <a:lnTo>
                    <a:pt x="676" y="508"/>
                  </a:lnTo>
                  <a:lnTo>
                    <a:pt x="676" y="168"/>
                  </a:lnTo>
                  <a:lnTo>
                    <a:pt x="676" y="168"/>
                  </a:lnTo>
                  <a:lnTo>
                    <a:pt x="676" y="151"/>
                  </a:lnTo>
                  <a:lnTo>
                    <a:pt x="674" y="134"/>
                  </a:lnTo>
                  <a:lnTo>
                    <a:pt x="668" y="117"/>
                  </a:lnTo>
                  <a:lnTo>
                    <a:pt x="663" y="102"/>
                  </a:lnTo>
                  <a:lnTo>
                    <a:pt x="655" y="87"/>
                  </a:lnTo>
                  <a:lnTo>
                    <a:pt x="648" y="74"/>
                  </a:lnTo>
                  <a:lnTo>
                    <a:pt x="638" y="61"/>
                  </a:lnTo>
                  <a:lnTo>
                    <a:pt x="627" y="48"/>
                  </a:lnTo>
                  <a:lnTo>
                    <a:pt x="616" y="37"/>
                  </a:lnTo>
                  <a:lnTo>
                    <a:pt x="603" y="28"/>
                  </a:lnTo>
                  <a:lnTo>
                    <a:pt x="588" y="20"/>
                  </a:lnTo>
                  <a:lnTo>
                    <a:pt x="573" y="13"/>
                  </a:lnTo>
                  <a:lnTo>
                    <a:pt x="558" y="7"/>
                  </a:lnTo>
                  <a:lnTo>
                    <a:pt x="542" y="4"/>
                  </a:lnTo>
                  <a:lnTo>
                    <a:pt x="525" y="0"/>
                  </a:lnTo>
                  <a:lnTo>
                    <a:pt x="508" y="0"/>
                  </a:lnTo>
                  <a:lnTo>
                    <a:pt x="50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>
                <a:latin typeface="KoPub돋움체 Medium"/>
                <a:ea typeface="KoPub돋움체 Medium"/>
              </a:endParaRPr>
            </a:p>
          </p:txBody>
        </p:sp>
        <p:sp>
          <p:nvSpPr>
            <p:cNvPr id="29" name="Freeform 33"/>
            <p:cNvSpPr/>
            <p:nvPr/>
          </p:nvSpPr>
          <p:spPr>
            <a:xfrm>
              <a:off x="434181" y="1820387"/>
              <a:ext cx="530226" cy="447675"/>
            </a:xfrm>
            <a:custGeom>
              <a:avLst/>
              <a:gdLst>
                <a:gd name="T0" fmla="*/ 666 w 668"/>
                <a:gd name="T1" fmla="*/ 13 h 564"/>
                <a:gd name="T2" fmla="*/ 657 w 668"/>
                <a:gd name="T3" fmla="*/ 4 h 564"/>
                <a:gd name="T4" fmla="*/ 640 w 668"/>
                <a:gd name="T5" fmla="*/ 0 h 564"/>
                <a:gd name="T6" fmla="*/ 631 w 668"/>
                <a:gd name="T7" fmla="*/ 0 h 564"/>
                <a:gd name="T8" fmla="*/ 597 w 668"/>
                <a:gd name="T9" fmla="*/ 9 h 564"/>
                <a:gd name="T10" fmla="*/ 577 w 668"/>
                <a:gd name="T11" fmla="*/ 22 h 564"/>
                <a:gd name="T12" fmla="*/ 556 w 668"/>
                <a:gd name="T13" fmla="*/ 39 h 564"/>
                <a:gd name="T14" fmla="*/ 493 w 668"/>
                <a:gd name="T15" fmla="*/ 114 h 564"/>
                <a:gd name="T16" fmla="*/ 445 w 668"/>
                <a:gd name="T17" fmla="*/ 179 h 564"/>
                <a:gd name="T18" fmla="*/ 305 w 668"/>
                <a:gd name="T19" fmla="*/ 386 h 564"/>
                <a:gd name="T20" fmla="*/ 286 w 668"/>
                <a:gd name="T21" fmla="*/ 413 h 564"/>
                <a:gd name="T22" fmla="*/ 251 w 668"/>
                <a:gd name="T23" fmla="*/ 363 h 564"/>
                <a:gd name="T24" fmla="*/ 208 w 668"/>
                <a:gd name="T25" fmla="*/ 315 h 564"/>
                <a:gd name="T26" fmla="*/ 171 w 668"/>
                <a:gd name="T27" fmla="*/ 287 h 564"/>
                <a:gd name="T28" fmla="*/ 143 w 668"/>
                <a:gd name="T29" fmla="*/ 272 h 564"/>
                <a:gd name="T30" fmla="*/ 113 w 668"/>
                <a:gd name="T31" fmla="*/ 265 h 564"/>
                <a:gd name="T32" fmla="*/ 98 w 668"/>
                <a:gd name="T33" fmla="*/ 261 h 564"/>
                <a:gd name="T34" fmla="*/ 65 w 668"/>
                <a:gd name="T35" fmla="*/ 266 h 564"/>
                <a:gd name="T36" fmla="*/ 33 w 668"/>
                <a:gd name="T37" fmla="*/ 281 h 564"/>
                <a:gd name="T38" fmla="*/ 9 w 668"/>
                <a:gd name="T39" fmla="*/ 304 h 564"/>
                <a:gd name="T40" fmla="*/ 0 w 668"/>
                <a:gd name="T41" fmla="*/ 324 h 564"/>
                <a:gd name="T42" fmla="*/ 0 w 668"/>
                <a:gd name="T43" fmla="*/ 332 h 564"/>
                <a:gd name="T44" fmla="*/ 11 w 668"/>
                <a:gd name="T45" fmla="*/ 343 h 564"/>
                <a:gd name="T46" fmla="*/ 20 w 668"/>
                <a:gd name="T47" fmla="*/ 345 h 564"/>
                <a:gd name="T48" fmla="*/ 54 w 668"/>
                <a:gd name="T49" fmla="*/ 354 h 564"/>
                <a:gd name="T50" fmla="*/ 85 w 668"/>
                <a:gd name="T51" fmla="*/ 374 h 564"/>
                <a:gd name="T52" fmla="*/ 115 w 668"/>
                <a:gd name="T53" fmla="*/ 402 h 564"/>
                <a:gd name="T54" fmla="*/ 165 w 668"/>
                <a:gd name="T55" fmla="*/ 467 h 564"/>
                <a:gd name="T56" fmla="*/ 218 w 668"/>
                <a:gd name="T57" fmla="*/ 553 h 564"/>
                <a:gd name="T58" fmla="*/ 219 w 668"/>
                <a:gd name="T59" fmla="*/ 557 h 564"/>
                <a:gd name="T60" fmla="*/ 232 w 668"/>
                <a:gd name="T61" fmla="*/ 564 h 564"/>
                <a:gd name="T62" fmla="*/ 242 w 668"/>
                <a:gd name="T63" fmla="*/ 564 h 564"/>
                <a:gd name="T64" fmla="*/ 266 w 668"/>
                <a:gd name="T65" fmla="*/ 561 h 564"/>
                <a:gd name="T66" fmla="*/ 294 w 668"/>
                <a:gd name="T67" fmla="*/ 549 h 564"/>
                <a:gd name="T68" fmla="*/ 318 w 668"/>
                <a:gd name="T69" fmla="*/ 533 h 564"/>
                <a:gd name="T70" fmla="*/ 333 w 668"/>
                <a:gd name="T71" fmla="*/ 516 h 564"/>
                <a:gd name="T72" fmla="*/ 350 w 668"/>
                <a:gd name="T73" fmla="*/ 482 h 564"/>
                <a:gd name="T74" fmla="*/ 415 w 668"/>
                <a:gd name="T75" fmla="*/ 378 h 564"/>
                <a:gd name="T76" fmla="*/ 506 w 668"/>
                <a:gd name="T77" fmla="*/ 240 h 564"/>
                <a:gd name="T78" fmla="*/ 607 w 668"/>
                <a:gd name="T79" fmla="*/ 104 h 564"/>
                <a:gd name="T80" fmla="*/ 657 w 668"/>
                <a:gd name="T81" fmla="*/ 45 h 564"/>
                <a:gd name="T82" fmla="*/ 666 w 668"/>
                <a:gd name="T83" fmla="*/ 28 h 564"/>
                <a:gd name="T84" fmla="*/ 666 w 668"/>
                <a:gd name="T85" fmla="*/ 13 h 5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68" h="564">
                  <a:moveTo>
                    <a:pt x="666" y="13"/>
                  </a:moveTo>
                  <a:lnTo>
                    <a:pt x="666" y="13"/>
                  </a:lnTo>
                  <a:lnTo>
                    <a:pt x="663" y="9"/>
                  </a:lnTo>
                  <a:lnTo>
                    <a:pt x="657" y="4"/>
                  </a:lnTo>
                  <a:lnTo>
                    <a:pt x="650" y="2"/>
                  </a:lnTo>
                  <a:lnTo>
                    <a:pt x="640" y="0"/>
                  </a:lnTo>
                  <a:lnTo>
                    <a:pt x="640" y="0"/>
                  </a:lnTo>
                  <a:lnTo>
                    <a:pt x="631" y="0"/>
                  </a:lnTo>
                  <a:lnTo>
                    <a:pt x="620" y="2"/>
                  </a:lnTo>
                  <a:lnTo>
                    <a:pt x="597" y="9"/>
                  </a:lnTo>
                  <a:lnTo>
                    <a:pt x="586" y="15"/>
                  </a:lnTo>
                  <a:lnTo>
                    <a:pt x="577" y="22"/>
                  </a:lnTo>
                  <a:lnTo>
                    <a:pt x="566" y="30"/>
                  </a:lnTo>
                  <a:lnTo>
                    <a:pt x="556" y="39"/>
                  </a:lnTo>
                  <a:lnTo>
                    <a:pt x="556" y="39"/>
                  </a:lnTo>
                  <a:lnTo>
                    <a:pt x="493" y="114"/>
                  </a:lnTo>
                  <a:lnTo>
                    <a:pt x="469" y="145"/>
                  </a:lnTo>
                  <a:lnTo>
                    <a:pt x="445" y="179"/>
                  </a:lnTo>
                  <a:lnTo>
                    <a:pt x="387" y="259"/>
                  </a:lnTo>
                  <a:lnTo>
                    <a:pt x="305" y="386"/>
                  </a:lnTo>
                  <a:lnTo>
                    <a:pt x="286" y="413"/>
                  </a:lnTo>
                  <a:lnTo>
                    <a:pt x="286" y="413"/>
                  </a:lnTo>
                  <a:lnTo>
                    <a:pt x="270" y="387"/>
                  </a:lnTo>
                  <a:lnTo>
                    <a:pt x="251" y="363"/>
                  </a:lnTo>
                  <a:lnTo>
                    <a:pt x="231" y="339"/>
                  </a:lnTo>
                  <a:lnTo>
                    <a:pt x="208" y="315"/>
                  </a:lnTo>
                  <a:lnTo>
                    <a:pt x="184" y="296"/>
                  </a:lnTo>
                  <a:lnTo>
                    <a:pt x="171" y="287"/>
                  </a:lnTo>
                  <a:lnTo>
                    <a:pt x="156" y="279"/>
                  </a:lnTo>
                  <a:lnTo>
                    <a:pt x="143" y="272"/>
                  </a:lnTo>
                  <a:lnTo>
                    <a:pt x="128" y="268"/>
                  </a:lnTo>
                  <a:lnTo>
                    <a:pt x="113" y="265"/>
                  </a:lnTo>
                  <a:lnTo>
                    <a:pt x="98" y="261"/>
                  </a:lnTo>
                  <a:lnTo>
                    <a:pt x="98" y="261"/>
                  </a:lnTo>
                  <a:lnTo>
                    <a:pt x="82" y="263"/>
                  </a:lnTo>
                  <a:lnTo>
                    <a:pt x="65" y="266"/>
                  </a:lnTo>
                  <a:lnTo>
                    <a:pt x="48" y="274"/>
                  </a:lnTo>
                  <a:lnTo>
                    <a:pt x="33" y="281"/>
                  </a:lnTo>
                  <a:lnTo>
                    <a:pt x="20" y="292"/>
                  </a:lnTo>
                  <a:lnTo>
                    <a:pt x="9" y="304"/>
                  </a:lnTo>
                  <a:lnTo>
                    <a:pt x="2" y="315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0" y="332"/>
                  </a:lnTo>
                  <a:lnTo>
                    <a:pt x="3" y="337"/>
                  </a:lnTo>
                  <a:lnTo>
                    <a:pt x="11" y="343"/>
                  </a:lnTo>
                  <a:lnTo>
                    <a:pt x="20" y="345"/>
                  </a:lnTo>
                  <a:lnTo>
                    <a:pt x="20" y="345"/>
                  </a:lnTo>
                  <a:lnTo>
                    <a:pt x="37" y="348"/>
                  </a:lnTo>
                  <a:lnTo>
                    <a:pt x="54" y="354"/>
                  </a:lnTo>
                  <a:lnTo>
                    <a:pt x="69" y="363"/>
                  </a:lnTo>
                  <a:lnTo>
                    <a:pt x="85" y="374"/>
                  </a:lnTo>
                  <a:lnTo>
                    <a:pt x="100" y="387"/>
                  </a:lnTo>
                  <a:lnTo>
                    <a:pt x="115" y="402"/>
                  </a:lnTo>
                  <a:lnTo>
                    <a:pt x="141" y="434"/>
                  </a:lnTo>
                  <a:lnTo>
                    <a:pt x="165" y="467"/>
                  </a:lnTo>
                  <a:lnTo>
                    <a:pt x="188" y="501"/>
                  </a:lnTo>
                  <a:lnTo>
                    <a:pt x="218" y="553"/>
                  </a:lnTo>
                  <a:lnTo>
                    <a:pt x="218" y="553"/>
                  </a:lnTo>
                  <a:lnTo>
                    <a:pt x="219" y="557"/>
                  </a:lnTo>
                  <a:lnTo>
                    <a:pt x="225" y="561"/>
                  </a:lnTo>
                  <a:lnTo>
                    <a:pt x="232" y="564"/>
                  </a:lnTo>
                  <a:lnTo>
                    <a:pt x="242" y="564"/>
                  </a:lnTo>
                  <a:lnTo>
                    <a:pt x="242" y="564"/>
                  </a:lnTo>
                  <a:lnTo>
                    <a:pt x="253" y="564"/>
                  </a:lnTo>
                  <a:lnTo>
                    <a:pt x="266" y="561"/>
                  </a:lnTo>
                  <a:lnTo>
                    <a:pt x="279" y="555"/>
                  </a:lnTo>
                  <a:lnTo>
                    <a:pt x="294" y="549"/>
                  </a:lnTo>
                  <a:lnTo>
                    <a:pt x="305" y="542"/>
                  </a:lnTo>
                  <a:lnTo>
                    <a:pt x="318" y="533"/>
                  </a:lnTo>
                  <a:lnTo>
                    <a:pt x="326" y="523"/>
                  </a:lnTo>
                  <a:lnTo>
                    <a:pt x="333" y="516"/>
                  </a:lnTo>
                  <a:lnTo>
                    <a:pt x="333" y="516"/>
                  </a:lnTo>
                  <a:lnTo>
                    <a:pt x="350" y="482"/>
                  </a:lnTo>
                  <a:lnTo>
                    <a:pt x="378" y="436"/>
                  </a:lnTo>
                  <a:lnTo>
                    <a:pt x="415" y="378"/>
                  </a:lnTo>
                  <a:lnTo>
                    <a:pt x="458" y="311"/>
                  </a:lnTo>
                  <a:lnTo>
                    <a:pt x="506" y="240"/>
                  </a:lnTo>
                  <a:lnTo>
                    <a:pt x="556" y="171"/>
                  </a:lnTo>
                  <a:lnTo>
                    <a:pt x="607" y="104"/>
                  </a:lnTo>
                  <a:lnTo>
                    <a:pt x="657" y="45"/>
                  </a:lnTo>
                  <a:lnTo>
                    <a:pt x="657" y="45"/>
                  </a:lnTo>
                  <a:lnTo>
                    <a:pt x="663" y="35"/>
                  </a:lnTo>
                  <a:lnTo>
                    <a:pt x="666" y="28"/>
                  </a:lnTo>
                  <a:lnTo>
                    <a:pt x="668" y="21"/>
                  </a:lnTo>
                  <a:lnTo>
                    <a:pt x="666" y="13"/>
                  </a:lnTo>
                  <a:lnTo>
                    <a:pt x="666" y="13"/>
                  </a:lnTo>
                  <a:close/>
                </a:path>
              </a:pathLst>
            </a:custGeom>
            <a:solidFill>
              <a:srgbClr val="ed4d4d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>
                <a:latin typeface="KoPub돋움체 Medium"/>
                <a:ea typeface="KoPub돋움체 Medium"/>
              </a:endParaRPr>
            </a:p>
          </p:txBody>
        </p:sp>
      </p:grpSp>
      <p:sp>
        <p:nvSpPr>
          <p:cNvPr id="30" name="화살표: 오른쪽 29"/>
          <p:cNvSpPr/>
          <p:nvPr/>
        </p:nvSpPr>
        <p:spPr>
          <a:xfrm>
            <a:off x="6553581" y="5683745"/>
            <a:ext cx="355039" cy="29938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333f50">
                  <a:alpha val="0"/>
                </a:srgbClr>
              </a:gs>
              <a:gs pos="40000">
                <a:srgbClr val="333f5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grpSp>
        <p:nvGrpSpPr>
          <p:cNvPr id="52" name="그룹 51"/>
          <p:cNvGrpSpPr/>
          <p:nvPr/>
        </p:nvGrpSpPr>
        <p:grpSpPr>
          <a:xfrm rot="0">
            <a:off x="6361545" y="1790865"/>
            <a:ext cx="4584620" cy="1871425"/>
            <a:chOff x="6361545" y="1776797"/>
            <a:chExt cx="4584620" cy="1871425"/>
          </a:xfrm>
        </p:grpSpPr>
        <p:sp>
          <p:nvSpPr>
            <p:cNvPr id="38" name="사각형: 둥근 모서리 37"/>
            <p:cNvSpPr/>
            <p:nvPr/>
          </p:nvSpPr>
          <p:spPr>
            <a:xfrm>
              <a:off x="6361545" y="1786790"/>
              <a:ext cx="2226777" cy="1268161"/>
            </a:xfrm>
            <a:prstGeom prst="roundRect">
              <a:avLst>
                <a:gd name="adj" fmla="val 6307"/>
              </a:avLst>
            </a:prstGeom>
            <a:solidFill>
              <a:srgbClr val="7db638"/>
            </a:solidFill>
            <a:ln>
              <a:solidFill>
                <a:srgbClr val="7db6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39" name="사각형: 둥근 모서리 38"/>
            <p:cNvSpPr/>
            <p:nvPr/>
          </p:nvSpPr>
          <p:spPr>
            <a:xfrm>
              <a:off x="8705320" y="1786790"/>
              <a:ext cx="2226777" cy="1268161"/>
            </a:xfrm>
            <a:prstGeom prst="roundRect">
              <a:avLst>
                <a:gd name="adj" fmla="val 6307"/>
              </a:avLst>
            </a:prstGeom>
            <a:solidFill>
              <a:srgbClr val="7db638"/>
            </a:solidFill>
            <a:ln>
              <a:solidFill>
                <a:srgbClr val="7db6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36" name="사각형: 둥근 모서리 35"/>
            <p:cNvSpPr/>
            <p:nvPr/>
          </p:nvSpPr>
          <p:spPr>
            <a:xfrm>
              <a:off x="6361545" y="2121407"/>
              <a:ext cx="2226777" cy="1268161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37" name="사각형: 둥근 모서리 36"/>
            <p:cNvSpPr/>
            <p:nvPr/>
          </p:nvSpPr>
          <p:spPr>
            <a:xfrm>
              <a:off x="8705320" y="2121407"/>
              <a:ext cx="2226777" cy="1268161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491119" y="1776797"/>
              <a:ext cx="196121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 </a:t>
              </a:r>
              <a:r>
                <a:rPr lang="ko-KR" altLang="en-US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최초평가 실시율</a:t>
              </a:r>
              <a:endParaRPr lang="ko-KR" altLang="en-US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466317" y="3417390"/>
              <a:ext cx="1479848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tabLst>
                  <a:tab pos="182563" algn="l"/>
                </a:tabLst>
                <a:defRPr/>
              </a:pPr>
              <a:r>
                <a:rPr lang="ko-KR" altLang="en-US" sz="9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tx2">
                      <a:lumMod val="75000"/>
                    </a:schemeClr>
                  </a:solidFill>
                  <a:latin typeface="+mn-ea"/>
                </a:rPr>
                <a:t>* </a:t>
              </a:r>
              <a:r>
                <a:rPr lang="en-US" altLang="ko-KR" sz="9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tx2">
                      <a:lumMod val="75000"/>
                    </a:schemeClr>
                  </a:solidFill>
                  <a:latin typeface="+mn-ea"/>
                </a:rPr>
                <a:t>’19</a:t>
              </a:r>
              <a:r>
                <a:rPr lang="ko-KR" altLang="en-US" sz="9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tx2">
                      <a:lumMod val="75000"/>
                    </a:schemeClr>
                  </a:solidFill>
                  <a:latin typeface="+mn-ea"/>
                </a:rPr>
                <a:t>년 작업환경 실태조사</a:t>
              </a:r>
              <a:endParaRPr lang="ko-KR" altLang="en-US" sz="900">
                <a:solidFill>
                  <a:schemeClr val="tx2">
                    <a:lumMod val="75000"/>
                  </a:schemeClr>
                </a:solidFill>
                <a:latin typeface="+mn-ea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851542" y="1776797"/>
              <a:ext cx="196121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ko-KR" altLang="en-US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정기평가 실시율</a:t>
              </a:r>
              <a:endParaRPr lang="ko-KR" altLang="en-US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44" name="Freeform 5"/>
            <p:cNvSpPr/>
            <p:nvPr/>
          </p:nvSpPr>
          <p:spPr>
            <a:xfrm>
              <a:off x="7508558" y="2208531"/>
              <a:ext cx="530225" cy="855663"/>
            </a:xfrm>
            <a:custGeom>
              <a:avLst/>
              <a:gdLst>
                <a:gd name="T0" fmla="*/ 0 w 388"/>
                <a:gd name="T1" fmla="*/ 0 h 626"/>
                <a:gd name="T2" fmla="*/ 388 w 388"/>
                <a:gd name="T3" fmla="*/ 388 h 626"/>
                <a:gd name="T4" fmla="*/ 307 w 388"/>
                <a:gd name="T5" fmla="*/ 626 h 626"/>
                <a:gd name="T6" fmla="*/ 0 w 388"/>
                <a:gd name="T7" fmla="*/ 388 h 626"/>
                <a:gd name="T8" fmla="*/ 0 w 388"/>
                <a:gd name="T9" fmla="*/ 0 h 6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8" h="626">
                  <a:moveTo>
                    <a:pt x="0" y="0"/>
                  </a:moveTo>
                  <a:cubicBezTo>
                    <a:pt x="215" y="0"/>
                    <a:pt x="388" y="174"/>
                    <a:pt x="388" y="388"/>
                  </a:cubicBezTo>
                  <a:cubicBezTo>
                    <a:pt x="388" y="474"/>
                    <a:pt x="360" y="558"/>
                    <a:pt x="307" y="626"/>
                  </a:cubicBezTo>
                  <a:quadBezTo>
                    <a:pt x="0" y="388"/>
                    <a:pt x="0" y="388"/>
                  </a:quadBezTo>
                  <a:quadBezTo>
                    <a:pt x="0" y="0"/>
                    <a:pt x="0" y="0"/>
                  </a:quadBezTo>
                  <a:close/>
                </a:path>
              </a:pathLst>
            </a:custGeom>
            <a:solidFill>
              <a:srgbClr val="2b72fe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/>
            </a:p>
          </p:txBody>
        </p:sp>
        <p:sp>
          <p:nvSpPr>
            <p:cNvPr id="45" name="Freeform 6"/>
            <p:cNvSpPr/>
            <p:nvPr/>
          </p:nvSpPr>
          <p:spPr>
            <a:xfrm>
              <a:off x="6910070" y="2208531"/>
              <a:ext cx="1017588" cy="1130300"/>
            </a:xfrm>
            <a:custGeom>
              <a:avLst/>
              <a:gdLst>
                <a:gd name="T0" fmla="*/ 745 w 745"/>
                <a:gd name="T1" fmla="*/ 626 h 826"/>
                <a:gd name="T2" fmla="*/ 201 w 745"/>
                <a:gd name="T3" fmla="*/ 695 h 826"/>
                <a:gd name="T4" fmla="*/ 132 w 745"/>
                <a:gd name="T5" fmla="*/ 151 h 826"/>
                <a:gd name="T6" fmla="*/ 438 w 745"/>
                <a:gd name="T7" fmla="*/ 0 h 826"/>
                <a:gd name="T8" fmla="*/ 438 w 745"/>
                <a:gd name="T9" fmla="*/ 388 h 826"/>
                <a:gd name="T10" fmla="*/ 745 w 745"/>
                <a:gd name="T11" fmla="*/ 626 h 8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5" h="826">
                  <a:moveTo>
                    <a:pt x="745" y="626"/>
                  </a:moveTo>
                  <a:cubicBezTo>
                    <a:pt x="614" y="795"/>
                    <a:pt x="370" y="826"/>
                    <a:pt x="201" y="695"/>
                  </a:cubicBezTo>
                  <a:cubicBezTo>
                    <a:pt x="31" y="564"/>
                    <a:pt x="0" y="320"/>
                    <a:pt x="132" y="151"/>
                  </a:cubicBezTo>
                  <a:cubicBezTo>
                    <a:pt x="205" y="56"/>
                    <a:pt x="318" y="0"/>
                    <a:pt x="438" y="0"/>
                  </a:cubicBezTo>
                  <a:quadBezTo>
                    <a:pt x="438" y="388"/>
                    <a:pt x="438" y="388"/>
                  </a:quadBezTo>
                  <a:quadBezTo>
                    <a:pt x="745" y="626"/>
                    <a:pt x="745" y="626"/>
                  </a:quad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/>
            </a:p>
          </p:txBody>
        </p:sp>
        <p:sp>
          <p:nvSpPr>
            <p:cNvPr id="46" name="Freeform 7"/>
            <p:cNvSpPr/>
            <p:nvPr/>
          </p:nvSpPr>
          <p:spPr>
            <a:xfrm>
              <a:off x="9771111" y="2208531"/>
              <a:ext cx="528638" cy="531813"/>
            </a:xfrm>
            <a:custGeom>
              <a:avLst/>
              <a:gdLst>
                <a:gd name="T0" fmla="*/ 0 w 387"/>
                <a:gd name="T1" fmla="*/ 0 h 388"/>
                <a:gd name="T2" fmla="*/ 387 w 387"/>
                <a:gd name="T3" fmla="*/ 356 h 388"/>
                <a:gd name="T4" fmla="*/ 0 w 387"/>
                <a:gd name="T5" fmla="*/ 388 h 388"/>
                <a:gd name="T6" fmla="*/ 0 w 387"/>
                <a:gd name="T7" fmla="*/ 0 h 3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7" h="388">
                  <a:moveTo>
                    <a:pt x="0" y="0"/>
                  </a:moveTo>
                  <a:cubicBezTo>
                    <a:pt x="202" y="0"/>
                    <a:pt x="370" y="155"/>
                    <a:pt x="387" y="356"/>
                  </a:cubicBezTo>
                  <a:quadBezTo>
                    <a:pt x="0" y="388"/>
                    <a:pt x="0" y="388"/>
                  </a:quadBezTo>
                  <a:quadBezTo>
                    <a:pt x="0" y="0"/>
                    <a:pt x="0" y="0"/>
                  </a:quadBezTo>
                  <a:close/>
                </a:path>
              </a:pathLst>
            </a:custGeom>
            <a:solidFill>
              <a:srgbClr val="2b72fe"/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/>
            </a:p>
          </p:txBody>
        </p:sp>
        <p:sp>
          <p:nvSpPr>
            <p:cNvPr id="47" name="Freeform 8"/>
            <p:cNvSpPr/>
            <p:nvPr/>
          </p:nvSpPr>
          <p:spPr>
            <a:xfrm>
              <a:off x="9218661" y="2208531"/>
              <a:ext cx="1104900" cy="1084263"/>
            </a:xfrm>
            <a:custGeom>
              <a:avLst/>
              <a:gdLst>
                <a:gd name="T0" fmla="*/ 791 w 808"/>
                <a:gd name="T1" fmla="*/ 356 h 792"/>
                <a:gd name="T2" fmla="*/ 436 w 808"/>
                <a:gd name="T3" fmla="*/ 774 h 792"/>
                <a:gd name="T4" fmla="*/ 17 w 808"/>
                <a:gd name="T5" fmla="*/ 419 h 792"/>
                <a:gd name="T6" fmla="*/ 372 w 808"/>
                <a:gd name="T7" fmla="*/ 1 h 792"/>
                <a:gd name="T8" fmla="*/ 404 w 808"/>
                <a:gd name="T9" fmla="*/ 0 h 792"/>
                <a:gd name="T10" fmla="*/ 404 w 808"/>
                <a:gd name="T11" fmla="*/ 388 h 792"/>
                <a:gd name="T12" fmla="*/ 791 w 808"/>
                <a:gd name="T13" fmla="*/ 356 h 79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8" h="792">
                  <a:moveTo>
                    <a:pt x="791" y="356"/>
                  </a:moveTo>
                  <a:cubicBezTo>
                    <a:pt x="808" y="570"/>
                    <a:pt x="649" y="757"/>
                    <a:pt x="436" y="774"/>
                  </a:cubicBezTo>
                  <a:cubicBezTo>
                    <a:pt x="222" y="792"/>
                    <a:pt x="35" y="633"/>
                    <a:pt x="17" y="419"/>
                  </a:cubicBezTo>
                  <a:cubicBezTo>
                    <a:pt x="0" y="206"/>
                    <a:pt x="159" y="18"/>
                    <a:pt x="372" y="1"/>
                  </a:cubicBezTo>
                  <a:cubicBezTo>
                    <a:pt x="383" y="0"/>
                    <a:pt x="393" y="0"/>
                    <a:pt x="404" y="0"/>
                  </a:cubicBezTo>
                  <a:quadBezTo>
                    <a:pt x="404" y="388"/>
                    <a:pt x="404" y="388"/>
                  </a:quadBezTo>
                  <a:quadBezTo>
                    <a:pt x="791" y="356"/>
                    <a:pt x="791" y="356"/>
                  </a:quad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ko-KR" altLang="en-US"/>
            </a:p>
          </p:txBody>
        </p:sp>
        <p:sp>
          <p:nvSpPr>
            <p:cNvPr id="50" name="타원 49"/>
            <p:cNvSpPr/>
            <p:nvPr/>
          </p:nvSpPr>
          <p:spPr>
            <a:xfrm>
              <a:off x="7167866" y="2398788"/>
              <a:ext cx="698742" cy="6987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51" name="타원 50"/>
            <p:cNvSpPr/>
            <p:nvPr/>
          </p:nvSpPr>
          <p:spPr>
            <a:xfrm>
              <a:off x="9424407" y="2398788"/>
              <a:ext cx="698742" cy="6987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985288" y="2530688"/>
              <a:ext cx="109761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tx2">
                      <a:lumMod val="75000"/>
                    </a:schemeClr>
                  </a:solidFill>
                  <a:latin typeface="+mj-ea"/>
                  <a:ea typeface="+mj-ea"/>
                </a:rPr>
                <a:t>35.5</a:t>
              </a:r>
              <a:r>
                <a:rPr lang="en-US" altLang="ko-KR" sz="10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tx2">
                      <a:lumMod val="75000"/>
                    </a:schemeClr>
                  </a:solidFill>
                  <a:latin typeface="+mj-ea"/>
                  <a:ea typeface="+mj-ea"/>
                </a:rPr>
                <a:t>%</a:t>
              </a:r>
              <a:endParaRPr lang="ko-KR" altLang="en-US" sz="140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210631" y="2530688"/>
              <a:ext cx="109761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tx2">
                      <a:lumMod val="75000"/>
                    </a:schemeClr>
                  </a:solidFill>
                  <a:latin typeface="+mj-ea"/>
                  <a:ea typeface="+mj-ea"/>
                </a:rPr>
                <a:t>23.7</a:t>
              </a:r>
              <a:r>
                <a:rPr lang="en-US" altLang="ko-KR" sz="1000">
                  <a:ln w="9525">
                    <a:solidFill>
                      <a:srgbClr val="a1a1a1">
                        <a:alpha val="0"/>
                      </a:srgbClr>
                    </a:solidFill>
                  </a:ln>
                  <a:solidFill>
                    <a:schemeClr val="tx2">
                      <a:lumMod val="75000"/>
                    </a:schemeClr>
                  </a:solidFill>
                  <a:latin typeface="+mj-ea"/>
                  <a:ea typeface="+mj-ea"/>
                </a:rPr>
                <a:t>%</a:t>
              </a:r>
              <a:endParaRPr lang="ko-KR" altLang="en-US" sz="1400">
                <a:ln w="9525">
                  <a:solidFill>
                    <a:srgbClr val="a1a1a1">
                      <a:alpha val="0"/>
                    </a:srgbClr>
                  </a:solidFill>
                </a:ln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endParaRPr>
            </a:p>
          </p:txBody>
        </p:sp>
      </p:grpSp>
      <p:pic>
        <p:nvPicPr>
          <p:cNvPr id="53" name="그림 52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6210"/>
          <a:stretch>
            <a:fillRect/>
          </a:stretch>
        </p:blipFill>
        <p:spPr>
          <a:xfrm>
            <a:off x="8595574" y="3921682"/>
            <a:ext cx="2224814" cy="1144099"/>
          </a:xfrm>
          <a:prstGeom prst="rect">
            <a:avLst/>
          </a:prstGeom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/>
              <a:t>· </a:t>
            </a:r>
            <a:fld id="{E06FA517-99C4-4931-8AF6-A43C2876D6DD}" type="slidenum">
              <a:rPr lang="en-US" altLang="en-US"/>
              <a:pPr lvl="0">
                <a:defRPr/>
              </a:pPr>
              <a:t>8</a:t>
            </a:fld>
            <a:r>
              <a:rPr lang="ko-KR" altLang="en-US"/>
              <a:t> </a:t>
            </a:r>
            <a:r>
              <a:rPr lang="en-US" altLang="ko-KR"/>
              <a:t>· </a:t>
            </a:r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2">
      <a:majorFont>
        <a:latin typeface="KoPub돋움체 Bold"/>
        <a:ea typeface="KoPub돋움체 Bold"/>
        <a:cs typeface=""/>
      </a:majorFont>
      <a:minorFont>
        <a:latin typeface="KoPub돋움체 Medium"/>
        <a:ea typeface="KoPub돋움체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2480</ep:Words>
  <ep:PresentationFormat>와이드스크린</ep:PresentationFormat>
  <ep:Paragraphs>375</ep:Paragraphs>
  <ep:Slides>51</ep:Slides>
  <ep:Notes>2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51</vt:i4>
      </vt:variant>
    </vt:vector>
  </ep:HeadingPairs>
  <ep:TitlesOfParts>
    <vt:vector size="52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  <vt:lpstr>슬라이드 40</vt:lpstr>
      <vt:lpstr>슬라이드 41</vt:lpstr>
      <vt:lpstr>슬라이드 42</vt:lpstr>
      <vt:lpstr>슬라이드 43</vt:lpstr>
      <vt:lpstr>슬라이드 44</vt:lpstr>
      <vt:lpstr>슬라이드 45</vt:lpstr>
      <vt:lpstr>슬라이드 46</vt:lpstr>
      <vt:lpstr>슬라이드 47</vt:lpstr>
      <vt:lpstr>슬라이드 48</vt:lpstr>
      <vt:lpstr>슬라이드 49</vt:lpstr>
      <vt:lpstr>슬라이드 50</vt:lpstr>
      <vt:lpstr>슬라이드 51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2023-08-28T04:50:31.000</dcterms:created>
  <dc:creator>user</dc:creator>
  <cp:lastModifiedBy>Moel</cp:lastModifiedBy>
  <dcterms:modified xsi:type="dcterms:W3CDTF">2024-05-09T01:43:27.591</dcterms:modified>
  <cp:revision>357</cp:revision>
  <dc:title>PowerPoint 프레젠테이션</dc:title>
  <cp:version/>
</cp:coreProperties>
</file>